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09" r:id="rId2"/>
    <p:sldId id="395" r:id="rId3"/>
    <p:sldId id="427" r:id="rId4"/>
    <p:sldId id="428" r:id="rId5"/>
    <p:sldId id="445" r:id="rId6"/>
    <p:sldId id="433" r:id="rId7"/>
    <p:sldId id="431" r:id="rId8"/>
    <p:sldId id="436" r:id="rId9"/>
    <p:sldId id="432" r:id="rId10"/>
    <p:sldId id="396" r:id="rId11"/>
    <p:sldId id="391" r:id="rId12"/>
    <p:sldId id="394" r:id="rId13"/>
    <p:sldId id="407" r:id="rId14"/>
    <p:sldId id="406" r:id="rId15"/>
    <p:sldId id="405" r:id="rId16"/>
    <p:sldId id="409" r:id="rId17"/>
    <p:sldId id="398" r:id="rId18"/>
    <p:sldId id="315" r:id="rId19"/>
    <p:sldId id="308" r:id="rId20"/>
    <p:sldId id="437" r:id="rId21"/>
    <p:sldId id="340" r:id="rId22"/>
    <p:sldId id="438" r:id="rId23"/>
    <p:sldId id="440" r:id="rId24"/>
    <p:sldId id="362" r:id="rId25"/>
    <p:sldId id="322" r:id="rId26"/>
    <p:sldId id="343" r:id="rId27"/>
  </p:sldIdLst>
  <p:sldSz cx="9144000" cy="6858000" type="screen4x3"/>
  <p:notesSz cx="6858000" cy="987425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C5FFC5"/>
    <a:srgbClr val="EA0000"/>
    <a:srgbClr val="FFFFCC"/>
    <a:srgbClr val="FE8602"/>
    <a:srgbClr val="FF9900"/>
    <a:srgbClr val="66FFCC"/>
    <a:srgbClr val="E5FFE5"/>
    <a:srgbClr val="FF0000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1" autoAdjust="0"/>
    <p:restoredTop sz="85411" autoAdjust="0"/>
  </p:normalViewPr>
  <p:slideViewPr>
    <p:cSldViewPr>
      <p:cViewPr varScale="1">
        <p:scale>
          <a:sx n="60" d="100"/>
          <a:sy n="60" d="100"/>
        </p:scale>
        <p:origin x="891" y="3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1779" y="42"/>
      </p:cViewPr>
      <p:guideLst>
        <p:guide orient="horz" pos="3110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1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1"/>
            <a:ext cx="2971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951"/>
            <a:ext cx="2971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378951"/>
            <a:ext cx="2971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0BFF150C-DAC5-494E-9DA1-035D62CEA024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08003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1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1"/>
            <a:ext cx="2971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2025" y="741363"/>
            <a:ext cx="4935538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91063"/>
            <a:ext cx="5486400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1"/>
            <a:ext cx="2971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378951"/>
            <a:ext cx="2971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52880FE5-18CF-4F96-8C9E-A7F65960D119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32464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92125C-512A-4293-ADE6-DB982D705466}" type="slidenum">
              <a:rPr lang="en-US" altLang="ja-JP" smtClean="0">
                <a:ea typeface="ＭＳ Ｐゴシック" charset="-128"/>
              </a:rPr>
              <a:pPr/>
              <a:t>1</a:t>
            </a:fld>
            <a:endParaRPr lang="en-US" altLang="ja-JP" dirty="0" smtClean="0">
              <a:ea typeface="ＭＳ Ｐゴシック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 smtClean="0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3818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880FE5-18CF-4F96-8C9E-A7F65960D119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72294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43D064-8C91-45F0-AA99-CFC0BAC7A211}" type="slidenum">
              <a:rPr lang="en-US" altLang="ja-JP" smtClean="0">
                <a:ea typeface="ＭＳ Ｐゴシック" charset="-128"/>
              </a:rPr>
              <a:pPr/>
              <a:t>18</a:t>
            </a:fld>
            <a:endParaRPr lang="en-US" altLang="ja-JP" dirty="0" smtClean="0">
              <a:ea typeface="ＭＳ Ｐゴシック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2025" y="741363"/>
            <a:ext cx="4937125" cy="37020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ja-JP" dirty="0" smtClean="0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3896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6717E7-CAFB-43A7-B89F-88A12A5BEAC0}" type="slidenum">
              <a:rPr lang="en-US" altLang="ja-JP" smtClean="0">
                <a:ea typeface="ＭＳ Ｐゴシック" charset="-128"/>
              </a:rPr>
              <a:pPr/>
              <a:t>19</a:t>
            </a:fld>
            <a:endParaRPr lang="en-US" altLang="ja-JP" dirty="0" smtClean="0">
              <a:ea typeface="ＭＳ Ｐゴシック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 smtClean="0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12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880FE5-18CF-4F96-8C9E-A7F65960D119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00982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D1B435-BCA9-4E6F-B7D5-F9028F8FB339}" type="slidenum">
              <a:rPr lang="en-US" altLang="ja-JP" smtClean="0">
                <a:ea typeface="ＭＳ Ｐゴシック" charset="-128"/>
              </a:rPr>
              <a:pPr/>
              <a:t>21</a:t>
            </a:fld>
            <a:endParaRPr lang="en-US" altLang="ja-JP" dirty="0" smtClean="0">
              <a:ea typeface="ＭＳ Ｐゴシック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ja-JP" dirty="0" smtClean="0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5262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005B8B-2CB1-4A84-A339-D7BA5BA8BAC6}" type="slidenum">
              <a:rPr lang="en-US" altLang="ja-JP" smtClean="0">
                <a:ea typeface="ＭＳ Ｐゴシック" charset="-128"/>
              </a:rPr>
              <a:pPr/>
              <a:t>22</a:t>
            </a:fld>
            <a:endParaRPr lang="en-US" altLang="ja-JP" dirty="0" smtClean="0">
              <a:ea typeface="ＭＳ Ｐゴシック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 smtClean="0">
              <a:latin typeface="Arial" charset="0"/>
              <a:ea typeface="ＭＳ Ｐ明朝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84662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880FE5-18CF-4F96-8C9E-A7F65960D119}" type="slidenum">
              <a:rPr lang="en-US" altLang="ja-JP" smtClean="0"/>
              <a:pPr>
                <a:defRPr/>
              </a:pPr>
              <a:t>23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48439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880FE5-18CF-4F96-8C9E-A7F65960D119}" type="slidenum">
              <a:rPr lang="en-US" altLang="ja-JP" smtClean="0"/>
              <a:pPr>
                <a:defRPr/>
              </a:pPr>
              <a:t>24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731272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880FE5-18CF-4F96-8C9E-A7F65960D119}" type="slidenum">
              <a:rPr lang="en-US" altLang="ja-JP" smtClean="0"/>
              <a:pPr>
                <a:defRPr/>
              </a:pPr>
              <a:t>25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05304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880FE5-18CF-4F96-8C9E-A7F65960D119}" type="slidenum">
              <a:rPr lang="en-US" altLang="ja-JP" smtClean="0"/>
              <a:pPr>
                <a:defRPr/>
              </a:pPr>
              <a:t>26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78223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880FE5-18CF-4F96-8C9E-A7F65960D119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18962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2DF5D-F760-6342-948A-F82FE796EAA0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46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87AA-6958-4574-825C-E378DBDFC34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5500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880FE5-18CF-4F96-8C9E-A7F65960D119}" type="slidenum">
              <a:rPr lang="en-US" altLang="ja-JP" smtClean="0"/>
              <a:pPr>
                <a:defRPr/>
              </a:pPr>
              <a:t>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92116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2DF5D-F760-6342-948A-F82FE796EAA0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874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880FE5-18CF-4F96-8C9E-A7F65960D119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59356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7AA3-A1AF-4A8F-B55E-C485178E74D8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1780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7AA3-A1AF-4A8F-B55E-C485178E74D8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1158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C1BB3-C3B3-4C87-87B6-1C15610DE928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D7677-6E6B-4443-AC4D-828BC7940AC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7D9FC-D7BA-4D52-946B-F63B9291C98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-829" y="693"/>
            <a:ext cx="9144829" cy="7667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-829" y="6570493"/>
            <a:ext cx="9144000" cy="30738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i="1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6554928"/>
            <a:ext cx="84540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KEK</a:t>
            </a:r>
            <a:r>
              <a:rPr kumimoji="1" lang="ja-JP" altLang="en-US" sz="1400" i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IMSS </a:t>
            </a:r>
            <a:r>
              <a:rPr kumimoji="1" lang="ja-JP" alt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橋本 亮</a:t>
            </a:r>
            <a:r>
              <a:rPr kumimoji="1" lang="en-US" altLang="ja-JP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1" lang="en-US" altLang="ja-JP" sz="1400" i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SOPHIAS </a:t>
            </a:r>
            <a:r>
              <a:rPr kumimoji="1" lang="ja-JP" altLang="en-US" sz="1400" i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による </a:t>
            </a:r>
            <a:r>
              <a:rPr kumimoji="1" lang="en-US" altLang="ja-JP" sz="1400" i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kumimoji="1" lang="ja-JP" altLang="en-US" sz="1400" i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線小角散乱・回折実験および計数型 </a:t>
            </a:r>
            <a:r>
              <a:rPr kumimoji="1" lang="en-US" altLang="ja-JP" sz="1400" i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TEG </a:t>
            </a:r>
            <a:r>
              <a:rPr kumimoji="1" lang="ja-JP" altLang="en-US" sz="1400" i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評価の進展</a:t>
            </a:r>
            <a:endParaRPr kumimoji="1" lang="ja-JP" alt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829" y="693"/>
            <a:ext cx="7064238" cy="737971"/>
          </a:xfrm>
        </p:spPr>
        <p:txBody>
          <a:bodyPr>
            <a:normAutofit/>
          </a:bodyPr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4058" y="6563867"/>
            <a:ext cx="689942" cy="307424"/>
          </a:xfrm>
        </p:spPr>
        <p:txBody>
          <a:bodyPr/>
          <a:lstStyle/>
          <a:p>
            <a:fld id="{57AC5097-36B5-4AE3-8FA6-E6245DD187E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sp>
        <p:nvSpPr>
          <p:cNvPr id="2" name="テキスト ボックス 1"/>
          <p:cNvSpPr txBox="1"/>
          <p:nvPr userDrawn="1"/>
        </p:nvSpPr>
        <p:spPr>
          <a:xfrm>
            <a:off x="7149547" y="0"/>
            <a:ext cx="19944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「３次元半導体検出器で切り拓く新たな量子イメージングの展開」</a:t>
            </a:r>
            <a:endParaRPr kumimoji="1" lang="en-US" altLang="ja-JP" sz="105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ja-JP" altLang="en-US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静岡大学浜松キャンパス</a:t>
            </a:r>
            <a:endParaRPr kumimoji="1" lang="en-US" altLang="ja-JP" sz="105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2015/12/1-2</a:t>
            </a:r>
          </a:p>
        </p:txBody>
      </p:sp>
    </p:spTree>
    <p:extLst>
      <p:ext uri="{BB962C8B-B14F-4D97-AF65-F5344CB8AC3E}">
        <p14:creationId xmlns:p14="http://schemas.microsoft.com/office/powerpoint/2010/main" val="1395296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327891" y="858129"/>
            <a:ext cx="8581293" cy="0"/>
          </a:xfrm>
          <a:prstGeom prst="line">
            <a:avLst/>
          </a:prstGeom>
          <a:ln>
            <a:solidFill>
              <a:srgbClr val="0043C8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929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824A8-EF02-4A5A-A11E-53470AC7A259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7B924-A91A-45D2-BB30-D633201B610A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082F9-F375-43C9-8F79-D02D0552D369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669DA-31E7-48AA-94FD-8A4DB9BD6C5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10E58-0C7C-4DEA-AB2F-FD7EDE8C8F4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995936" y="635222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827584" y="6363447"/>
            <a:ext cx="2895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04248" y="635222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61F7F-C422-4615-A28D-C4E4F27200E4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A5941-FDAB-4895-B74A-1830E932A9A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7D2D3-A9C2-433D-9900-B5D85443E42A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ＭＳ Ｐゴシック" pitchFamily="50" charset="-128"/>
              </a:defRPr>
            </a:lvl1pPr>
          </a:lstStyle>
          <a:p>
            <a:pPr>
              <a:defRPr/>
            </a:pPr>
            <a:fld id="{6A26900F-5A4B-4C32-86C3-2A06600BF25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wmf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326092" y="3141663"/>
            <a:ext cx="417114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ja-JP" sz="2800" b="1" i="1" dirty="0"/>
              <a:t>Shunji Kishimoto</a:t>
            </a:r>
          </a:p>
          <a:p>
            <a:pPr algn="ctr" eaLnBrk="1" hangingPunct="1"/>
            <a:r>
              <a:rPr lang="en-US" altLang="ja-JP" sz="2400" b="1" i="1" dirty="0"/>
              <a:t>Photon Factory, </a:t>
            </a:r>
            <a:r>
              <a:rPr lang="en-US" altLang="ja-JP" sz="2400" b="1" i="1" dirty="0" smtClean="0"/>
              <a:t>IMSS, KEK</a:t>
            </a:r>
            <a:endParaRPr lang="en-US" altLang="ja-JP" sz="2000" b="1" i="1" dirty="0"/>
          </a:p>
        </p:txBody>
      </p:sp>
      <p:pic>
        <p:nvPicPr>
          <p:cNvPr id="2052" name="Picture 4" descr="keklogo-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5015466"/>
            <a:ext cx="2915817" cy="184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5520712" y="0"/>
            <a:ext cx="34185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en-US" altLang="ja-JP" sz="2000" b="1" i="1" dirty="0" smtClean="0"/>
              <a:t>SOI</a:t>
            </a:r>
            <a:r>
              <a:rPr lang="ja-JP" altLang="en-US" sz="2000" b="1" i="1" dirty="0" smtClean="0"/>
              <a:t>　</a:t>
            </a:r>
            <a:r>
              <a:rPr lang="en-US" altLang="ja-JP" sz="2000" b="1" i="1" dirty="0" smtClean="0"/>
              <a:t>Mini-Workshop</a:t>
            </a:r>
          </a:p>
          <a:p>
            <a:pPr algn="r" eaLnBrk="1" hangingPunct="1"/>
            <a:r>
              <a:rPr lang="en-US" altLang="ja-JP" sz="2000" b="1" i="1" dirty="0" smtClean="0"/>
              <a:t>in</a:t>
            </a:r>
            <a:r>
              <a:rPr lang="ja-JP" altLang="en-US" sz="2000" b="1" i="1" dirty="0" smtClean="0"/>
              <a:t>　</a:t>
            </a:r>
            <a:r>
              <a:rPr lang="en-US" altLang="ja-JP" sz="2000" b="1" i="1" dirty="0" smtClean="0"/>
              <a:t>IHEP, on</a:t>
            </a:r>
            <a:r>
              <a:rPr lang="ja-JP" altLang="en-US" sz="2000" b="1" i="1" dirty="0"/>
              <a:t> </a:t>
            </a:r>
            <a:r>
              <a:rPr lang="en-US" altLang="ja-JP" sz="2000" b="1" i="1" dirty="0" smtClean="0"/>
              <a:t>July 14</a:t>
            </a:r>
            <a:r>
              <a:rPr lang="en-US" altLang="ja-JP" sz="2000" b="1" i="1" baseline="30000" dirty="0" smtClean="0"/>
              <a:t>th</a:t>
            </a:r>
            <a:r>
              <a:rPr lang="en-US" altLang="ja-JP" sz="2000" b="1" i="1" dirty="0" smtClean="0"/>
              <a:t>, </a:t>
            </a:r>
            <a:r>
              <a:rPr lang="en-GB" altLang="ja-JP" sz="2000" b="1" i="1" dirty="0" smtClean="0"/>
              <a:t>2016</a:t>
            </a:r>
            <a:endParaRPr lang="en-US" altLang="ja-JP" sz="2000" b="1" i="1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4925925"/>
            <a:ext cx="2679956" cy="1913772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1F7F-C422-4615-A28D-C4E4F27200E4}" type="slidenum">
              <a:rPr lang="en-US" altLang="ja-JP" smtClean="0"/>
              <a:pPr>
                <a:defRPr/>
              </a:pPr>
              <a:t>1</a:t>
            </a:fld>
            <a:endParaRPr lang="en-US" altLang="ja-JP" dirty="0"/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53193" y="1050838"/>
            <a:ext cx="801920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3600" b="1" i="1" dirty="0">
                <a:solidFill>
                  <a:srgbClr val="0000FF"/>
                </a:solidFill>
              </a:rPr>
              <a:t>X-ray pixel detectors for a new KEK Light 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55576" y="4090"/>
            <a:ext cx="763284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smtClean="0"/>
              <a:t>Outline</a:t>
            </a:r>
          </a:p>
          <a:p>
            <a:endParaRPr lang="en-US" altLang="ja-JP" dirty="0"/>
          </a:p>
          <a:p>
            <a:pPr marL="342900" indent="-342900">
              <a:buAutoNum type="arabicPeriod"/>
            </a:pPr>
            <a:r>
              <a:rPr lang="en-US" altLang="ja-JP" sz="2400" dirty="0" smtClean="0">
                <a:solidFill>
                  <a:schemeClr val="accent3">
                    <a:lumMod val="65000"/>
                  </a:schemeClr>
                </a:solidFill>
              </a:rPr>
              <a:t> KEK-LS </a:t>
            </a:r>
            <a:r>
              <a:rPr lang="en-US" altLang="ja-JP" sz="2400" dirty="0">
                <a:solidFill>
                  <a:schemeClr val="accent3">
                    <a:lumMod val="65000"/>
                  </a:schemeClr>
                </a:solidFill>
              </a:rPr>
              <a:t>Project </a:t>
            </a:r>
            <a:r>
              <a:rPr lang="en-US" altLang="ja-JP" sz="2400" dirty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en-US" altLang="ja-JP" sz="2400" dirty="0" smtClean="0">
                <a:solidFill>
                  <a:schemeClr val="accent3">
                    <a:lumMod val="65000"/>
                  </a:schemeClr>
                </a:solidFill>
              </a:rPr>
              <a:t>and Photon Science</a:t>
            </a:r>
            <a:endParaRPr lang="en-US" altLang="ja-JP" sz="2400" dirty="0" smtClean="0">
              <a:solidFill>
                <a:schemeClr val="accent3">
                  <a:lumMod val="65000"/>
                </a:schemeClr>
              </a:solidFill>
            </a:endParaRPr>
          </a:p>
          <a:p>
            <a:endParaRPr kumimoji="1" lang="en-US" altLang="ja-JP" sz="2400" dirty="0" smtClean="0"/>
          </a:p>
          <a:p>
            <a:pPr marL="514350" indent="-514350">
              <a:buAutoNum type="arabicPeriod" startAt="2"/>
            </a:pPr>
            <a:r>
              <a:rPr lang="en-US" altLang="ja-JP" sz="2800" b="1" i="1" dirty="0" smtClean="0">
                <a:solidFill>
                  <a:srgbClr val="0000FF"/>
                </a:solidFill>
              </a:rPr>
              <a:t>Development of Pixel Array Detectors for Synchrotron Radiation experiments</a:t>
            </a:r>
          </a:p>
          <a:p>
            <a:endParaRPr lang="en-US" altLang="ja-JP" sz="2400" dirty="0" smtClean="0"/>
          </a:p>
          <a:p>
            <a:r>
              <a:rPr lang="en-US" altLang="ja-JP" sz="2400" dirty="0" smtClean="0">
                <a:solidFill>
                  <a:schemeClr val="accent3">
                    <a:lumMod val="65000"/>
                  </a:schemeClr>
                </a:solidFill>
              </a:rPr>
              <a:t>3.  Fast detector system using Si-APD </a:t>
            </a:r>
            <a:r>
              <a:rPr lang="en-US" altLang="ja-JP" sz="2400" dirty="0">
                <a:solidFill>
                  <a:schemeClr val="accent3">
                    <a:lumMod val="65000"/>
                  </a:schemeClr>
                </a:solidFill>
              </a:rPr>
              <a:t>pixel </a:t>
            </a:r>
            <a:r>
              <a:rPr lang="en-US" altLang="ja-JP" sz="2400" dirty="0" smtClean="0">
                <a:solidFill>
                  <a:schemeClr val="accent3">
                    <a:lumMod val="65000"/>
                  </a:schemeClr>
                </a:solidFill>
              </a:rPr>
              <a:t>array</a:t>
            </a:r>
          </a:p>
          <a:p>
            <a:r>
              <a:rPr lang="en-US" altLang="ja-JP" sz="2400" dirty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en-US" altLang="ja-JP" sz="2400" dirty="0" smtClean="0">
                <a:solidFill>
                  <a:schemeClr val="accent3">
                    <a:lumMod val="65000"/>
                  </a:schemeClr>
                </a:solidFill>
              </a:rPr>
              <a:t>    for time-resolved </a:t>
            </a:r>
            <a:r>
              <a:rPr lang="en-US" altLang="ja-JP" sz="2400" dirty="0">
                <a:solidFill>
                  <a:schemeClr val="accent3">
                    <a:lumMod val="65000"/>
                  </a:schemeClr>
                </a:solidFill>
              </a:rPr>
              <a:t>experiments </a:t>
            </a:r>
            <a:endParaRPr lang="en-US" altLang="ja-JP" sz="2400" dirty="0" smtClean="0">
              <a:solidFill>
                <a:schemeClr val="accent3">
                  <a:lumMod val="65000"/>
                </a:schemeClr>
              </a:solidFill>
            </a:endParaRPr>
          </a:p>
          <a:p>
            <a:r>
              <a:rPr lang="en-US" altLang="ja-JP" sz="2400" dirty="0">
                <a:solidFill>
                  <a:schemeClr val="accent3">
                    <a:lumMod val="65000"/>
                  </a:schemeClr>
                </a:solidFill>
              </a:rPr>
              <a:t>4</a:t>
            </a:r>
            <a:r>
              <a:rPr kumimoji="1" lang="en-US" altLang="ja-JP" sz="2400" dirty="0" smtClean="0">
                <a:solidFill>
                  <a:schemeClr val="accent3">
                    <a:lumMod val="65000"/>
                  </a:schemeClr>
                </a:solidFill>
              </a:rPr>
              <a:t>.  Summary</a:t>
            </a:r>
            <a:endParaRPr kumimoji="1" lang="ja-JP" altLang="en-US" sz="2400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1F7F-C422-4615-A28D-C4E4F27200E4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4979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263080" y="4862565"/>
            <a:ext cx="292580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en-US" altLang="ja-JP" sz="2800" b="1" dirty="0" smtClean="0">
                <a:solidFill>
                  <a:srgbClr val="FF0000"/>
                </a:solidFill>
              </a:rPr>
              <a:t>Key to success!</a:t>
            </a:r>
            <a:endParaRPr lang="ja-JP" altLang="ja-JP" sz="2800" b="1" dirty="0">
              <a:solidFill>
                <a:srgbClr val="FF0000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054" y="548680"/>
            <a:ext cx="2224567" cy="2068779"/>
          </a:xfrm>
          <a:prstGeom prst="rect">
            <a:avLst/>
          </a:prstGeom>
        </p:spPr>
      </p:pic>
      <p:pic>
        <p:nvPicPr>
          <p:cNvPr id="7" name="Picture 6" descr="Hampton_20micron_loop_with_a_crys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42" y="1010768"/>
            <a:ext cx="935037" cy="15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997007" y="775156"/>
            <a:ext cx="1133795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chemeClr val="tx1"/>
                </a:solidFill>
              </a:rPr>
              <a:t>sample</a:t>
            </a:r>
            <a:endParaRPr lang="ja-JP" altLang="en-US" sz="2000" b="1" dirty="0">
              <a:solidFill>
                <a:schemeClr val="tx1"/>
              </a:solidFill>
            </a:endParaRPr>
          </a:p>
        </p:txBody>
      </p:sp>
      <p:pic>
        <p:nvPicPr>
          <p:cNvPr id="9" name="Picture 12" descr="a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2129" r="7411" b="6386"/>
          <a:stretch>
            <a:fillRect/>
          </a:stretch>
        </p:blipFill>
        <p:spPr bwMode="auto">
          <a:xfrm>
            <a:off x="4904417" y="325886"/>
            <a:ext cx="3151188" cy="28876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2227487" y="2642096"/>
            <a:ext cx="2553592" cy="830997"/>
          </a:xfrm>
          <a:prstGeom prst="rect">
            <a:avLst/>
          </a:prstGeom>
          <a:solidFill>
            <a:schemeClr val="bg1"/>
          </a:solidFill>
          <a:ln w="349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HGｺﾞｼｯｸE" panose="020B0909000000000000" pitchFamily="49" charset="-128"/>
              </a:rPr>
              <a:t>Pixel Array X-ray Detector</a:t>
            </a:r>
            <a:endParaRPr lang="ja-JP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HGｺﾞｼｯｸE" panose="020B0909000000000000" pitchFamily="49" charset="-128"/>
            </a:endParaRPr>
          </a:p>
        </p:txBody>
      </p:sp>
      <p:sp>
        <p:nvSpPr>
          <p:cNvPr id="11" name="右矢印 10"/>
          <p:cNvSpPr/>
          <p:nvPr/>
        </p:nvSpPr>
        <p:spPr>
          <a:xfrm>
            <a:off x="251484" y="1525039"/>
            <a:ext cx="1295400" cy="965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2" name="Picture 16" descr="r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13841" r="2325" b="16047"/>
          <a:stretch/>
        </p:blipFill>
        <p:spPr bwMode="auto">
          <a:xfrm>
            <a:off x="5808118" y="4295769"/>
            <a:ext cx="2893807" cy="226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a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2129" r="7411" b="6386"/>
          <a:stretch>
            <a:fillRect/>
          </a:stretch>
        </p:blipFill>
        <p:spPr bwMode="auto">
          <a:xfrm>
            <a:off x="5041908" y="499661"/>
            <a:ext cx="3151188" cy="28876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2" descr="a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2129" r="7411" b="6386"/>
          <a:stretch>
            <a:fillRect/>
          </a:stretch>
        </p:blipFill>
        <p:spPr bwMode="auto">
          <a:xfrm>
            <a:off x="5217499" y="689270"/>
            <a:ext cx="3151188" cy="28876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2" descr="a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2129" r="7411" b="6386"/>
          <a:stretch>
            <a:fillRect/>
          </a:stretch>
        </p:blipFill>
        <p:spPr bwMode="auto">
          <a:xfrm>
            <a:off x="5904182" y="1273854"/>
            <a:ext cx="3151188" cy="28876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8" name="直線コネクタ 17"/>
          <p:cNvCxnSpPr/>
          <p:nvPr/>
        </p:nvCxnSpPr>
        <p:spPr>
          <a:xfrm>
            <a:off x="4933975" y="396393"/>
            <a:ext cx="874143" cy="877461"/>
          </a:xfrm>
          <a:prstGeom prst="line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563904" y="3671345"/>
            <a:ext cx="4059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Dynamic range</a:t>
            </a:r>
            <a:r>
              <a:rPr kumimoji="1" lang="ja-JP" altLang="en-US" sz="2400" b="1" dirty="0" smtClean="0"/>
              <a:t>：　</a:t>
            </a:r>
            <a:r>
              <a:rPr kumimoji="1" lang="en-US" altLang="ja-JP" sz="2400" b="1" dirty="0" smtClean="0"/>
              <a:t>6</a:t>
            </a:r>
            <a:r>
              <a:rPr kumimoji="1" lang="ja-JP" altLang="en-US" sz="2400" b="1" dirty="0" smtClean="0"/>
              <a:t> </a:t>
            </a:r>
            <a:r>
              <a:rPr kumimoji="1" lang="en-US" altLang="ja-JP" sz="2400" b="1" dirty="0" smtClean="0"/>
              <a:t>order</a:t>
            </a:r>
          </a:p>
          <a:p>
            <a:r>
              <a:rPr lang="en-US" altLang="ja-JP" sz="2400" b="1" dirty="0" smtClean="0"/>
              <a:t>Frame</a:t>
            </a:r>
            <a:r>
              <a:rPr lang="ja-JP" altLang="en-US" sz="2400" b="1" dirty="0" smtClean="0"/>
              <a:t>　</a:t>
            </a:r>
            <a:r>
              <a:rPr lang="en-US" altLang="ja-JP" sz="2400" b="1" dirty="0" smtClean="0"/>
              <a:t>rate</a:t>
            </a:r>
            <a:r>
              <a:rPr lang="ja-JP" altLang="en-US" sz="2400" b="1" dirty="0" smtClean="0"/>
              <a:t>：＜</a:t>
            </a:r>
            <a:r>
              <a:rPr lang="en-US" altLang="ja-JP" sz="2400" b="1" dirty="0" smtClean="0"/>
              <a:t>10ms/frame</a:t>
            </a:r>
            <a:endParaRPr kumimoji="1" lang="ja-JP" altLang="en-US" sz="2400" b="1" dirty="0"/>
          </a:p>
        </p:txBody>
      </p:sp>
      <p:cxnSp>
        <p:nvCxnSpPr>
          <p:cNvPr id="21" name="直線コネクタ 20"/>
          <p:cNvCxnSpPr/>
          <p:nvPr/>
        </p:nvCxnSpPr>
        <p:spPr>
          <a:xfrm>
            <a:off x="8163538" y="388824"/>
            <a:ext cx="874143" cy="877461"/>
          </a:xfrm>
          <a:prstGeom prst="line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4955607" y="3239238"/>
            <a:ext cx="874143" cy="877461"/>
          </a:xfrm>
          <a:prstGeom prst="line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75686" y="1203707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X-ray beam</a:t>
            </a:r>
            <a:endParaRPr kumimoji="1" lang="ja-JP" altLang="en-US" dirty="0"/>
          </a:p>
        </p:txBody>
      </p:sp>
      <p:cxnSp>
        <p:nvCxnSpPr>
          <p:cNvPr id="24" name="直線矢印コネクタ 23"/>
          <p:cNvCxnSpPr/>
          <p:nvPr/>
        </p:nvCxnSpPr>
        <p:spPr>
          <a:xfrm flipV="1">
            <a:off x="1962367" y="1078582"/>
            <a:ext cx="1207642" cy="494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1962367" y="1635673"/>
            <a:ext cx="1205161" cy="4619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V="1">
            <a:off x="2008459" y="1597676"/>
            <a:ext cx="1495824" cy="18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363816" y="5524412"/>
            <a:ext cx="5553123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b="1" i="1" dirty="0" smtClean="0">
                <a:solidFill>
                  <a:schemeClr val="tx1"/>
                </a:solidFill>
              </a:rPr>
              <a:t>Resolves </a:t>
            </a:r>
            <a:r>
              <a:rPr lang="en-US" altLang="ja-JP" sz="2400" b="1" i="1" dirty="0"/>
              <a:t>a </a:t>
            </a:r>
            <a:r>
              <a:rPr lang="en-US" altLang="ja-JP" sz="2400" b="1" i="1" dirty="0" smtClean="0"/>
              <a:t>structure of biomolecule,</a:t>
            </a:r>
            <a:endParaRPr lang="ja-JP" altLang="en-US" sz="2400" b="1" i="1" dirty="0">
              <a:solidFill>
                <a:schemeClr val="tx1"/>
              </a:solidFill>
            </a:endParaRPr>
          </a:p>
          <a:p>
            <a:r>
              <a:rPr lang="en-US" altLang="ja-JP" sz="2400" b="1" i="1" dirty="0" smtClean="0">
                <a:solidFill>
                  <a:schemeClr val="tx1"/>
                </a:solidFill>
              </a:rPr>
              <a:t>Correctly and rapidly.</a:t>
            </a:r>
            <a:endParaRPr lang="ja-JP" altLang="en-US" sz="2400" b="1" i="1" dirty="0">
              <a:solidFill>
                <a:schemeClr val="tx1"/>
              </a:solidFill>
            </a:endParaRPr>
          </a:p>
        </p:txBody>
      </p:sp>
      <p:sp>
        <p:nvSpPr>
          <p:cNvPr id="23" name="下矢印 22"/>
          <p:cNvSpPr/>
          <p:nvPr/>
        </p:nvSpPr>
        <p:spPr>
          <a:xfrm>
            <a:off x="3249100" y="4639094"/>
            <a:ext cx="510365" cy="5419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6824A8-EF02-4A5A-A11E-53470AC7A259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2998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5326115" y="1476453"/>
            <a:ext cx="3429000" cy="4254500"/>
          </a:xfrm>
          <a:prstGeom prst="rect">
            <a:avLst/>
          </a:prstGeom>
          <a:solidFill>
            <a:srgbClr val="F8F8F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7396214" y="1463753"/>
            <a:ext cx="12700" cy="424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6016603" y="1476453"/>
            <a:ext cx="12700" cy="424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>
            <a:off x="8062965" y="1463753"/>
            <a:ext cx="12700" cy="424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6703536" y="1476453"/>
            <a:ext cx="18445" cy="4254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33"/>
          <p:cNvSpPr txBox="1"/>
          <p:nvPr/>
        </p:nvSpPr>
        <p:spPr>
          <a:xfrm>
            <a:off x="4734046" y="6198555"/>
            <a:ext cx="4322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Readout time per frame </a:t>
            </a:r>
            <a:r>
              <a:rPr lang="ja-JP" altLang="en-US" sz="2000" b="1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</a:t>
            </a:r>
            <a:r>
              <a:rPr lang="en-US" altLang="ja-JP" sz="2000" b="1" dirty="0" err="1" smtClean="0">
                <a:solidFill>
                  <a:srgbClr val="0000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ms</a:t>
            </a:r>
            <a:r>
              <a:rPr lang="en-US" altLang="ja-JP" sz="2000" b="1" dirty="0" smtClean="0">
                <a:solidFill>
                  <a:srgbClr val="0000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,</a:t>
            </a:r>
            <a:r>
              <a:rPr lang="ja-JP" altLang="en-US" sz="2000" b="1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</a:t>
            </a:r>
            <a:r>
              <a:rPr lang="en-US" altLang="ja-JP" sz="2000" b="1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</a:t>
            </a:r>
            <a:r>
              <a:rPr lang="ja-JP" altLang="en-US" sz="2000" b="1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lang="en-US" altLang="ja-JP" sz="2000" b="1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pix)</a:t>
            </a:r>
            <a:endParaRPr kumimoji="1" lang="ja-JP" altLang="en-US" sz="2000" b="1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3" name="テキスト ボックス 36"/>
          <p:cNvSpPr txBox="1"/>
          <p:nvPr/>
        </p:nvSpPr>
        <p:spPr>
          <a:xfrm>
            <a:off x="5866893" y="581088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/>
              <a:t>0.1</a:t>
            </a:r>
            <a:endParaRPr kumimoji="1" lang="ja-JP" altLang="en-US" dirty="0"/>
          </a:p>
        </p:txBody>
      </p:sp>
      <p:sp>
        <p:nvSpPr>
          <p:cNvPr id="14" name="テキスト ボックス 37"/>
          <p:cNvSpPr txBox="1"/>
          <p:nvPr/>
        </p:nvSpPr>
        <p:spPr>
          <a:xfrm>
            <a:off x="6556374" y="580674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15" name="テキスト ボックス 38"/>
          <p:cNvSpPr txBox="1"/>
          <p:nvPr/>
        </p:nvSpPr>
        <p:spPr>
          <a:xfrm>
            <a:off x="7109303" y="580674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/>
              <a:t>10</a:t>
            </a:r>
            <a:endParaRPr kumimoji="1" lang="ja-JP" altLang="en-US" dirty="0"/>
          </a:p>
        </p:txBody>
      </p:sp>
      <p:sp>
        <p:nvSpPr>
          <p:cNvPr id="16" name="テキスト ボックス 39"/>
          <p:cNvSpPr txBox="1"/>
          <p:nvPr/>
        </p:nvSpPr>
        <p:spPr>
          <a:xfrm>
            <a:off x="7792432" y="579514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/>
              <a:t>100</a:t>
            </a:r>
            <a:endParaRPr kumimoji="1" lang="ja-JP" altLang="en-US" dirty="0"/>
          </a:p>
        </p:txBody>
      </p:sp>
      <p:sp>
        <p:nvSpPr>
          <p:cNvPr id="17" name="テキスト ボックス 40"/>
          <p:cNvSpPr txBox="1"/>
          <p:nvPr/>
        </p:nvSpPr>
        <p:spPr>
          <a:xfrm>
            <a:off x="5085197" y="580933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/>
              <a:t>0.01</a:t>
            </a:r>
            <a:endParaRPr kumimoji="1" lang="ja-JP" altLang="en-US" dirty="0"/>
          </a:p>
        </p:txBody>
      </p:sp>
      <p:sp>
        <p:nvSpPr>
          <p:cNvPr id="19" name="角丸四角形 18"/>
          <p:cNvSpPr/>
          <p:nvPr/>
        </p:nvSpPr>
        <p:spPr>
          <a:xfrm>
            <a:off x="5313186" y="1474686"/>
            <a:ext cx="1408186" cy="4248001"/>
          </a:xfrm>
          <a:prstGeom prst="roundRect">
            <a:avLst>
              <a:gd name="adj" fmla="val 13926"/>
            </a:avLst>
          </a:prstGeom>
          <a:solidFill>
            <a:srgbClr val="FFFF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テキスト ボックス 42"/>
          <p:cNvSpPr txBox="1"/>
          <p:nvPr/>
        </p:nvSpPr>
        <p:spPr>
          <a:xfrm rot="16200000">
            <a:off x="3420706" y="3419597"/>
            <a:ext cx="3026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Processing of information</a:t>
            </a:r>
          </a:p>
        </p:txBody>
      </p:sp>
      <p:sp>
        <p:nvSpPr>
          <p:cNvPr id="55" name="テキスト ボックス 39"/>
          <p:cNvSpPr txBox="1"/>
          <p:nvPr/>
        </p:nvSpPr>
        <p:spPr>
          <a:xfrm>
            <a:off x="8428743" y="581088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/>
              <a:t>1000</a:t>
            </a:r>
            <a:endParaRPr kumimoji="1" lang="ja-JP" altLang="en-US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4336134" y="5190263"/>
            <a:ext cx="1064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Memory</a:t>
            </a:r>
            <a:endParaRPr kumimoji="1" lang="ja-JP" altLang="en-US" sz="2000" b="1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278596" y="1459925"/>
            <a:ext cx="925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Energy,</a:t>
            </a:r>
          </a:p>
          <a:p>
            <a:r>
              <a:rPr kumimoji="1" lang="en-US" altLang="ja-JP" b="1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Timing</a:t>
            </a:r>
            <a:endParaRPr kumimoji="1" lang="ja-JP" altLang="en-US" b="1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58" name="直角三角形 57"/>
          <p:cNvSpPr/>
          <p:nvPr/>
        </p:nvSpPr>
        <p:spPr>
          <a:xfrm flipH="1">
            <a:off x="7406721" y="1474686"/>
            <a:ext cx="1361319" cy="4256266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rgbClr val="C5FFC5"/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3" name="正方形/長方形 62"/>
          <p:cNvSpPr/>
          <p:nvPr/>
        </p:nvSpPr>
        <p:spPr>
          <a:xfrm>
            <a:off x="5239635" y="1609805"/>
            <a:ext cx="14817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2">
                    <a:lumMod val="25000"/>
                  </a:schemeClr>
                </a:solidFill>
              </a:rPr>
              <a:t>New</a:t>
            </a:r>
          </a:p>
          <a:p>
            <a:pPr algn="ctr"/>
            <a:r>
              <a:rPr lang="en-US" altLang="ja-JP" sz="2400" b="1" dirty="0">
                <a:solidFill>
                  <a:schemeClr val="bg2">
                    <a:lumMod val="25000"/>
                  </a:schemeClr>
                </a:solidFill>
              </a:rPr>
              <a:t>Area</a:t>
            </a:r>
          </a:p>
          <a:p>
            <a:pPr algn="ctr"/>
            <a:r>
              <a:rPr lang="en-US" altLang="ja-JP" sz="2400" b="1" dirty="0">
                <a:solidFill>
                  <a:schemeClr val="bg2">
                    <a:lumMod val="25000"/>
                  </a:schemeClr>
                </a:solidFill>
              </a:rPr>
              <a:t>Detector</a:t>
            </a:r>
            <a:endParaRPr lang="ja-JP" altLang="en-US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876575" y="885569"/>
            <a:ext cx="3278620" cy="40231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cxnSp>
        <p:nvCxnSpPr>
          <p:cNvPr id="29" name="直線コネクタ 28"/>
          <p:cNvCxnSpPr/>
          <p:nvPr/>
        </p:nvCxnSpPr>
        <p:spPr>
          <a:xfrm>
            <a:off x="3086604" y="873559"/>
            <a:ext cx="12143" cy="40170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865811" y="2517795"/>
            <a:ext cx="327862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876575" y="3289806"/>
            <a:ext cx="327862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876575" y="4097512"/>
            <a:ext cx="327862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3"/>
          <p:cNvSpPr txBox="1"/>
          <p:nvPr/>
        </p:nvSpPr>
        <p:spPr>
          <a:xfrm>
            <a:off x="1481167" y="5297290"/>
            <a:ext cx="1951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Pixel size (</a:t>
            </a:r>
            <a:r>
              <a:rPr lang="en-US" altLang="ja-JP" sz="2000" b="1" dirty="0" smtClean="0">
                <a:solidFill>
                  <a:srgbClr val="0000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μm</a:t>
            </a:r>
            <a:r>
              <a:rPr lang="en-US" altLang="ja-JP" sz="2000" b="1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  <a:endParaRPr kumimoji="1" lang="ja-JP" altLang="en-US" sz="2000" b="1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63553" y="4978725"/>
            <a:ext cx="288455" cy="349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701936" y="4974516"/>
            <a:ext cx="400342" cy="349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/>
              <a:t>10</a:t>
            </a:r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818520" y="4981161"/>
            <a:ext cx="512230" cy="349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/>
              <a:t>100</a:t>
            </a:r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768705" y="4980436"/>
            <a:ext cx="624117" cy="349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/>
              <a:t>1000</a:t>
            </a:r>
            <a:endParaRPr kumimoji="1" lang="ja-JP" altLang="en-US" dirty="0"/>
          </a:p>
        </p:txBody>
      </p:sp>
      <p:sp>
        <p:nvSpPr>
          <p:cNvPr id="42" name="テキスト ボックス 42"/>
          <p:cNvSpPr txBox="1"/>
          <p:nvPr/>
        </p:nvSpPr>
        <p:spPr>
          <a:xfrm rot="16200000">
            <a:off x="-1373649" y="2697106"/>
            <a:ext cx="3260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Photon num. Dynamic range</a:t>
            </a:r>
          </a:p>
        </p:txBody>
      </p:sp>
      <p:sp>
        <p:nvSpPr>
          <p:cNvPr id="43" name="角丸四角形 42"/>
          <p:cNvSpPr/>
          <p:nvPr/>
        </p:nvSpPr>
        <p:spPr>
          <a:xfrm>
            <a:off x="1198908" y="885569"/>
            <a:ext cx="1887113" cy="3998382"/>
          </a:xfrm>
          <a:prstGeom prst="roundRect">
            <a:avLst>
              <a:gd name="adj" fmla="val 13926"/>
            </a:avLst>
          </a:prstGeom>
          <a:solidFill>
            <a:srgbClr val="FFFF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en-US" altLang="ja-JP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kumimoji="1" lang="ja-JP" altLang="en-US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4" name="角丸四角形 43"/>
          <p:cNvSpPr/>
          <p:nvPr/>
        </p:nvSpPr>
        <p:spPr>
          <a:xfrm>
            <a:off x="1368987" y="2517795"/>
            <a:ext cx="1541593" cy="1805758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2400" b="1" dirty="0" smtClean="0">
                <a:solidFill>
                  <a:schemeClr val="bg2">
                    <a:lumMod val="25000"/>
                  </a:schemeClr>
                </a:solidFill>
              </a:rPr>
              <a:t>CCD</a:t>
            </a:r>
            <a:endParaRPr kumimoji="1" lang="ja-JP" altLang="en-US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6" name="角丸四角形 45"/>
          <p:cNvSpPr/>
          <p:nvPr/>
        </p:nvSpPr>
        <p:spPr>
          <a:xfrm>
            <a:off x="2349449" y="1686556"/>
            <a:ext cx="1337569" cy="2789313"/>
          </a:xfrm>
          <a:prstGeom prst="roundRect">
            <a:avLst/>
          </a:prstGeom>
          <a:solidFill>
            <a:srgbClr val="66FF99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400" b="1" dirty="0" smtClean="0">
                <a:solidFill>
                  <a:schemeClr val="bg2">
                    <a:lumMod val="25000"/>
                  </a:schemeClr>
                </a:solidFill>
              </a:rPr>
              <a:t>Hybrid</a:t>
            </a:r>
          </a:p>
          <a:p>
            <a:pPr algn="ctr"/>
            <a:r>
              <a:rPr kumimoji="1" lang="en-US" altLang="ja-JP" sz="2400" b="1" dirty="0" smtClean="0">
                <a:solidFill>
                  <a:schemeClr val="bg2">
                    <a:lumMod val="25000"/>
                  </a:schemeClr>
                </a:solidFill>
              </a:rPr>
              <a:t>PA</a:t>
            </a:r>
            <a:r>
              <a:rPr kumimoji="1" lang="en-US" altLang="ja-JP" sz="2400" b="1" dirty="0">
                <a:solidFill>
                  <a:schemeClr val="bg2">
                    <a:lumMod val="25000"/>
                  </a:schemeClr>
                </a:solidFill>
              </a:rPr>
              <a:t>D</a:t>
            </a:r>
            <a:endParaRPr kumimoji="1" lang="ja-JP" altLang="en-US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7" name="テキスト ボックス 47"/>
          <p:cNvSpPr txBox="1"/>
          <p:nvPr/>
        </p:nvSpPr>
        <p:spPr>
          <a:xfrm>
            <a:off x="496834" y="3945196"/>
            <a:ext cx="300717" cy="378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000" dirty="0" smtClean="0"/>
              <a:t>1</a:t>
            </a:r>
            <a:endParaRPr kumimoji="1" lang="ja-JP" altLang="en-US" sz="2000" baseline="30000" dirty="0"/>
          </a:p>
        </p:txBody>
      </p:sp>
      <p:sp>
        <p:nvSpPr>
          <p:cNvPr id="48" name="テキスト ボックス 48"/>
          <p:cNvSpPr txBox="1"/>
          <p:nvPr/>
        </p:nvSpPr>
        <p:spPr>
          <a:xfrm>
            <a:off x="358180" y="3135272"/>
            <a:ext cx="507632" cy="378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000" dirty="0" smtClean="0"/>
              <a:t>10</a:t>
            </a:r>
            <a:r>
              <a:rPr kumimoji="1" lang="en-US" altLang="ja-JP" sz="2000" baseline="30000" dirty="0" smtClean="0"/>
              <a:t>2</a:t>
            </a:r>
            <a:endParaRPr kumimoji="1" lang="ja-JP" altLang="en-US" sz="2000" baseline="30000" dirty="0"/>
          </a:p>
        </p:txBody>
      </p:sp>
      <p:sp>
        <p:nvSpPr>
          <p:cNvPr id="49" name="テキスト ボックス 49"/>
          <p:cNvSpPr txBox="1"/>
          <p:nvPr/>
        </p:nvSpPr>
        <p:spPr>
          <a:xfrm>
            <a:off x="368943" y="2355567"/>
            <a:ext cx="507632" cy="378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000" dirty="0" smtClean="0"/>
              <a:t>10</a:t>
            </a:r>
            <a:r>
              <a:rPr kumimoji="1" lang="en-US" altLang="ja-JP" sz="2000" baseline="30000" dirty="0" smtClean="0"/>
              <a:t>4</a:t>
            </a:r>
            <a:endParaRPr kumimoji="1" lang="ja-JP" altLang="en-US" sz="2000" baseline="30000" dirty="0"/>
          </a:p>
        </p:txBody>
      </p:sp>
      <p:sp>
        <p:nvSpPr>
          <p:cNvPr id="50" name="テキスト ボックス 50"/>
          <p:cNvSpPr txBox="1"/>
          <p:nvPr/>
        </p:nvSpPr>
        <p:spPr>
          <a:xfrm>
            <a:off x="345551" y="793797"/>
            <a:ext cx="507632" cy="378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000" dirty="0" smtClean="0"/>
              <a:t>10</a:t>
            </a:r>
            <a:r>
              <a:rPr lang="en-US" altLang="ja-JP" sz="2000" baseline="30000" dirty="0" smtClean="0"/>
              <a:t>8</a:t>
            </a:r>
            <a:endParaRPr kumimoji="1" lang="ja-JP" altLang="en-US" sz="2000" baseline="30000" dirty="0"/>
          </a:p>
        </p:txBody>
      </p:sp>
      <p:cxnSp>
        <p:nvCxnSpPr>
          <p:cNvPr id="51" name="直線コネクタ 50"/>
          <p:cNvCxnSpPr/>
          <p:nvPr/>
        </p:nvCxnSpPr>
        <p:spPr>
          <a:xfrm>
            <a:off x="1947484" y="891715"/>
            <a:ext cx="12143" cy="40170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>
            <a:off x="876575" y="1696373"/>
            <a:ext cx="327862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0"/>
          <p:cNvSpPr txBox="1"/>
          <p:nvPr/>
        </p:nvSpPr>
        <p:spPr>
          <a:xfrm>
            <a:off x="358180" y="1545642"/>
            <a:ext cx="507632" cy="378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000" dirty="0" smtClean="0"/>
              <a:t>10</a:t>
            </a:r>
            <a:r>
              <a:rPr lang="en-US" altLang="ja-JP" sz="2000" baseline="30000" dirty="0"/>
              <a:t>6</a:t>
            </a:r>
            <a:endParaRPr kumimoji="1" lang="ja-JP" altLang="en-US" sz="2000" baseline="30000" dirty="0"/>
          </a:p>
        </p:txBody>
      </p:sp>
      <p:sp>
        <p:nvSpPr>
          <p:cNvPr id="62" name="正方形/長方形 61"/>
          <p:cNvSpPr/>
          <p:nvPr/>
        </p:nvSpPr>
        <p:spPr>
          <a:xfrm>
            <a:off x="1160947" y="945477"/>
            <a:ext cx="1468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2">
                    <a:lumMod val="25000"/>
                  </a:schemeClr>
                </a:solidFill>
              </a:rPr>
              <a:t>New</a:t>
            </a:r>
          </a:p>
          <a:p>
            <a:pPr algn="ctr"/>
            <a:r>
              <a:rPr lang="en-US" altLang="ja-JP" sz="2400" b="1" dirty="0">
                <a:solidFill>
                  <a:schemeClr val="bg2">
                    <a:lumMod val="25000"/>
                  </a:schemeClr>
                </a:solidFill>
              </a:rPr>
              <a:t>Area</a:t>
            </a:r>
          </a:p>
          <a:p>
            <a:pPr algn="ctr"/>
            <a:r>
              <a:rPr lang="en-US" altLang="ja-JP" sz="2400" b="1" dirty="0">
                <a:solidFill>
                  <a:schemeClr val="bg2">
                    <a:lumMod val="25000"/>
                  </a:schemeClr>
                </a:solidFill>
              </a:rPr>
              <a:t>Detector</a:t>
            </a:r>
          </a:p>
        </p:txBody>
      </p:sp>
      <p:sp>
        <p:nvSpPr>
          <p:cNvPr id="66" name="テキスト ボックス 47"/>
          <p:cNvSpPr txBox="1"/>
          <p:nvPr/>
        </p:nvSpPr>
        <p:spPr>
          <a:xfrm>
            <a:off x="275903" y="4658124"/>
            <a:ext cx="610323" cy="378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/>
              <a:t>0.01</a:t>
            </a:r>
            <a:endParaRPr kumimoji="1" lang="ja-JP" altLang="en-US" sz="2000" baseline="30000" dirty="0"/>
          </a:p>
        </p:txBody>
      </p:sp>
      <p:sp>
        <p:nvSpPr>
          <p:cNvPr id="67" name="正方形/長方形 66"/>
          <p:cNvSpPr/>
          <p:nvPr/>
        </p:nvSpPr>
        <p:spPr>
          <a:xfrm>
            <a:off x="7942814" y="4824432"/>
            <a:ext cx="705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2">
                    <a:lumMod val="25000"/>
                  </a:schemeClr>
                </a:solidFill>
              </a:rPr>
              <a:t>CCD</a:t>
            </a:r>
            <a:endParaRPr lang="ja-JP" altLang="en-US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4987997" y="917046"/>
            <a:ext cx="3740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Response &amp; Intelligence</a:t>
            </a:r>
            <a:endParaRPr kumimoji="1" lang="ja-JP" altLang="en-US" sz="2400" b="1" dirty="0"/>
          </a:p>
        </p:txBody>
      </p:sp>
      <p:cxnSp>
        <p:nvCxnSpPr>
          <p:cNvPr id="8" name="直線矢印コネクタ 7"/>
          <p:cNvCxnSpPr/>
          <p:nvPr/>
        </p:nvCxnSpPr>
        <p:spPr>
          <a:xfrm flipH="1" flipV="1">
            <a:off x="3123983" y="1095214"/>
            <a:ext cx="479787" cy="56528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 flipH="1">
            <a:off x="3086021" y="4485686"/>
            <a:ext cx="497655" cy="397553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/>
          <p:cNvSpPr txBox="1"/>
          <p:nvPr/>
        </p:nvSpPr>
        <p:spPr>
          <a:xfrm>
            <a:off x="229341" y="5919897"/>
            <a:ext cx="3217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Pixel size</a:t>
            </a:r>
            <a:r>
              <a:rPr kumimoji="1" lang="ja-JP" altLang="en-US" sz="2400" dirty="0" smtClean="0"/>
              <a:t>：　</a:t>
            </a:r>
            <a:r>
              <a:rPr kumimoji="1" lang="en-US" altLang="ja-JP" sz="2400" dirty="0" smtClean="0"/>
              <a:t>&lt; 50 μm</a:t>
            </a:r>
          </a:p>
          <a:p>
            <a:r>
              <a:rPr lang="en-US" altLang="ja-JP" sz="2400" dirty="0" smtClean="0"/>
              <a:t>Dynamic range </a:t>
            </a:r>
            <a:r>
              <a:rPr lang="ja-JP" altLang="en-US" sz="2400" dirty="0" smtClean="0"/>
              <a:t>： </a:t>
            </a:r>
            <a:r>
              <a:rPr lang="en-US" altLang="ja-JP" sz="2400" dirty="0" smtClean="0"/>
              <a:t>&gt;10</a:t>
            </a:r>
            <a:r>
              <a:rPr lang="en-US" altLang="ja-JP" sz="2400" baseline="30000" dirty="0" smtClean="0"/>
              <a:t>6</a:t>
            </a:r>
            <a:endParaRPr kumimoji="1" lang="en-US" altLang="ja-JP" sz="2400" baseline="30000" dirty="0" smtClean="0"/>
          </a:p>
        </p:txBody>
      </p:sp>
      <p:sp>
        <p:nvSpPr>
          <p:cNvPr id="22" name="角丸四角形 21"/>
          <p:cNvSpPr/>
          <p:nvPr/>
        </p:nvSpPr>
        <p:spPr>
          <a:xfrm>
            <a:off x="6260279" y="2870123"/>
            <a:ext cx="1809036" cy="2856252"/>
          </a:xfrm>
          <a:prstGeom prst="roundRect">
            <a:avLst/>
          </a:prstGeom>
          <a:solidFill>
            <a:srgbClr val="66FF99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34508"/>
            <a:ext cx="8270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ja-JP" sz="2400" b="1" dirty="0" smtClean="0">
                <a:solidFill>
                  <a:prstClr val="black"/>
                </a:solidFill>
              </a:rPr>
              <a:t>SR</a:t>
            </a:r>
            <a:r>
              <a:rPr lang="ja-JP" altLang="en-US" sz="2400" b="1" dirty="0" smtClean="0">
                <a:solidFill>
                  <a:prstClr val="black"/>
                </a:solidFill>
              </a:rPr>
              <a:t>：　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Spreads of 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Hybrid PAD 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（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Ex.</a:t>
            </a:r>
            <a:r>
              <a:rPr lang="ja-JP" altLang="en-US" sz="2400" b="1" dirty="0">
                <a:solidFill>
                  <a:srgbClr val="0000FF"/>
                </a:solidFill>
              </a:rPr>
              <a:t>　</a:t>
            </a:r>
            <a:r>
              <a:rPr lang="en-US" altLang="ja-JP" sz="2400" b="1" dirty="0">
                <a:solidFill>
                  <a:srgbClr val="0000FF"/>
                </a:solidFill>
              </a:rPr>
              <a:t>PILATUS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）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,</a:t>
            </a:r>
            <a:endParaRPr lang="en-US" altLang="ja-JP" sz="2400" b="1" dirty="0" smtClean="0">
              <a:solidFill>
                <a:prstClr val="black"/>
              </a:solidFill>
            </a:endParaRPr>
          </a:p>
          <a:p>
            <a:pPr lvl="0"/>
            <a:r>
              <a:rPr lang="ja-JP" altLang="en-US" sz="2400" b="1" dirty="0" smtClean="0">
                <a:solidFill>
                  <a:prstClr val="black"/>
                </a:solidFill>
              </a:rPr>
              <a:t>　　　　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Development of X-ray imaging detectors for XFEL</a:t>
            </a:r>
            <a:endParaRPr lang="en-US" altLang="ja-JP" sz="2400" b="1" dirty="0">
              <a:solidFill>
                <a:srgbClr val="0000FF"/>
              </a:solidFill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6306386" y="3500695"/>
            <a:ext cx="1630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2">
                    <a:lumMod val="25000"/>
                  </a:schemeClr>
                </a:solidFill>
              </a:rPr>
              <a:t>Hybrid PAD</a:t>
            </a:r>
            <a:endParaRPr lang="ja-JP" altLang="en-US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7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1F7F-C422-4615-A28D-C4E4F27200E4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  <p:grpSp>
        <p:nvGrpSpPr>
          <p:cNvPr id="5" name="図形グループ 103"/>
          <p:cNvGrpSpPr>
            <a:grpSpLocks/>
          </p:cNvGrpSpPr>
          <p:nvPr/>
        </p:nvGrpSpPr>
        <p:grpSpPr bwMode="auto">
          <a:xfrm>
            <a:off x="1260943" y="998990"/>
            <a:ext cx="3518582" cy="5212897"/>
            <a:chOff x="19045" y="1164307"/>
            <a:chExt cx="3518449" cy="5212559"/>
          </a:xfrm>
        </p:grpSpPr>
        <p:sp>
          <p:nvSpPr>
            <p:cNvPr id="63" name="角丸四角形 62"/>
            <p:cNvSpPr/>
            <p:nvPr/>
          </p:nvSpPr>
          <p:spPr>
            <a:xfrm>
              <a:off x="164642" y="1282743"/>
              <a:ext cx="3372852" cy="5094123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 dirty="0"/>
            </a:p>
          </p:txBody>
        </p:sp>
        <p:grpSp>
          <p:nvGrpSpPr>
            <p:cNvPr id="64" name="グループ化 63"/>
            <p:cNvGrpSpPr>
              <a:grpSpLocks/>
            </p:cNvGrpSpPr>
            <p:nvPr/>
          </p:nvGrpSpPr>
          <p:grpSpPr bwMode="auto">
            <a:xfrm>
              <a:off x="551796" y="2450681"/>
              <a:ext cx="2516836" cy="2395911"/>
              <a:chOff x="598712" y="1662425"/>
              <a:chExt cx="2757711" cy="2625218"/>
            </a:xfrm>
          </p:grpSpPr>
          <p:pic>
            <p:nvPicPr>
              <p:cNvPr id="96" name="Picture 2" descr="C:\Users\rkumai\Desktop\08_PF_activity_report\3D.bmp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51" t="10052" r="2690" b="10339"/>
              <a:stretch>
                <a:fillRect/>
              </a:stretch>
            </p:blipFill>
            <p:spPr bwMode="auto">
              <a:xfrm>
                <a:off x="846121" y="1662425"/>
                <a:ext cx="2242111" cy="1406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611522" y="3446210"/>
                <a:ext cx="1042147" cy="8197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8" name="テキスト ボックス 22"/>
              <p:cNvSpPr txBox="1">
                <a:spLocks noChangeArrowheads="1"/>
              </p:cNvSpPr>
              <p:nvPr/>
            </p:nvSpPr>
            <p:spPr bwMode="auto">
              <a:xfrm>
                <a:off x="1296439" y="3585841"/>
                <a:ext cx="303288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ja-JP" sz="1400" dirty="0">
                    <a:latin typeface="Calibri" panose="020F0502020204030204" pitchFamily="34" charset="0"/>
                  </a:rPr>
                  <a:t>O</a:t>
                </a:r>
                <a:endParaRPr lang="ja-JP" altLang="en-US" sz="1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9" name="テキスト ボックス 23"/>
              <p:cNvSpPr txBox="1">
                <a:spLocks noChangeArrowheads="1"/>
              </p:cNvSpPr>
              <p:nvPr/>
            </p:nvSpPr>
            <p:spPr bwMode="auto">
              <a:xfrm>
                <a:off x="655832" y="3817760"/>
                <a:ext cx="30008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ja-JP" sz="1400" dirty="0">
                    <a:latin typeface="Calibri" panose="020F0502020204030204" pitchFamily="34" charset="0"/>
                  </a:rPr>
                  <a:t>N</a:t>
                </a:r>
                <a:endParaRPr lang="ja-JP" altLang="en-US" sz="1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0" name="テキスト ボックス 24"/>
              <p:cNvSpPr txBox="1">
                <a:spLocks noChangeArrowheads="1"/>
              </p:cNvSpPr>
              <p:nvPr/>
            </p:nvSpPr>
            <p:spPr bwMode="auto">
              <a:xfrm>
                <a:off x="598712" y="3128875"/>
                <a:ext cx="1124418" cy="337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ja-JP" sz="1400" i="1" dirty="0">
                    <a:latin typeface="Calibri" panose="020F0502020204030204" pitchFamily="34" charset="0"/>
                  </a:rPr>
                  <a:t>d</a:t>
                </a:r>
                <a:r>
                  <a:rPr lang="en-US" altLang="ja-JP" sz="1400" baseline="-25000" dirty="0">
                    <a:latin typeface="Calibri" panose="020F0502020204030204" pitchFamily="34" charset="0"/>
                  </a:rPr>
                  <a:t>NO</a:t>
                </a:r>
                <a:r>
                  <a:rPr lang="en-US" altLang="ja-JP" sz="1400" dirty="0">
                    <a:latin typeface="Calibri" panose="020F0502020204030204" pitchFamily="34" charset="0"/>
                  </a:rPr>
                  <a:t> = 2.75Å</a:t>
                </a:r>
                <a:endParaRPr lang="ja-JP" altLang="en-US" sz="1400" dirty="0">
                  <a:latin typeface="Calibri" panose="020F0502020204030204" pitchFamily="34" charset="0"/>
                </a:endParaRPr>
              </a:p>
            </p:txBody>
          </p:sp>
          <p:pic>
            <p:nvPicPr>
              <p:cNvPr id="101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95633" y="3446211"/>
                <a:ext cx="1139848" cy="841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" name="テキスト ボックス 18"/>
              <p:cNvSpPr txBox="1">
                <a:spLocks noChangeArrowheads="1"/>
              </p:cNvSpPr>
              <p:nvPr/>
            </p:nvSpPr>
            <p:spPr bwMode="auto">
              <a:xfrm>
                <a:off x="2052312" y="3710081"/>
                <a:ext cx="303288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ja-JP" sz="1400" dirty="0">
                    <a:latin typeface="Calibri" panose="020F0502020204030204" pitchFamily="34" charset="0"/>
                  </a:rPr>
                  <a:t>O</a:t>
                </a:r>
                <a:endParaRPr lang="ja-JP" altLang="en-US" sz="1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" name="テキスト ボックス 19"/>
              <p:cNvSpPr txBox="1">
                <a:spLocks noChangeArrowheads="1"/>
              </p:cNvSpPr>
              <p:nvPr/>
            </p:nvSpPr>
            <p:spPr bwMode="auto">
              <a:xfrm>
                <a:off x="2729001" y="3612675"/>
                <a:ext cx="30008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ja-JP" sz="1400" dirty="0">
                    <a:latin typeface="Calibri" panose="020F0502020204030204" pitchFamily="34" charset="0"/>
                  </a:rPr>
                  <a:t>N</a:t>
                </a:r>
                <a:endParaRPr lang="ja-JP" altLang="en-US" sz="1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2232005" y="3116506"/>
                <a:ext cx="1124418" cy="337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ja-JP" sz="1400" i="1" dirty="0">
                    <a:latin typeface="Calibri" panose="020F0502020204030204" pitchFamily="34" charset="0"/>
                  </a:rPr>
                  <a:t>d</a:t>
                </a:r>
                <a:r>
                  <a:rPr lang="en-US" altLang="ja-JP" sz="1400" baseline="-25000" dirty="0">
                    <a:latin typeface="Calibri" panose="020F0502020204030204" pitchFamily="34" charset="0"/>
                  </a:rPr>
                  <a:t>NO</a:t>
                </a:r>
                <a:r>
                  <a:rPr lang="en-US" altLang="ja-JP" sz="1400" dirty="0">
                    <a:latin typeface="Calibri" panose="020F0502020204030204" pitchFamily="34" charset="0"/>
                  </a:rPr>
                  <a:t> = 2.68Å</a:t>
                </a:r>
                <a:endParaRPr lang="ja-JP" altLang="en-US" sz="1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" name="下矢印 104"/>
              <p:cNvSpPr/>
              <p:nvPr/>
            </p:nvSpPr>
            <p:spPr bwMode="auto">
              <a:xfrm rot="565449" flipV="1">
                <a:off x="1260072" y="2717801"/>
                <a:ext cx="85229" cy="526518"/>
              </a:xfrm>
              <a:prstGeom prst="downArrow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400" dirty="0"/>
              </a:p>
            </p:txBody>
          </p:sp>
          <p:sp>
            <p:nvSpPr>
              <p:cNvPr id="106" name="下矢印 105"/>
              <p:cNvSpPr/>
              <p:nvPr/>
            </p:nvSpPr>
            <p:spPr bwMode="auto">
              <a:xfrm rot="19860000" flipV="1">
                <a:off x="2025624" y="2767746"/>
                <a:ext cx="86175" cy="615526"/>
              </a:xfrm>
              <a:prstGeom prst="downArrow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400" dirty="0"/>
              </a:p>
            </p:txBody>
          </p:sp>
        </p:grpSp>
        <p:sp>
          <p:nvSpPr>
            <p:cNvPr id="65" name="テキスト ボックス 72"/>
            <p:cNvSpPr txBox="1"/>
            <p:nvPr/>
          </p:nvSpPr>
          <p:spPr>
            <a:xfrm>
              <a:off x="19045" y="1164307"/>
              <a:ext cx="1430280" cy="400084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2000" dirty="0">
                  <a:solidFill>
                    <a:srgbClr val="660066"/>
                  </a:solidFill>
                </a:rPr>
                <a:t>Hard X-ray</a:t>
              </a:r>
            </a:p>
          </p:txBody>
        </p:sp>
        <p:sp>
          <p:nvSpPr>
            <p:cNvPr id="66" name="テキスト ボックス 73"/>
            <p:cNvSpPr txBox="1">
              <a:spLocks noChangeArrowheads="1"/>
            </p:cNvSpPr>
            <p:nvPr/>
          </p:nvSpPr>
          <p:spPr bwMode="auto">
            <a:xfrm>
              <a:off x="307318" y="5072952"/>
              <a:ext cx="3135098" cy="1015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9pPr>
            </a:lstStyle>
            <a:p>
              <a:pPr eaLnBrk="1" hangingPunct="1"/>
              <a:r>
                <a:rPr lang="en-US" altLang="ja-JP" sz="2000" dirty="0" smtClean="0">
                  <a:latin typeface="Calibri" panose="020F0502020204030204" pitchFamily="34" charset="0"/>
                </a:rPr>
                <a:t>Precise structure analysis</a:t>
              </a:r>
              <a:endParaRPr lang="en-US" altLang="ja-JP" sz="2000" dirty="0">
                <a:latin typeface="Calibri" panose="020F0502020204030204" pitchFamily="34" charset="0"/>
              </a:endParaRPr>
            </a:p>
            <a:p>
              <a:pPr eaLnBrk="1" hangingPunct="1"/>
              <a:r>
                <a:rPr lang="en-US" altLang="ja-JP" sz="2000" dirty="0" smtClean="0">
                  <a:latin typeface="Calibri" panose="020F0502020204030204" pitchFamily="34" charset="0"/>
                </a:rPr>
                <a:t>Electron density distribution</a:t>
              </a:r>
              <a:endParaRPr lang="en-US" altLang="ja-JP" sz="2000" dirty="0">
                <a:latin typeface="Calibri" panose="020F0502020204030204" pitchFamily="34" charset="0"/>
              </a:endParaRPr>
            </a:p>
            <a:p>
              <a:pPr eaLnBrk="1" hangingPunct="1"/>
              <a:r>
                <a:rPr lang="en-US" altLang="ja-JP" sz="2000" dirty="0" smtClean="0">
                  <a:latin typeface="Calibri" panose="020F0502020204030204" pitchFamily="34" charset="0"/>
                </a:rPr>
                <a:t>Response with Ext. Field</a:t>
              </a:r>
              <a:endParaRPr lang="en-US" altLang="ja-JP" sz="2000" dirty="0">
                <a:latin typeface="Calibri" panose="020F0502020204030204" pitchFamily="34" charset="0"/>
              </a:endParaRPr>
            </a:p>
          </p:txBody>
        </p:sp>
        <p:grpSp>
          <p:nvGrpSpPr>
            <p:cNvPr id="67" name="グループ化 66"/>
            <p:cNvGrpSpPr>
              <a:grpSpLocks/>
            </p:cNvGrpSpPr>
            <p:nvPr/>
          </p:nvGrpSpPr>
          <p:grpSpPr bwMode="auto">
            <a:xfrm>
              <a:off x="1381754" y="1292435"/>
              <a:ext cx="1531876" cy="1147688"/>
              <a:chOff x="1441518" y="1292435"/>
              <a:chExt cx="1531876" cy="1147688"/>
            </a:xfrm>
          </p:grpSpPr>
          <p:grpSp>
            <p:nvGrpSpPr>
              <p:cNvPr id="68" name="グループ化 67"/>
              <p:cNvGrpSpPr>
                <a:grpSpLocks noChangeAspect="1"/>
              </p:cNvGrpSpPr>
              <p:nvPr/>
            </p:nvGrpSpPr>
            <p:grpSpPr bwMode="auto">
              <a:xfrm>
                <a:off x="1441518" y="1292435"/>
                <a:ext cx="1531876" cy="1147688"/>
                <a:chOff x="-3448335" y="1184643"/>
                <a:chExt cx="3060650" cy="2295137"/>
              </a:xfrm>
            </p:grpSpPr>
            <p:sp>
              <p:nvSpPr>
                <p:cNvPr id="71" name="フリーフォーム 70"/>
                <p:cNvSpPr/>
                <p:nvPr/>
              </p:nvSpPr>
              <p:spPr>
                <a:xfrm rot="21433183">
                  <a:off x="-1682347" y="2231983"/>
                  <a:ext cx="1286620" cy="937371"/>
                </a:xfrm>
                <a:custGeom>
                  <a:avLst/>
                  <a:gdLst>
                    <a:gd name="connsiteX0" fmla="*/ 947738 w 947738"/>
                    <a:gd name="connsiteY0" fmla="*/ 0 h 973931"/>
                    <a:gd name="connsiteX1" fmla="*/ 947738 w 947738"/>
                    <a:gd name="connsiteY1" fmla="*/ 0 h 973931"/>
                    <a:gd name="connsiteX2" fmla="*/ 928688 w 947738"/>
                    <a:gd name="connsiteY2" fmla="*/ 9525 h 973931"/>
                    <a:gd name="connsiteX3" fmla="*/ 919163 w 947738"/>
                    <a:gd name="connsiteY3" fmla="*/ 23812 h 973931"/>
                    <a:gd name="connsiteX4" fmla="*/ 909638 w 947738"/>
                    <a:gd name="connsiteY4" fmla="*/ 38100 h 973931"/>
                    <a:gd name="connsiteX5" fmla="*/ 904875 w 947738"/>
                    <a:gd name="connsiteY5" fmla="*/ 45244 h 973931"/>
                    <a:gd name="connsiteX6" fmla="*/ 890588 w 947738"/>
                    <a:gd name="connsiteY6" fmla="*/ 59531 h 973931"/>
                    <a:gd name="connsiteX7" fmla="*/ 885825 w 947738"/>
                    <a:gd name="connsiteY7" fmla="*/ 66675 h 973931"/>
                    <a:gd name="connsiteX8" fmla="*/ 871538 w 947738"/>
                    <a:gd name="connsiteY8" fmla="*/ 76200 h 973931"/>
                    <a:gd name="connsiteX9" fmla="*/ 866775 w 947738"/>
                    <a:gd name="connsiteY9" fmla="*/ 83344 h 973931"/>
                    <a:gd name="connsiteX10" fmla="*/ 852488 w 947738"/>
                    <a:gd name="connsiteY10" fmla="*/ 92869 h 973931"/>
                    <a:gd name="connsiteX11" fmla="*/ 845344 w 947738"/>
                    <a:gd name="connsiteY11" fmla="*/ 97631 h 973931"/>
                    <a:gd name="connsiteX12" fmla="*/ 838200 w 947738"/>
                    <a:gd name="connsiteY12" fmla="*/ 104775 h 973931"/>
                    <a:gd name="connsiteX13" fmla="*/ 828675 w 947738"/>
                    <a:gd name="connsiteY13" fmla="*/ 109537 h 973931"/>
                    <a:gd name="connsiteX14" fmla="*/ 814388 w 947738"/>
                    <a:gd name="connsiteY14" fmla="*/ 119062 h 973931"/>
                    <a:gd name="connsiteX15" fmla="*/ 807244 w 947738"/>
                    <a:gd name="connsiteY15" fmla="*/ 123825 h 973931"/>
                    <a:gd name="connsiteX16" fmla="*/ 788194 w 947738"/>
                    <a:gd name="connsiteY16" fmla="*/ 138112 h 973931"/>
                    <a:gd name="connsiteX17" fmla="*/ 773907 w 947738"/>
                    <a:gd name="connsiteY17" fmla="*/ 142875 h 973931"/>
                    <a:gd name="connsiteX18" fmla="*/ 757238 w 947738"/>
                    <a:gd name="connsiteY18" fmla="*/ 150019 h 973931"/>
                    <a:gd name="connsiteX19" fmla="*/ 740569 w 947738"/>
                    <a:gd name="connsiteY19" fmla="*/ 157162 h 973931"/>
                    <a:gd name="connsiteX20" fmla="*/ 731044 w 947738"/>
                    <a:gd name="connsiteY20" fmla="*/ 161925 h 973931"/>
                    <a:gd name="connsiteX21" fmla="*/ 723900 w 947738"/>
                    <a:gd name="connsiteY21" fmla="*/ 164306 h 973931"/>
                    <a:gd name="connsiteX22" fmla="*/ 716757 w 947738"/>
                    <a:gd name="connsiteY22" fmla="*/ 169069 h 973931"/>
                    <a:gd name="connsiteX23" fmla="*/ 702469 w 947738"/>
                    <a:gd name="connsiteY23" fmla="*/ 173831 h 973931"/>
                    <a:gd name="connsiteX24" fmla="*/ 695325 w 947738"/>
                    <a:gd name="connsiteY24" fmla="*/ 176212 h 973931"/>
                    <a:gd name="connsiteX25" fmla="*/ 671513 w 947738"/>
                    <a:gd name="connsiteY25" fmla="*/ 185737 h 973931"/>
                    <a:gd name="connsiteX26" fmla="*/ 664369 w 947738"/>
                    <a:gd name="connsiteY26" fmla="*/ 188119 h 973931"/>
                    <a:gd name="connsiteX27" fmla="*/ 657225 w 947738"/>
                    <a:gd name="connsiteY27" fmla="*/ 192881 h 973931"/>
                    <a:gd name="connsiteX28" fmla="*/ 640557 w 947738"/>
                    <a:gd name="connsiteY28" fmla="*/ 197644 h 973931"/>
                    <a:gd name="connsiteX29" fmla="*/ 619125 w 947738"/>
                    <a:gd name="connsiteY29" fmla="*/ 202406 h 973931"/>
                    <a:gd name="connsiteX30" fmla="*/ 611982 w 947738"/>
                    <a:gd name="connsiteY30" fmla="*/ 204787 h 973931"/>
                    <a:gd name="connsiteX31" fmla="*/ 602457 w 947738"/>
                    <a:gd name="connsiteY31" fmla="*/ 207169 h 973931"/>
                    <a:gd name="connsiteX32" fmla="*/ 592932 w 947738"/>
                    <a:gd name="connsiteY32" fmla="*/ 211931 h 973931"/>
                    <a:gd name="connsiteX33" fmla="*/ 573882 w 947738"/>
                    <a:gd name="connsiteY33" fmla="*/ 216694 h 973931"/>
                    <a:gd name="connsiteX34" fmla="*/ 559594 w 947738"/>
                    <a:gd name="connsiteY34" fmla="*/ 221456 h 973931"/>
                    <a:gd name="connsiteX35" fmla="*/ 552450 w 947738"/>
                    <a:gd name="connsiteY35" fmla="*/ 223837 h 973931"/>
                    <a:gd name="connsiteX36" fmla="*/ 516732 w 947738"/>
                    <a:gd name="connsiteY36" fmla="*/ 230981 h 973931"/>
                    <a:gd name="connsiteX37" fmla="*/ 507207 w 947738"/>
                    <a:gd name="connsiteY37" fmla="*/ 233362 h 973931"/>
                    <a:gd name="connsiteX38" fmla="*/ 497682 w 947738"/>
                    <a:gd name="connsiteY38" fmla="*/ 235744 h 973931"/>
                    <a:gd name="connsiteX39" fmla="*/ 469107 w 947738"/>
                    <a:gd name="connsiteY39" fmla="*/ 240506 h 973931"/>
                    <a:gd name="connsiteX40" fmla="*/ 459582 w 947738"/>
                    <a:gd name="connsiteY40" fmla="*/ 242887 h 973931"/>
                    <a:gd name="connsiteX41" fmla="*/ 452438 w 947738"/>
                    <a:gd name="connsiteY41" fmla="*/ 245269 h 973931"/>
                    <a:gd name="connsiteX42" fmla="*/ 414338 w 947738"/>
                    <a:gd name="connsiteY42" fmla="*/ 252412 h 973931"/>
                    <a:gd name="connsiteX43" fmla="*/ 395288 w 947738"/>
                    <a:gd name="connsiteY43" fmla="*/ 254794 h 973931"/>
                    <a:gd name="connsiteX44" fmla="*/ 378619 w 947738"/>
                    <a:gd name="connsiteY44" fmla="*/ 259556 h 973931"/>
                    <a:gd name="connsiteX45" fmla="*/ 371475 w 947738"/>
                    <a:gd name="connsiteY45" fmla="*/ 261937 h 973931"/>
                    <a:gd name="connsiteX46" fmla="*/ 350044 w 947738"/>
                    <a:gd name="connsiteY46" fmla="*/ 264319 h 973931"/>
                    <a:gd name="connsiteX47" fmla="*/ 326232 w 947738"/>
                    <a:gd name="connsiteY47" fmla="*/ 271462 h 973931"/>
                    <a:gd name="connsiteX48" fmla="*/ 319088 w 947738"/>
                    <a:gd name="connsiteY48" fmla="*/ 273844 h 973931"/>
                    <a:gd name="connsiteX49" fmla="*/ 304800 w 947738"/>
                    <a:gd name="connsiteY49" fmla="*/ 276225 h 973931"/>
                    <a:gd name="connsiteX50" fmla="*/ 283369 w 947738"/>
                    <a:gd name="connsiteY50" fmla="*/ 280987 h 973931"/>
                    <a:gd name="connsiteX51" fmla="*/ 273844 w 947738"/>
                    <a:gd name="connsiteY51" fmla="*/ 283369 h 973931"/>
                    <a:gd name="connsiteX52" fmla="*/ 266700 w 947738"/>
                    <a:gd name="connsiteY52" fmla="*/ 285750 h 973931"/>
                    <a:gd name="connsiteX53" fmla="*/ 233363 w 947738"/>
                    <a:gd name="connsiteY53" fmla="*/ 292894 h 973931"/>
                    <a:gd name="connsiteX54" fmla="*/ 219075 w 947738"/>
                    <a:gd name="connsiteY54" fmla="*/ 297656 h 973931"/>
                    <a:gd name="connsiteX55" fmla="*/ 209550 w 947738"/>
                    <a:gd name="connsiteY55" fmla="*/ 300037 h 973931"/>
                    <a:gd name="connsiteX56" fmla="*/ 173832 w 947738"/>
                    <a:gd name="connsiteY56" fmla="*/ 309562 h 973931"/>
                    <a:gd name="connsiteX57" fmla="*/ 157163 w 947738"/>
                    <a:gd name="connsiteY57" fmla="*/ 316706 h 973931"/>
                    <a:gd name="connsiteX58" fmla="*/ 130969 w 947738"/>
                    <a:gd name="connsiteY58" fmla="*/ 326231 h 973931"/>
                    <a:gd name="connsiteX59" fmla="*/ 123825 w 947738"/>
                    <a:gd name="connsiteY59" fmla="*/ 330994 h 973931"/>
                    <a:gd name="connsiteX60" fmla="*/ 107157 w 947738"/>
                    <a:gd name="connsiteY60" fmla="*/ 338137 h 973931"/>
                    <a:gd name="connsiteX61" fmla="*/ 97632 w 947738"/>
                    <a:gd name="connsiteY61" fmla="*/ 345281 h 973931"/>
                    <a:gd name="connsiteX62" fmla="*/ 69057 w 947738"/>
                    <a:gd name="connsiteY62" fmla="*/ 361950 h 973931"/>
                    <a:gd name="connsiteX63" fmla="*/ 52388 w 947738"/>
                    <a:gd name="connsiteY63" fmla="*/ 376237 h 973931"/>
                    <a:gd name="connsiteX64" fmla="*/ 47625 w 947738"/>
                    <a:gd name="connsiteY64" fmla="*/ 383381 h 973931"/>
                    <a:gd name="connsiteX65" fmla="*/ 33338 w 947738"/>
                    <a:gd name="connsiteY65" fmla="*/ 392906 h 973931"/>
                    <a:gd name="connsiteX66" fmla="*/ 30957 w 947738"/>
                    <a:gd name="connsiteY66" fmla="*/ 400050 h 973931"/>
                    <a:gd name="connsiteX67" fmla="*/ 21432 w 947738"/>
                    <a:gd name="connsiteY67" fmla="*/ 414337 h 973931"/>
                    <a:gd name="connsiteX68" fmla="*/ 14288 w 947738"/>
                    <a:gd name="connsiteY68" fmla="*/ 428625 h 973931"/>
                    <a:gd name="connsiteX69" fmla="*/ 4763 w 947738"/>
                    <a:gd name="connsiteY69" fmla="*/ 450056 h 973931"/>
                    <a:gd name="connsiteX70" fmla="*/ 2382 w 947738"/>
                    <a:gd name="connsiteY70" fmla="*/ 459581 h 973931"/>
                    <a:gd name="connsiteX71" fmla="*/ 0 w 947738"/>
                    <a:gd name="connsiteY71" fmla="*/ 466725 h 973931"/>
                    <a:gd name="connsiteX72" fmla="*/ 2382 w 947738"/>
                    <a:gd name="connsiteY72" fmla="*/ 521494 h 973931"/>
                    <a:gd name="connsiteX73" fmla="*/ 4763 w 947738"/>
                    <a:gd name="connsiteY73" fmla="*/ 531019 h 973931"/>
                    <a:gd name="connsiteX74" fmla="*/ 11907 w 947738"/>
                    <a:gd name="connsiteY74" fmla="*/ 550069 h 973931"/>
                    <a:gd name="connsiteX75" fmla="*/ 16669 w 947738"/>
                    <a:gd name="connsiteY75" fmla="*/ 564356 h 973931"/>
                    <a:gd name="connsiteX76" fmla="*/ 26194 w 947738"/>
                    <a:gd name="connsiteY76" fmla="*/ 578644 h 973931"/>
                    <a:gd name="connsiteX77" fmla="*/ 33338 w 947738"/>
                    <a:gd name="connsiteY77" fmla="*/ 585787 h 973931"/>
                    <a:gd name="connsiteX78" fmla="*/ 42863 w 947738"/>
                    <a:gd name="connsiteY78" fmla="*/ 600075 h 973931"/>
                    <a:gd name="connsiteX79" fmla="*/ 52388 w 947738"/>
                    <a:gd name="connsiteY79" fmla="*/ 607219 h 973931"/>
                    <a:gd name="connsiteX80" fmla="*/ 57150 w 947738"/>
                    <a:gd name="connsiteY80" fmla="*/ 614362 h 973931"/>
                    <a:gd name="connsiteX81" fmla="*/ 85725 w 947738"/>
                    <a:gd name="connsiteY81" fmla="*/ 631031 h 973931"/>
                    <a:gd name="connsiteX82" fmla="*/ 92869 w 947738"/>
                    <a:gd name="connsiteY82" fmla="*/ 638175 h 973931"/>
                    <a:gd name="connsiteX83" fmla="*/ 107157 w 947738"/>
                    <a:gd name="connsiteY83" fmla="*/ 642937 h 973931"/>
                    <a:gd name="connsiteX84" fmla="*/ 121444 w 947738"/>
                    <a:gd name="connsiteY84" fmla="*/ 647700 h 973931"/>
                    <a:gd name="connsiteX85" fmla="*/ 128588 w 947738"/>
                    <a:gd name="connsiteY85" fmla="*/ 650081 h 973931"/>
                    <a:gd name="connsiteX86" fmla="*/ 138113 w 947738"/>
                    <a:gd name="connsiteY86" fmla="*/ 652462 h 973931"/>
                    <a:gd name="connsiteX87" fmla="*/ 145257 w 947738"/>
                    <a:gd name="connsiteY87" fmla="*/ 657225 h 973931"/>
                    <a:gd name="connsiteX88" fmla="*/ 166688 w 947738"/>
                    <a:gd name="connsiteY88" fmla="*/ 661987 h 973931"/>
                    <a:gd name="connsiteX89" fmla="*/ 188119 w 947738"/>
                    <a:gd name="connsiteY89" fmla="*/ 666750 h 973931"/>
                    <a:gd name="connsiteX90" fmla="*/ 207169 w 947738"/>
                    <a:gd name="connsiteY90" fmla="*/ 669131 h 973931"/>
                    <a:gd name="connsiteX91" fmla="*/ 216694 w 947738"/>
                    <a:gd name="connsiteY91" fmla="*/ 671512 h 973931"/>
                    <a:gd name="connsiteX92" fmla="*/ 228600 w 947738"/>
                    <a:gd name="connsiteY92" fmla="*/ 673894 h 973931"/>
                    <a:gd name="connsiteX93" fmla="*/ 261938 w 947738"/>
                    <a:gd name="connsiteY93" fmla="*/ 678656 h 973931"/>
                    <a:gd name="connsiteX94" fmla="*/ 285750 w 947738"/>
                    <a:gd name="connsiteY94" fmla="*/ 683419 h 973931"/>
                    <a:gd name="connsiteX95" fmla="*/ 295275 w 947738"/>
                    <a:gd name="connsiteY95" fmla="*/ 685800 h 973931"/>
                    <a:gd name="connsiteX96" fmla="*/ 309563 w 947738"/>
                    <a:gd name="connsiteY96" fmla="*/ 688181 h 973931"/>
                    <a:gd name="connsiteX97" fmla="*/ 321469 w 947738"/>
                    <a:gd name="connsiteY97" fmla="*/ 690562 h 973931"/>
                    <a:gd name="connsiteX98" fmla="*/ 335757 w 947738"/>
                    <a:gd name="connsiteY98" fmla="*/ 695325 h 973931"/>
                    <a:gd name="connsiteX99" fmla="*/ 347663 w 947738"/>
                    <a:gd name="connsiteY99" fmla="*/ 697706 h 973931"/>
                    <a:gd name="connsiteX100" fmla="*/ 364332 w 947738"/>
                    <a:gd name="connsiteY100" fmla="*/ 704850 h 973931"/>
                    <a:gd name="connsiteX101" fmla="*/ 390525 w 947738"/>
                    <a:gd name="connsiteY101" fmla="*/ 711994 h 973931"/>
                    <a:gd name="connsiteX102" fmla="*/ 397669 w 947738"/>
                    <a:gd name="connsiteY102" fmla="*/ 716756 h 973931"/>
                    <a:gd name="connsiteX103" fmla="*/ 411957 w 947738"/>
                    <a:gd name="connsiteY103" fmla="*/ 721519 h 973931"/>
                    <a:gd name="connsiteX104" fmla="*/ 419100 w 947738"/>
                    <a:gd name="connsiteY104" fmla="*/ 723900 h 973931"/>
                    <a:gd name="connsiteX105" fmla="*/ 428625 w 947738"/>
                    <a:gd name="connsiteY105" fmla="*/ 728662 h 973931"/>
                    <a:gd name="connsiteX106" fmla="*/ 445294 w 947738"/>
                    <a:gd name="connsiteY106" fmla="*/ 733425 h 973931"/>
                    <a:gd name="connsiteX107" fmla="*/ 452438 w 947738"/>
                    <a:gd name="connsiteY107" fmla="*/ 738187 h 973931"/>
                    <a:gd name="connsiteX108" fmla="*/ 469107 w 947738"/>
                    <a:gd name="connsiteY108" fmla="*/ 742950 h 973931"/>
                    <a:gd name="connsiteX109" fmla="*/ 483394 w 947738"/>
                    <a:gd name="connsiteY109" fmla="*/ 747712 h 973931"/>
                    <a:gd name="connsiteX110" fmla="*/ 490538 w 947738"/>
                    <a:gd name="connsiteY110" fmla="*/ 750094 h 973931"/>
                    <a:gd name="connsiteX111" fmla="*/ 497682 w 947738"/>
                    <a:gd name="connsiteY111" fmla="*/ 754856 h 973931"/>
                    <a:gd name="connsiteX112" fmla="*/ 507207 w 947738"/>
                    <a:gd name="connsiteY112" fmla="*/ 757237 h 973931"/>
                    <a:gd name="connsiteX113" fmla="*/ 521494 w 947738"/>
                    <a:gd name="connsiteY113" fmla="*/ 766762 h 973931"/>
                    <a:gd name="connsiteX114" fmla="*/ 528638 w 947738"/>
                    <a:gd name="connsiteY114" fmla="*/ 769144 h 973931"/>
                    <a:gd name="connsiteX115" fmla="*/ 535782 w 947738"/>
                    <a:gd name="connsiteY115" fmla="*/ 773906 h 973931"/>
                    <a:gd name="connsiteX116" fmla="*/ 542925 w 947738"/>
                    <a:gd name="connsiteY116" fmla="*/ 776287 h 973931"/>
                    <a:gd name="connsiteX117" fmla="*/ 552450 w 947738"/>
                    <a:gd name="connsiteY117" fmla="*/ 781050 h 973931"/>
                    <a:gd name="connsiteX118" fmla="*/ 559594 w 947738"/>
                    <a:gd name="connsiteY118" fmla="*/ 785812 h 973931"/>
                    <a:gd name="connsiteX119" fmla="*/ 566738 w 947738"/>
                    <a:gd name="connsiteY119" fmla="*/ 788194 h 973931"/>
                    <a:gd name="connsiteX120" fmla="*/ 573882 w 947738"/>
                    <a:gd name="connsiteY120" fmla="*/ 792956 h 973931"/>
                    <a:gd name="connsiteX121" fmla="*/ 588169 w 947738"/>
                    <a:gd name="connsiteY121" fmla="*/ 797719 h 973931"/>
                    <a:gd name="connsiteX122" fmla="*/ 604838 w 947738"/>
                    <a:gd name="connsiteY122" fmla="*/ 807244 h 973931"/>
                    <a:gd name="connsiteX123" fmla="*/ 611982 w 947738"/>
                    <a:gd name="connsiteY123" fmla="*/ 809625 h 973931"/>
                    <a:gd name="connsiteX124" fmla="*/ 619125 w 947738"/>
                    <a:gd name="connsiteY124" fmla="*/ 814387 h 973931"/>
                    <a:gd name="connsiteX125" fmla="*/ 628650 w 947738"/>
                    <a:gd name="connsiteY125" fmla="*/ 821531 h 973931"/>
                    <a:gd name="connsiteX126" fmla="*/ 635794 w 947738"/>
                    <a:gd name="connsiteY126" fmla="*/ 823912 h 973931"/>
                    <a:gd name="connsiteX127" fmla="*/ 650082 w 947738"/>
                    <a:gd name="connsiteY127" fmla="*/ 831056 h 973931"/>
                    <a:gd name="connsiteX128" fmla="*/ 657225 w 947738"/>
                    <a:gd name="connsiteY128" fmla="*/ 835819 h 973931"/>
                    <a:gd name="connsiteX129" fmla="*/ 664369 w 947738"/>
                    <a:gd name="connsiteY129" fmla="*/ 838200 h 973931"/>
                    <a:gd name="connsiteX130" fmla="*/ 688182 w 947738"/>
                    <a:gd name="connsiteY130" fmla="*/ 850106 h 973931"/>
                    <a:gd name="connsiteX131" fmla="*/ 704850 w 947738"/>
                    <a:gd name="connsiteY131" fmla="*/ 862012 h 973931"/>
                    <a:gd name="connsiteX132" fmla="*/ 719138 w 947738"/>
                    <a:gd name="connsiteY132" fmla="*/ 871537 h 973931"/>
                    <a:gd name="connsiteX133" fmla="*/ 728663 w 947738"/>
                    <a:gd name="connsiteY133" fmla="*/ 876300 h 973931"/>
                    <a:gd name="connsiteX134" fmla="*/ 738188 w 947738"/>
                    <a:gd name="connsiteY134" fmla="*/ 878681 h 973931"/>
                    <a:gd name="connsiteX135" fmla="*/ 752475 w 947738"/>
                    <a:gd name="connsiteY135" fmla="*/ 888206 h 973931"/>
                    <a:gd name="connsiteX136" fmla="*/ 759619 w 947738"/>
                    <a:gd name="connsiteY136" fmla="*/ 895350 h 973931"/>
                    <a:gd name="connsiteX137" fmla="*/ 766763 w 947738"/>
                    <a:gd name="connsiteY137" fmla="*/ 897731 h 973931"/>
                    <a:gd name="connsiteX138" fmla="*/ 776288 w 947738"/>
                    <a:gd name="connsiteY138" fmla="*/ 902494 h 973931"/>
                    <a:gd name="connsiteX139" fmla="*/ 785813 w 947738"/>
                    <a:gd name="connsiteY139" fmla="*/ 909637 h 973931"/>
                    <a:gd name="connsiteX140" fmla="*/ 800100 w 947738"/>
                    <a:gd name="connsiteY140" fmla="*/ 919162 h 973931"/>
                    <a:gd name="connsiteX141" fmla="*/ 807244 w 947738"/>
                    <a:gd name="connsiteY141" fmla="*/ 923925 h 973931"/>
                    <a:gd name="connsiteX142" fmla="*/ 816769 w 947738"/>
                    <a:gd name="connsiteY142" fmla="*/ 928687 h 973931"/>
                    <a:gd name="connsiteX143" fmla="*/ 823913 w 947738"/>
                    <a:gd name="connsiteY143" fmla="*/ 935831 h 973931"/>
                    <a:gd name="connsiteX144" fmla="*/ 838200 w 947738"/>
                    <a:gd name="connsiteY144" fmla="*/ 945356 h 973931"/>
                    <a:gd name="connsiteX145" fmla="*/ 852488 w 947738"/>
                    <a:gd name="connsiteY145" fmla="*/ 954881 h 973931"/>
                    <a:gd name="connsiteX146" fmla="*/ 857250 w 947738"/>
                    <a:gd name="connsiteY146" fmla="*/ 962025 h 973931"/>
                    <a:gd name="connsiteX147" fmla="*/ 871538 w 947738"/>
                    <a:gd name="connsiteY147" fmla="*/ 973931 h 973931"/>
                    <a:gd name="connsiteX148" fmla="*/ 869157 w 947738"/>
                    <a:gd name="connsiteY148" fmla="*/ 973931 h 973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</a:cxnLst>
                  <a:rect l="l" t="t" r="r" b="b"/>
                  <a:pathLst>
                    <a:path w="947738" h="973931">
                      <a:moveTo>
                        <a:pt x="947738" y="0"/>
                      </a:moveTo>
                      <a:lnTo>
                        <a:pt x="947738" y="0"/>
                      </a:lnTo>
                      <a:cubicBezTo>
                        <a:pt x="941388" y="3175"/>
                        <a:pt x="934142" y="4980"/>
                        <a:pt x="928688" y="9525"/>
                      </a:cubicBezTo>
                      <a:cubicBezTo>
                        <a:pt x="924291" y="13189"/>
                        <a:pt x="922338" y="19050"/>
                        <a:pt x="919163" y="23812"/>
                      </a:cubicBezTo>
                      <a:lnTo>
                        <a:pt x="909638" y="38100"/>
                      </a:lnTo>
                      <a:cubicBezTo>
                        <a:pt x="908050" y="40481"/>
                        <a:pt x="906899" y="43220"/>
                        <a:pt x="904875" y="45244"/>
                      </a:cubicBezTo>
                      <a:cubicBezTo>
                        <a:pt x="900113" y="50006"/>
                        <a:pt x="894324" y="53927"/>
                        <a:pt x="890588" y="59531"/>
                      </a:cubicBezTo>
                      <a:cubicBezTo>
                        <a:pt x="889000" y="61912"/>
                        <a:pt x="887979" y="64790"/>
                        <a:pt x="885825" y="66675"/>
                      </a:cubicBezTo>
                      <a:cubicBezTo>
                        <a:pt x="881518" y="70444"/>
                        <a:pt x="871538" y="76200"/>
                        <a:pt x="871538" y="76200"/>
                      </a:cubicBezTo>
                      <a:cubicBezTo>
                        <a:pt x="869950" y="78581"/>
                        <a:pt x="868929" y="81459"/>
                        <a:pt x="866775" y="83344"/>
                      </a:cubicBezTo>
                      <a:cubicBezTo>
                        <a:pt x="862468" y="87113"/>
                        <a:pt x="857250" y="89694"/>
                        <a:pt x="852488" y="92869"/>
                      </a:cubicBezTo>
                      <a:cubicBezTo>
                        <a:pt x="850107" y="94456"/>
                        <a:pt x="847368" y="95607"/>
                        <a:pt x="845344" y="97631"/>
                      </a:cubicBezTo>
                      <a:cubicBezTo>
                        <a:pt x="842963" y="100012"/>
                        <a:pt x="840940" y="102818"/>
                        <a:pt x="838200" y="104775"/>
                      </a:cubicBezTo>
                      <a:cubicBezTo>
                        <a:pt x="835311" y="106838"/>
                        <a:pt x="831719" y="107711"/>
                        <a:pt x="828675" y="109537"/>
                      </a:cubicBezTo>
                      <a:cubicBezTo>
                        <a:pt x="823767" y="112482"/>
                        <a:pt x="819150" y="115887"/>
                        <a:pt x="814388" y="119062"/>
                      </a:cubicBezTo>
                      <a:cubicBezTo>
                        <a:pt x="812007" y="120650"/>
                        <a:pt x="809534" y="122108"/>
                        <a:pt x="807244" y="123825"/>
                      </a:cubicBezTo>
                      <a:cubicBezTo>
                        <a:pt x="800894" y="128587"/>
                        <a:pt x="795724" y="135602"/>
                        <a:pt x="788194" y="138112"/>
                      </a:cubicBezTo>
                      <a:cubicBezTo>
                        <a:pt x="783432" y="139700"/>
                        <a:pt x="778084" y="140091"/>
                        <a:pt x="773907" y="142875"/>
                      </a:cubicBezTo>
                      <a:cubicBezTo>
                        <a:pt x="764040" y="149452"/>
                        <a:pt x="769539" y="146943"/>
                        <a:pt x="757238" y="150019"/>
                      </a:cubicBezTo>
                      <a:cubicBezTo>
                        <a:pt x="742757" y="159671"/>
                        <a:pt x="758146" y="150570"/>
                        <a:pt x="740569" y="157162"/>
                      </a:cubicBezTo>
                      <a:cubicBezTo>
                        <a:pt x="737245" y="158408"/>
                        <a:pt x="734307" y="160527"/>
                        <a:pt x="731044" y="161925"/>
                      </a:cubicBezTo>
                      <a:cubicBezTo>
                        <a:pt x="728737" y="162914"/>
                        <a:pt x="726281" y="163512"/>
                        <a:pt x="723900" y="164306"/>
                      </a:cubicBezTo>
                      <a:cubicBezTo>
                        <a:pt x="721519" y="165894"/>
                        <a:pt x="719372" y="167907"/>
                        <a:pt x="716757" y="169069"/>
                      </a:cubicBezTo>
                      <a:cubicBezTo>
                        <a:pt x="712169" y="171108"/>
                        <a:pt x="707232" y="172244"/>
                        <a:pt x="702469" y="173831"/>
                      </a:cubicBezTo>
                      <a:cubicBezTo>
                        <a:pt x="700088" y="174625"/>
                        <a:pt x="697570" y="175089"/>
                        <a:pt x="695325" y="176212"/>
                      </a:cubicBezTo>
                      <a:cubicBezTo>
                        <a:pt x="681307" y="183222"/>
                        <a:pt x="689172" y="179850"/>
                        <a:pt x="671513" y="185737"/>
                      </a:cubicBezTo>
                      <a:cubicBezTo>
                        <a:pt x="669132" y="186531"/>
                        <a:pt x="666458" y="186727"/>
                        <a:pt x="664369" y="188119"/>
                      </a:cubicBezTo>
                      <a:cubicBezTo>
                        <a:pt x="661988" y="189706"/>
                        <a:pt x="659882" y="191818"/>
                        <a:pt x="657225" y="192881"/>
                      </a:cubicBezTo>
                      <a:cubicBezTo>
                        <a:pt x="651860" y="195027"/>
                        <a:pt x="646092" y="195984"/>
                        <a:pt x="640557" y="197644"/>
                      </a:cubicBezTo>
                      <a:cubicBezTo>
                        <a:pt x="625908" y="202039"/>
                        <a:pt x="641515" y="198675"/>
                        <a:pt x="619125" y="202406"/>
                      </a:cubicBezTo>
                      <a:cubicBezTo>
                        <a:pt x="616744" y="203200"/>
                        <a:pt x="614395" y="204097"/>
                        <a:pt x="611982" y="204787"/>
                      </a:cubicBezTo>
                      <a:cubicBezTo>
                        <a:pt x="608835" y="205686"/>
                        <a:pt x="605521" y="206020"/>
                        <a:pt x="602457" y="207169"/>
                      </a:cubicBezTo>
                      <a:cubicBezTo>
                        <a:pt x="599133" y="208415"/>
                        <a:pt x="596300" y="210808"/>
                        <a:pt x="592932" y="211931"/>
                      </a:cubicBezTo>
                      <a:cubicBezTo>
                        <a:pt x="586722" y="214001"/>
                        <a:pt x="580092" y="214624"/>
                        <a:pt x="573882" y="216694"/>
                      </a:cubicBezTo>
                      <a:lnTo>
                        <a:pt x="559594" y="221456"/>
                      </a:lnTo>
                      <a:cubicBezTo>
                        <a:pt x="557213" y="222250"/>
                        <a:pt x="554935" y="223482"/>
                        <a:pt x="552450" y="223837"/>
                      </a:cubicBezTo>
                      <a:cubicBezTo>
                        <a:pt x="529302" y="227145"/>
                        <a:pt x="541227" y="224858"/>
                        <a:pt x="516732" y="230981"/>
                      </a:cubicBezTo>
                      <a:lnTo>
                        <a:pt x="507207" y="233362"/>
                      </a:lnTo>
                      <a:cubicBezTo>
                        <a:pt x="504032" y="234156"/>
                        <a:pt x="500922" y="235281"/>
                        <a:pt x="497682" y="235744"/>
                      </a:cubicBezTo>
                      <a:cubicBezTo>
                        <a:pt x="483766" y="237732"/>
                        <a:pt x="481643" y="237721"/>
                        <a:pt x="469107" y="240506"/>
                      </a:cubicBezTo>
                      <a:cubicBezTo>
                        <a:pt x="465912" y="241216"/>
                        <a:pt x="462729" y="241988"/>
                        <a:pt x="459582" y="242887"/>
                      </a:cubicBezTo>
                      <a:cubicBezTo>
                        <a:pt x="457168" y="243577"/>
                        <a:pt x="454884" y="244705"/>
                        <a:pt x="452438" y="245269"/>
                      </a:cubicBezTo>
                      <a:cubicBezTo>
                        <a:pt x="443996" y="247217"/>
                        <a:pt x="424618" y="250943"/>
                        <a:pt x="414338" y="252412"/>
                      </a:cubicBezTo>
                      <a:cubicBezTo>
                        <a:pt x="408003" y="253317"/>
                        <a:pt x="401638" y="254000"/>
                        <a:pt x="395288" y="254794"/>
                      </a:cubicBezTo>
                      <a:cubicBezTo>
                        <a:pt x="378159" y="260503"/>
                        <a:pt x="399550" y="253577"/>
                        <a:pt x="378619" y="259556"/>
                      </a:cubicBezTo>
                      <a:cubicBezTo>
                        <a:pt x="376205" y="260246"/>
                        <a:pt x="373951" y="261524"/>
                        <a:pt x="371475" y="261937"/>
                      </a:cubicBezTo>
                      <a:cubicBezTo>
                        <a:pt x="364385" y="263119"/>
                        <a:pt x="357188" y="263525"/>
                        <a:pt x="350044" y="264319"/>
                      </a:cubicBezTo>
                      <a:cubicBezTo>
                        <a:pt x="335654" y="267916"/>
                        <a:pt x="343616" y="265667"/>
                        <a:pt x="326232" y="271462"/>
                      </a:cubicBezTo>
                      <a:cubicBezTo>
                        <a:pt x="323851" y="272256"/>
                        <a:pt x="321564" y="273431"/>
                        <a:pt x="319088" y="273844"/>
                      </a:cubicBezTo>
                      <a:lnTo>
                        <a:pt x="304800" y="276225"/>
                      </a:lnTo>
                      <a:cubicBezTo>
                        <a:pt x="290895" y="280860"/>
                        <a:pt x="304329" y="276795"/>
                        <a:pt x="283369" y="280987"/>
                      </a:cubicBezTo>
                      <a:cubicBezTo>
                        <a:pt x="280160" y="281629"/>
                        <a:pt x="276991" y="282470"/>
                        <a:pt x="273844" y="283369"/>
                      </a:cubicBezTo>
                      <a:cubicBezTo>
                        <a:pt x="271430" y="284059"/>
                        <a:pt x="269150" y="285206"/>
                        <a:pt x="266700" y="285750"/>
                      </a:cubicBezTo>
                      <a:cubicBezTo>
                        <a:pt x="248705" y="289748"/>
                        <a:pt x="253370" y="286226"/>
                        <a:pt x="233363" y="292894"/>
                      </a:cubicBezTo>
                      <a:cubicBezTo>
                        <a:pt x="228600" y="294481"/>
                        <a:pt x="223945" y="296439"/>
                        <a:pt x="219075" y="297656"/>
                      </a:cubicBezTo>
                      <a:cubicBezTo>
                        <a:pt x="215900" y="298450"/>
                        <a:pt x="212678" y="299075"/>
                        <a:pt x="209550" y="300037"/>
                      </a:cubicBezTo>
                      <a:cubicBezTo>
                        <a:pt x="178808" y="309496"/>
                        <a:pt x="198580" y="305438"/>
                        <a:pt x="173832" y="309562"/>
                      </a:cubicBezTo>
                      <a:cubicBezTo>
                        <a:pt x="150822" y="317234"/>
                        <a:pt x="186608" y="304928"/>
                        <a:pt x="157163" y="316706"/>
                      </a:cubicBezTo>
                      <a:cubicBezTo>
                        <a:pt x="146062" y="321146"/>
                        <a:pt x="141371" y="321030"/>
                        <a:pt x="130969" y="326231"/>
                      </a:cubicBezTo>
                      <a:cubicBezTo>
                        <a:pt x="128409" y="327511"/>
                        <a:pt x="126310" y="329574"/>
                        <a:pt x="123825" y="330994"/>
                      </a:cubicBezTo>
                      <a:cubicBezTo>
                        <a:pt x="115588" y="335701"/>
                        <a:pt x="115169" y="335466"/>
                        <a:pt x="107157" y="338137"/>
                      </a:cubicBezTo>
                      <a:cubicBezTo>
                        <a:pt x="103982" y="340518"/>
                        <a:pt x="101078" y="343312"/>
                        <a:pt x="97632" y="345281"/>
                      </a:cubicBezTo>
                      <a:cubicBezTo>
                        <a:pt x="79195" y="355816"/>
                        <a:pt x="103343" y="327664"/>
                        <a:pt x="69057" y="361950"/>
                      </a:cubicBezTo>
                      <a:cubicBezTo>
                        <a:pt x="59107" y="371900"/>
                        <a:pt x="64607" y="367074"/>
                        <a:pt x="52388" y="376237"/>
                      </a:cubicBezTo>
                      <a:cubicBezTo>
                        <a:pt x="50800" y="378618"/>
                        <a:pt x="49779" y="381496"/>
                        <a:pt x="47625" y="383381"/>
                      </a:cubicBezTo>
                      <a:cubicBezTo>
                        <a:pt x="43318" y="387150"/>
                        <a:pt x="33338" y="392906"/>
                        <a:pt x="33338" y="392906"/>
                      </a:cubicBezTo>
                      <a:cubicBezTo>
                        <a:pt x="32544" y="395287"/>
                        <a:pt x="32176" y="397856"/>
                        <a:pt x="30957" y="400050"/>
                      </a:cubicBezTo>
                      <a:cubicBezTo>
                        <a:pt x="28177" y="405053"/>
                        <a:pt x="23242" y="408907"/>
                        <a:pt x="21432" y="414337"/>
                      </a:cubicBezTo>
                      <a:cubicBezTo>
                        <a:pt x="12743" y="440398"/>
                        <a:pt x="26601" y="400920"/>
                        <a:pt x="14288" y="428625"/>
                      </a:cubicBezTo>
                      <a:cubicBezTo>
                        <a:pt x="2953" y="454129"/>
                        <a:pt x="15540" y="433888"/>
                        <a:pt x="4763" y="450056"/>
                      </a:cubicBezTo>
                      <a:cubicBezTo>
                        <a:pt x="3969" y="453231"/>
                        <a:pt x="3281" y="456434"/>
                        <a:pt x="2382" y="459581"/>
                      </a:cubicBezTo>
                      <a:cubicBezTo>
                        <a:pt x="1692" y="461995"/>
                        <a:pt x="0" y="464215"/>
                        <a:pt x="0" y="466725"/>
                      </a:cubicBezTo>
                      <a:cubicBezTo>
                        <a:pt x="0" y="484999"/>
                        <a:pt x="1032" y="503270"/>
                        <a:pt x="2382" y="521494"/>
                      </a:cubicBezTo>
                      <a:cubicBezTo>
                        <a:pt x="2624" y="524758"/>
                        <a:pt x="4053" y="527824"/>
                        <a:pt x="4763" y="531019"/>
                      </a:cubicBezTo>
                      <a:cubicBezTo>
                        <a:pt x="8196" y="546467"/>
                        <a:pt x="4552" y="539038"/>
                        <a:pt x="11907" y="550069"/>
                      </a:cubicBezTo>
                      <a:cubicBezTo>
                        <a:pt x="13494" y="554831"/>
                        <a:pt x="13885" y="560179"/>
                        <a:pt x="16669" y="564356"/>
                      </a:cubicBezTo>
                      <a:lnTo>
                        <a:pt x="26194" y="578644"/>
                      </a:lnTo>
                      <a:cubicBezTo>
                        <a:pt x="28062" y="581446"/>
                        <a:pt x="31271" y="583129"/>
                        <a:pt x="33338" y="585787"/>
                      </a:cubicBezTo>
                      <a:cubicBezTo>
                        <a:pt x="36852" y="590305"/>
                        <a:pt x="38284" y="596641"/>
                        <a:pt x="42863" y="600075"/>
                      </a:cubicBezTo>
                      <a:cubicBezTo>
                        <a:pt x="46038" y="602456"/>
                        <a:pt x="49582" y="604413"/>
                        <a:pt x="52388" y="607219"/>
                      </a:cubicBezTo>
                      <a:cubicBezTo>
                        <a:pt x="54411" y="609242"/>
                        <a:pt x="54996" y="612478"/>
                        <a:pt x="57150" y="614362"/>
                      </a:cubicBezTo>
                      <a:cubicBezTo>
                        <a:pt x="73840" y="628965"/>
                        <a:pt x="68205" y="619350"/>
                        <a:pt x="85725" y="631031"/>
                      </a:cubicBezTo>
                      <a:cubicBezTo>
                        <a:pt x="88527" y="632899"/>
                        <a:pt x="89925" y="636540"/>
                        <a:pt x="92869" y="638175"/>
                      </a:cubicBezTo>
                      <a:cubicBezTo>
                        <a:pt x="97258" y="640613"/>
                        <a:pt x="102394" y="641349"/>
                        <a:pt x="107157" y="642937"/>
                      </a:cubicBezTo>
                      <a:lnTo>
                        <a:pt x="121444" y="647700"/>
                      </a:lnTo>
                      <a:cubicBezTo>
                        <a:pt x="123825" y="648494"/>
                        <a:pt x="126153" y="649472"/>
                        <a:pt x="128588" y="650081"/>
                      </a:cubicBezTo>
                      <a:lnTo>
                        <a:pt x="138113" y="652462"/>
                      </a:lnTo>
                      <a:cubicBezTo>
                        <a:pt x="140494" y="654050"/>
                        <a:pt x="142626" y="656098"/>
                        <a:pt x="145257" y="657225"/>
                      </a:cubicBezTo>
                      <a:cubicBezTo>
                        <a:pt x="148383" y="658565"/>
                        <a:pt x="164341" y="661465"/>
                        <a:pt x="166688" y="661987"/>
                      </a:cubicBezTo>
                      <a:cubicBezTo>
                        <a:pt x="177366" y="664360"/>
                        <a:pt x="176433" y="664952"/>
                        <a:pt x="188119" y="666750"/>
                      </a:cubicBezTo>
                      <a:cubicBezTo>
                        <a:pt x="194444" y="667723"/>
                        <a:pt x="200857" y="668079"/>
                        <a:pt x="207169" y="669131"/>
                      </a:cubicBezTo>
                      <a:cubicBezTo>
                        <a:pt x="210397" y="669669"/>
                        <a:pt x="213499" y="670802"/>
                        <a:pt x="216694" y="671512"/>
                      </a:cubicBezTo>
                      <a:cubicBezTo>
                        <a:pt x="220645" y="672390"/>
                        <a:pt x="224618" y="673170"/>
                        <a:pt x="228600" y="673894"/>
                      </a:cubicBezTo>
                      <a:cubicBezTo>
                        <a:pt x="243695" y="676639"/>
                        <a:pt x="245393" y="676588"/>
                        <a:pt x="261938" y="678656"/>
                      </a:cubicBezTo>
                      <a:cubicBezTo>
                        <a:pt x="276609" y="683546"/>
                        <a:pt x="261673" y="679041"/>
                        <a:pt x="285750" y="683419"/>
                      </a:cubicBezTo>
                      <a:cubicBezTo>
                        <a:pt x="288970" y="684005"/>
                        <a:pt x="292066" y="685158"/>
                        <a:pt x="295275" y="685800"/>
                      </a:cubicBezTo>
                      <a:cubicBezTo>
                        <a:pt x="300010" y="686747"/>
                        <a:pt x="304813" y="687317"/>
                        <a:pt x="309563" y="688181"/>
                      </a:cubicBezTo>
                      <a:cubicBezTo>
                        <a:pt x="313545" y="688905"/>
                        <a:pt x="317564" y="689497"/>
                        <a:pt x="321469" y="690562"/>
                      </a:cubicBezTo>
                      <a:cubicBezTo>
                        <a:pt x="326312" y="691883"/>
                        <a:pt x="330834" y="694341"/>
                        <a:pt x="335757" y="695325"/>
                      </a:cubicBezTo>
                      <a:cubicBezTo>
                        <a:pt x="339726" y="696119"/>
                        <a:pt x="343737" y="696724"/>
                        <a:pt x="347663" y="697706"/>
                      </a:cubicBezTo>
                      <a:cubicBezTo>
                        <a:pt x="364312" y="701868"/>
                        <a:pt x="343883" y="698033"/>
                        <a:pt x="364332" y="704850"/>
                      </a:cubicBezTo>
                      <a:cubicBezTo>
                        <a:pt x="373283" y="707834"/>
                        <a:pt x="382169" y="706424"/>
                        <a:pt x="390525" y="711994"/>
                      </a:cubicBezTo>
                      <a:cubicBezTo>
                        <a:pt x="392906" y="713581"/>
                        <a:pt x="395054" y="715594"/>
                        <a:pt x="397669" y="716756"/>
                      </a:cubicBezTo>
                      <a:cubicBezTo>
                        <a:pt x="402257" y="718795"/>
                        <a:pt x="407194" y="719931"/>
                        <a:pt x="411957" y="721519"/>
                      </a:cubicBezTo>
                      <a:cubicBezTo>
                        <a:pt x="414338" y="722313"/>
                        <a:pt x="416855" y="722778"/>
                        <a:pt x="419100" y="723900"/>
                      </a:cubicBezTo>
                      <a:cubicBezTo>
                        <a:pt x="422275" y="725487"/>
                        <a:pt x="425362" y="727264"/>
                        <a:pt x="428625" y="728662"/>
                      </a:cubicBezTo>
                      <a:cubicBezTo>
                        <a:pt x="433414" y="730714"/>
                        <a:pt x="440452" y="732215"/>
                        <a:pt x="445294" y="733425"/>
                      </a:cubicBezTo>
                      <a:cubicBezTo>
                        <a:pt x="447675" y="735012"/>
                        <a:pt x="449781" y="737124"/>
                        <a:pt x="452438" y="738187"/>
                      </a:cubicBezTo>
                      <a:cubicBezTo>
                        <a:pt x="457803" y="740333"/>
                        <a:pt x="463584" y="741251"/>
                        <a:pt x="469107" y="742950"/>
                      </a:cubicBezTo>
                      <a:cubicBezTo>
                        <a:pt x="473905" y="744426"/>
                        <a:pt x="478632" y="746125"/>
                        <a:pt x="483394" y="747712"/>
                      </a:cubicBezTo>
                      <a:cubicBezTo>
                        <a:pt x="485775" y="748506"/>
                        <a:pt x="488449" y="748702"/>
                        <a:pt x="490538" y="750094"/>
                      </a:cubicBezTo>
                      <a:cubicBezTo>
                        <a:pt x="492919" y="751681"/>
                        <a:pt x="495051" y="753729"/>
                        <a:pt x="497682" y="754856"/>
                      </a:cubicBezTo>
                      <a:cubicBezTo>
                        <a:pt x="500690" y="756145"/>
                        <a:pt x="504032" y="756443"/>
                        <a:pt x="507207" y="757237"/>
                      </a:cubicBezTo>
                      <a:cubicBezTo>
                        <a:pt x="511969" y="760412"/>
                        <a:pt x="516064" y="764952"/>
                        <a:pt x="521494" y="766762"/>
                      </a:cubicBezTo>
                      <a:cubicBezTo>
                        <a:pt x="523875" y="767556"/>
                        <a:pt x="526393" y="768021"/>
                        <a:pt x="528638" y="769144"/>
                      </a:cubicBezTo>
                      <a:cubicBezTo>
                        <a:pt x="531198" y="770424"/>
                        <a:pt x="533222" y="772626"/>
                        <a:pt x="535782" y="773906"/>
                      </a:cubicBezTo>
                      <a:cubicBezTo>
                        <a:pt x="538027" y="775028"/>
                        <a:pt x="540618" y="775298"/>
                        <a:pt x="542925" y="776287"/>
                      </a:cubicBezTo>
                      <a:cubicBezTo>
                        <a:pt x="546188" y="777685"/>
                        <a:pt x="549368" y="779289"/>
                        <a:pt x="552450" y="781050"/>
                      </a:cubicBezTo>
                      <a:cubicBezTo>
                        <a:pt x="554935" y="782470"/>
                        <a:pt x="557034" y="784532"/>
                        <a:pt x="559594" y="785812"/>
                      </a:cubicBezTo>
                      <a:cubicBezTo>
                        <a:pt x="561839" y="786935"/>
                        <a:pt x="564493" y="787071"/>
                        <a:pt x="566738" y="788194"/>
                      </a:cubicBezTo>
                      <a:cubicBezTo>
                        <a:pt x="569298" y="789474"/>
                        <a:pt x="571267" y="791794"/>
                        <a:pt x="573882" y="792956"/>
                      </a:cubicBezTo>
                      <a:cubicBezTo>
                        <a:pt x="578469" y="794995"/>
                        <a:pt x="583992" y="794935"/>
                        <a:pt x="588169" y="797719"/>
                      </a:cubicBezTo>
                      <a:cubicBezTo>
                        <a:pt x="595341" y="802500"/>
                        <a:pt x="596382" y="803620"/>
                        <a:pt x="604838" y="807244"/>
                      </a:cubicBezTo>
                      <a:cubicBezTo>
                        <a:pt x="607145" y="808233"/>
                        <a:pt x="609601" y="808831"/>
                        <a:pt x="611982" y="809625"/>
                      </a:cubicBezTo>
                      <a:cubicBezTo>
                        <a:pt x="614363" y="811212"/>
                        <a:pt x="616796" y="812724"/>
                        <a:pt x="619125" y="814387"/>
                      </a:cubicBezTo>
                      <a:cubicBezTo>
                        <a:pt x="622355" y="816694"/>
                        <a:pt x="625204" y="819562"/>
                        <a:pt x="628650" y="821531"/>
                      </a:cubicBezTo>
                      <a:cubicBezTo>
                        <a:pt x="630829" y="822776"/>
                        <a:pt x="633413" y="823118"/>
                        <a:pt x="635794" y="823912"/>
                      </a:cubicBezTo>
                      <a:cubicBezTo>
                        <a:pt x="656273" y="837566"/>
                        <a:pt x="630359" y="821194"/>
                        <a:pt x="650082" y="831056"/>
                      </a:cubicBezTo>
                      <a:cubicBezTo>
                        <a:pt x="652642" y="832336"/>
                        <a:pt x="654665" y="834539"/>
                        <a:pt x="657225" y="835819"/>
                      </a:cubicBezTo>
                      <a:cubicBezTo>
                        <a:pt x="659470" y="836942"/>
                        <a:pt x="662175" y="836981"/>
                        <a:pt x="664369" y="838200"/>
                      </a:cubicBezTo>
                      <a:cubicBezTo>
                        <a:pt x="687566" y="851087"/>
                        <a:pt x="669567" y="845453"/>
                        <a:pt x="688182" y="850106"/>
                      </a:cubicBezTo>
                      <a:cubicBezTo>
                        <a:pt x="711470" y="865634"/>
                        <a:pt x="675226" y="841276"/>
                        <a:pt x="704850" y="862012"/>
                      </a:cubicBezTo>
                      <a:cubicBezTo>
                        <a:pt x="709539" y="865294"/>
                        <a:pt x="714018" y="868977"/>
                        <a:pt x="719138" y="871537"/>
                      </a:cubicBezTo>
                      <a:cubicBezTo>
                        <a:pt x="722313" y="873125"/>
                        <a:pt x="725339" y="875054"/>
                        <a:pt x="728663" y="876300"/>
                      </a:cubicBezTo>
                      <a:cubicBezTo>
                        <a:pt x="731727" y="877449"/>
                        <a:pt x="735013" y="877887"/>
                        <a:pt x="738188" y="878681"/>
                      </a:cubicBezTo>
                      <a:cubicBezTo>
                        <a:pt x="742950" y="881856"/>
                        <a:pt x="748428" y="884159"/>
                        <a:pt x="752475" y="888206"/>
                      </a:cubicBezTo>
                      <a:cubicBezTo>
                        <a:pt x="754856" y="890587"/>
                        <a:pt x="756817" y="893482"/>
                        <a:pt x="759619" y="895350"/>
                      </a:cubicBezTo>
                      <a:cubicBezTo>
                        <a:pt x="761708" y="896742"/>
                        <a:pt x="764456" y="896742"/>
                        <a:pt x="766763" y="897731"/>
                      </a:cubicBezTo>
                      <a:cubicBezTo>
                        <a:pt x="770026" y="899129"/>
                        <a:pt x="773278" y="900613"/>
                        <a:pt x="776288" y="902494"/>
                      </a:cubicBezTo>
                      <a:cubicBezTo>
                        <a:pt x="779653" y="904597"/>
                        <a:pt x="782562" y="907361"/>
                        <a:pt x="785813" y="909637"/>
                      </a:cubicBezTo>
                      <a:cubicBezTo>
                        <a:pt x="790502" y="912919"/>
                        <a:pt x="795338" y="915987"/>
                        <a:pt x="800100" y="919162"/>
                      </a:cubicBezTo>
                      <a:cubicBezTo>
                        <a:pt x="802481" y="920750"/>
                        <a:pt x="804684" y="922645"/>
                        <a:pt x="807244" y="923925"/>
                      </a:cubicBezTo>
                      <a:lnTo>
                        <a:pt x="816769" y="928687"/>
                      </a:lnTo>
                      <a:cubicBezTo>
                        <a:pt x="819150" y="931068"/>
                        <a:pt x="821255" y="933763"/>
                        <a:pt x="823913" y="935831"/>
                      </a:cubicBezTo>
                      <a:cubicBezTo>
                        <a:pt x="828431" y="939345"/>
                        <a:pt x="834153" y="941309"/>
                        <a:pt x="838200" y="945356"/>
                      </a:cubicBezTo>
                      <a:cubicBezTo>
                        <a:pt x="847119" y="954275"/>
                        <a:pt x="842149" y="951435"/>
                        <a:pt x="852488" y="954881"/>
                      </a:cubicBezTo>
                      <a:cubicBezTo>
                        <a:pt x="854075" y="957262"/>
                        <a:pt x="855096" y="960140"/>
                        <a:pt x="857250" y="962025"/>
                      </a:cubicBezTo>
                      <a:cubicBezTo>
                        <a:pt x="872198" y="975105"/>
                        <a:pt x="871538" y="965394"/>
                        <a:pt x="871538" y="973931"/>
                      </a:cubicBezTo>
                      <a:lnTo>
                        <a:pt x="869157" y="973931"/>
                      </a:lnTo>
                    </a:path>
                  </a:pathLst>
                </a:custGeom>
                <a:gradFill>
                  <a:gsLst>
                    <a:gs pos="0">
                      <a:srgbClr val="92D050"/>
                    </a:gs>
                    <a:gs pos="50000">
                      <a:srgbClr val="FFFF00">
                        <a:alpha val="28000"/>
                      </a:srgbClr>
                    </a:gs>
                    <a:gs pos="100000">
                      <a:srgbClr val="FF99CC">
                        <a:alpha val="31000"/>
                      </a:srgbClr>
                    </a:gs>
                  </a:gsLst>
                  <a:lin ang="18900000" scaled="1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dirty="0"/>
                </a:p>
              </p:txBody>
            </p:sp>
            <p:sp>
              <p:nvSpPr>
                <p:cNvPr id="72" name="フリーフォーム 71"/>
                <p:cNvSpPr/>
                <p:nvPr/>
              </p:nvSpPr>
              <p:spPr>
                <a:xfrm>
                  <a:off x="-3338513" y="2378869"/>
                  <a:ext cx="871430" cy="838200"/>
                </a:xfrm>
                <a:custGeom>
                  <a:avLst/>
                  <a:gdLst>
                    <a:gd name="connsiteX0" fmla="*/ 347663 w 776549"/>
                    <a:gd name="connsiteY0" fmla="*/ 0 h 838200"/>
                    <a:gd name="connsiteX1" fmla="*/ 347663 w 776549"/>
                    <a:gd name="connsiteY1" fmla="*/ 0 h 838200"/>
                    <a:gd name="connsiteX2" fmla="*/ 366713 w 776549"/>
                    <a:gd name="connsiteY2" fmla="*/ 7144 h 838200"/>
                    <a:gd name="connsiteX3" fmla="*/ 383382 w 776549"/>
                    <a:gd name="connsiteY3" fmla="*/ 11906 h 838200"/>
                    <a:gd name="connsiteX4" fmla="*/ 392907 w 776549"/>
                    <a:gd name="connsiteY4" fmla="*/ 16669 h 838200"/>
                    <a:gd name="connsiteX5" fmla="*/ 404813 w 776549"/>
                    <a:gd name="connsiteY5" fmla="*/ 19050 h 838200"/>
                    <a:gd name="connsiteX6" fmla="*/ 414338 w 776549"/>
                    <a:gd name="connsiteY6" fmla="*/ 21431 h 838200"/>
                    <a:gd name="connsiteX7" fmla="*/ 423863 w 776549"/>
                    <a:gd name="connsiteY7" fmla="*/ 26194 h 838200"/>
                    <a:gd name="connsiteX8" fmla="*/ 452438 w 776549"/>
                    <a:gd name="connsiteY8" fmla="*/ 33337 h 838200"/>
                    <a:gd name="connsiteX9" fmla="*/ 461963 w 776549"/>
                    <a:gd name="connsiteY9" fmla="*/ 35719 h 838200"/>
                    <a:gd name="connsiteX10" fmla="*/ 485775 w 776549"/>
                    <a:gd name="connsiteY10" fmla="*/ 42862 h 838200"/>
                    <a:gd name="connsiteX11" fmla="*/ 492919 w 776549"/>
                    <a:gd name="connsiteY11" fmla="*/ 45244 h 838200"/>
                    <a:gd name="connsiteX12" fmla="*/ 502444 w 776549"/>
                    <a:gd name="connsiteY12" fmla="*/ 50006 h 838200"/>
                    <a:gd name="connsiteX13" fmla="*/ 516732 w 776549"/>
                    <a:gd name="connsiteY13" fmla="*/ 52387 h 838200"/>
                    <a:gd name="connsiteX14" fmla="*/ 538163 w 776549"/>
                    <a:gd name="connsiteY14" fmla="*/ 59531 h 838200"/>
                    <a:gd name="connsiteX15" fmla="*/ 547688 w 776549"/>
                    <a:gd name="connsiteY15" fmla="*/ 64294 h 838200"/>
                    <a:gd name="connsiteX16" fmla="*/ 561975 w 776549"/>
                    <a:gd name="connsiteY16" fmla="*/ 69056 h 838200"/>
                    <a:gd name="connsiteX17" fmla="*/ 578644 w 776549"/>
                    <a:gd name="connsiteY17" fmla="*/ 73819 h 838200"/>
                    <a:gd name="connsiteX18" fmla="*/ 595313 w 776549"/>
                    <a:gd name="connsiteY18" fmla="*/ 80962 h 838200"/>
                    <a:gd name="connsiteX19" fmla="*/ 616744 w 776549"/>
                    <a:gd name="connsiteY19" fmla="*/ 92869 h 838200"/>
                    <a:gd name="connsiteX20" fmla="*/ 631032 w 776549"/>
                    <a:gd name="connsiteY20" fmla="*/ 104775 h 838200"/>
                    <a:gd name="connsiteX21" fmla="*/ 638175 w 776549"/>
                    <a:gd name="connsiteY21" fmla="*/ 107156 h 838200"/>
                    <a:gd name="connsiteX22" fmla="*/ 645319 w 776549"/>
                    <a:gd name="connsiteY22" fmla="*/ 114300 h 838200"/>
                    <a:gd name="connsiteX23" fmla="*/ 652463 w 776549"/>
                    <a:gd name="connsiteY23" fmla="*/ 116681 h 838200"/>
                    <a:gd name="connsiteX24" fmla="*/ 666750 w 776549"/>
                    <a:gd name="connsiteY24" fmla="*/ 133350 h 838200"/>
                    <a:gd name="connsiteX25" fmla="*/ 673894 w 776549"/>
                    <a:gd name="connsiteY25" fmla="*/ 135731 h 838200"/>
                    <a:gd name="connsiteX26" fmla="*/ 685800 w 776549"/>
                    <a:gd name="connsiteY26" fmla="*/ 147637 h 838200"/>
                    <a:gd name="connsiteX27" fmla="*/ 690563 w 776549"/>
                    <a:gd name="connsiteY27" fmla="*/ 154781 h 838200"/>
                    <a:gd name="connsiteX28" fmla="*/ 704850 w 776549"/>
                    <a:gd name="connsiteY28" fmla="*/ 166687 h 838200"/>
                    <a:gd name="connsiteX29" fmla="*/ 707232 w 776549"/>
                    <a:gd name="connsiteY29" fmla="*/ 173831 h 838200"/>
                    <a:gd name="connsiteX30" fmla="*/ 719138 w 776549"/>
                    <a:gd name="connsiteY30" fmla="*/ 188119 h 838200"/>
                    <a:gd name="connsiteX31" fmla="*/ 735807 w 776549"/>
                    <a:gd name="connsiteY31" fmla="*/ 214312 h 838200"/>
                    <a:gd name="connsiteX32" fmla="*/ 742950 w 776549"/>
                    <a:gd name="connsiteY32" fmla="*/ 228600 h 838200"/>
                    <a:gd name="connsiteX33" fmla="*/ 745332 w 776549"/>
                    <a:gd name="connsiteY33" fmla="*/ 235744 h 838200"/>
                    <a:gd name="connsiteX34" fmla="*/ 750094 w 776549"/>
                    <a:gd name="connsiteY34" fmla="*/ 242887 h 838200"/>
                    <a:gd name="connsiteX35" fmla="*/ 754857 w 776549"/>
                    <a:gd name="connsiteY35" fmla="*/ 252412 h 838200"/>
                    <a:gd name="connsiteX36" fmla="*/ 757238 w 776549"/>
                    <a:gd name="connsiteY36" fmla="*/ 259556 h 838200"/>
                    <a:gd name="connsiteX37" fmla="*/ 762000 w 776549"/>
                    <a:gd name="connsiteY37" fmla="*/ 266700 h 838200"/>
                    <a:gd name="connsiteX38" fmla="*/ 766763 w 776549"/>
                    <a:gd name="connsiteY38" fmla="*/ 285750 h 838200"/>
                    <a:gd name="connsiteX39" fmla="*/ 769144 w 776549"/>
                    <a:gd name="connsiteY39" fmla="*/ 295275 h 838200"/>
                    <a:gd name="connsiteX40" fmla="*/ 771525 w 776549"/>
                    <a:gd name="connsiteY40" fmla="*/ 302419 h 838200"/>
                    <a:gd name="connsiteX41" fmla="*/ 773907 w 776549"/>
                    <a:gd name="connsiteY41" fmla="*/ 388144 h 838200"/>
                    <a:gd name="connsiteX42" fmla="*/ 769144 w 776549"/>
                    <a:gd name="connsiteY42" fmla="*/ 402431 h 838200"/>
                    <a:gd name="connsiteX43" fmla="*/ 766763 w 776549"/>
                    <a:gd name="connsiteY43" fmla="*/ 416719 h 838200"/>
                    <a:gd name="connsiteX44" fmla="*/ 762000 w 776549"/>
                    <a:gd name="connsiteY44" fmla="*/ 423862 h 838200"/>
                    <a:gd name="connsiteX45" fmla="*/ 757238 w 776549"/>
                    <a:gd name="connsiteY45" fmla="*/ 433387 h 838200"/>
                    <a:gd name="connsiteX46" fmla="*/ 750094 w 776549"/>
                    <a:gd name="connsiteY46" fmla="*/ 440531 h 838200"/>
                    <a:gd name="connsiteX47" fmla="*/ 740569 w 776549"/>
                    <a:gd name="connsiteY47" fmla="*/ 452437 h 838200"/>
                    <a:gd name="connsiteX48" fmla="*/ 733425 w 776549"/>
                    <a:gd name="connsiteY48" fmla="*/ 459581 h 838200"/>
                    <a:gd name="connsiteX49" fmla="*/ 716757 w 776549"/>
                    <a:gd name="connsiteY49" fmla="*/ 478631 h 838200"/>
                    <a:gd name="connsiteX50" fmla="*/ 697707 w 776549"/>
                    <a:gd name="connsiteY50" fmla="*/ 500062 h 838200"/>
                    <a:gd name="connsiteX51" fmla="*/ 683419 w 776549"/>
                    <a:gd name="connsiteY51" fmla="*/ 507206 h 838200"/>
                    <a:gd name="connsiteX52" fmla="*/ 671513 w 776549"/>
                    <a:gd name="connsiteY52" fmla="*/ 521494 h 838200"/>
                    <a:gd name="connsiteX53" fmla="*/ 657225 w 776549"/>
                    <a:gd name="connsiteY53" fmla="*/ 531019 h 838200"/>
                    <a:gd name="connsiteX54" fmla="*/ 650082 w 776549"/>
                    <a:gd name="connsiteY54" fmla="*/ 535781 h 838200"/>
                    <a:gd name="connsiteX55" fmla="*/ 626269 w 776549"/>
                    <a:gd name="connsiteY55" fmla="*/ 554831 h 838200"/>
                    <a:gd name="connsiteX56" fmla="*/ 621507 w 776549"/>
                    <a:gd name="connsiteY56" fmla="*/ 561975 h 838200"/>
                    <a:gd name="connsiteX57" fmla="*/ 614363 w 776549"/>
                    <a:gd name="connsiteY57" fmla="*/ 566737 h 838200"/>
                    <a:gd name="connsiteX58" fmla="*/ 604838 w 776549"/>
                    <a:gd name="connsiteY58" fmla="*/ 573881 h 838200"/>
                    <a:gd name="connsiteX59" fmla="*/ 576263 w 776549"/>
                    <a:gd name="connsiteY59" fmla="*/ 597694 h 838200"/>
                    <a:gd name="connsiteX60" fmla="*/ 547688 w 776549"/>
                    <a:gd name="connsiteY60" fmla="*/ 619125 h 838200"/>
                    <a:gd name="connsiteX61" fmla="*/ 538163 w 776549"/>
                    <a:gd name="connsiteY61" fmla="*/ 626269 h 838200"/>
                    <a:gd name="connsiteX62" fmla="*/ 528638 w 776549"/>
                    <a:gd name="connsiteY62" fmla="*/ 631031 h 838200"/>
                    <a:gd name="connsiteX63" fmla="*/ 519113 w 776549"/>
                    <a:gd name="connsiteY63" fmla="*/ 638175 h 838200"/>
                    <a:gd name="connsiteX64" fmla="*/ 511969 w 776549"/>
                    <a:gd name="connsiteY64" fmla="*/ 642937 h 838200"/>
                    <a:gd name="connsiteX65" fmla="*/ 502444 w 776549"/>
                    <a:gd name="connsiteY65" fmla="*/ 650081 h 838200"/>
                    <a:gd name="connsiteX66" fmla="*/ 495300 w 776549"/>
                    <a:gd name="connsiteY66" fmla="*/ 654844 h 838200"/>
                    <a:gd name="connsiteX67" fmla="*/ 485775 w 776549"/>
                    <a:gd name="connsiteY67" fmla="*/ 661987 h 838200"/>
                    <a:gd name="connsiteX68" fmla="*/ 473869 w 776549"/>
                    <a:gd name="connsiteY68" fmla="*/ 669131 h 838200"/>
                    <a:gd name="connsiteX69" fmla="*/ 454819 w 776549"/>
                    <a:gd name="connsiteY69" fmla="*/ 681037 h 838200"/>
                    <a:gd name="connsiteX70" fmla="*/ 447675 w 776549"/>
                    <a:gd name="connsiteY70" fmla="*/ 683419 h 838200"/>
                    <a:gd name="connsiteX71" fmla="*/ 428625 w 776549"/>
                    <a:gd name="connsiteY71" fmla="*/ 695325 h 838200"/>
                    <a:gd name="connsiteX72" fmla="*/ 407194 w 776549"/>
                    <a:gd name="connsiteY72" fmla="*/ 707231 h 838200"/>
                    <a:gd name="connsiteX73" fmla="*/ 400050 w 776549"/>
                    <a:gd name="connsiteY73" fmla="*/ 711994 h 838200"/>
                    <a:gd name="connsiteX74" fmla="*/ 390525 w 776549"/>
                    <a:gd name="connsiteY74" fmla="*/ 714375 h 838200"/>
                    <a:gd name="connsiteX75" fmla="*/ 383382 w 776549"/>
                    <a:gd name="connsiteY75" fmla="*/ 719137 h 838200"/>
                    <a:gd name="connsiteX76" fmla="*/ 364332 w 776549"/>
                    <a:gd name="connsiteY76" fmla="*/ 723900 h 838200"/>
                    <a:gd name="connsiteX77" fmla="*/ 350044 w 776549"/>
                    <a:gd name="connsiteY77" fmla="*/ 733425 h 838200"/>
                    <a:gd name="connsiteX78" fmla="*/ 333375 w 776549"/>
                    <a:gd name="connsiteY78" fmla="*/ 738187 h 838200"/>
                    <a:gd name="connsiteX79" fmla="*/ 326232 w 776549"/>
                    <a:gd name="connsiteY79" fmla="*/ 740569 h 838200"/>
                    <a:gd name="connsiteX80" fmla="*/ 316707 w 776549"/>
                    <a:gd name="connsiteY80" fmla="*/ 745331 h 838200"/>
                    <a:gd name="connsiteX81" fmla="*/ 307182 w 776549"/>
                    <a:gd name="connsiteY81" fmla="*/ 747712 h 838200"/>
                    <a:gd name="connsiteX82" fmla="*/ 278607 w 776549"/>
                    <a:gd name="connsiteY82" fmla="*/ 757237 h 838200"/>
                    <a:gd name="connsiteX83" fmla="*/ 271463 w 776549"/>
                    <a:gd name="connsiteY83" fmla="*/ 762000 h 838200"/>
                    <a:gd name="connsiteX84" fmla="*/ 238125 w 776549"/>
                    <a:gd name="connsiteY84" fmla="*/ 771525 h 838200"/>
                    <a:gd name="connsiteX85" fmla="*/ 216694 w 776549"/>
                    <a:gd name="connsiteY85" fmla="*/ 778669 h 838200"/>
                    <a:gd name="connsiteX86" fmla="*/ 209550 w 776549"/>
                    <a:gd name="connsiteY86" fmla="*/ 781050 h 838200"/>
                    <a:gd name="connsiteX87" fmla="*/ 197644 w 776549"/>
                    <a:gd name="connsiteY87" fmla="*/ 783431 h 838200"/>
                    <a:gd name="connsiteX88" fmla="*/ 190500 w 776549"/>
                    <a:gd name="connsiteY88" fmla="*/ 785812 h 838200"/>
                    <a:gd name="connsiteX89" fmla="*/ 178594 w 776549"/>
                    <a:gd name="connsiteY89" fmla="*/ 788194 h 838200"/>
                    <a:gd name="connsiteX90" fmla="*/ 150019 w 776549"/>
                    <a:gd name="connsiteY90" fmla="*/ 800100 h 838200"/>
                    <a:gd name="connsiteX91" fmla="*/ 138113 w 776549"/>
                    <a:gd name="connsiteY91" fmla="*/ 804862 h 838200"/>
                    <a:gd name="connsiteX92" fmla="*/ 123825 w 776549"/>
                    <a:gd name="connsiteY92" fmla="*/ 807244 h 838200"/>
                    <a:gd name="connsiteX93" fmla="*/ 116682 w 776549"/>
                    <a:gd name="connsiteY93" fmla="*/ 809625 h 838200"/>
                    <a:gd name="connsiteX94" fmla="*/ 83344 w 776549"/>
                    <a:gd name="connsiteY94" fmla="*/ 816769 h 838200"/>
                    <a:gd name="connsiteX95" fmla="*/ 71438 w 776549"/>
                    <a:gd name="connsiteY95" fmla="*/ 821531 h 838200"/>
                    <a:gd name="connsiteX96" fmla="*/ 28575 w 776549"/>
                    <a:gd name="connsiteY96" fmla="*/ 831056 h 838200"/>
                    <a:gd name="connsiteX97" fmla="*/ 0 w 776549"/>
                    <a:gd name="connsiteY97" fmla="*/ 838200 h 838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</a:cxnLst>
                  <a:rect l="l" t="t" r="r" b="b"/>
                  <a:pathLst>
                    <a:path w="776549" h="838200">
                      <a:moveTo>
                        <a:pt x="347663" y="0"/>
                      </a:moveTo>
                      <a:lnTo>
                        <a:pt x="347663" y="0"/>
                      </a:lnTo>
                      <a:cubicBezTo>
                        <a:pt x="354013" y="2381"/>
                        <a:pt x="360279" y="4999"/>
                        <a:pt x="366713" y="7144"/>
                      </a:cubicBezTo>
                      <a:cubicBezTo>
                        <a:pt x="375772" y="10164"/>
                        <a:pt x="375359" y="8467"/>
                        <a:pt x="383382" y="11906"/>
                      </a:cubicBezTo>
                      <a:cubicBezTo>
                        <a:pt x="386645" y="13304"/>
                        <a:pt x="389539" y="15546"/>
                        <a:pt x="392907" y="16669"/>
                      </a:cubicBezTo>
                      <a:cubicBezTo>
                        <a:pt x="396747" y="17949"/>
                        <a:pt x="400862" y="18172"/>
                        <a:pt x="404813" y="19050"/>
                      </a:cubicBezTo>
                      <a:cubicBezTo>
                        <a:pt x="408008" y="19760"/>
                        <a:pt x="411163" y="20637"/>
                        <a:pt x="414338" y="21431"/>
                      </a:cubicBezTo>
                      <a:cubicBezTo>
                        <a:pt x="417513" y="23019"/>
                        <a:pt x="420495" y="25071"/>
                        <a:pt x="423863" y="26194"/>
                      </a:cubicBezTo>
                      <a:cubicBezTo>
                        <a:pt x="423869" y="26196"/>
                        <a:pt x="447672" y="32145"/>
                        <a:pt x="452438" y="33337"/>
                      </a:cubicBezTo>
                      <a:cubicBezTo>
                        <a:pt x="455613" y="34131"/>
                        <a:pt x="458858" y="34684"/>
                        <a:pt x="461963" y="35719"/>
                      </a:cubicBezTo>
                      <a:cubicBezTo>
                        <a:pt x="495956" y="47049"/>
                        <a:pt x="460557" y="35656"/>
                        <a:pt x="485775" y="42862"/>
                      </a:cubicBezTo>
                      <a:cubicBezTo>
                        <a:pt x="488189" y="43552"/>
                        <a:pt x="490612" y="44255"/>
                        <a:pt x="492919" y="45244"/>
                      </a:cubicBezTo>
                      <a:cubicBezTo>
                        <a:pt x="496182" y="46642"/>
                        <a:pt x="499044" y="48986"/>
                        <a:pt x="502444" y="50006"/>
                      </a:cubicBezTo>
                      <a:cubicBezTo>
                        <a:pt x="507069" y="51393"/>
                        <a:pt x="511969" y="51593"/>
                        <a:pt x="516732" y="52387"/>
                      </a:cubicBezTo>
                      <a:cubicBezTo>
                        <a:pt x="540674" y="64359"/>
                        <a:pt x="510466" y="50298"/>
                        <a:pt x="538163" y="59531"/>
                      </a:cubicBezTo>
                      <a:cubicBezTo>
                        <a:pt x="541531" y="60654"/>
                        <a:pt x="544392" y="62976"/>
                        <a:pt x="547688" y="64294"/>
                      </a:cubicBezTo>
                      <a:cubicBezTo>
                        <a:pt x="552349" y="66158"/>
                        <a:pt x="557213" y="67469"/>
                        <a:pt x="561975" y="69056"/>
                      </a:cubicBezTo>
                      <a:cubicBezTo>
                        <a:pt x="572222" y="72471"/>
                        <a:pt x="566686" y="70829"/>
                        <a:pt x="578644" y="73819"/>
                      </a:cubicBezTo>
                      <a:cubicBezTo>
                        <a:pt x="604658" y="91159"/>
                        <a:pt x="564547" y="65579"/>
                        <a:pt x="595313" y="80962"/>
                      </a:cubicBezTo>
                      <a:cubicBezTo>
                        <a:pt x="628076" y="97343"/>
                        <a:pt x="596983" y="86280"/>
                        <a:pt x="616744" y="92869"/>
                      </a:cubicBezTo>
                      <a:cubicBezTo>
                        <a:pt x="622010" y="98134"/>
                        <a:pt x="624403" y="101460"/>
                        <a:pt x="631032" y="104775"/>
                      </a:cubicBezTo>
                      <a:cubicBezTo>
                        <a:pt x="633277" y="105897"/>
                        <a:pt x="635794" y="106362"/>
                        <a:pt x="638175" y="107156"/>
                      </a:cubicBezTo>
                      <a:cubicBezTo>
                        <a:pt x="640556" y="109537"/>
                        <a:pt x="642517" y="112432"/>
                        <a:pt x="645319" y="114300"/>
                      </a:cubicBezTo>
                      <a:cubicBezTo>
                        <a:pt x="647408" y="115692"/>
                        <a:pt x="650535" y="115074"/>
                        <a:pt x="652463" y="116681"/>
                      </a:cubicBezTo>
                      <a:cubicBezTo>
                        <a:pt x="665663" y="127680"/>
                        <a:pt x="653377" y="124434"/>
                        <a:pt x="666750" y="133350"/>
                      </a:cubicBezTo>
                      <a:cubicBezTo>
                        <a:pt x="668839" y="134742"/>
                        <a:pt x="671513" y="134937"/>
                        <a:pt x="673894" y="135731"/>
                      </a:cubicBezTo>
                      <a:cubicBezTo>
                        <a:pt x="686596" y="154783"/>
                        <a:pt x="669925" y="131762"/>
                        <a:pt x="685800" y="147637"/>
                      </a:cubicBezTo>
                      <a:cubicBezTo>
                        <a:pt x="687824" y="149661"/>
                        <a:pt x="688731" y="152582"/>
                        <a:pt x="690563" y="154781"/>
                      </a:cubicBezTo>
                      <a:cubicBezTo>
                        <a:pt x="696293" y="161657"/>
                        <a:pt x="697826" y="162004"/>
                        <a:pt x="704850" y="166687"/>
                      </a:cubicBezTo>
                      <a:cubicBezTo>
                        <a:pt x="705644" y="169068"/>
                        <a:pt x="706109" y="171586"/>
                        <a:pt x="707232" y="173831"/>
                      </a:cubicBezTo>
                      <a:cubicBezTo>
                        <a:pt x="710548" y="180464"/>
                        <a:pt x="713870" y="182851"/>
                        <a:pt x="719138" y="188119"/>
                      </a:cubicBezTo>
                      <a:cubicBezTo>
                        <a:pt x="730169" y="210181"/>
                        <a:pt x="723643" y="202149"/>
                        <a:pt x="735807" y="214312"/>
                      </a:cubicBezTo>
                      <a:cubicBezTo>
                        <a:pt x="741790" y="232262"/>
                        <a:pt x="733721" y="210142"/>
                        <a:pt x="742950" y="228600"/>
                      </a:cubicBezTo>
                      <a:cubicBezTo>
                        <a:pt x="744073" y="230845"/>
                        <a:pt x="744209" y="233499"/>
                        <a:pt x="745332" y="235744"/>
                      </a:cubicBezTo>
                      <a:cubicBezTo>
                        <a:pt x="746612" y="238303"/>
                        <a:pt x="748674" y="240402"/>
                        <a:pt x="750094" y="242887"/>
                      </a:cubicBezTo>
                      <a:cubicBezTo>
                        <a:pt x="751855" y="245969"/>
                        <a:pt x="753459" y="249149"/>
                        <a:pt x="754857" y="252412"/>
                      </a:cubicBezTo>
                      <a:cubicBezTo>
                        <a:pt x="755846" y="254719"/>
                        <a:pt x="756116" y="257311"/>
                        <a:pt x="757238" y="259556"/>
                      </a:cubicBezTo>
                      <a:cubicBezTo>
                        <a:pt x="758518" y="262116"/>
                        <a:pt x="760413" y="264319"/>
                        <a:pt x="762000" y="266700"/>
                      </a:cubicBezTo>
                      <a:lnTo>
                        <a:pt x="766763" y="285750"/>
                      </a:lnTo>
                      <a:cubicBezTo>
                        <a:pt x="767557" y="288925"/>
                        <a:pt x="768109" y="292170"/>
                        <a:pt x="769144" y="295275"/>
                      </a:cubicBezTo>
                      <a:lnTo>
                        <a:pt x="771525" y="302419"/>
                      </a:lnTo>
                      <a:cubicBezTo>
                        <a:pt x="775990" y="342596"/>
                        <a:pt x="778955" y="347758"/>
                        <a:pt x="773907" y="388144"/>
                      </a:cubicBezTo>
                      <a:cubicBezTo>
                        <a:pt x="773284" y="393125"/>
                        <a:pt x="769969" y="397479"/>
                        <a:pt x="769144" y="402431"/>
                      </a:cubicBezTo>
                      <a:cubicBezTo>
                        <a:pt x="768350" y="407194"/>
                        <a:pt x="768290" y="412138"/>
                        <a:pt x="766763" y="416719"/>
                      </a:cubicBezTo>
                      <a:cubicBezTo>
                        <a:pt x="765858" y="419434"/>
                        <a:pt x="763420" y="421377"/>
                        <a:pt x="762000" y="423862"/>
                      </a:cubicBezTo>
                      <a:cubicBezTo>
                        <a:pt x="760239" y="426944"/>
                        <a:pt x="759301" y="430498"/>
                        <a:pt x="757238" y="433387"/>
                      </a:cubicBezTo>
                      <a:cubicBezTo>
                        <a:pt x="755281" y="436127"/>
                        <a:pt x="752312" y="437997"/>
                        <a:pt x="750094" y="440531"/>
                      </a:cubicBezTo>
                      <a:cubicBezTo>
                        <a:pt x="746747" y="444356"/>
                        <a:pt x="743916" y="448612"/>
                        <a:pt x="740569" y="452437"/>
                      </a:cubicBezTo>
                      <a:cubicBezTo>
                        <a:pt x="738351" y="454971"/>
                        <a:pt x="735493" y="456923"/>
                        <a:pt x="733425" y="459581"/>
                      </a:cubicBezTo>
                      <a:cubicBezTo>
                        <a:pt x="718466" y="478815"/>
                        <a:pt x="730586" y="469412"/>
                        <a:pt x="716757" y="478631"/>
                      </a:cubicBezTo>
                      <a:cubicBezTo>
                        <a:pt x="712219" y="485438"/>
                        <a:pt x="704697" y="497731"/>
                        <a:pt x="697707" y="500062"/>
                      </a:cubicBezTo>
                      <a:cubicBezTo>
                        <a:pt x="687848" y="503349"/>
                        <a:pt x="692652" y="501052"/>
                        <a:pt x="683419" y="507206"/>
                      </a:cubicBezTo>
                      <a:cubicBezTo>
                        <a:pt x="679186" y="513557"/>
                        <a:pt x="677861" y="516557"/>
                        <a:pt x="671513" y="521494"/>
                      </a:cubicBezTo>
                      <a:cubicBezTo>
                        <a:pt x="666995" y="525008"/>
                        <a:pt x="661988" y="527844"/>
                        <a:pt x="657225" y="531019"/>
                      </a:cubicBezTo>
                      <a:cubicBezTo>
                        <a:pt x="654844" y="532606"/>
                        <a:pt x="652105" y="533758"/>
                        <a:pt x="650082" y="535781"/>
                      </a:cubicBezTo>
                      <a:cubicBezTo>
                        <a:pt x="633284" y="552579"/>
                        <a:pt x="641818" y="547057"/>
                        <a:pt x="626269" y="554831"/>
                      </a:cubicBezTo>
                      <a:cubicBezTo>
                        <a:pt x="624682" y="557212"/>
                        <a:pt x="623531" y="559951"/>
                        <a:pt x="621507" y="561975"/>
                      </a:cubicBezTo>
                      <a:cubicBezTo>
                        <a:pt x="619483" y="563999"/>
                        <a:pt x="616692" y="565074"/>
                        <a:pt x="614363" y="566737"/>
                      </a:cubicBezTo>
                      <a:cubicBezTo>
                        <a:pt x="611133" y="569044"/>
                        <a:pt x="607788" y="571226"/>
                        <a:pt x="604838" y="573881"/>
                      </a:cubicBezTo>
                      <a:cubicBezTo>
                        <a:pt x="561285" y="613079"/>
                        <a:pt x="617584" y="566704"/>
                        <a:pt x="576263" y="597694"/>
                      </a:cubicBezTo>
                      <a:lnTo>
                        <a:pt x="547688" y="619125"/>
                      </a:lnTo>
                      <a:cubicBezTo>
                        <a:pt x="544513" y="621506"/>
                        <a:pt x="541713" y="624494"/>
                        <a:pt x="538163" y="626269"/>
                      </a:cubicBezTo>
                      <a:cubicBezTo>
                        <a:pt x="534988" y="627856"/>
                        <a:pt x="531648" y="629150"/>
                        <a:pt x="528638" y="631031"/>
                      </a:cubicBezTo>
                      <a:cubicBezTo>
                        <a:pt x="525272" y="633134"/>
                        <a:pt x="522343" y="635868"/>
                        <a:pt x="519113" y="638175"/>
                      </a:cubicBezTo>
                      <a:cubicBezTo>
                        <a:pt x="516784" y="639838"/>
                        <a:pt x="514298" y="641274"/>
                        <a:pt x="511969" y="642937"/>
                      </a:cubicBezTo>
                      <a:cubicBezTo>
                        <a:pt x="508739" y="645244"/>
                        <a:pt x="505673" y="647774"/>
                        <a:pt x="502444" y="650081"/>
                      </a:cubicBezTo>
                      <a:cubicBezTo>
                        <a:pt x="500115" y="651745"/>
                        <a:pt x="497629" y="653180"/>
                        <a:pt x="495300" y="654844"/>
                      </a:cubicBezTo>
                      <a:cubicBezTo>
                        <a:pt x="492071" y="657151"/>
                        <a:pt x="489077" y="659786"/>
                        <a:pt x="485775" y="661987"/>
                      </a:cubicBezTo>
                      <a:cubicBezTo>
                        <a:pt x="481924" y="664554"/>
                        <a:pt x="477794" y="666678"/>
                        <a:pt x="473869" y="669131"/>
                      </a:cubicBezTo>
                      <a:cubicBezTo>
                        <a:pt x="466308" y="673857"/>
                        <a:pt x="463626" y="676634"/>
                        <a:pt x="454819" y="681037"/>
                      </a:cubicBezTo>
                      <a:cubicBezTo>
                        <a:pt x="452574" y="682160"/>
                        <a:pt x="449920" y="682296"/>
                        <a:pt x="447675" y="683419"/>
                      </a:cubicBezTo>
                      <a:cubicBezTo>
                        <a:pt x="438868" y="687822"/>
                        <a:pt x="436186" y="690599"/>
                        <a:pt x="428625" y="695325"/>
                      </a:cubicBezTo>
                      <a:cubicBezTo>
                        <a:pt x="396898" y="715156"/>
                        <a:pt x="433726" y="692070"/>
                        <a:pt x="407194" y="707231"/>
                      </a:cubicBezTo>
                      <a:cubicBezTo>
                        <a:pt x="404709" y="708651"/>
                        <a:pt x="402681" y="710867"/>
                        <a:pt x="400050" y="711994"/>
                      </a:cubicBezTo>
                      <a:cubicBezTo>
                        <a:pt x="397042" y="713283"/>
                        <a:pt x="393700" y="713581"/>
                        <a:pt x="390525" y="714375"/>
                      </a:cubicBezTo>
                      <a:cubicBezTo>
                        <a:pt x="388144" y="715962"/>
                        <a:pt x="386061" y="718132"/>
                        <a:pt x="383382" y="719137"/>
                      </a:cubicBezTo>
                      <a:cubicBezTo>
                        <a:pt x="376891" y="721571"/>
                        <a:pt x="370430" y="720512"/>
                        <a:pt x="364332" y="723900"/>
                      </a:cubicBezTo>
                      <a:cubicBezTo>
                        <a:pt x="359328" y="726680"/>
                        <a:pt x="355548" y="731853"/>
                        <a:pt x="350044" y="733425"/>
                      </a:cubicBezTo>
                      <a:lnTo>
                        <a:pt x="333375" y="738187"/>
                      </a:lnTo>
                      <a:cubicBezTo>
                        <a:pt x="330971" y="738908"/>
                        <a:pt x="328539" y="739580"/>
                        <a:pt x="326232" y="740569"/>
                      </a:cubicBezTo>
                      <a:cubicBezTo>
                        <a:pt x="322969" y="741967"/>
                        <a:pt x="320031" y="744085"/>
                        <a:pt x="316707" y="745331"/>
                      </a:cubicBezTo>
                      <a:cubicBezTo>
                        <a:pt x="313643" y="746480"/>
                        <a:pt x="310306" y="746736"/>
                        <a:pt x="307182" y="747712"/>
                      </a:cubicBezTo>
                      <a:cubicBezTo>
                        <a:pt x="297599" y="750707"/>
                        <a:pt x="278607" y="757237"/>
                        <a:pt x="278607" y="757237"/>
                      </a:cubicBezTo>
                      <a:cubicBezTo>
                        <a:pt x="276226" y="758825"/>
                        <a:pt x="274078" y="760838"/>
                        <a:pt x="271463" y="762000"/>
                      </a:cubicBezTo>
                      <a:cubicBezTo>
                        <a:pt x="257713" y="768111"/>
                        <a:pt x="253248" y="766484"/>
                        <a:pt x="238125" y="771525"/>
                      </a:cubicBezTo>
                      <a:lnTo>
                        <a:pt x="216694" y="778669"/>
                      </a:lnTo>
                      <a:cubicBezTo>
                        <a:pt x="214313" y="779463"/>
                        <a:pt x="212011" y="780558"/>
                        <a:pt x="209550" y="781050"/>
                      </a:cubicBezTo>
                      <a:cubicBezTo>
                        <a:pt x="205581" y="781844"/>
                        <a:pt x="201570" y="782449"/>
                        <a:pt x="197644" y="783431"/>
                      </a:cubicBezTo>
                      <a:cubicBezTo>
                        <a:pt x="195209" y="784040"/>
                        <a:pt x="192935" y="785203"/>
                        <a:pt x="190500" y="785812"/>
                      </a:cubicBezTo>
                      <a:cubicBezTo>
                        <a:pt x="186574" y="786794"/>
                        <a:pt x="182563" y="787400"/>
                        <a:pt x="178594" y="788194"/>
                      </a:cubicBezTo>
                      <a:cubicBezTo>
                        <a:pt x="162022" y="800622"/>
                        <a:pt x="175905" y="792135"/>
                        <a:pt x="150019" y="800100"/>
                      </a:cubicBezTo>
                      <a:cubicBezTo>
                        <a:pt x="145934" y="801357"/>
                        <a:pt x="142237" y="803737"/>
                        <a:pt x="138113" y="804862"/>
                      </a:cubicBezTo>
                      <a:cubicBezTo>
                        <a:pt x="133455" y="806132"/>
                        <a:pt x="128538" y="806196"/>
                        <a:pt x="123825" y="807244"/>
                      </a:cubicBezTo>
                      <a:cubicBezTo>
                        <a:pt x="121375" y="807789"/>
                        <a:pt x="119128" y="809061"/>
                        <a:pt x="116682" y="809625"/>
                      </a:cubicBezTo>
                      <a:cubicBezTo>
                        <a:pt x="116439" y="809681"/>
                        <a:pt x="89895" y="814585"/>
                        <a:pt x="83344" y="816769"/>
                      </a:cubicBezTo>
                      <a:cubicBezTo>
                        <a:pt x="79289" y="818121"/>
                        <a:pt x="75568" y="820430"/>
                        <a:pt x="71438" y="821531"/>
                      </a:cubicBezTo>
                      <a:cubicBezTo>
                        <a:pt x="52587" y="826558"/>
                        <a:pt x="46276" y="825156"/>
                        <a:pt x="28575" y="831056"/>
                      </a:cubicBezTo>
                      <a:cubicBezTo>
                        <a:pt x="19330" y="834138"/>
                        <a:pt x="9839" y="838200"/>
                        <a:pt x="0" y="838200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F00">
                        <a:alpha val="48000"/>
                      </a:srgbClr>
                    </a:gs>
                    <a:gs pos="50000">
                      <a:srgbClr val="FFC000">
                        <a:alpha val="18000"/>
                      </a:srgbClr>
                    </a:gs>
                    <a:gs pos="100000">
                      <a:srgbClr val="FF99CC">
                        <a:alpha val="31000"/>
                      </a:srgbClr>
                    </a:gs>
                  </a:gsLst>
                  <a:lin ang="18900000" scaled="1"/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dirty="0"/>
                </a:p>
              </p:txBody>
            </p:sp>
            <p:sp>
              <p:nvSpPr>
                <p:cNvPr id="73" name="Freeform 48"/>
                <p:cNvSpPr>
                  <a:spLocks/>
                </p:cNvSpPr>
                <p:nvPr/>
              </p:nvSpPr>
              <p:spPr bwMode="auto">
                <a:xfrm>
                  <a:off x="-2672315" y="1676573"/>
                  <a:ext cx="1295400" cy="816323"/>
                </a:xfrm>
                <a:custGeom>
                  <a:avLst/>
                  <a:gdLst>
                    <a:gd name="T0" fmla="*/ 0 w 816"/>
                    <a:gd name="T1" fmla="*/ 0 h 672"/>
                    <a:gd name="T2" fmla="*/ 2147483647 w 816"/>
                    <a:gd name="T3" fmla="*/ 2147483647 h 672"/>
                    <a:gd name="T4" fmla="*/ 2147483647 w 816"/>
                    <a:gd name="T5" fmla="*/ 2147483647 h 672"/>
                    <a:gd name="T6" fmla="*/ 2147483647 w 816"/>
                    <a:gd name="T7" fmla="*/ 2147483647 h 672"/>
                    <a:gd name="T8" fmla="*/ 2147483647 w 816"/>
                    <a:gd name="T9" fmla="*/ 0 h 6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16"/>
                    <a:gd name="T16" fmla="*/ 0 h 672"/>
                    <a:gd name="T17" fmla="*/ 816 w 816"/>
                    <a:gd name="T18" fmla="*/ 672 h 6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16" h="672">
                      <a:moveTo>
                        <a:pt x="0" y="0"/>
                      </a:moveTo>
                      <a:cubicBezTo>
                        <a:pt x="79" y="253"/>
                        <a:pt x="159" y="506"/>
                        <a:pt x="227" y="589"/>
                      </a:cubicBezTo>
                      <a:cubicBezTo>
                        <a:pt x="295" y="672"/>
                        <a:pt x="348" y="514"/>
                        <a:pt x="408" y="499"/>
                      </a:cubicBezTo>
                      <a:cubicBezTo>
                        <a:pt x="468" y="484"/>
                        <a:pt x="521" y="582"/>
                        <a:pt x="589" y="499"/>
                      </a:cubicBezTo>
                      <a:cubicBezTo>
                        <a:pt x="657" y="416"/>
                        <a:pt x="778" y="83"/>
                        <a:pt x="816" y="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66006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9pPr>
                </a:lstStyle>
                <a:p>
                  <a:endParaRPr lang="ja-JP" altLang="en-US" dirty="0"/>
                </a:p>
              </p:txBody>
            </p:sp>
            <p:sp>
              <p:nvSpPr>
                <p:cNvPr id="74" name="Oval 49"/>
                <p:cNvSpPr>
                  <a:spLocks noChangeArrowheads="1"/>
                </p:cNvSpPr>
                <p:nvPr/>
              </p:nvSpPr>
              <p:spPr bwMode="auto">
                <a:xfrm>
                  <a:off x="-2335765" y="2315096"/>
                  <a:ext cx="144463" cy="142875"/>
                </a:xfrm>
                <a:prstGeom prst="ellipse">
                  <a:avLst/>
                </a:prstGeom>
                <a:solidFill>
                  <a:srgbClr val="FFCC66"/>
                </a:solidFill>
                <a:ln w="38100" algn="ctr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prstShdw prst="shdw17" dist="12700">
                    <a:srgbClr val="991F00"/>
                  </a:prstShdw>
                </a:effectLst>
              </p:spPr>
              <p:txBody>
                <a:bodyPr wrap="none"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9pPr>
                </a:lstStyle>
                <a:p>
                  <a:pPr algn="ctr" eaLnBrk="1" hangingPunct="1"/>
                  <a:endParaRPr lang="ja-JP" altLang="en-US" sz="180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5" name="Text Box 85"/>
                <p:cNvSpPr txBox="1">
                  <a:spLocks noChangeArrowheads="1"/>
                </p:cNvSpPr>
                <p:nvPr/>
              </p:nvSpPr>
              <p:spPr bwMode="auto">
                <a:xfrm>
                  <a:off x="-3448335" y="1184643"/>
                  <a:ext cx="1623890" cy="615846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9pPr>
                </a:lstStyle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ja-JP" sz="1400" b="1" dirty="0">
                      <a:solidFill>
                        <a:srgbClr val="CC66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Comic Sans MS" pitchFamily="66" charset="0"/>
                    </a:rPr>
                    <a:t>DH</a:t>
                  </a:r>
                  <a:r>
                    <a:rPr lang="en-US" altLang="ja-JP" sz="1400" b="1" baseline="30000" dirty="0">
                      <a:solidFill>
                        <a:srgbClr val="CC66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Comic Sans MS" pitchFamily="66" charset="0"/>
                    </a:rPr>
                    <a:t>0…</a:t>
                  </a:r>
                  <a:r>
                    <a:rPr lang="en-US" altLang="ja-JP" sz="1400" b="1" dirty="0">
                      <a:solidFill>
                        <a:srgbClr val="CC66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Comic Sans MS" pitchFamily="66" charset="0"/>
                    </a:rPr>
                    <a:t>A</a:t>
                  </a:r>
                  <a:r>
                    <a:rPr lang="en-US" altLang="ja-JP" sz="1400" b="1" baseline="30000" dirty="0">
                      <a:solidFill>
                        <a:srgbClr val="CC66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Comic Sans MS" pitchFamily="66" charset="0"/>
                    </a:rPr>
                    <a:t>0</a:t>
                  </a:r>
                  <a:endParaRPr lang="ja-JP" altLang="en-US" sz="1400" b="1" baseline="30000" dirty="0">
                    <a:solidFill>
                      <a:srgbClr val="CC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76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-2807429" y="1628767"/>
                  <a:ext cx="0" cy="6477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9pPr>
                </a:lstStyle>
                <a:p>
                  <a:endParaRPr lang="ja-JP" altLang="en-US" dirty="0"/>
                </a:p>
              </p:txBody>
            </p:sp>
            <p:sp>
              <p:nvSpPr>
                <p:cNvPr id="77" name="Text Box 90"/>
                <p:cNvSpPr txBox="1">
                  <a:spLocks noChangeArrowheads="1"/>
                </p:cNvSpPr>
                <p:nvPr/>
              </p:nvSpPr>
              <p:spPr bwMode="auto">
                <a:xfrm>
                  <a:off x="-3051635" y="1799389"/>
                  <a:ext cx="98908" cy="615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en-US" altLang="ja-JP" sz="1400" i="1" dirty="0"/>
                    <a:t>E</a:t>
                  </a:r>
                </a:p>
              </p:txBody>
            </p:sp>
            <p:sp>
              <p:nvSpPr>
                <p:cNvPr id="78" name="Text Box 92"/>
                <p:cNvSpPr txBox="1">
                  <a:spLocks noChangeArrowheads="1"/>
                </p:cNvSpPr>
                <p:nvPr/>
              </p:nvSpPr>
              <p:spPr bwMode="auto">
                <a:xfrm>
                  <a:off x="-1827618" y="1229085"/>
                  <a:ext cx="1439933" cy="552357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9pPr>
                </a:lstStyle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ja-JP" sz="1200" b="1" dirty="0">
                      <a:solidFill>
                        <a:schemeClr val="hlink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Comic Sans MS" pitchFamily="66" charset="0"/>
                    </a:rPr>
                    <a:t>D</a:t>
                  </a:r>
                  <a:r>
                    <a:rPr lang="en-US" altLang="ja-JP" sz="1200" b="1" baseline="30000" dirty="0">
                      <a:solidFill>
                        <a:schemeClr val="hlink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Comic Sans MS" pitchFamily="66" charset="0"/>
                    </a:rPr>
                    <a:t>-…</a:t>
                  </a:r>
                  <a:r>
                    <a:rPr lang="en-US" altLang="ja-JP" sz="1200" b="1" dirty="0">
                      <a:solidFill>
                        <a:schemeClr val="hlink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Comic Sans MS" pitchFamily="66" charset="0"/>
                    </a:rPr>
                    <a:t>HA</a:t>
                  </a:r>
                  <a:r>
                    <a:rPr lang="en-US" altLang="ja-JP" sz="1200" b="1" baseline="30000" dirty="0">
                      <a:solidFill>
                        <a:schemeClr val="hlink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Comic Sans MS" pitchFamily="66" charset="0"/>
                    </a:rPr>
                    <a:t>+</a:t>
                  </a:r>
                  <a:endParaRPr lang="ja-JP" altLang="en-US" sz="1200" b="1" baseline="30000" dirty="0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79" name="フリーフォーム 78"/>
                <p:cNvSpPr/>
                <p:nvPr/>
              </p:nvSpPr>
              <p:spPr>
                <a:xfrm>
                  <a:off x="-2544413" y="2629023"/>
                  <a:ext cx="1011760" cy="244435"/>
                </a:xfrm>
                <a:custGeom>
                  <a:avLst/>
                  <a:gdLst>
                    <a:gd name="connsiteX0" fmla="*/ 0 w 923925"/>
                    <a:gd name="connsiteY0" fmla="*/ 80962 h 233362"/>
                    <a:gd name="connsiteX1" fmla="*/ 0 w 923925"/>
                    <a:gd name="connsiteY1" fmla="*/ 233362 h 233362"/>
                    <a:gd name="connsiteX2" fmla="*/ 280987 w 923925"/>
                    <a:gd name="connsiteY2" fmla="*/ 211931 h 233362"/>
                    <a:gd name="connsiteX3" fmla="*/ 335756 w 923925"/>
                    <a:gd name="connsiteY3" fmla="*/ 207169 h 233362"/>
                    <a:gd name="connsiteX4" fmla="*/ 419100 w 923925"/>
                    <a:gd name="connsiteY4" fmla="*/ 204787 h 233362"/>
                    <a:gd name="connsiteX5" fmla="*/ 516731 w 923925"/>
                    <a:gd name="connsiteY5" fmla="*/ 200025 h 233362"/>
                    <a:gd name="connsiteX6" fmla="*/ 578644 w 923925"/>
                    <a:gd name="connsiteY6" fmla="*/ 195262 h 233362"/>
                    <a:gd name="connsiteX7" fmla="*/ 595312 w 923925"/>
                    <a:gd name="connsiteY7" fmla="*/ 192881 h 233362"/>
                    <a:gd name="connsiteX8" fmla="*/ 607219 w 923925"/>
                    <a:gd name="connsiteY8" fmla="*/ 190500 h 233362"/>
                    <a:gd name="connsiteX9" fmla="*/ 654844 w 923925"/>
                    <a:gd name="connsiteY9" fmla="*/ 188119 h 233362"/>
                    <a:gd name="connsiteX10" fmla="*/ 762000 w 923925"/>
                    <a:gd name="connsiteY10" fmla="*/ 183356 h 233362"/>
                    <a:gd name="connsiteX11" fmla="*/ 923925 w 923925"/>
                    <a:gd name="connsiteY11" fmla="*/ 180975 h 233362"/>
                    <a:gd name="connsiteX12" fmla="*/ 907256 w 923925"/>
                    <a:gd name="connsiteY12" fmla="*/ 0 h 233362"/>
                    <a:gd name="connsiteX13" fmla="*/ 885825 w 923925"/>
                    <a:gd name="connsiteY13" fmla="*/ 4762 h 233362"/>
                    <a:gd name="connsiteX14" fmla="*/ 878681 w 923925"/>
                    <a:gd name="connsiteY14" fmla="*/ 7144 h 233362"/>
                    <a:gd name="connsiteX15" fmla="*/ 871537 w 923925"/>
                    <a:gd name="connsiteY15" fmla="*/ 11906 h 233362"/>
                    <a:gd name="connsiteX16" fmla="*/ 862012 w 923925"/>
                    <a:gd name="connsiteY16" fmla="*/ 14287 h 233362"/>
                    <a:gd name="connsiteX17" fmla="*/ 847725 w 923925"/>
                    <a:gd name="connsiteY17" fmla="*/ 19050 h 233362"/>
                    <a:gd name="connsiteX18" fmla="*/ 838200 w 923925"/>
                    <a:gd name="connsiteY18" fmla="*/ 21431 h 233362"/>
                    <a:gd name="connsiteX19" fmla="*/ 812006 w 923925"/>
                    <a:gd name="connsiteY19" fmla="*/ 26194 h 233362"/>
                    <a:gd name="connsiteX20" fmla="*/ 804862 w 923925"/>
                    <a:gd name="connsiteY20" fmla="*/ 28575 h 233362"/>
                    <a:gd name="connsiteX21" fmla="*/ 776287 w 923925"/>
                    <a:gd name="connsiteY21" fmla="*/ 33337 h 233362"/>
                    <a:gd name="connsiteX22" fmla="*/ 752475 w 923925"/>
                    <a:gd name="connsiteY22" fmla="*/ 38100 h 233362"/>
                    <a:gd name="connsiteX23" fmla="*/ 745331 w 923925"/>
                    <a:gd name="connsiteY23" fmla="*/ 40481 h 233362"/>
                    <a:gd name="connsiteX24" fmla="*/ 728662 w 923925"/>
                    <a:gd name="connsiteY24" fmla="*/ 42862 h 233362"/>
                    <a:gd name="connsiteX25" fmla="*/ 714375 w 923925"/>
                    <a:gd name="connsiteY25" fmla="*/ 45244 h 233362"/>
                    <a:gd name="connsiteX26" fmla="*/ 704850 w 923925"/>
                    <a:gd name="connsiteY26" fmla="*/ 47625 h 233362"/>
                    <a:gd name="connsiteX27" fmla="*/ 683419 w 923925"/>
                    <a:gd name="connsiteY27" fmla="*/ 50006 h 233362"/>
                    <a:gd name="connsiteX28" fmla="*/ 642937 w 923925"/>
                    <a:gd name="connsiteY28" fmla="*/ 54769 h 233362"/>
                    <a:gd name="connsiteX29" fmla="*/ 547687 w 923925"/>
                    <a:gd name="connsiteY29" fmla="*/ 61912 h 233362"/>
                    <a:gd name="connsiteX30" fmla="*/ 497681 w 923925"/>
                    <a:gd name="connsiteY30" fmla="*/ 66675 h 233362"/>
                    <a:gd name="connsiteX31" fmla="*/ 419100 w 923925"/>
                    <a:gd name="connsiteY31" fmla="*/ 69056 h 233362"/>
                    <a:gd name="connsiteX32" fmla="*/ 404812 w 923925"/>
                    <a:gd name="connsiteY32" fmla="*/ 71437 h 233362"/>
                    <a:gd name="connsiteX33" fmla="*/ 245269 w 923925"/>
                    <a:gd name="connsiteY33" fmla="*/ 71437 h 233362"/>
                    <a:gd name="connsiteX34" fmla="*/ 90487 w 923925"/>
                    <a:gd name="connsiteY34" fmla="*/ 73819 h 233362"/>
                    <a:gd name="connsiteX35" fmla="*/ 35719 w 923925"/>
                    <a:gd name="connsiteY35" fmla="*/ 78581 h 233362"/>
                    <a:gd name="connsiteX36" fmla="*/ 0 w 923925"/>
                    <a:gd name="connsiteY36" fmla="*/ 80962 h 23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23925" h="233362">
                      <a:moveTo>
                        <a:pt x="0" y="80962"/>
                      </a:moveTo>
                      <a:lnTo>
                        <a:pt x="0" y="233362"/>
                      </a:lnTo>
                      <a:lnTo>
                        <a:pt x="280987" y="211931"/>
                      </a:lnTo>
                      <a:cubicBezTo>
                        <a:pt x="302111" y="209584"/>
                        <a:pt x="312888" y="208102"/>
                        <a:pt x="335756" y="207169"/>
                      </a:cubicBezTo>
                      <a:cubicBezTo>
                        <a:pt x="363526" y="206035"/>
                        <a:pt x="391319" y="205581"/>
                        <a:pt x="419100" y="204787"/>
                      </a:cubicBezTo>
                      <a:cubicBezTo>
                        <a:pt x="463489" y="197389"/>
                        <a:pt x="413089" y="205122"/>
                        <a:pt x="516731" y="200025"/>
                      </a:cubicBezTo>
                      <a:cubicBezTo>
                        <a:pt x="537405" y="199008"/>
                        <a:pt x="558153" y="198189"/>
                        <a:pt x="578644" y="195262"/>
                      </a:cubicBezTo>
                      <a:cubicBezTo>
                        <a:pt x="584200" y="194468"/>
                        <a:pt x="589776" y="193804"/>
                        <a:pt x="595312" y="192881"/>
                      </a:cubicBezTo>
                      <a:cubicBezTo>
                        <a:pt x="599305" y="192216"/>
                        <a:pt x="603184" y="190823"/>
                        <a:pt x="607219" y="190500"/>
                      </a:cubicBezTo>
                      <a:cubicBezTo>
                        <a:pt x="623063" y="189233"/>
                        <a:pt x="638969" y="188913"/>
                        <a:pt x="654844" y="188119"/>
                      </a:cubicBezTo>
                      <a:cubicBezTo>
                        <a:pt x="699368" y="180696"/>
                        <a:pt x="666281" y="185531"/>
                        <a:pt x="762000" y="183356"/>
                      </a:cubicBezTo>
                      <a:cubicBezTo>
                        <a:pt x="880315" y="180667"/>
                        <a:pt x="844991" y="180975"/>
                        <a:pt x="923925" y="180975"/>
                      </a:cubicBezTo>
                      <a:lnTo>
                        <a:pt x="907256" y="0"/>
                      </a:lnTo>
                      <a:cubicBezTo>
                        <a:pt x="900112" y="1587"/>
                        <a:pt x="892924" y="2987"/>
                        <a:pt x="885825" y="4762"/>
                      </a:cubicBezTo>
                      <a:cubicBezTo>
                        <a:pt x="883390" y="5371"/>
                        <a:pt x="880926" y="6021"/>
                        <a:pt x="878681" y="7144"/>
                      </a:cubicBezTo>
                      <a:cubicBezTo>
                        <a:pt x="876121" y="8424"/>
                        <a:pt x="874168" y="10779"/>
                        <a:pt x="871537" y="11906"/>
                      </a:cubicBezTo>
                      <a:cubicBezTo>
                        <a:pt x="868529" y="13195"/>
                        <a:pt x="865147" y="13347"/>
                        <a:pt x="862012" y="14287"/>
                      </a:cubicBezTo>
                      <a:cubicBezTo>
                        <a:pt x="857204" y="15730"/>
                        <a:pt x="852595" y="17833"/>
                        <a:pt x="847725" y="19050"/>
                      </a:cubicBezTo>
                      <a:cubicBezTo>
                        <a:pt x="844550" y="19844"/>
                        <a:pt x="841409" y="20789"/>
                        <a:pt x="838200" y="21431"/>
                      </a:cubicBezTo>
                      <a:cubicBezTo>
                        <a:pt x="827561" y="23558"/>
                        <a:pt x="822241" y="23635"/>
                        <a:pt x="812006" y="26194"/>
                      </a:cubicBezTo>
                      <a:cubicBezTo>
                        <a:pt x="809571" y="26803"/>
                        <a:pt x="807297" y="27966"/>
                        <a:pt x="804862" y="28575"/>
                      </a:cubicBezTo>
                      <a:cubicBezTo>
                        <a:pt x="795576" y="30896"/>
                        <a:pt x="785697" y="31993"/>
                        <a:pt x="776287" y="33337"/>
                      </a:cubicBezTo>
                      <a:cubicBezTo>
                        <a:pt x="760154" y="38717"/>
                        <a:pt x="779826" y="32630"/>
                        <a:pt x="752475" y="38100"/>
                      </a:cubicBezTo>
                      <a:cubicBezTo>
                        <a:pt x="750014" y="38592"/>
                        <a:pt x="747792" y="39989"/>
                        <a:pt x="745331" y="40481"/>
                      </a:cubicBezTo>
                      <a:cubicBezTo>
                        <a:pt x="739827" y="41582"/>
                        <a:pt x="734209" y="42008"/>
                        <a:pt x="728662" y="42862"/>
                      </a:cubicBezTo>
                      <a:cubicBezTo>
                        <a:pt x="723890" y="43596"/>
                        <a:pt x="719109" y="44297"/>
                        <a:pt x="714375" y="45244"/>
                      </a:cubicBezTo>
                      <a:cubicBezTo>
                        <a:pt x="711166" y="45886"/>
                        <a:pt x="708085" y="47127"/>
                        <a:pt x="704850" y="47625"/>
                      </a:cubicBezTo>
                      <a:cubicBezTo>
                        <a:pt x="697746" y="48718"/>
                        <a:pt x="690557" y="49166"/>
                        <a:pt x="683419" y="50006"/>
                      </a:cubicBezTo>
                      <a:cubicBezTo>
                        <a:pt x="665049" y="52167"/>
                        <a:pt x="661954" y="52929"/>
                        <a:pt x="642937" y="54769"/>
                      </a:cubicBezTo>
                      <a:cubicBezTo>
                        <a:pt x="516370" y="67018"/>
                        <a:pt x="656965" y="53506"/>
                        <a:pt x="547687" y="61912"/>
                      </a:cubicBezTo>
                      <a:cubicBezTo>
                        <a:pt x="530992" y="63196"/>
                        <a:pt x="514417" y="66168"/>
                        <a:pt x="497681" y="66675"/>
                      </a:cubicBezTo>
                      <a:lnTo>
                        <a:pt x="419100" y="69056"/>
                      </a:lnTo>
                      <a:cubicBezTo>
                        <a:pt x="414337" y="69850"/>
                        <a:pt x="409621" y="71000"/>
                        <a:pt x="404812" y="71437"/>
                      </a:cubicBezTo>
                      <a:cubicBezTo>
                        <a:pt x="346473" y="76741"/>
                        <a:pt x="315253" y="72810"/>
                        <a:pt x="245269" y="71437"/>
                      </a:cubicBezTo>
                      <a:lnTo>
                        <a:pt x="90487" y="73819"/>
                      </a:lnTo>
                      <a:cubicBezTo>
                        <a:pt x="5588" y="75996"/>
                        <a:pt x="105277" y="75799"/>
                        <a:pt x="35719" y="78581"/>
                      </a:cubicBezTo>
                      <a:cubicBezTo>
                        <a:pt x="23822" y="79057"/>
                        <a:pt x="11906" y="78581"/>
                        <a:pt x="0" y="8096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6FFCC"/>
                    </a:gs>
                    <a:gs pos="5000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rgbClr val="CCFF99"/>
                    </a:gs>
                  </a:gsLst>
                  <a:lin ang="282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dirty="0"/>
                </a:p>
              </p:txBody>
            </p:sp>
            <p:sp>
              <p:nvSpPr>
                <p:cNvPr id="80" name="フリーフォーム 79"/>
                <p:cNvSpPr/>
                <p:nvPr/>
              </p:nvSpPr>
              <p:spPr>
                <a:xfrm rot="4855932">
                  <a:off x="-2839476" y="2521194"/>
                  <a:ext cx="225386" cy="231532"/>
                </a:xfrm>
                <a:custGeom>
                  <a:avLst/>
                  <a:gdLst>
                    <a:gd name="connsiteX0" fmla="*/ 0 w 464344"/>
                    <a:gd name="connsiteY0" fmla="*/ 238125 h 273844"/>
                    <a:gd name="connsiteX1" fmla="*/ 38100 w 464344"/>
                    <a:gd name="connsiteY1" fmla="*/ 273844 h 273844"/>
                    <a:gd name="connsiteX2" fmla="*/ 464344 w 464344"/>
                    <a:gd name="connsiteY2" fmla="*/ 85725 h 273844"/>
                    <a:gd name="connsiteX3" fmla="*/ 428625 w 464344"/>
                    <a:gd name="connsiteY3" fmla="*/ 0 h 273844"/>
                    <a:gd name="connsiteX4" fmla="*/ 0 w 464344"/>
                    <a:gd name="connsiteY4" fmla="*/ 238125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4344" h="273844">
                      <a:moveTo>
                        <a:pt x="0" y="238125"/>
                      </a:moveTo>
                      <a:lnTo>
                        <a:pt x="38100" y="273844"/>
                      </a:lnTo>
                      <a:lnTo>
                        <a:pt x="464344" y="85725"/>
                      </a:lnTo>
                      <a:lnTo>
                        <a:pt x="428625" y="0"/>
                      </a:lnTo>
                      <a:lnTo>
                        <a:pt x="0" y="23812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5000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2820000" scaled="0"/>
                  <a:tileRect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dirty="0"/>
                </a:p>
              </p:txBody>
            </p:sp>
            <p:sp>
              <p:nvSpPr>
                <p:cNvPr id="81" name="フリーフォーム 80"/>
                <p:cNvSpPr/>
                <p:nvPr/>
              </p:nvSpPr>
              <p:spPr>
                <a:xfrm rot="10800000">
                  <a:off x="-3140685" y="2819491"/>
                  <a:ext cx="504295" cy="288877"/>
                </a:xfrm>
                <a:custGeom>
                  <a:avLst/>
                  <a:gdLst>
                    <a:gd name="connsiteX0" fmla="*/ 0 w 464344"/>
                    <a:gd name="connsiteY0" fmla="*/ 238125 h 273844"/>
                    <a:gd name="connsiteX1" fmla="*/ 38100 w 464344"/>
                    <a:gd name="connsiteY1" fmla="*/ 273844 h 273844"/>
                    <a:gd name="connsiteX2" fmla="*/ 464344 w 464344"/>
                    <a:gd name="connsiteY2" fmla="*/ 85725 h 273844"/>
                    <a:gd name="connsiteX3" fmla="*/ 428625 w 464344"/>
                    <a:gd name="connsiteY3" fmla="*/ 0 h 273844"/>
                    <a:gd name="connsiteX4" fmla="*/ 0 w 464344"/>
                    <a:gd name="connsiteY4" fmla="*/ 238125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4344" h="273844">
                      <a:moveTo>
                        <a:pt x="0" y="238125"/>
                      </a:moveTo>
                      <a:lnTo>
                        <a:pt x="38100" y="273844"/>
                      </a:lnTo>
                      <a:lnTo>
                        <a:pt x="464344" y="85725"/>
                      </a:lnTo>
                      <a:lnTo>
                        <a:pt x="428625" y="0"/>
                      </a:lnTo>
                      <a:lnTo>
                        <a:pt x="0" y="23812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5000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14820000" scaled="0"/>
                  <a:tileRect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dirty="0"/>
                </a:p>
              </p:txBody>
            </p:sp>
            <p:sp>
              <p:nvSpPr>
                <p:cNvPr id="82" name="フリーフォーム 81"/>
                <p:cNvSpPr/>
                <p:nvPr/>
              </p:nvSpPr>
              <p:spPr>
                <a:xfrm rot="3131736">
                  <a:off x="-1030100" y="2722762"/>
                  <a:ext cx="352365" cy="209330"/>
                </a:xfrm>
                <a:custGeom>
                  <a:avLst/>
                  <a:gdLst>
                    <a:gd name="connsiteX0" fmla="*/ 0 w 464344"/>
                    <a:gd name="connsiteY0" fmla="*/ 238125 h 273844"/>
                    <a:gd name="connsiteX1" fmla="*/ 38100 w 464344"/>
                    <a:gd name="connsiteY1" fmla="*/ 273844 h 273844"/>
                    <a:gd name="connsiteX2" fmla="*/ 464344 w 464344"/>
                    <a:gd name="connsiteY2" fmla="*/ 85725 h 273844"/>
                    <a:gd name="connsiteX3" fmla="*/ 428625 w 464344"/>
                    <a:gd name="connsiteY3" fmla="*/ 0 h 273844"/>
                    <a:gd name="connsiteX4" fmla="*/ 0 w 464344"/>
                    <a:gd name="connsiteY4" fmla="*/ 238125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4344" h="273844">
                      <a:moveTo>
                        <a:pt x="0" y="238125"/>
                      </a:moveTo>
                      <a:lnTo>
                        <a:pt x="38100" y="273844"/>
                      </a:lnTo>
                      <a:lnTo>
                        <a:pt x="464344" y="85725"/>
                      </a:lnTo>
                      <a:lnTo>
                        <a:pt x="428625" y="0"/>
                      </a:lnTo>
                      <a:lnTo>
                        <a:pt x="0" y="238125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5000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360000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dirty="0"/>
                </a:p>
              </p:txBody>
            </p:sp>
            <p:sp>
              <p:nvSpPr>
                <p:cNvPr id="83" name="フリーフォーム 82"/>
                <p:cNvSpPr/>
                <p:nvPr/>
              </p:nvSpPr>
              <p:spPr>
                <a:xfrm>
                  <a:off x="-1063247" y="2438555"/>
                  <a:ext cx="466233" cy="276179"/>
                </a:xfrm>
                <a:custGeom>
                  <a:avLst/>
                  <a:gdLst>
                    <a:gd name="connsiteX0" fmla="*/ 0 w 464344"/>
                    <a:gd name="connsiteY0" fmla="*/ 238125 h 273844"/>
                    <a:gd name="connsiteX1" fmla="*/ 38100 w 464344"/>
                    <a:gd name="connsiteY1" fmla="*/ 273844 h 273844"/>
                    <a:gd name="connsiteX2" fmla="*/ 464344 w 464344"/>
                    <a:gd name="connsiteY2" fmla="*/ 85725 h 273844"/>
                    <a:gd name="connsiteX3" fmla="*/ 428625 w 464344"/>
                    <a:gd name="connsiteY3" fmla="*/ 0 h 273844"/>
                    <a:gd name="connsiteX4" fmla="*/ 0 w 464344"/>
                    <a:gd name="connsiteY4" fmla="*/ 238125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4344" h="273844">
                      <a:moveTo>
                        <a:pt x="0" y="238125"/>
                      </a:moveTo>
                      <a:lnTo>
                        <a:pt x="38100" y="273844"/>
                      </a:lnTo>
                      <a:lnTo>
                        <a:pt x="464344" y="85725"/>
                      </a:lnTo>
                      <a:lnTo>
                        <a:pt x="428625" y="0"/>
                      </a:lnTo>
                      <a:lnTo>
                        <a:pt x="0" y="238125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5000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360000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dirty="0"/>
                </a:p>
              </p:txBody>
            </p:sp>
            <p:sp>
              <p:nvSpPr>
                <p:cNvPr id="84" name="正方形/長方形 83"/>
                <p:cNvSpPr/>
                <p:nvPr/>
              </p:nvSpPr>
              <p:spPr>
                <a:xfrm>
                  <a:off x="-1415302" y="2682990"/>
                  <a:ext cx="291793" cy="6983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5000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1"/>
                  <a:tileRect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dirty="0"/>
                </a:p>
              </p:txBody>
            </p:sp>
            <p:sp>
              <p:nvSpPr>
                <p:cNvPr id="85" name="円/楕円 84"/>
                <p:cNvSpPr/>
                <p:nvPr/>
              </p:nvSpPr>
              <p:spPr bwMode="auto">
                <a:xfrm>
                  <a:off x="-3213632" y="2994088"/>
                  <a:ext cx="142724" cy="14285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86" name="円/楕円 85"/>
                <p:cNvSpPr/>
                <p:nvPr/>
              </p:nvSpPr>
              <p:spPr bwMode="auto">
                <a:xfrm>
                  <a:off x="-2182920" y="2703221"/>
                  <a:ext cx="142875" cy="142875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dirty="0"/>
                </a:p>
              </p:txBody>
            </p:sp>
            <p:sp>
              <p:nvSpPr>
                <p:cNvPr id="87" name="円/楕円 86"/>
                <p:cNvSpPr/>
                <p:nvPr/>
              </p:nvSpPr>
              <p:spPr bwMode="auto">
                <a:xfrm>
                  <a:off x="-1611421" y="2627020"/>
                  <a:ext cx="214313" cy="214313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dirty="0"/>
                </a:p>
              </p:txBody>
            </p:sp>
            <p:sp>
              <p:nvSpPr>
                <p:cNvPr id="88" name="円/楕円 87"/>
                <p:cNvSpPr/>
                <p:nvPr/>
              </p:nvSpPr>
              <p:spPr bwMode="auto">
                <a:xfrm>
                  <a:off x="-758768" y="2825840"/>
                  <a:ext cx="142724" cy="142852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89" name="円/楕円 88"/>
                <p:cNvSpPr/>
                <p:nvPr/>
              </p:nvSpPr>
              <p:spPr bwMode="auto">
                <a:xfrm>
                  <a:off x="-2950385" y="2448080"/>
                  <a:ext cx="145896" cy="14285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0" name="円/楕円 89"/>
                <p:cNvSpPr/>
                <p:nvPr/>
              </p:nvSpPr>
              <p:spPr bwMode="auto">
                <a:xfrm>
                  <a:off x="-2681396" y="2688933"/>
                  <a:ext cx="214313" cy="214312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dirty="0"/>
                </a:p>
              </p:txBody>
            </p:sp>
            <p:sp>
              <p:nvSpPr>
                <p:cNvPr id="91" name="円/楕円 90"/>
                <p:cNvSpPr/>
                <p:nvPr/>
              </p:nvSpPr>
              <p:spPr bwMode="auto">
                <a:xfrm>
                  <a:off x="-625558" y="2381415"/>
                  <a:ext cx="142724" cy="142852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2" name="テキスト ボックス 55"/>
                <p:cNvSpPr txBox="1">
                  <a:spLocks noChangeArrowheads="1"/>
                </p:cNvSpPr>
                <p:nvPr/>
              </p:nvSpPr>
              <p:spPr bwMode="auto">
                <a:xfrm>
                  <a:off x="-2297023" y="2803620"/>
                  <a:ext cx="447205" cy="676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9pPr>
                </a:lstStyle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ja-JP" sz="16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Arial" charset="0"/>
                    </a:rPr>
                    <a:t>H</a:t>
                  </a:r>
                  <a:endParaRPr lang="ja-JP" altLang="en-US" sz="16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93" name="円/楕円 92"/>
                <p:cNvSpPr/>
                <p:nvPr/>
              </p:nvSpPr>
              <p:spPr bwMode="auto">
                <a:xfrm>
                  <a:off x="-1161569" y="2651245"/>
                  <a:ext cx="142726" cy="14285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4" name="右矢印 93"/>
                <p:cNvSpPr/>
                <p:nvPr/>
              </p:nvSpPr>
              <p:spPr bwMode="auto">
                <a:xfrm>
                  <a:off x="-2052804" y="2600454"/>
                  <a:ext cx="215673" cy="142850"/>
                </a:xfrm>
                <a:prstGeom prst="rightArrow">
                  <a:avLst/>
                </a:prstGeom>
                <a:solidFill>
                  <a:srgbClr val="FFFF00"/>
                </a:solidFill>
                <a:ln w="12700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dirty="0"/>
                </a:p>
              </p:txBody>
            </p:sp>
            <p:sp>
              <p:nvSpPr>
                <p:cNvPr id="95" name="右矢印 94"/>
                <p:cNvSpPr/>
                <p:nvPr/>
              </p:nvSpPr>
              <p:spPr bwMode="auto">
                <a:xfrm flipH="1">
                  <a:off x="-2347770" y="2816318"/>
                  <a:ext cx="212502" cy="142850"/>
                </a:xfrm>
                <a:prstGeom prst="rightArrow">
                  <a:avLst/>
                </a:prstGeom>
                <a:solidFill>
                  <a:srgbClr val="FFFF00"/>
                </a:solidFill>
                <a:ln w="12700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dirty="0"/>
                </a:p>
              </p:txBody>
            </p:sp>
          </p:grpSp>
          <p:sp>
            <p:nvSpPr>
              <p:cNvPr id="69" name="テキスト ボックス 18"/>
              <p:cNvSpPr txBox="1">
                <a:spLocks noChangeArrowheads="1"/>
              </p:cNvSpPr>
              <p:nvPr/>
            </p:nvSpPr>
            <p:spPr bwMode="auto">
              <a:xfrm>
                <a:off x="2282474" y="1796248"/>
                <a:ext cx="276797" cy="2808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ja-JP" sz="1400" dirty="0">
                    <a:latin typeface="Calibri" panose="020F0502020204030204" pitchFamily="34" charset="0"/>
                  </a:rPr>
                  <a:t>O</a:t>
                </a:r>
                <a:endParaRPr lang="ja-JP" altLang="en-US" sz="1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0" name="テキスト ボックス 18"/>
              <p:cNvSpPr txBox="1">
                <a:spLocks noChangeArrowheads="1"/>
              </p:cNvSpPr>
              <p:nvPr/>
            </p:nvSpPr>
            <p:spPr bwMode="auto">
              <a:xfrm>
                <a:off x="1732272" y="2101508"/>
                <a:ext cx="30008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ja-JP" sz="1400" dirty="0">
                    <a:latin typeface="Calibri" panose="020F0502020204030204" pitchFamily="34" charset="0"/>
                  </a:rPr>
                  <a:t>N</a:t>
                </a:r>
                <a:endParaRPr lang="ja-JP" altLang="en-US" sz="1400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6" name="正方形/長方形 5"/>
          <p:cNvSpPr>
            <a:spLocks noChangeArrowheads="1"/>
          </p:cNvSpPr>
          <p:nvPr/>
        </p:nvSpPr>
        <p:spPr bwMode="auto">
          <a:xfrm>
            <a:off x="35612" y="-6471"/>
            <a:ext cx="90059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/>
            <a:r>
              <a:rPr lang="en-US" altLang="ja-JP" sz="2000" b="1" dirty="0" smtClean="0">
                <a:solidFill>
                  <a:srgbClr val="0000FF"/>
                </a:solidFill>
              </a:rPr>
              <a:t>Electronic </a:t>
            </a:r>
            <a:r>
              <a:rPr lang="en-US" altLang="ja-JP" sz="2000" b="1" dirty="0">
                <a:solidFill>
                  <a:srgbClr val="0000FF"/>
                </a:solidFill>
              </a:rPr>
              <a:t>Ferroelectricity in a Molecular Crystal with Large Polarization</a:t>
            </a:r>
            <a:r>
              <a:rPr lang="en-US" altLang="ja-JP" sz="2000" b="1" dirty="0"/>
              <a:t> </a:t>
            </a:r>
            <a:endParaRPr lang="en-US" altLang="ja-JP" sz="2000" b="1" dirty="0" smtClean="0"/>
          </a:p>
          <a:p>
            <a:pPr eaLnBrk="1" hangingPunct="1"/>
            <a:r>
              <a:rPr lang="en-US" altLang="ja-JP" sz="2000" b="1" dirty="0" smtClean="0">
                <a:latin typeface="+mj-lt"/>
              </a:rPr>
              <a:t>by complementary use of hard and soft X-rays </a:t>
            </a:r>
            <a:endParaRPr lang="ja-JP" altLang="en-US" sz="2000" b="1" dirty="0">
              <a:latin typeface="+mj-lt"/>
            </a:endParaRPr>
          </a:p>
        </p:txBody>
      </p:sp>
      <p:sp>
        <p:nvSpPr>
          <p:cNvPr id="12" name="正方形/長方形 11"/>
          <p:cNvSpPr>
            <a:spLocks noChangeArrowheads="1"/>
          </p:cNvSpPr>
          <p:nvPr/>
        </p:nvSpPr>
        <p:spPr bwMode="auto">
          <a:xfrm>
            <a:off x="4788190" y="1794669"/>
            <a:ext cx="24481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kumimoji="0" lang="en-US" altLang="ja-JP" sz="2000" b="1" dirty="0" smtClean="0">
                <a:solidFill>
                  <a:srgbClr val="000000"/>
                </a:solidFill>
                <a:latin typeface="+mj-lt"/>
              </a:rPr>
              <a:t>SOI</a:t>
            </a:r>
            <a:r>
              <a:rPr kumimoji="0" lang="ja-JP" altLang="en-US" sz="2000" b="1" dirty="0" smtClean="0">
                <a:solidFill>
                  <a:srgbClr val="000000"/>
                </a:solidFill>
                <a:latin typeface="+mj-lt"/>
              </a:rPr>
              <a:t> </a:t>
            </a:r>
            <a:endParaRPr kumimoji="0" lang="en-US" altLang="ja-JP" sz="2000" b="1" dirty="0" smtClean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</a:pPr>
            <a:r>
              <a:rPr kumimoji="0" lang="en-US" altLang="ja-JP" sz="2000" b="1" dirty="0" smtClean="0">
                <a:solidFill>
                  <a:srgbClr val="000000"/>
                </a:solidFill>
                <a:latin typeface="+mj-lt"/>
              </a:rPr>
              <a:t>pixel area detector</a:t>
            </a:r>
            <a:endParaRPr kumimoji="0" lang="en-US" altLang="ja-JP" sz="2000" b="1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13" name="図形グループ 157"/>
          <p:cNvGrpSpPr>
            <a:grpSpLocks/>
          </p:cNvGrpSpPr>
          <p:nvPr/>
        </p:nvGrpSpPr>
        <p:grpSpPr bwMode="auto">
          <a:xfrm>
            <a:off x="4623959" y="2463803"/>
            <a:ext cx="2101857" cy="1448375"/>
            <a:chOff x="3807757" y="3074317"/>
            <a:chExt cx="2101857" cy="1448375"/>
          </a:xfrm>
        </p:grpSpPr>
        <p:sp>
          <p:nvSpPr>
            <p:cNvPr id="19" name="テキスト ボックス 5"/>
            <p:cNvSpPr txBox="1">
              <a:spLocks noChangeArrowheads="1"/>
            </p:cNvSpPr>
            <p:nvPr/>
          </p:nvSpPr>
          <p:spPr bwMode="auto">
            <a:xfrm>
              <a:off x="3807757" y="3937917"/>
              <a:ext cx="104298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9pPr>
            </a:lstStyle>
            <a:p>
              <a:pPr eaLnBrk="1" hangingPunct="1"/>
              <a:r>
                <a:rPr lang="en-US" altLang="ja-JP" sz="1600" b="1" dirty="0" smtClean="0">
                  <a:solidFill>
                    <a:srgbClr val="009900"/>
                  </a:solidFill>
                  <a:latin typeface="Comic Sans MS" panose="030F0702030302020204" pitchFamily="66" charset="0"/>
                </a:rPr>
                <a:t>Crystal, thin film</a:t>
              </a:r>
              <a:endParaRPr lang="ja-JP" altLang="en-US" sz="1600" b="1" dirty="0">
                <a:solidFill>
                  <a:srgbClr val="009900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20" name="図形グループ 156"/>
            <p:cNvGrpSpPr>
              <a:grpSpLocks/>
            </p:cNvGrpSpPr>
            <p:nvPr/>
          </p:nvGrpSpPr>
          <p:grpSpPr bwMode="auto">
            <a:xfrm>
              <a:off x="3883957" y="3074317"/>
              <a:ext cx="2025657" cy="1173163"/>
              <a:chOff x="3883957" y="3074317"/>
              <a:chExt cx="2025657" cy="1173163"/>
            </a:xfrm>
          </p:grpSpPr>
          <p:sp>
            <p:nvSpPr>
              <p:cNvPr id="21" name="Freeform 32"/>
              <p:cNvSpPr>
                <a:spLocks noChangeArrowheads="1"/>
              </p:cNvSpPr>
              <p:nvPr/>
            </p:nvSpPr>
            <p:spPr bwMode="auto">
              <a:xfrm>
                <a:off x="4931707" y="3074317"/>
                <a:ext cx="976313" cy="1093788"/>
              </a:xfrm>
              <a:custGeom>
                <a:avLst/>
                <a:gdLst>
                  <a:gd name="T0" fmla="*/ 0 w 2616"/>
                  <a:gd name="T1" fmla="*/ 0 h 2981"/>
                  <a:gd name="T2" fmla="*/ 0 w 2616"/>
                  <a:gd name="T3" fmla="*/ 0 h 2981"/>
                  <a:gd name="T4" fmla="*/ 0 w 2616"/>
                  <a:gd name="T5" fmla="*/ 0 h 2981"/>
                  <a:gd name="T6" fmla="*/ 0 w 2616"/>
                  <a:gd name="T7" fmla="*/ 0 h 2981"/>
                  <a:gd name="T8" fmla="*/ 0 w 2616"/>
                  <a:gd name="T9" fmla="*/ 0 h 29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16"/>
                  <a:gd name="T16" fmla="*/ 0 h 2981"/>
                  <a:gd name="T17" fmla="*/ 2616 w 2616"/>
                  <a:gd name="T18" fmla="*/ 2981 h 29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16" h="2981">
                    <a:moveTo>
                      <a:pt x="0" y="0"/>
                    </a:moveTo>
                    <a:lnTo>
                      <a:pt x="2585" y="30"/>
                    </a:lnTo>
                    <a:lnTo>
                      <a:pt x="2615" y="2250"/>
                    </a:lnTo>
                    <a:lnTo>
                      <a:pt x="1794" y="298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140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endParaRPr lang="ja-JP" altLang="en-US" dirty="0"/>
              </a:p>
            </p:txBody>
          </p:sp>
          <p:pic>
            <p:nvPicPr>
              <p:cNvPr id="22" name="Picture 3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5332" y="3087017"/>
                <a:ext cx="900113" cy="1160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Line 34"/>
              <p:cNvSpPr>
                <a:spLocks noChangeShapeType="1"/>
              </p:cNvSpPr>
              <p:nvPr/>
            </p:nvSpPr>
            <p:spPr bwMode="auto">
              <a:xfrm flipH="1">
                <a:off x="3936345" y="3729955"/>
                <a:ext cx="414337" cy="23812"/>
              </a:xfrm>
              <a:prstGeom prst="line">
                <a:avLst/>
              </a:prstGeom>
              <a:noFill/>
              <a:ln w="18000">
                <a:solidFill>
                  <a:srgbClr val="B3B3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endParaRPr lang="ja-JP" altLang="en-US" dirty="0"/>
              </a:p>
            </p:txBody>
          </p:sp>
          <p:grpSp>
            <p:nvGrpSpPr>
              <p:cNvPr id="24" name="Group 35"/>
              <p:cNvGrpSpPr>
                <a:grpSpLocks/>
              </p:cNvGrpSpPr>
              <p:nvPr/>
            </p:nvGrpSpPr>
            <p:grpSpPr bwMode="auto">
              <a:xfrm>
                <a:off x="4725338" y="3090192"/>
                <a:ext cx="1184276" cy="1146174"/>
                <a:chOff x="4778" y="827"/>
                <a:chExt cx="720" cy="709"/>
              </a:xfrm>
            </p:grpSpPr>
            <p:sp>
              <p:nvSpPr>
                <p:cNvPr id="31" name="Line 36"/>
                <p:cNvSpPr>
                  <a:spLocks noChangeShapeType="1"/>
                </p:cNvSpPr>
                <p:nvPr/>
              </p:nvSpPr>
              <p:spPr bwMode="auto">
                <a:xfrm>
                  <a:off x="4820" y="1439"/>
                  <a:ext cx="438" cy="96"/>
                </a:xfrm>
                <a:prstGeom prst="line">
                  <a:avLst/>
                </a:prstGeom>
                <a:noFill/>
                <a:ln w="360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9pPr>
                </a:lstStyle>
                <a:p>
                  <a:endParaRPr lang="ja-JP" altLang="en-US" dirty="0"/>
                </a:p>
              </p:txBody>
            </p:sp>
            <p:sp>
              <p:nvSpPr>
                <p:cNvPr id="32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5257" y="1325"/>
                  <a:ext cx="240" cy="210"/>
                </a:xfrm>
                <a:prstGeom prst="line">
                  <a:avLst/>
                </a:prstGeom>
                <a:noFill/>
                <a:ln w="360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9pPr>
                </a:lstStyle>
                <a:p>
                  <a:endParaRPr lang="ja-JP" altLang="en-US" dirty="0"/>
                </a:p>
              </p:txBody>
            </p:sp>
            <p:sp>
              <p:nvSpPr>
                <p:cNvPr id="33" name="Line 38"/>
                <p:cNvSpPr>
                  <a:spLocks noChangeShapeType="1"/>
                </p:cNvSpPr>
                <p:nvPr/>
              </p:nvSpPr>
              <p:spPr bwMode="auto">
                <a:xfrm>
                  <a:off x="5255" y="839"/>
                  <a:ext cx="4" cy="697"/>
                </a:xfrm>
                <a:prstGeom prst="line">
                  <a:avLst/>
                </a:prstGeom>
                <a:noFill/>
                <a:ln w="360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9pPr>
                </a:lstStyle>
                <a:p>
                  <a:endParaRPr lang="ja-JP" altLang="en-US" dirty="0"/>
                </a:p>
              </p:txBody>
            </p:sp>
            <p:sp>
              <p:nvSpPr>
                <p:cNvPr id="34" name="Line 39"/>
                <p:cNvSpPr>
                  <a:spLocks noChangeShapeType="1"/>
                </p:cNvSpPr>
                <p:nvPr/>
              </p:nvSpPr>
              <p:spPr bwMode="auto">
                <a:xfrm flipH="1" flipV="1">
                  <a:off x="4779" y="831"/>
                  <a:ext cx="43" cy="609"/>
                </a:xfrm>
                <a:prstGeom prst="line">
                  <a:avLst/>
                </a:prstGeom>
                <a:noFill/>
                <a:ln w="360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9pPr>
                </a:lstStyle>
                <a:p>
                  <a:endParaRPr lang="ja-JP" altLang="en-US" dirty="0"/>
                </a:p>
              </p:txBody>
            </p:sp>
            <p:sp>
              <p:nvSpPr>
                <p:cNvPr id="35" name="Line 40"/>
                <p:cNvSpPr>
                  <a:spLocks noChangeShapeType="1"/>
                </p:cNvSpPr>
                <p:nvPr/>
              </p:nvSpPr>
              <p:spPr bwMode="auto">
                <a:xfrm flipH="1" flipV="1">
                  <a:off x="4778" y="830"/>
                  <a:ext cx="488" cy="16"/>
                </a:xfrm>
                <a:prstGeom prst="line">
                  <a:avLst/>
                </a:prstGeom>
                <a:noFill/>
                <a:ln w="360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9pPr>
                </a:lstStyle>
                <a:p>
                  <a:endParaRPr lang="ja-JP" altLang="en-US" dirty="0"/>
                </a:p>
              </p:txBody>
            </p:sp>
            <p:sp>
              <p:nvSpPr>
                <p:cNvPr id="36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5257" y="828"/>
                  <a:ext cx="233" cy="21"/>
                </a:xfrm>
                <a:prstGeom prst="line">
                  <a:avLst/>
                </a:prstGeom>
                <a:noFill/>
                <a:ln w="360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9pPr>
                </a:lstStyle>
                <a:p>
                  <a:endParaRPr lang="ja-JP" altLang="en-US" dirty="0"/>
                </a:p>
              </p:txBody>
            </p:sp>
            <p:sp>
              <p:nvSpPr>
                <p:cNvPr id="37" name="Line 42"/>
                <p:cNvSpPr>
                  <a:spLocks noChangeShapeType="1"/>
                </p:cNvSpPr>
                <p:nvPr/>
              </p:nvSpPr>
              <p:spPr bwMode="auto">
                <a:xfrm flipH="1" flipV="1">
                  <a:off x="5482" y="827"/>
                  <a:ext cx="16" cy="499"/>
                </a:xfrm>
                <a:prstGeom prst="line">
                  <a:avLst/>
                </a:prstGeom>
                <a:noFill/>
                <a:ln w="360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9pPr>
                </a:lstStyle>
                <a:p>
                  <a:endParaRPr lang="ja-JP" altLang="en-US" dirty="0"/>
                </a:p>
              </p:txBody>
            </p:sp>
          </p:grpSp>
          <p:sp>
            <p:nvSpPr>
              <p:cNvPr id="25" name="Oval 43"/>
              <p:cNvSpPr>
                <a:spLocks noChangeArrowheads="1"/>
              </p:cNvSpPr>
              <p:nvPr/>
            </p:nvSpPr>
            <p:spPr bwMode="auto">
              <a:xfrm>
                <a:off x="4325282" y="3691855"/>
                <a:ext cx="90488" cy="87312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eaLnBrk="1" hangingPunct="1"/>
                <a:endParaRPr lang="ja-JP" altLang="en-US" sz="18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" name="Line 44"/>
              <p:cNvSpPr>
                <a:spLocks noChangeShapeType="1"/>
              </p:cNvSpPr>
              <p:nvPr/>
            </p:nvSpPr>
            <p:spPr bwMode="auto">
              <a:xfrm flipH="1">
                <a:off x="4396720" y="3629942"/>
                <a:ext cx="723900" cy="101600"/>
              </a:xfrm>
              <a:prstGeom prst="line">
                <a:avLst/>
              </a:prstGeom>
              <a:noFill/>
              <a:ln w="18000">
                <a:solidFill>
                  <a:srgbClr val="B3B3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endParaRPr lang="ja-JP" altLang="en-US" dirty="0"/>
              </a:p>
            </p:txBody>
          </p:sp>
          <p:sp>
            <p:nvSpPr>
              <p:cNvPr id="27" name="Text Box 41"/>
              <p:cNvSpPr txBox="1">
                <a:spLocks noChangeArrowheads="1"/>
              </p:cNvSpPr>
              <p:nvPr/>
            </p:nvSpPr>
            <p:spPr bwMode="auto">
              <a:xfrm>
                <a:off x="3883957" y="3307680"/>
                <a:ext cx="88197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ja-JP" sz="1800" dirty="0" smtClean="0">
                    <a:latin typeface="Comic Sans MS" panose="030F0702030302020204" pitchFamily="66" charset="0"/>
                  </a:rPr>
                  <a:t>X rays</a:t>
                </a:r>
                <a:endParaRPr lang="ja-JP" altLang="en-US" sz="18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28" name="Line 44"/>
              <p:cNvSpPr>
                <a:spLocks noChangeShapeType="1"/>
              </p:cNvSpPr>
              <p:nvPr/>
            </p:nvSpPr>
            <p:spPr bwMode="auto">
              <a:xfrm flipH="1">
                <a:off x="4396720" y="3464842"/>
                <a:ext cx="563562" cy="266700"/>
              </a:xfrm>
              <a:prstGeom prst="line">
                <a:avLst/>
              </a:prstGeom>
              <a:noFill/>
              <a:ln w="18000">
                <a:solidFill>
                  <a:srgbClr val="B3B3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endParaRPr lang="ja-JP" altLang="en-US" dirty="0"/>
              </a:p>
            </p:txBody>
          </p:sp>
          <p:sp>
            <p:nvSpPr>
              <p:cNvPr id="29" name="Line 44"/>
              <p:cNvSpPr>
                <a:spLocks noChangeShapeType="1"/>
              </p:cNvSpPr>
              <p:nvPr/>
            </p:nvSpPr>
            <p:spPr bwMode="auto">
              <a:xfrm flipH="1" flipV="1">
                <a:off x="4325282" y="3731542"/>
                <a:ext cx="908050" cy="133350"/>
              </a:xfrm>
              <a:prstGeom prst="line">
                <a:avLst/>
              </a:prstGeom>
              <a:noFill/>
              <a:ln w="18000">
                <a:solidFill>
                  <a:srgbClr val="B3B3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endParaRPr lang="ja-JP" altLang="en-US" dirty="0"/>
              </a:p>
            </p:txBody>
          </p:sp>
          <p:sp>
            <p:nvSpPr>
              <p:cNvPr id="30" name="Line 1499"/>
              <p:cNvSpPr>
                <a:spLocks noChangeShapeType="1"/>
              </p:cNvSpPr>
              <p:nvPr/>
            </p:nvSpPr>
            <p:spPr bwMode="auto">
              <a:xfrm flipV="1">
                <a:off x="4252257" y="3802980"/>
                <a:ext cx="71438" cy="2159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endParaRPr lang="ja-JP" altLang="en-US" dirty="0"/>
              </a:p>
            </p:txBody>
          </p:sp>
        </p:grpSp>
      </p:grpSp>
      <p:sp>
        <p:nvSpPr>
          <p:cNvPr id="14" name="曲折矢印 13"/>
          <p:cNvSpPr/>
          <p:nvPr/>
        </p:nvSpPr>
        <p:spPr>
          <a:xfrm flipH="1" flipV="1">
            <a:off x="5170554" y="3870669"/>
            <a:ext cx="992786" cy="85725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16" name="Text Box 119"/>
          <p:cNvSpPr txBox="1">
            <a:spLocks noChangeArrowheads="1"/>
          </p:cNvSpPr>
          <p:nvPr/>
        </p:nvSpPr>
        <p:spPr bwMode="auto">
          <a:xfrm>
            <a:off x="2561796" y="6226175"/>
            <a:ext cx="19896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/>
            <a:r>
              <a:rPr lang="en-US" altLang="ja-JP" dirty="0" smtClean="0">
                <a:solidFill>
                  <a:schemeClr val="hlink"/>
                </a:solidFill>
              </a:rPr>
              <a:t>30-</a:t>
            </a:r>
            <a:r>
              <a:rPr lang="en-US" altLang="ja-JP" dirty="0" smtClean="0">
                <a:solidFill>
                  <a:schemeClr val="hlink"/>
                </a:solidFill>
                <a:sym typeface="Symbol" panose="05050102010706020507" pitchFamily="18" charset="2"/>
              </a:rPr>
              <a:t></a:t>
            </a:r>
            <a:r>
              <a:rPr lang="en-US" altLang="ja-JP" dirty="0">
                <a:solidFill>
                  <a:schemeClr val="hlink"/>
                </a:solidFill>
                <a:sym typeface="Symbol" panose="05050102010706020507" pitchFamily="18" charset="2"/>
              </a:rPr>
              <a:t>m</a:t>
            </a:r>
            <a:r>
              <a:rPr lang="en-US" altLang="ja-JP" baseline="30000" dirty="0">
                <a:solidFill>
                  <a:schemeClr val="hlink"/>
                </a:solidFill>
                <a:sym typeface="Symbol" panose="05050102010706020507" pitchFamily="18" charset="2"/>
              </a:rPr>
              <a:t>□</a:t>
            </a:r>
            <a:r>
              <a:rPr lang="en-US" altLang="ja-JP" dirty="0">
                <a:solidFill>
                  <a:schemeClr val="hlink"/>
                </a:solidFill>
                <a:sym typeface="Symbol" panose="05050102010706020507" pitchFamily="18" charset="2"/>
              </a:rPr>
              <a:t> pixel</a:t>
            </a:r>
            <a:endParaRPr lang="ja-JP" altLang="en-US" dirty="0">
              <a:solidFill>
                <a:schemeClr val="hlink"/>
              </a:solidFill>
              <a:sym typeface="Symbol" panose="05050102010706020507" pitchFamily="18" charset="2"/>
            </a:endParaRPr>
          </a:p>
        </p:txBody>
      </p:sp>
      <p:sp>
        <p:nvSpPr>
          <p:cNvPr id="17" name="Text Box 120"/>
          <p:cNvSpPr txBox="1">
            <a:spLocks noChangeArrowheads="1"/>
          </p:cNvSpPr>
          <p:nvPr/>
        </p:nvSpPr>
        <p:spPr bwMode="auto">
          <a:xfrm>
            <a:off x="4882066" y="6182507"/>
            <a:ext cx="1868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/>
            <a:r>
              <a:rPr lang="en-US" altLang="ja-JP" dirty="0">
                <a:solidFill>
                  <a:schemeClr val="hlink"/>
                </a:solidFill>
              </a:rPr>
              <a:t>&gt;1 k frame/s</a:t>
            </a:r>
            <a:endParaRPr lang="ja-JP" altLang="en-US" dirty="0">
              <a:solidFill>
                <a:schemeClr val="hlink"/>
              </a:solidFill>
            </a:endParaRPr>
          </a:p>
        </p:txBody>
      </p:sp>
      <p:sp>
        <p:nvSpPr>
          <p:cNvPr id="18" name="Text Box 121"/>
          <p:cNvSpPr txBox="1">
            <a:spLocks noChangeArrowheads="1"/>
          </p:cNvSpPr>
          <p:nvPr/>
        </p:nvSpPr>
        <p:spPr bwMode="auto">
          <a:xfrm>
            <a:off x="4865259" y="5002212"/>
            <a:ext cx="19896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/>
            <a:r>
              <a:rPr lang="en-US" altLang="ja-JP" dirty="0"/>
              <a:t>counter:  </a:t>
            </a:r>
          </a:p>
          <a:p>
            <a:pPr eaLnBrk="1" hangingPunct="1"/>
            <a:r>
              <a:rPr lang="en-US" altLang="ja-JP" dirty="0">
                <a:solidFill>
                  <a:schemeClr val="hlink"/>
                </a:solidFill>
              </a:rPr>
              <a:t>&gt;14 </a:t>
            </a:r>
            <a:r>
              <a:rPr lang="en-US" altLang="ja-JP" dirty="0" smtClean="0">
                <a:solidFill>
                  <a:schemeClr val="hlink"/>
                </a:solidFill>
              </a:rPr>
              <a:t>bit (16k) </a:t>
            </a:r>
            <a:endParaRPr lang="ja-JP" altLang="en-US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72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5292725" y="5124450"/>
            <a:ext cx="287338" cy="720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 dirty="0"/>
          </a:p>
        </p:txBody>
      </p:sp>
      <p:sp>
        <p:nvSpPr>
          <p:cNvPr id="6" name="正方形/長方形 5"/>
          <p:cNvSpPr/>
          <p:nvPr/>
        </p:nvSpPr>
        <p:spPr>
          <a:xfrm rot="20520000">
            <a:off x="4143375" y="4491038"/>
            <a:ext cx="269875" cy="720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 dirty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4819650"/>
            <a:ext cx="2249487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r="8899"/>
          <a:stretch>
            <a:fillRect/>
          </a:stretch>
        </p:blipFill>
        <p:spPr bwMode="auto">
          <a:xfrm>
            <a:off x="6156325" y="2554288"/>
            <a:ext cx="28860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6"/>
          <p:cNvSpPr/>
          <p:nvPr/>
        </p:nvSpPr>
        <p:spPr>
          <a:xfrm rot="21540000">
            <a:off x="1150938" y="5845175"/>
            <a:ext cx="719137" cy="4159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 dirty="0"/>
          </a:p>
        </p:txBody>
      </p:sp>
      <p:sp>
        <p:nvSpPr>
          <p:cNvPr id="10" name="正方形/長方形 9"/>
          <p:cNvSpPr/>
          <p:nvPr/>
        </p:nvSpPr>
        <p:spPr>
          <a:xfrm rot="21540000" flipV="1">
            <a:off x="1293813" y="5821363"/>
            <a:ext cx="360362" cy="3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 dirty="0"/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1635125" y="5592763"/>
            <a:ext cx="3657600" cy="130175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V="1">
            <a:off x="1654175" y="4999038"/>
            <a:ext cx="2457450" cy="668337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2" name="テキスト ボックス 15"/>
          <p:cNvSpPr txBox="1">
            <a:spLocks noChangeArrowheads="1"/>
          </p:cNvSpPr>
          <p:nvPr/>
        </p:nvSpPr>
        <p:spPr bwMode="auto">
          <a:xfrm>
            <a:off x="684213" y="4352925"/>
            <a:ext cx="9699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Sample</a:t>
            </a:r>
            <a:endParaRPr lang="ja-JP" altLang="en-US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203" name="テキスト ボックス 17"/>
          <p:cNvSpPr txBox="1">
            <a:spLocks noChangeArrowheads="1"/>
          </p:cNvSpPr>
          <p:nvPr/>
        </p:nvSpPr>
        <p:spPr bwMode="auto">
          <a:xfrm>
            <a:off x="849313" y="6323013"/>
            <a:ext cx="13548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Goniometer</a:t>
            </a:r>
            <a:endParaRPr lang="ja-JP" altLang="en-US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204" name="テキスト ボックス 18"/>
          <p:cNvSpPr txBox="1">
            <a:spLocks noChangeArrowheads="1"/>
          </p:cNvSpPr>
          <p:nvPr/>
        </p:nvSpPr>
        <p:spPr bwMode="auto">
          <a:xfrm rot="-863538">
            <a:off x="1360408" y="5000417"/>
            <a:ext cx="27941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Reflected X-rays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~10</a:t>
            </a:r>
            <a:r>
              <a:rPr lang="en-US" altLang="ja-JP" sz="1600" dirty="0" smtClean="0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°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</a:t>
            </a:r>
            <a:endParaRPr lang="ja-JP" altLang="en-US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205" name="テキスト ボックス 19"/>
          <p:cNvSpPr txBox="1">
            <a:spLocks noChangeArrowheads="1"/>
          </p:cNvSpPr>
          <p:nvPr/>
        </p:nvSpPr>
        <p:spPr bwMode="auto">
          <a:xfrm>
            <a:off x="2662238" y="5746750"/>
            <a:ext cx="22371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GI-diffracted X-rays 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7" name="角丸四角形 16"/>
          <p:cNvSpPr/>
          <p:nvPr/>
        </p:nvSpPr>
        <p:spPr>
          <a:xfrm>
            <a:off x="600075" y="3560763"/>
            <a:ext cx="5565775" cy="31321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 dirty="0"/>
          </a:p>
        </p:txBody>
      </p:sp>
      <p:sp>
        <p:nvSpPr>
          <p:cNvPr id="8207" name="テキスト ボックス 21"/>
          <p:cNvSpPr txBox="1">
            <a:spLocks noChangeArrowheads="1"/>
          </p:cNvSpPr>
          <p:nvPr/>
        </p:nvSpPr>
        <p:spPr bwMode="auto">
          <a:xfrm>
            <a:off x="34925" y="5202238"/>
            <a:ext cx="1031875" cy="67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0" bIns="1440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Soft X-rays</a:t>
            </a:r>
            <a:endParaRPr lang="ja-JP" altLang="en-US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142875" y="5729288"/>
            <a:ext cx="1079500" cy="26987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1258888" y="4964113"/>
            <a:ext cx="180975" cy="8223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0" name="テキスト ボックス 26"/>
          <p:cNvSpPr txBox="1">
            <a:spLocks noChangeArrowheads="1"/>
          </p:cNvSpPr>
          <p:nvPr/>
        </p:nvSpPr>
        <p:spPr bwMode="auto">
          <a:xfrm>
            <a:off x="3190081" y="3702039"/>
            <a:ext cx="2254250" cy="707886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000" b="1" dirty="0" smtClean="0">
                <a:latin typeface="Times New Roman" panose="02020603050405020304" pitchFamily="18" charset="0"/>
                <a:ea typeface="ＭＳ ゴシック" panose="020B0609070205080204" pitchFamily="49" charset="-128"/>
                <a:cs typeface="メイリオ" panose="020B0604030504040204" pitchFamily="50" charset="-128"/>
              </a:rPr>
              <a:t>SOI Pixel Area Detector </a:t>
            </a:r>
            <a:endParaRPr lang="ja-JP" altLang="en-US" sz="2000" b="1" dirty="0">
              <a:latin typeface="Times New Roman" panose="02020603050405020304" pitchFamily="18" charset="0"/>
              <a:ea typeface="ＭＳ ゴシック" panose="020B0609070205080204" pitchFamily="49" charset="-128"/>
              <a:cs typeface="メイリオ" panose="020B0604030504040204" pitchFamily="50" charset="-128"/>
            </a:endParaRPr>
          </a:p>
        </p:txBody>
      </p:sp>
      <p:sp>
        <p:nvSpPr>
          <p:cNvPr id="8211" name="テキスト ボックス 35"/>
          <p:cNvSpPr txBox="1">
            <a:spLocks noChangeArrowheads="1"/>
          </p:cNvSpPr>
          <p:nvPr/>
        </p:nvSpPr>
        <p:spPr bwMode="auto">
          <a:xfrm>
            <a:off x="1133134" y="3299525"/>
            <a:ext cx="1278279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Vacuum chamber</a:t>
            </a:r>
            <a:endParaRPr lang="ja-JP" altLang="en-US" sz="1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2053" name="直線矢印コネクタ 2052"/>
          <p:cNvCxnSpPr/>
          <p:nvPr/>
        </p:nvCxnSpPr>
        <p:spPr>
          <a:xfrm flipV="1">
            <a:off x="4518025" y="4352925"/>
            <a:ext cx="1925638" cy="4984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>
            <a:off x="5653088" y="5648325"/>
            <a:ext cx="96202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4" name="テキスト ボックス 41"/>
          <p:cNvSpPr txBox="1">
            <a:spLocks noChangeArrowheads="1"/>
          </p:cNvSpPr>
          <p:nvPr/>
        </p:nvSpPr>
        <p:spPr bwMode="auto">
          <a:xfrm>
            <a:off x="7247966" y="2623234"/>
            <a:ext cx="1296517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Depth structure</a:t>
            </a:r>
            <a:endParaRPr lang="ja-JP" altLang="en-US" sz="1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215" name="テキスト ボックス 42"/>
          <p:cNvSpPr txBox="1">
            <a:spLocks noChangeArrowheads="1"/>
          </p:cNvSpPr>
          <p:nvPr/>
        </p:nvSpPr>
        <p:spPr bwMode="auto">
          <a:xfrm>
            <a:off x="6804025" y="4797425"/>
            <a:ext cx="2184400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Time-resolved surface structure analysis</a:t>
            </a:r>
            <a:endParaRPr lang="ja-JP" altLang="en-US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216" name="テキスト ボックス 45"/>
          <p:cNvSpPr txBox="1">
            <a:spLocks noChangeArrowheads="1"/>
          </p:cNvSpPr>
          <p:nvPr/>
        </p:nvSpPr>
        <p:spPr bwMode="auto">
          <a:xfrm rot="-901337">
            <a:off x="4427538" y="4652754"/>
            <a:ext cx="20335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Reflectivity</a:t>
            </a:r>
            <a:endParaRPr lang="ja-JP" altLang="en-US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217" name="テキスト ボックス 46"/>
          <p:cNvSpPr txBox="1">
            <a:spLocks noChangeArrowheads="1"/>
          </p:cNvSpPr>
          <p:nvPr/>
        </p:nvSpPr>
        <p:spPr bwMode="auto">
          <a:xfrm>
            <a:off x="5531250" y="5746750"/>
            <a:ext cx="12013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Scattering image</a:t>
            </a:r>
            <a:endParaRPr lang="ja-JP" altLang="en-US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218" name="テキスト ボックス 2057"/>
          <p:cNvSpPr txBox="1">
            <a:spLocks noChangeArrowheads="1"/>
          </p:cNvSpPr>
          <p:nvPr/>
        </p:nvSpPr>
        <p:spPr bwMode="auto">
          <a:xfrm>
            <a:off x="229009" y="100181"/>
            <a:ext cx="8977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000" b="1" dirty="0" smtClean="0">
                <a:solidFill>
                  <a:srgbClr val="0000FF"/>
                </a:solidFill>
              </a:rPr>
              <a:t>Resonant contrast method </a:t>
            </a:r>
            <a:r>
              <a:rPr lang="en-US" altLang="ja-JP" sz="2000" b="1" dirty="0" smtClean="0"/>
              <a:t>using sulfur and phosphor absorption-edges</a:t>
            </a:r>
          </a:p>
          <a:p>
            <a:pPr eaLnBrk="1" hangingPunct="1"/>
            <a:r>
              <a:rPr lang="en-US" altLang="ja-JP" sz="2000" b="1" dirty="0" smtClean="0"/>
              <a:t> </a:t>
            </a:r>
            <a:r>
              <a:rPr lang="en-US" altLang="ja-JP" sz="2000" b="1" dirty="0"/>
              <a:t>(</a:t>
            </a:r>
            <a:r>
              <a:rPr lang="en-US" altLang="ja-JP" sz="2000" b="1" dirty="0" smtClean="0"/>
              <a:t>2.1, 2.5 </a:t>
            </a:r>
            <a:r>
              <a:rPr lang="en-US" altLang="ja-JP" sz="2000" b="1" dirty="0"/>
              <a:t>keV)</a:t>
            </a:r>
            <a:r>
              <a:rPr lang="en-US" altLang="ja-JP" sz="2000" b="1" dirty="0">
                <a:solidFill>
                  <a:srgbClr val="0000FF"/>
                </a:solidFill>
              </a:rPr>
              <a:t> in 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the small-angle </a:t>
            </a:r>
            <a:r>
              <a:rPr lang="en-US" altLang="ja-JP" sz="2000" b="1" dirty="0">
                <a:solidFill>
                  <a:srgbClr val="0000FF"/>
                </a:solidFill>
              </a:rPr>
              <a:t>X-ray 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scattering</a:t>
            </a:r>
          </a:p>
        </p:txBody>
      </p:sp>
      <p:sp>
        <p:nvSpPr>
          <p:cNvPr id="8219" name="テキスト ボックス 49"/>
          <p:cNvSpPr txBox="1">
            <a:spLocks noChangeArrowheads="1"/>
          </p:cNvSpPr>
          <p:nvPr/>
        </p:nvSpPr>
        <p:spPr bwMode="auto">
          <a:xfrm>
            <a:off x="323851" y="1628775"/>
            <a:ext cx="29520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Signal charge is </a:t>
            </a:r>
            <a:r>
              <a:rPr lang="en-US" altLang="ja-JP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small.</a:t>
            </a:r>
          </a:p>
          <a:p>
            <a:pPr eaLnBrk="1" hangingPunct="1"/>
            <a:r>
              <a:rPr lang="ja-JP" altLang="en-US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　　</a:t>
            </a:r>
            <a:r>
              <a:rPr lang="en-US" altLang="ja-JP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2 </a:t>
            </a:r>
            <a:r>
              <a:rPr lang="en-US" altLang="ja-JP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keV</a:t>
            </a:r>
            <a:r>
              <a:rPr lang="en-US" altLang="ja-JP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:  </a:t>
            </a:r>
            <a:r>
              <a:rPr lang="ja-JP" altLang="en-US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～</a:t>
            </a:r>
            <a:r>
              <a:rPr lang="en-US" altLang="ja-JP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550 e</a:t>
            </a:r>
            <a:r>
              <a:rPr lang="en-US" altLang="ja-JP" b="1" baseline="30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-</a:t>
            </a:r>
            <a:endParaRPr lang="en-US" altLang="ja-JP" b="1" baseline="300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eaLnBrk="1" hangingPunct="1"/>
            <a:endParaRPr lang="ja-JP" altLang="en-US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059" name="下矢印 2058"/>
          <p:cNvSpPr/>
          <p:nvPr/>
        </p:nvSpPr>
        <p:spPr>
          <a:xfrm>
            <a:off x="1654175" y="1056613"/>
            <a:ext cx="757238" cy="5181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 dirty="0"/>
          </a:p>
        </p:txBody>
      </p:sp>
      <p:sp>
        <p:nvSpPr>
          <p:cNvPr id="2060" name="右矢印 2059"/>
          <p:cNvSpPr/>
          <p:nvPr/>
        </p:nvSpPr>
        <p:spPr>
          <a:xfrm>
            <a:off x="3611908" y="1529647"/>
            <a:ext cx="687952" cy="672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 dirty="0"/>
          </a:p>
        </p:txBody>
      </p:sp>
      <p:sp>
        <p:nvSpPr>
          <p:cNvPr id="8223" name="テキスト ボックス 53"/>
          <p:cNvSpPr txBox="1">
            <a:spLocks noChangeArrowheads="1"/>
          </p:cNvSpPr>
          <p:nvPr/>
        </p:nvSpPr>
        <p:spPr bwMode="auto">
          <a:xfrm>
            <a:off x="4580333" y="951626"/>
            <a:ext cx="416813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b="1" dirty="0" smtClean="0">
                <a:latin typeface="Calibri" panose="020F0502020204030204" pitchFamily="34" charset="0"/>
              </a:rPr>
              <a:t>New area detector for soft </a:t>
            </a:r>
            <a:r>
              <a:rPr lang="en-US" altLang="ja-JP" sz="2800" b="1" dirty="0" smtClean="0">
                <a:latin typeface="Calibri" panose="020F0502020204030204" pitchFamily="34" charset="0"/>
              </a:rPr>
              <a:t>X-rays </a:t>
            </a:r>
            <a:r>
              <a:rPr lang="ja-JP" altLang="en-US" sz="2800" b="1" dirty="0" err="1" smtClean="0">
                <a:latin typeface="Calibri" panose="020F0502020204030204" pitchFamily="34" charset="0"/>
              </a:rPr>
              <a:t>ｗ</a:t>
            </a:r>
            <a:r>
              <a:rPr lang="en-US" altLang="ja-JP" sz="2800" b="1" dirty="0" smtClean="0">
                <a:latin typeface="Calibri" panose="020F0502020204030204" pitchFamily="34" charset="0"/>
              </a:rPr>
              <a:t>ith</a:t>
            </a:r>
            <a:r>
              <a:rPr lang="en-US" altLang="ja-JP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high sensitivity.</a:t>
            </a:r>
          </a:p>
          <a:p>
            <a:pPr eaLnBrk="1" hangingPunct="1"/>
            <a:r>
              <a:rPr lang="en-US" altLang="ja-JP" sz="2000" b="1" dirty="0" smtClean="0">
                <a:latin typeface="Calibri" panose="020F0502020204030204" pitchFamily="34" charset="0"/>
              </a:rPr>
              <a:t>The detector should has a compact size and vacuum compatibility</a:t>
            </a:r>
            <a:endParaRPr lang="ja-JP" altLang="en-US" sz="2000" b="1" u="sng" dirty="0">
              <a:latin typeface="Calibri" panose="020F0502020204030204" pitchFamily="34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1F7F-C422-4615-A28D-C4E4F27200E4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142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dirty="0"/>
              <a:t>Development of counting-type SOI </a:t>
            </a:r>
            <a:r>
              <a:rPr lang="en-US" altLang="ja-JP" b="1" dirty="0" smtClean="0"/>
              <a:t>detector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C5097-36B5-4AE3-8FA6-E6245DD187E4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457200" y="7637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altLang="zh-CN" sz="3600" dirty="0" smtClean="0"/>
              <a:t>Beam Test at BL-14A</a:t>
            </a:r>
            <a:endParaRPr lang="zh-CN" altLang="en-US" sz="3600" dirty="0"/>
          </a:p>
        </p:txBody>
      </p:sp>
      <p:pic>
        <p:nvPicPr>
          <p:cNvPr id="6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877153"/>
            <a:ext cx="5580112" cy="3136023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1196752"/>
            <a:ext cx="3234408" cy="1817738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V="1">
            <a:off x="1979712" y="2780928"/>
            <a:ext cx="2160240" cy="288032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12"/>
          <p:cNvCxnSpPr/>
          <p:nvPr/>
        </p:nvCxnSpPr>
        <p:spPr>
          <a:xfrm flipV="1">
            <a:off x="2051720" y="3140968"/>
            <a:ext cx="0" cy="208823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3"/>
          <p:cNvSpPr txBox="1"/>
          <p:nvPr/>
        </p:nvSpPr>
        <p:spPr>
          <a:xfrm>
            <a:off x="1547664" y="522920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0.8-mm X-ray beam</a:t>
            </a:r>
            <a:endParaRPr lang="zh-CN" altLang="en-US" sz="1200" dirty="0"/>
          </a:p>
        </p:txBody>
      </p:sp>
      <p:cxnSp>
        <p:nvCxnSpPr>
          <p:cNvPr id="11" name="直接箭头连接符 14"/>
          <p:cNvCxnSpPr/>
          <p:nvPr/>
        </p:nvCxnSpPr>
        <p:spPr>
          <a:xfrm flipV="1">
            <a:off x="3995936" y="3014490"/>
            <a:ext cx="0" cy="221471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5"/>
          <p:cNvSpPr txBox="1"/>
          <p:nvPr/>
        </p:nvSpPr>
        <p:spPr>
          <a:xfrm>
            <a:off x="3491880" y="522920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5 um pinhole,</a:t>
            </a:r>
          </a:p>
          <a:p>
            <a:r>
              <a:rPr lang="en-US" altLang="zh-CN" sz="1200" dirty="0" smtClean="0"/>
              <a:t>Removable</a:t>
            </a:r>
            <a:endParaRPr lang="zh-CN" altLang="en-US" sz="1200" dirty="0"/>
          </a:p>
        </p:txBody>
      </p:sp>
      <p:cxnSp>
        <p:nvCxnSpPr>
          <p:cNvPr id="13" name="直接箭头连接符 17"/>
          <p:cNvCxnSpPr/>
          <p:nvPr/>
        </p:nvCxnSpPr>
        <p:spPr>
          <a:xfrm flipV="1">
            <a:off x="5940152" y="1999364"/>
            <a:ext cx="1224136" cy="144016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9"/>
          <p:cNvCxnSpPr/>
          <p:nvPr/>
        </p:nvCxnSpPr>
        <p:spPr>
          <a:xfrm flipV="1">
            <a:off x="6516216" y="2143380"/>
            <a:ext cx="0" cy="309685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0"/>
          <p:cNvSpPr txBox="1"/>
          <p:nvPr/>
        </p:nvSpPr>
        <p:spPr>
          <a:xfrm>
            <a:off x="6012160" y="5240233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10-um X-ray beam</a:t>
            </a:r>
            <a:endParaRPr lang="zh-CN" altLang="en-US" sz="1200" dirty="0"/>
          </a:p>
        </p:txBody>
      </p:sp>
      <p:cxnSp>
        <p:nvCxnSpPr>
          <p:cNvPr id="16" name="直接箭头连接符 22"/>
          <p:cNvCxnSpPr>
            <a:stCxn id="17" idx="0"/>
          </p:cNvCxnSpPr>
          <p:nvPr/>
        </p:nvCxnSpPr>
        <p:spPr>
          <a:xfrm flipV="1">
            <a:off x="7236296" y="2143381"/>
            <a:ext cx="0" cy="36729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3"/>
          <p:cNvSpPr txBox="1"/>
          <p:nvPr/>
        </p:nvSpPr>
        <p:spPr>
          <a:xfrm>
            <a:off x="6804248" y="5816297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CPIXTEG3b</a:t>
            </a:r>
            <a:endParaRPr lang="zh-CN" altLang="en-US" sz="1200" dirty="0"/>
          </a:p>
        </p:txBody>
      </p:sp>
      <p:cxnSp>
        <p:nvCxnSpPr>
          <p:cNvPr id="18" name="直接箭头连接符 24"/>
          <p:cNvCxnSpPr/>
          <p:nvPr/>
        </p:nvCxnSpPr>
        <p:spPr>
          <a:xfrm flipV="1">
            <a:off x="4716016" y="3068961"/>
            <a:ext cx="0" cy="26219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5"/>
          <p:cNvSpPr txBox="1"/>
          <p:nvPr/>
        </p:nvSpPr>
        <p:spPr>
          <a:xfrm>
            <a:off x="4233867" y="5701898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SEABAS Board,</a:t>
            </a:r>
          </a:p>
          <a:p>
            <a:r>
              <a:rPr lang="en-US" altLang="zh-CN" sz="1200" dirty="0" smtClean="0"/>
              <a:t>Mounted on a motorized stage, 10-um step scanning</a:t>
            </a:r>
            <a:endParaRPr lang="zh-CN" altLang="en-US" sz="1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79295" y="620221"/>
            <a:ext cx="5332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CPIXTEG3b, designed </a:t>
            </a:r>
            <a:r>
              <a:rPr kumimoji="1" lang="en-US" altLang="ja-JP" sz="2000" dirty="0" smtClean="0"/>
              <a:t>by Y. </a:t>
            </a:r>
            <a:r>
              <a:rPr lang="en-US" altLang="ja-JP" sz="2000" dirty="0" smtClean="0"/>
              <a:t>Lu et al. (IHEP)</a:t>
            </a:r>
            <a:endParaRPr kumimoji="1"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308966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8025"/>
            <a:ext cx="8364592" cy="6256553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1F7F-C422-4615-A28D-C4E4F27200E4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3528" y="6425072"/>
            <a:ext cx="4741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T. Hatsui, The </a:t>
            </a:r>
            <a:r>
              <a:rPr lang="en-US" altLang="ja-JP" dirty="0"/>
              <a:t>9th AOSFRR Nov. 25th, 2015 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16814" y="1052736"/>
            <a:ext cx="2723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Developed by RIKEN</a:t>
            </a:r>
            <a:endParaRPr kumimoji="1" lang="ja-JP" altLang="en-US" sz="2000" b="1" dirty="0"/>
          </a:p>
        </p:txBody>
      </p:sp>
      <p:sp>
        <p:nvSpPr>
          <p:cNvPr id="6" name="円/楕円 5"/>
          <p:cNvSpPr/>
          <p:nvPr/>
        </p:nvSpPr>
        <p:spPr>
          <a:xfrm>
            <a:off x="899592" y="2229895"/>
            <a:ext cx="3017222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5746198" y="1988840"/>
            <a:ext cx="1800200" cy="0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7763036" y="2251723"/>
            <a:ext cx="216024" cy="242324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6151665" y="1421733"/>
            <a:ext cx="1305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~50 mm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871048" y="3191353"/>
            <a:ext cx="1305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~65 mm</a:t>
            </a:r>
            <a:endParaRPr kumimoji="1" lang="ja-JP" altLang="en-US" sz="2400" dirty="0"/>
          </a:p>
        </p:txBody>
      </p:sp>
      <p:sp>
        <p:nvSpPr>
          <p:cNvPr id="13" name="角丸四角形 12"/>
          <p:cNvSpPr/>
          <p:nvPr/>
        </p:nvSpPr>
        <p:spPr>
          <a:xfrm>
            <a:off x="1331640" y="4365104"/>
            <a:ext cx="2808312" cy="64807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角丸四角形 15"/>
          <p:cNvSpPr/>
          <p:nvPr/>
        </p:nvSpPr>
        <p:spPr>
          <a:xfrm>
            <a:off x="6516216" y="5733256"/>
            <a:ext cx="523971" cy="2160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角丸四角形 16"/>
          <p:cNvSpPr/>
          <p:nvPr/>
        </p:nvSpPr>
        <p:spPr>
          <a:xfrm>
            <a:off x="5468753" y="95735"/>
            <a:ext cx="1767543" cy="55910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932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95536" y="188640"/>
            <a:ext cx="854231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smtClean="0"/>
              <a:t>Outline</a:t>
            </a:r>
          </a:p>
          <a:p>
            <a:endParaRPr lang="en-US" altLang="ja-JP" dirty="0"/>
          </a:p>
          <a:p>
            <a:pPr marL="342900" indent="-342900">
              <a:buFontTx/>
              <a:buAutoNum type="arabicPeriod"/>
            </a:pPr>
            <a:r>
              <a:rPr kumimoji="1" lang="en-US" altLang="ja-JP" sz="2400" dirty="0" smtClean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en-US" altLang="ja-JP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KEK-LS Project </a:t>
            </a:r>
            <a:r>
              <a:rPr lang="en-US" altLang="ja-JP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and Photon </a:t>
            </a:r>
            <a:r>
              <a:rPr lang="en-US" altLang="ja-JP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Science </a:t>
            </a:r>
            <a:endParaRPr lang="en-US" altLang="ja-JP" sz="24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altLang="ja-JP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sz="2400" dirty="0" smtClean="0">
                <a:solidFill>
                  <a:schemeClr val="accent3">
                    <a:lumMod val="65000"/>
                  </a:schemeClr>
                </a:solidFill>
              </a:rPr>
              <a:t>Development </a:t>
            </a:r>
            <a:r>
              <a:rPr lang="en-US" altLang="ja-JP" sz="2400" dirty="0" smtClean="0">
                <a:solidFill>
                  <a:schemeClr val="accent3">
                    <a:lumMod val="65000"/>
                  </a:schemeClr>
                </a:solidFill>
              </a:rPr>
              <a:t>of Pixel Array Detectors for Synchrotron Radiation experiments</a:t>
            </a:r>
          </a:p>
          <a:p>
            <a:endParaRPr kumimoji="1" lang="en-US" altLang="ja-JP" sz="2400" dirty="0" smtClean="0"/>
          </a:p>
          <a:p>
            <a:r>
              <a:rPr lang="en-US" altLang="ja-JP" sz="2800" b="1" i="1" dirty="0">
                <a:solidFill>
                  <a:srgbClr val="0000FF"/>
                </a:solidFill>
              </a:rPr>
              <a:t>3</a:t>
            </a:r>
            <a:r>
              <a:rPr lang="en-US" altLang="ja-JP" sz="2800" b="1" i="1" dirty="0" smtClean="0">
                <a:solidFill>
                  <a:srgbClr val="0000FF"/>
                </a:solidFill>
              </a:rPr>
              <a:t>.  Fast detector system using Si-APD </a:t>
            </a:r>
            <a:r>
              <a:rPr lang="en-US" altLang="ja-JP" sz="2800" b="1" i="1" dirty="0">
                <a:solidFill>
                  <a:srgbClr val="0000FF"/>
                </a:solidFill>
              </a:rPr>
              <a:t>pixel </a:t>
            </a:r>
            <a:r>
              <a:rPr lang="en-US" altLang="ja-JP" sz="2800" b="1" i="1" dirty="0" smtClean="0">
                <a:solidFill>
                  <a:srgbClr val="0000FF"/>
                </a:solidFill>
              </a:rPr>
              <a:t>array</a:t>
            </a:r>
          </a:p>
          <a:p>
            <a:r>
              <a:rPr lang="en-US" altLang="ja-JP" sz="2800" b="1" i="1" dirty="0">
                <a:solidFill>
                  <a:srgbClr val="0000FF"/>
                </a:solidFill>
              </a:rPr>
              <a:t> </a:t>
            </a:r>
            <a:r>
              <a:rPr lang="en-US" altLang="ja-JP" sz="2800" b="1" i="1" dirty="0" smtClean="0">
                <a:solidFill>
                  <a:srgbClr val="0000FF"/>
                </a:solidFill>
              </a:rPr>
              <a:t>    for time-resolved </a:t>
            </a:r>
            <a:r>
              <a:rPr lang="en-US" altLang="ja-JP" sz="2800" b="1" i="1" dirty="0">
                <a:solidFill>
                  <a:srgbClr val="0000FF"/>
                </a:solidFill>
              </a:rPr>
              <a:t>experiments </a:t>
            </a:r>
            <a:endParaRPr lang="en-US" altLang="ja-JP" sz="2800" b="1" i="1" dirty="0" smtClean="0">
              <a:solidFill>
                <a:srgbClr val="0000FF"/>
              </a:solidFill>
            </a:endParaRPr>
          </a:p>
          <a:p>
            <a:endParaRPr kumimoji="1" lang="en-US" altLang="ja-JP" sz="2400" dirty="0" smtClean="0"/>
          </a:p>
          <a:p>
            <a:r>
              <a:rPr kumimoji="1" lang="en-US" altLang="ja-JP" sz="2400" dirty="0" smtClean="0">
                <a:solidFill>
                  <a:schemeClr val="accent3">
                    <a:lumMod val="65000"/>
                  </a:schemeClr>
                </a:solidFill>
              </a:rPr>
              <a:t>4.  Summary</a:t>
            </a:r>
            <a:endParaRPr kumimoji="1" lang="ja-JP" altLang="en-US" sz="2400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1F7F-C422-4615-A28D-C4E4F27200E4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4812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07950" y="105920"/>
            <a:ext cx="90360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ja-JP" sz="2400" b="1" i="1" dirty="0" smtClean="0"/>
              <a:t>If </a:t>
            </a:r>
            <a:r>
              <a:rPr lang="en-US" altLang="ja-JP" sz="2400" b="1" i="1" dirty="0"/>
              <a:t>we </a:t>
            </a:r>
            <a:r>
              <a:rPr lang="en-US" altLang="ja-JP" sz="2400" b="1" i="1" dirty="0" smtClean="0"/>
              <a:t>have a </a:t>
            </a:r>
            <a:r>
              <a:rPr lang="en-US" altLang="ja-JP" sz="2400" b="1" i="1" dirty="0" smtClean="0">
                <a:solidFill>
                  <a:srgbClr val="0000FF"/>
                </a:solidFill>
              </a:rPr>
              <a:t>silicon avalanche photodiode (Si-APD) </a:t>
            </a:r>
            <a:r>
              <a:rPr lang="en-US" altLang="ja-JP" sz="2400" b="1" i="1" dirty="0"/>
              <a:t>pixel array </a:t>
            </a:r>
            <a:r>
              <a:rPr lang="en-US" altLang="ja-JP" sz="2400" b="1" i="1" dirty="0" smtClean="0"/>
              <a:t>detector which operates </a:t>
            </a:r>
            <a:r>
              <a:rPr lang="en-US" altLang="ja-JP" sz="2400" b="1" i="1" dirty="0"/>
              <a:t>in </a:t>
            </a:r>
            <a:r>
              <a:rPr lang="en-US" altLang="ja-JP" sz="2400" b="1" i="1" dirty="0" smtClean="0"/>
              <a:t>proportional </a:t>
            </a:r>
            <a:r>
              <a:rPr lang="en-US" altLang="ja-JP" sz="2400" b="1" i="1" dirty="0"/>
              <a:t>mode, </a:t>
            </a:r>
            <a:endParaRPr lang="en-US" altLang="ja-JP" sz="2400" b="1" i="1" dirty="0" smtClean="0"/>
          </a:p>
        </p:txBody>
      </p:sp>
      <p:sp>
        <p:nvSpPr>
          <p:cNvPr id="60" name="Line 14"/>
          <p:cNvSpPr>
            <a:spLocks noChangeShapeType="1"/>
          </p:cNvSpPr>
          <p:nvPr/>
        </p:nvSpPr>
        <p:spPr bwMode="auto">
          <a:xfrm>
            <a:off x="7893666" y="8901608"/>
            <a:ext cx="692539" cy="0"/>
          </a:xfrm>
          <a:prstGeom prst="line">
            <a:avLst/>
          </a:prstGeom>
          <a:noFill/>
          <a:ln w="3492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kumimoji="0" lang="ja-JP" altLang="en-US" kern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804248" y="6231031"/>
            <a:ext cx="2133600" cy="476250"/>
          </a:xfrm>
        </p:spPr>
        <p:txBody>
          <a:bodyPr/>
          <a:lstStyle/>
          <a:p>
            <a:pPr>
              <a:defRPr/>
            </a:pPr>
            <a:fld id="{CD461F7F-C422-4615-A28D-C4E4F27200E4}" type="slidenum">
              <a:rPr lang="en-US" altLang="ja-JP" smtClean="0"/>
              <a:pPr>
                <a:defRPr/>
              </a:pPr>
              <a:t>18</a:t>
            </a:fld>
            <a:endParaRPr lang="en-US" altLang="ja-JP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268760"/>
            <a:ext cx="3206774" cy="4316342"/>
          </a:xfrm>
          <a:prstGeom prst="rect">
            <a:avLst/>
          </a:prstGeom>
        </p:spPr>
      </p:pic>
      <p:pic>
        <p:nvPicPr>
          <p:cNvPr id="74" name="図 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1987099"/>
            <a:ext cx="1731414" cy="1505843"/>
          </a:xfrm>
          <a:prstGeom prst="rect">
            <a:avLst/>
          </a:prstGeom>
        </p:spPr>
      </p:pic>
      <p:sp>
        <p:nvSpPr>
          <p:cNvPr id="75" name="テキスト ボックス 74"/>
          <p:cNvSpPr txBox="1"/>
          <p:nvPr/>
        </p:nvSpPr>
        <p:spPr>
          <a:xfrm>
            <a:off x="5153796" y="1340768"/>
            <a:ext cx="330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Si-APD</a:t>
            </a:r>
            <a:r>
              <a:rPr kumimoji="1" lang="ja-JP" altLang="en-US" dirty="0" smtClean="0"/>
              <a:t>　（</a:t>
            </a:r>
            <a:r>
              <a:rPr kumimoji="1" lang="en-US" altLang="ja-JP" dirty="0" smtClean="0"/>
              <a:t>Hamamatsu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S5344</a:t>
            </a:r>
            <a:r>
              <a:rPr kumimoji="1" lang="ja-JP" altLang="en-US" dirty="0" smtClean="0"/>
              <a:t>）</a:t>
            </a:r>
            <a:endParaRPr kumimoji="1" lang="en-US" altLang="ja-JP" dirty="0" smtClean="0"/>
          </a:p>
          <a:p>
            <a:r>
              <a:rPr lang="en-US" altLang="ja-JP" dirty="0" smtClean="0"/>
              <a:t>3 mm dia</a:t>
            </a:r>
            <a:r>
              <a:rPr lang="en-US" altLang="ja-JP" dirty="0"/>
              <a:t>.</a:t>
            </a:r>
            <a:endParaRPr kumimoji="1" lang="ja-JP" altLang="en-US" dirty="0"/>
          </a:p>
        </p:txBody>
      </p:sp>
      <p:pic>
        <p:nvPicPr>
          <p:cNvPr id="76" name="Picture 1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t="8585" r="10359"/>
          <a:stretch/>
        </p:blipFill>
        <p:spPr bwMode="auto">
          <a:xfrm>
            <a:off x="4352742" y="3625770"/>
            <a:ext cx="3887193" cy="2899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31"/>
          <p:cNvGrpSpPr>
            <a:grpSpLocks/>
          </p:cNvGrpSpPr>
          <p:nvPr/>
        </p:nvGrpSpPr>
        <p:grpSpPr bwMode="auto">
          <a:xfrm>
            <a:off x="1619250" y="2420938"/>
            <a:ext cx="6215063" cy="4346575"/>
            <a:chOff x="1429" y="2156"/>
            <a:chExt cx="3081" cy="1981"/>
          </a:xfrm>
        </p:grpSpPr>
        <p:pic>
          <p:nvPicPr>
            <p:cNvPr id="7175" name="Picture 32" descr="64chArray_No"/>
            <p:cNvPicPr>
              <a:picLocks noChangeAspect="1" noChangeArrowheads="1"/>
            </p:cNvPicPr>
            <p:nvPr/>
          </p:nvPicPr>
          <p:blipFill>
            <a:blip r:embed="rId3" cstate="print"/>
            <a:srcRect t="17337"/>
            <a:stretch>
              <a:fillRect/>
            </a:stretch>
          </p:blipFill>
          <p:spPr bwMode="auto">
            <a:xfrm>
              <a:off x="1429" y="3244"/>
              <a:ext cx="2908" cy="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6" name="Oval 33"/>
            <p:cNvSpPr>
              <a:spLocks noChangeArrowheads="1"/>
            </p:cNvSpPr>
            <p:nvPr/>
          </p:nvSpPr>
          <p:spPr bwMode="auto">
            <a:xfrm>
              <a:off x="1948" y="3562"/>
              <a:ext cx="1922" cy="475"/>
            </a:xfrm>
            <a:prstGeom prst="ellips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ja-JP" altLang="ja-JP" dirty="0"/>
            </a:p>
          </p:txBody>
        </p:sp>
        <p:sp>
          <p:nvSpPr>
            <p:cNvPr id="7177" name="Line 34"/>
            <p:cNvSpPr>
              <a:spLocks noChangeShapeType="1"/>
            </p:cNvSpPr>
            <p:nvPr/>
          </p:nvSpPr>
          <p:spPr bwMode="auto">
            <a:xfrm>
              <a:off x="2336" y="3946"/>
              <a:ext cx="1038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178" name="Text Box 35"/>
            <p:cNvSpPr txBox="1">
              <a:spLocks noChangeArrowheads="1"/>
            </p:cNvSpPr>
            <p:nvPr/>
          </p:nvSpPr>
          <p:spPr bwMode="auto">
            <a:xfrm>
              <a:off x="2608" y="3970"/>
              <a:ext cx="469" cy="1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dirty="0"/>
                <a:t>9.6 mm</a:t>
              </a:r>
            </a:p>
          </p:txBody>
        </p:sp>
        <p:pic>
          <p:nvPicPr>
            <p:cNvPr id="7179" name="Picture 36" descr="64charray_M20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6" y="2187"/>
              <a:ext cx="2900" cy="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80" name="Line 37"/>
            <p:cNvSpPr>
              <a:spLocks noChangeShapeType="1"/>
            </p:cNvSpPr>
            <p:nvPr/>
          </p:nvSpPr>
          <p:spPr bwMode="auto">
            <a:xfrm>
              <a:off x="4025" y="2895"/>
              <a:ext cx="23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181" name="Line 38"/>
            <p:cNvSpPr>
              <a:spLocks noChangeShapeType="1"/>
            </p:cNvSpPr>
            <p:nvPr/>
          </p:nvSpPr>
          <p:spPr bwMode="auto">
            <a:xfrm>
              <a:off x="4346" y="2487"/>
              <a:ext cx="0" cy="3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182" name="Text Box 39"/>
            <p:cNvSpPr txBox="1">
              <a:spLocks noChangeArrowheads="1"/>
            </p:cNvSpPr>
            <p:nvPr/>
          </p:nvSpPr>
          <p:spPr bwMode="auto">
            <a:xfrm>
              <a:off x="3997" y="2156"/>
              <a:ext cx="513" cy="1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048125" eaLnBrk="1" hangingPunct="1"/>
              <a:r>
                <a:rPr lang="en-US" altLang="ja-JP" sz="2000" dirty="0"/>
                <a:t>200 </a:t>
              </a:r>
              <a:r>
                <a:rPr lang="en-US" altLang="ja-JP" sz="2000" dirty="0">
                  <a:sym typeface="Symbol" pitchFamily="18" charset="2"/>
                </a:rPr>
                <a:t>m</a:t>
              </a:r>
            </a:p>
          </p:txBody>
        </p:sp>
        <p:sp>
          <p:nvSpPr>
            <p:cNvPr id="7183" name="Line 40"/>
            <p:cNvSpPr>
              <a:spLocks noChangeShapeType="1"/>
            </p:cNvSpPr>
            <p:nvPr/>
          </p:nvSpPr>
          <p:spPr bwMode="auto">
            <a:xfrm>
              <a:off x="2716" y="2791"/>
              <a:ext cx="0" cy="32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184" name="Line 41"/>
            <p:cNvSpPr>
              <a:spLocks noChangeShapeType="1"/>
            </p:cNvSpPr>
            <p:nvPr/>
          </p:nvSpPr>
          <p:spPr bwMode="auto">
            <a:xfrm>
              <a:off x="2998" y="2791"/>
              <a:ext cx="0" cy="32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185" name="Line 42"/>
            <p:cNvSpPr>
              <a:spLocks noChangeShapeType="1"/>
            </p:cNvSpPr>
            <p:nvPr/>
          </p:nvSpPr>
          <p:spPr bwMode="auto">
            <a:xfrm>
              <a:off x="2495" y="3012"/>
              <a:ext cx="19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186" name="Line 43"/>
            <p:cNvSpPr>
              <a:spLocks noChangeShapeType="1"/>
            </p:cNvSpPr>
            <p:nvPr/>
          </p:nvSpPr>
          <p:spPr bwMode="auto">
            <a:xfrm flipH="1">
              <a:off x="3016" y="3012"/>
              <a:ext cx="16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187" name="Text Box 44"/>
            <p:cNvSpPr txBox="1">
              <a:spLocks noChangeArrowheads="1"/>
            </p:cNvSpPr>
            <p:nvPr/>
          </p:nvSpPr>
          <p:spPr bwMode="auto">
            <a:xfrm>
              <a:off x="3966" y="2989"/>
              <a:ext cx="506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048125" eaLnBrk="1" hangingPunct="1"/>
              <a:r>
                <a:rPr lang="en-US" altLang="ja-JP" sz="2000" dirty="0"/>
                <a:t>100 </a:t>
              </a:r>
              <a:r>
                <a:rPr lang="el-GR" altLang="ja-JP" sz="20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m</a:t>
              </a:r>
            </a:p>
          </p:txBody>
        </p:sp>
        <p:sp>
          <p:nvSpPr>
            <p:cNvPr id="7188" name="Text Box 45"/>
            <p:cNvSpPr txBox="1">
              <a:spLocks noChangeArrowheads="1"/>
            </p:cNvSpPr>
            <p:nvPr/>
          </p:nvSpPr>
          <p:spPr bwMode="auto">
            <a:xfrm>
              <a:off x="3198" y="2927"/>
              <a:ext cx="513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048125" eaLnBrk="1" hangingPunct="1"/>
              <a:r>
                <a:rPr lang="en-US" altLang="ja-JP" sz="2000" dirty="0"/>
                <a:t>150 </a:t>
              </a:r>
              <a:r>
                <a:rPr lang="en-US" altLang="ja-JP" sz="2000" dirty="0">
                  <a:sym typeface="Symbol" pitchFamily="18" charset="2"/>
                </a:rPr>
                <a:t>m</a:t>
              </a:r>
            </a:p>
          </p:txBody>
        </p:sp>
        <p:sp>
          <p:nvSpPr>
            <p:cNvPr id="7189" name="AutoShape 46"/>
            <p:cNvSpPr>
              <a:spLocks noChangeArrowheads="1"/>
            </p:cNvSpPr>
            <p:nvPr/>
          </p:nvSpPr>
          <p:spPr bwMode="auto">
            <a:xfrm rot="10800000">
              <a:off x="1837" y="3199"/>
              <a:ext cx="2132" cy="59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00FFFF">
                    <a:alpha val="50998"/>
                  </a:srgb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ja-JP" altLang="en-US" dirty="0"/>
            </a:p>
          </p:txBody>
        </p:sp>
      </p:grpSp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395288" y="519113"/>
            <a:ext cx="828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ja-JP" sz="2400" b="1" i="1" dirty="0"/>
              <a:t>Hamamatsu S5343-9158   </a:t>
            </a:r>
            <a:r>
              <a:rPr lang="en-US" altLang="ja-JP" sz="2400" dirty="0"/>
              <a:t>Pixel size: </a:t>
            </a:r>
            <a:r>
              <a:rPr lang="en-US" altLang="ja-JP" sz="2400" b="1" baseline="30000" dirty="0" smtClean="0"/>
              <a:t>H</a:t>
            </a:r>
            <a:r>
              <a:rPr lang="en-US" altLang="ja-JP" sz="2400" b="1" dirty="0" smtClean="0"/>
              <a:t>100 </a:t>
            </a:r>
            <a:r>
              <a:rPr lang="en-US" altLang="ja-JP" b="1" dirty="0" smtClean="0"/>
              <a:t>μm</a:t>
            </a:r>
            <a:r>
              <a:rPr lang="en-US" altLang="ja-JP" sz="2400" b="1" dirty="0" smtClean="0"/>
              <a:t> </a:t>
            </a:r>
            <a:r>
              <a:rPr lang="en-US" altLang="ja-JP" sz="2400" b="1" dirty="0"/>
              <a:t>×</a:t>
            </a:r>
            <a:r>
              <a:rPr lang="en-US" altLang="ja-JP" sz="2400" b="1" baseline="30000" dirty="0" smtClean="0"/>
              <a:t>V</a:t>
            </a:r>
            <a:r>
              <a:rPr lang="en-US" altLang="ja-JP" sz="2400" b="1" dirty="0" smtClean="0"/>
              <a:t>200 </a:t>
            </a:r>
            <a:r>
              <a:rPr lang="en-US" altLang="ja-JP" b="1" dirty="0" smtClean="0"/>
              <a:t>μm</a:t>
            </a:r>
            <a:endParaRPr lang="en-US" altLang="ja-JP" b="1" dirty="0"/>
          </a:p>
        </p:txBody>
      </p:sp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254792" y="1025933"/>
            <a:ext cx="86756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ja-JP" sz="2400" b="1" dirty="0"/>
              <a:t>64 </a:t>
            </a:r>
            <a:r>
              <a:rPr lang="en-US" altLang="ja-JP" sz="2400" b="1" dirty="0" smtClean="0"/>
              <a:t>pixels</a:t>
            </a:r>
            <a:r>
              <a:rPr lang="en-US" altLang="ja-JP" sz="2400" dirty="0" smtClean="0"/>
              <a:t>, </a:t>
            </a:r>
            <a:r>
              <a:rPr lang="en-US" altLang="ja-JP" sz="2400" b="1" dirty="0" smtClean="0"/>
              <a:t>9.6 mm long </a:t>
            </a:r>
            <a:r>
              <a:rPr lang="en-US" altLang="ja-JP" sz="2400" dirty="0" smtClean="0"/>
              <a:t>with a 0.15-mm pitch</a:t>
            </a:r>
            <a:endParaRPr lang="en-US" altLang="ja-JP" sz="2400" dirty="0"/>
          </a:p>
        </p:txBody>
      </p:sp>
      <p:sp>
        <p:nvSpPr>
          <p:cNvPr id="7173" name="Text Box 9"/>
          <p:cNvSpPr txBox="1">
            <a:spLocks noChangeArrowheads="1"/>
          </p:cNvSpPr>
          <p:nvPr/>
        </p:nvSpPr>
        <p:spPr bwMode="auto">
          <a:xfrm>
            <a:off x="539750" y="1598613"/>
            <a:ext cx="61091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ja-JP" sz="2400" dirty="0"/>
              <a:t>Thickness of the depletion layer: </a:t>
            </a:r>
          </a:p>
          <a:p>
            <a:pPr eaLnBrk="1" hangingPunct="1"/>
            <a:r>
              <a:rPr lang="en-US" altLang="ja-JP" sz="2400" dirty="0" smtClean="0"/>
              <a:t>10 μm</a:t>
            </a:r>
            <a:r>
              <a:rPr lang="en-US" altLang="ja-JP" sz="2400" b="1" dirty="0" smtClean="0"/>
              <a:t> </a:t>
            </a:r>
            <a:r>
              <a:rPr lang="en-US" altLang="ja-JP" sz="2400" b="1" dirty="0"/>
              <a:t>→</a:t>
            </a:r>
            <a:r>
              <a:rPr lang="ja-JP" altLang="en-US" sz="2400" b="1" dirty="0"/>
              <a:t>　</a:t>
            </a:r>
            <a:r>
              <a:rPr lang="en-US" altLang="ja-JP" sz="2400" dirty="0"/>
              <a:t>Time </a:t>
            </a:r>
            <a:r>
              <a:rPr lang="en-US" altLang="ja-JP" sz="2400" dirty="0" smtClean="0"/>
              <a:t>resolution (</a:t>
            </a:r>
            <a:r>
              <a:rPr lang="en-US" altLang="ja-JP" sz="2400" dirty="0"/>
              <a:t>FWHM): </a:t>
            </a:r>
            <a:r>
              <a:rPr lang="en-US" altLang="ja-JP" sz="2400" b="1" dirty="0"/>
              <a:t>100 ps</a:t>
            </a:r>
          </a:p>
        </p:txBody>
      </p:sp>
      <p:sp>
        <p:nvSpPr>
          <p:cNvPr id="7174" name="テキスト ボックス 26"/>
          <p:cNvSpPr txBox="1">
            <a:spLocks noChangeArrowheads="1"/>
          </p:cNvSpPr>
          <p:nvPr/>
        </p:nvSpPr>
        <p:spPr bwMode="auto">
          <a:xfrm>
            <a:off x="468313" y="0"/>
            <a:ext cx="65516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ja-JP" sz="3200" b="1" dirty="0">
                <a:solidFill>
                  <a:schemeClr val="accent2"/>
                </a:solidFill>
              </a:rPr>
              <a:t>Si-APD linear array </a:t>
            </a:r>
            <a:endParaRPr lang="ja-JP" altLang="en-US" sz="3200" b="1" dirty="0">
              <a:solidFill>
                <a:schemeClr val="accent2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1F7F-C422-4615-A28D-C4E4F27200E4}" type="slidenum">
              <a:rPr lang="en-US" altLang="ja-JP" smtClean="0"/>
              <a:pPr>
                <a:defRPr/>
              </a:pPr>
              <a:t>19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95536" y="332656"/>
            <a:ext cx="818227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smtClean="0"/>
              <a:t>Outline</a:t>
            </a:r>
          </a:p>
          <a:p>
            <a:endParaRPr lang="en-US" altLang="ja-JP" dirty="0"/>
          </a:p>
          <a:p>
            <a:pPr marL="342900" indent="-342900">
              <a:buAutoNum type="arabicPeriod"/>
            </a:pPr>
            <a:r>
              <a:rPr lang="en-US" altLang="ja-JP" sz="2800" b="1" i="1" dirty="0" smtClean="0">
                <a:solidFill>
                  <a:srgbClr val="0000FF"/>
                </a:solidFill>
              </a:rPr>
              <a:t> KEK-LS </a:t>
            </a:r>
            <a:r>
              <a:rPr lang="en-US" altLang="ja-JP" sz="2800" b="1" i="1" dirty="0" smtClean="0">
                <a:solidFill>
                  <a:srgbClr val="0000FF"/>
                </a:solidFill>
              </a:rPr>
              <a:t>Project and Photon </a:t>
            </a:r>
            <a:r>
              <a:rPr lang="en-US" altLang="ja-JP" sz="2800" b="1" i="1" dirty="0">
                <a:solidFill>
                  <a:srgbClr val="0000FF"/>
                </a:solidFill>
              </a:rPr>
              <a:t>Science </a:t>
            </a:r>
            <a:endParaRPr lang="en-US" altLang="ja-JP" sz="2800" b="1" i="1" dirty="0" smtClean="0">
              <a:solidFill>
                <a:srgbClr val="0000FF"/>
              </a:solidFill>
            </a:endParaRPr>
          </a:p>
          <a:p>
            <a:endParaRPr lang="en-US" altLang="ja-JP" sz="2800" b="1" i="1" dirty="0" smtClean="0">
              <a:solidFill>
                <a:srgbClr val="0000FF"/>
              </a:solidFill>
            </a:endParaRPr>
          </a:p>
          <a:p>
            <a:r>
              <a:rPr lang="en-US" altLang="ja-JP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</a:t>
            </a:r>
            <a:r>
              <a:rPr lang="en-US" altLang="ja-JP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.  Development </a:t>
            </a:r>
            <a:r>
              <a:rPr lang="en-US" altLang="ja-JP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of Pixel Array Detectors for </a:t>
            </a:r>
            <a:endParaRPr lang="en-US" altLang="ja-JP" sz="24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altLang="ja-JP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 Synchrotron </a:t>
            </a:r>
            <a:r>
              <a:rPr lang="en-US" altLang="ja-JP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Radiation experiments</a:t>
            </a:r>
          </a:p>
          <a:p>
            <a:r>
              <a:rPr lang="en-US" altLang="ja-JP" sz="2400" dirty="0" smtClean="0">
                <a:solidFill>
                  <a:schemeClr val="accent3">
                    <a:lumMod val="65000"/>
                  </a:schemeClr>
                </a:solidFill>
              </a:rPr>
              <a:t>3</a:t>
            </a:r>
            <a:r>
              <a:rPr lang="en-US" altLang="ja-JP" sz="2400" dirty="0" smtClean="0">
                <a:solidFill>
                  <a:schemeClr val="accent3">
                    <a:lumMod val="65000"/>
                  </a:schemeClr>
                </a:solidFill>
              </a:rPr>
              <a:t>.  Fast detector system using Si-APD </a:t>
            </a:r>
            <a:r>
              <a:rPr lang="en-US" altLang="ja-JP" sz="2400" dirty="0">
                <a:solidFill>
                  <a:schemeClr val="accent3">
                    <a:lumMod val="65000"/>
                  </a:schemeClr>
                </a:solidFill>
              </a:rPr>
              <a:t>pixel </a:t>
            </a:r>
            <a:r>
              <a:rPr lang="en-US" altLang="ja-JP" sz="2400" dirty="0" smtClean="0">
                <a:solidFill>
                  <a:schemeClr val="accent3">
                    <a:lumMod val="65000"/>
                  </a:schemeClr>
                </a:solidFill>
              </a:rPr>
              <a:t>array</a:t>
            </a:r>
          </a:p>
          <a:p>
            <a:r>
              <a:rPr lang="en-US" altLang="ja-JP" sz="2400" dirty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en-US" altLang="ja-JP" sz="2400" dirty="0" smtClean="0">
                <a:solidFill>
                  <a:schemeClr val="accent3">
                    <a:lumMod val="65000"/>
                  </a:schemeClr>
                </a:solidFill>
              </a:rPr>
              <a:t>    for time-resolved </a:t>
            </a:r>
            <a:r>
              <a:rPr lang="en-US" altLang="ja-JP" sz="2400" dirty="0">
                <a:solidFill>
                  <a:schemeClr val="accent3">
                    <a:lumMod val="65000"/>
                  </a:schemeClr>
                </a:solidFill>
              </a:rPr>
              <a:t>experiments </a:t>
            </a:r>
            <a:endParaRPr lang="en-US" altLang="ja-JP" sz="2400" dirty="0" smtClean="0">
              <a:solidFill>
                <a:schemeClr val="accent3">
                  <a:lumMod val="65000"/>
                </a:schemeClr>
              </a:solidFill>
            </a:endParaRPr>
          </a:p>
          <a:p>
            <a:r>
              <a:rPr lang="en-US" altLang="ja-JP" sz="2400" dirty="0">
                <a:solidFill>
                  <a:schemeClr val="accent3">
                    <a:lumMod val="65000"/>
                  </a:schemeClr>
                </a:solidFill>
              </a:rPr>
              <a:t>4</a:t>
            </a:r>
            <a:r>
              <a:rPr kumimoji="1" lang="en-US" altLang="ja-JP" sz="2400" dirty="0" smtClean="0">
                <a:solidFill>
                  <a:schemeClr val="accent3">
                    <a:lumMod val="65000"/>
                  </a:schemeClr>
                </a:solidFill>
              </a:rPr>
              <a:t>.  Summary</a:t>
            </a:r>
            <a:endParaRPr kumimoji="1" lang="ja-JP" altLang="en-US" sz="2400" dirty="0">
              <a:solidFill>
                <a:schemeClr val="accent3">
                  <a:lumMod val="65000"/>
                </a:scheme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1F7F-C422-4615-A28D-C4E4F27200E4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605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正方形/長方形 69"/>
          <p:cNvSpPr/>
          <p:nvPr/>
        </p:nvSpPr>
        <p:spPr>
          <a:xfrm>
            <a:off x="1720963" y="3901441"/>
            <a:ext cx="4047045" cy="1244420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1616430" y="1052736"/>
            <a:ext cx="4055960" cy="2663761"/>
          </a:xfrm>
          <a:prstGeom prst="rect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818970" y="4054439"/>
            <a:ext cx="2818549" cy="9359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6"/>
          <p:cNvSpPr txBox="1"/>
          <p:nvPr/>
        </p:nvSpPr>
        <p:spPr>
          <a:xfrm>
            <a:off x="2463903" y="4305036"/>
            <a:ext cx="1559749" cy="369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r>
              <a:rPr kumimoji="1" lang="en-US" altLang="ja-JP" dirty="0" smtClean="0"/>
              <a:t>APD FE-ASIC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4225048" y="1146005"/>
            <a:ext cx="824941" cy="73177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6" name="テキスト ボックス 8"/>
          <p:cNvSpPr txBox="1"/>
          <p:nvPr/>
        </p:nvSpPr>
        <p:spPr>
          <a:xfrm>
            <a:off x="4237058" y="129919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r>
              <a:rPr kumimoji="1" lang="en-US" altLang="ja-JP" dirty="0" smtClean="0"/>
              <a:t>SiTCP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960155" y="2430924"/>
            <a:ext cx="2614815" cy="1069593"/>
          </a:xfrm>
          <a:prstGeom prst="rect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8" name="テキスト ボックス 10"/>
          <p:cNvSpPr txBox="1"/>
          <p:nvPr/>
        </p:nvSpPr>
        <p:spPr>
          <a:xfrm>
            <a:off x="2944776" y="3067821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r>
              <a:rPr kumimoji="1" lang="en-US" altLang="ja-JP" sz="2000" b="1" dirty="0" smtClean="0">
                <a:solidFill>
                  <a:srgbClr val="0000CC"/>
                </a:solidFill>
              </a:rPr>
              <a:t>MCS</a:t>
            </a:r>
            <a:endParaRPr kumimoji="1" lang="ja-JP" altLang="en-US" sz="2000" b="1" dirty="0">
              <a:solidFill>
                <a:srgbClr val="0000CC"/>
              </a:solidFill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1234000" y="2999047"/>
            <a:ext cx="733775" cy="3795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1219200" y="2567940"/>
            <a:ext cx="760132" cy="801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6"/>
          <p:cNvSpPr txBox="1"/>
          <p:nvPr/>
        </p:nvSpPr>
        <p:spPr>
          <a:xfrm>
            <a:off x="196374" y="2743629"/>
            <a:ext cx="878307" cy="369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r>
              <a:rPr kumimoji="1" lang="en-US" altLang="ja-JP" dirty="0" smtClean="0"/>
              <a:t>START</a:t>
            </a:r>
            <a:endParaRPr kumimoji="1" lang="ja-JP" altLang="en-US" dirty="0"/>
          </a:p>
        </p:txBody>
      </p:sp>
      <p:sp>
        <p:nvSpPr>
          <p:cNvPr id="12" name="テキスト ボックス 17"/>
          <p:cNvSpPr txBox="1"/>
          <p:nvPr/>
        </p:nvSpPr>
        <p:spPr>
          <a:xfrm>
            <a:off x="178136" y="2339678"/>
            <a:ext cx="1077191" cy="414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r>
              <a:rPr kumimoji="1" lang="en-US" altLang="ja-JP" b="1" dirty="0" smtClean="0">
                <a:solidFill>
                  <a:srgbClr val="FF0000"/>
                </a:solidFill>
              </a:rPr>
              <a:t>500MHz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3" name="直線矢印コネクタ 12"/>
          <p:cNvCxnSpPr>
            <a:stCxn id="5" idx="3"/>
            <a:endCxn id="14" idx="3"/>
          </p:cNvCxnSpPr>
          <p:nvPr/>
        </p:nvCxnSpPr>
        <p:spPr>
          <a:xfrm>
            <a:off x="5049988" y="1511892"/>
            <a:ext cx="1545766" cy="14693"/>
          </a:xfrm>
          <a:prstGeom prst="straightConnector1">
            <a:avLst/>
          </a:prstGeom>
          <a:ln w="38100">
            <a:solidFill>
              <a:srgbClr val="0000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22"/>
          <p:cNvSpPr txBox="1"/>
          <p:nvPr/>
        </p:nvSpPr>
        <p:spPr>
          <a:xfrm flipH="1">
            <a:off x="6595754" y="1295799"/>
            <a:ext cx="712550" cy="46157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r>
              <a:rPr kumimoji="1" lang="en-US" altLang="ja-JP" sz="2400" dirty="0" smtClean="0"/>
              <a:t>WS</a:t>
            </a:r>
            <a:endParaRPr kumimoji="1" lang="ja-JP" altLang="en-US" sz="2400" dirty="0"/>
          </a:p>
        </p:txBody>
      </p:sp>
      <p:cxnSp>
        <p:nvCxnSpPr>
          <p:cNvPr id="15" name="直線コネクタ 14"/>
          <p:cNvCxnSpPr/>
          <p:nvPr/>
        </p:nvCxnSpPr>
        <p:spPr>
          <a:xfrm>
            <a:off x="2028900" y="2132639"/>
            <a:ext cx="329976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4503723" y="1877778"/>
            <a:ext cx="0" cy="25486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3118103" y="2132639"/>
            <a:ext cx="6097" cy="30576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33"/>
          <p:cNvSpPr txBox="1"/>
          <p:nvPr/>
        </p:nvSpPr>
        <p:spPr>
          <a:xfrm>
            <a:off x="4681481" y="2512346"/>
            <a:ext cx="898631" cy="64620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r>
              <a:rPr kumimoji="1" lang="en-US" altLang="ja-JP" dirty="0" smtClean="0"/>
              <a:t>DAC</a:t>
            </a:r>
          </a:p>
          <a:p>
            <a:r>
              <a:rPr kumimoji="1" lang="en-US" altLang="ja-JP" dirty="0" smtClean="0"/>
              <a:t> control</a:t>
            </a:r>
            <a:endParaRPr kumimoji="1" lang="ja-JP" altLang="en-US" dirty="0"/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5148064" y="2132639"/>
            <a:ext cx="0" cy="35996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V="1">
            <a:off x="2785096" y="3500516"/>
            <a:ext cx="0" cy="55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V="1">
            <a:off x="2992626" y="3500516"/>
            <a:ext cx="0" cy="55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V="1">
            <a:off x="3207981" y="3482059"/>
            <a:ext cx="0" cy="55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V="1">
            <a:off x="3885017" y="3500516"/>
            <a:ext cx="0" cy="55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42"/>
          <p:cNvSpPr txBox="1"/>
          <p:nvPr/>
        </p:nvSpPr>
        <p:spPr>
          <a:xfrm>
            <a:off x="5052422" y="4022590"/>
            <a:ext cx="641529" cy="36925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r>
              <a:rPr kumimoji="1" lang="en-US" altLang="ja-JP" dirty="0" smtClean="0"/>
              <a:t>DAC</a:t>
            </a:r>
          </a:p>
        </p:txBody>
      </p:sp>
      <p:cxnSp>
        <p:nvCxnSpPr>
          <p:cNvPr id="25" name="直線矢印コネクタ 24"/>
          <p:cNvCxnSpPr>
            <a:stCxn id="24" idx="1"/>
          </p:cNvCxnSpPr>
          <p:nvPr/>
        </p:nvCxnSpPr>
        <p:spPr>
          <a:xfrm flipH="1">
            <a:off x="4637517" y="4207220"/>
            <a:ext cx="41490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5215195" y="3158547"/>
            <a:ext cx="1" cy="8578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48"/>
          <p:cNvSpPr txBox="1"/>
          <p:nvPr/>
        </p:nvSpPr>
        <p:spPr>
          <a:xfrm>
            <a:off x="1907704" y="2479974"/>
            <a:ext cx="26613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/>
            <a:r>
              <a:rPr kumimoji="1" lang="en-US" altLang="ja-JP" sz="2000" b="1" dirty="0" smtClean="0">
                <a:solidFill>
                  <a:srgbClr val="FF0000"/>
                </a:solidFill>
              </a:rPr>
              <a:t>FPGA</a:t>
            </a:r>
          </a:p>
          <a:p>
            <a:pPr algn="ctr"/>
            <a:r>
              <a:rPr lang="en-US" altLang="ja-JP" b="1" dirty="0" smtClean="0">
                <a:solidFill>
                  <a:srgbClr val="FF0000"/>
                </a:solidFill>
              </a:rPr>
              <a:t>(XC7K355T-3FFG901C)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51"/>
          <p:cNvSpPr txBox="1"/>
          <p:nvPr/>
        </p:nvSpPr>
        <p:spPr>
          <a:xfrm>
            <a:off x="5873892" y="157917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r>
              <a:rPr kumimoji="1" lang="en-US" altLang="ja-JP" dirty="0" smtClean="0"/>
              <a:t>GbE</a:t>
            </a:r>
            <a:endParaRPr kumimoji="1" lang="ja-JP" altLang="en-US" dirty="0"/>
          </a:p>
        </p:txBody>
      </p:sp>
      <p:sp>
        <p:nvSpPr>
          <p:cNvPr id="29" name="テキスト ボックス 53"/>
          <p:cNvSpPr txBox="1"/>
          <p:nvPr/>
        </p:nvSpPr>
        <p:spPr>
          <a:xfrm>
            <a:off x="4668586" y="4365104"/>
            <a:ext cx="613866" cy="414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r>
              <a:rPr kumimoji="1" lang="en-US" altLang="ja-JP" dirty="0" smtClean="0"/>
              <a:t>Vth</a:t>
            </a:r>
            <a:endParaRPr kumimoji="1" lang="ja-JP" altLang="en-US" dirty="0"/>
          </a:p>
        </p:txBody>
      </p:sp>
      <p:sp>
        <p:nvSpPr>
          <p:cNvPr id="30" name="テキスト ボックス 59"/>
          <p:cNvSpPr txBox="1"/>
          <p:nvPr/>
        </p:nvSpPr>
        <p:spPr>
          <a:xfrm>
            <a:off x="2559707" y="5328629"/>
            <a:ext cx="1609498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kumimoji="1" lang="en-US" altLang="ja-JP" dirty="0" smtClean="0"/>
              <a:t>Si-APD array</a:t>
            </a:r>
            <a:endParaRPr kumimoji="1" lang="ja-JP" altLang="en-US" dirty="0"/>
          </a:p>
        </p:txBody>
      </p:sp>
      <p:cxnSp>
        <p:nvCxnSpPr>
          <p:cNvPr id="31" name="直線矢印コネクタ 30"/>
          <p:cNvCxnSpPr/>
          <p:nvPr/>
        </p:nvCxnSpPr>
        <p:spPr>
          <a:xfrm flipH="1" flipV="1">
            <a:off x="2785096" y="4990354"/>
            <a:ext cx="3824" cy="3360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H="1" flipV="1">
            <a:off x="2967444" y="4972578"/>
            <a:ext cx="4356" cy="3309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H="1" flipV="1">
            <a:off x="3173679" y="4988474"/>
            <a:ext cx="3861" cy="3302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flipH="1" flipV="1">
            <a:off x="3379914" y="5005603"/>
            <a:ext cx="10986" cy="3131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H="1" flipV="1">
            <a:off x="3885017" y="5014466"/>
            <a:ext cx="1183" cy="3042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3473062" y="5085184"/>
            <a:ext cx="309319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3308354" y="3800064"/>
            <a:ext cx="446793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 flipV="1">
            <a:off x="2028718" y="5534012"/>
            <a:ext cx="519380" cy="7015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71"/>
          <p:cNvSpPr txBox="1"/>
          <p:nvPr/>
        </p:nvSpPr>
        <p:spPr>
          <a:xfrm>
            <a:off x="1388007" y="5374957"/>
            <a:ext cx="1088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r>
              <a:rPr kumimoji="1" lang="en-US" altLang="ja-JP" dirty="0" smtClean="0"/>
              <a:t>+HV</a:t>
            </a:r>
          </a:p>
          <a:p>
            <a:r>
              <a:rPr lang="ja-JP" altLang="en-US" dirty="0" smtClean="0"/>
              <a:t>（</a:t>
            </a:r>
            <a:r>
              <a:rPr lang="en-US" altLang="ja-JP" dirty="0" smtClean="0"/>
              <a:t>+160V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8932" y="146396"/>
            <a:ext cx="852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err="1">
                <a:solidFill>
                  <a:srgbClr val="0000FF"/>
                </a:solidFill>
              </a:rPr>
              <a:t>M</a:t>
            </a:r>
            <a:r>
              <a:rPr lang="en-US" altLang="ja-JP" sz="2800" b="1" dirty="0" err="1"/>
              <a:t>ulti</a:t>
            </a:r>
            <a:r>
              <a:rPr lang="en-US" altLang="ja-JP" sz="2800" b="1" dirty="0" err="1">
                <a:solidFill>
                  <a:srgbClr val="0000FF"/>
                </a:solidFill>
              </a:rPr>
              <a:t>C</a:t>
            </a:r>
            <a:r>
              <a:rPr lang="en-US" altLang="ja-JP" sz="2800" b="1" dirty="0" err="1"/>
              <a:t>hannel</a:t>
            </a:r>
            <a:r>
              <a:rPr lang="en-US" altLang="ja-JP" sz="2800" b="1" dirty="0"/>
              <a:t> </a:t>
            </a:r>
            <a:r>
              <a:rPr lang="en-US" altLang="ja-JP" sz="2800" b="1" dirty="0">
                <a:solidFill>
                  <a:srgbClr val="0000FF"/>
                </a:solidFill>
              </a:rPr>
              <a:t>S</a:t>
            </a:r>
            <a:r>
              <a:rPr lang="en-US" altLang="ja-JP" sz="2800" b="1" dirty="0"/>
              <a:t>caler (MCS) with </a:t>
            </a:r>
            <a:r>
              <a:rPr kumimoji="1" lang="en-US" altLang="ja-JP" sz="2800" b="1" dirty="0" smtClean="0">
                <a:solidFill>
                  <a:srgbClr val="0000FF"/>
                </a:solidFill>
              </a:rPr>
              <a:t>0.5 ns dwell time</a:t>
            </a:r>
            <a:endParaRPr kumimoji="1" lang="ja-JP" altLang="en-US" sz="2800" b="1" dirty="0">
              <a:solidFill>
                <a:srgbClr val="0000FF"/>
              </a:solidFill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1371600" y="876692"/>
            <a:ext cx="4462041" cy="435250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6" name="直線コネクタ 45"/>
          <p:cNvCxnSpPr/>
          <p:nvPr/>
        </p:nvCxnSpPr>
        <p:spPr>
          <a:xfrm flipH="1" flipV="1">
            <a:off x="807720" y="4517490"/>
            <a:ext cx="913245" cy="49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 flipH="1">
            <a:off x="800100" y="4531412"/>
            <a:ext cx="15875" cy="6190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 flipH="1">
            <a:off x="1043608" y="4682847"/>
            <a:ext cx="677355" cy="9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>
            <a:off x="1043608" y="4683812"/>
            <a:ext cx="0" cy="6081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922452" y="5291990"/>
            <a:ext cx="25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>
            <a:off x="964894" y="5350067"/>
            <a:ext cx="18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/>
        </p:nvCxnSpPr>
        <p:spPr>
          <a:xfrm>
            <a:off x="1005259" y="5411298"/>
            <a:ext cx="7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/>
          <p:cNvSpPr txBox="1"/>
          <p:nvPr/>
        </p:nvSpPr>
        <p:spPr>
          <a:xfrm>
            <a:off x="328083" y="5126866"/>
            <a:ext cx="612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+5 V</a:t>
            </a:r>
            <a:endParaRPr kumimoji="1" lang="ja-JP" altLang="en-US" sz="1600" dirty="0"/>
          </a:p>
        </p:txBody>
      </p:sp>
      <p:cxnSp>
        <p:nvCxnSpPr>
          <p:cNvPr id="77" name="直線コネクタ 76"/>
          <p:cNvCxnSpPr>
            <a:stCxn id="66" idx="1"/>
          </p:cNvCxnSpPr>
          <p:nvPr/>
        </p:nvCxnSpPr>
        <p:spPr>
          <a:xfrm flipH="1">
            <a:off x="752354" y="3478661"/>
            <a:ext cx="926525" cy="53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/>
          <p:cNvCxnSpPr/>
          <p:nvPr/>
        </p:nvCxnSpPr>
        <p:spPr>
          <a:xfrm flipH="1">
            <a:off x="1493520" y="3646387"/>
            <a:ext cx="122910" cy="35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/>
          <p:cNvCxnSpPr/>
          <p:nvPr/>
        </p:nvCxnSpPr>
        <p:spPr>
          <a:xfrm>
            <a:off x="1509564" y="3645810"/>
            <a:ext cx="0" cy="3242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正方形/長方形 83"/>
          <p:cNvSpPr/>
          <p:nvPr/>
        </p:nvSpPr>
        <p:spPr>
          <a:xfrm>
            <a:off x="1421551" y="3972370"/>
            <a:ext cx="167641" cy="3004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85" name="直線コネクタ 84"/>
          <p:cNvCxnSpPr/>
          <p:nvPr/>
        </p:nvCxnSpPr>
        <p:spPr>
          <a:xfrm>
            <a:off x="1511356" y="4293333"/>
            <a:ext cx="2095" cy="229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テキスト ボックス 89"/>
          <p:cNvSpPr txBox="1"/>
          <p:nvPr/>
        </p:nvSpPr>
        <p:spPr>
          <a:xfrm>
            <a:off x="127457" y="3132344"/>
            <a:ext cx="726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+12 V</a:t>
            </a:r>
          </a:p>
          <a:p>
            <a:r>
              <a:rPr lang="ja-JP" altLang="en-US" sz="1600" dirty="0" smtClean="0"/>
              <a:t>（</a:t>
            </a:r>
            <a:r>
              <a:rPr lang="en-US" altLang="ja-JP" sz="1600" dirty="0" smtClean="0"/>
              <a:t>FL</a:t>
            </a:r>
            <a:r>
              <a:rPr lang="ja-JP" altLang="en-US" sz="1600" dirty="0" smtClean="0"/>
              <a:t>）</a:t>
            </a:r>
            <a:endParaRPr kumimoji="1" lang="ja-JP" altLang="en-US" sz="1600" dirty="0"/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844443" y="3597364"/>
            <a:ext cx="612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+3 V</a:t>
            </a:r>
            <a:endParaRPr kumimoji="1" lang="ja-JP" altLang="en-US" sz="1600" dirty="0"/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1743998" y="122335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</a:rPr>
              <a:t>Digital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4751059" y="4761739"/>
            <a:ext cx="96693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</a:rPr>
              <a:t>Analog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945151" y="3549384"/>
            <a:ext cx="78739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PECL</a:t>
            </a:r>
            <a:endParaRPr kumimoji="1" lang="ja-JP" altLang="en-US" dirty="0"/>
          </a:p>
        </p:txBody>
      </p:sp>
      <p:sp>
        <p:nvSpPr>
          <p:cNvPr id="66" name="正方形/長方形 65"/>
          <p:cNvSpPr/>
          <p:nvPr/>
        </p:nvSpPr>
        <p:spPr>
          <a:xfrm>
            <a:off x="1678879" y="3328441"/>
            <a:ext cx="167641" cy="3004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939242" y="5000691"/>
            <a:ext cx="7489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CC"/>
                </a:solidFill>
              </a:rPr>
              <a:t>64</a:t>
            </a:r>
            <a:r>
              <a:rPr lang="ja-JP" altLang="en-US" dirty="0" smtClean="0">
                <a:solidFill>
                  <a:srgbClr val="0000CC"/>
                </a:solidFill>
              </a:rPr>
              <a:t> </a:t>
            </a:r>
            <a:r>
              <a:rPr lang="en-US" altLang="ja-JP" dirty="0" smtClean="0">
                <a:solidFill>
                  <a:srgbClr val="0000CC"/>
                </a:solidFill>
              </a:rPr>
              <a:t>ch</a:t>
            </a:r>
            <a:endParaRPr lang="en-US" altLang="ja-JP" dirty="0">
              <a:solidFill>
                <a:srgbClr val="0000CC"/>
              </a:solidFill>
            </a:endParaRPr>
          </a:p>
        </p:txBody>
      </p:sp>
      <p:sp>
        <p:nvSpPr>
          <p:cNvPr id="43" name="スライド番号プレースホルダー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1F7F-C422-4615-A28D-C4E4F27200E4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2313703" y="6166217"/>
            <a:ext cx="6192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dirty="0"/>
              <a:t>S. Kishimoto, </a:t>
            </a:r>
            <a:r>
              <a:rPr lang="en-GB" altLang="ja-JP" dirty="0" smtClean="0"/>
              <a:t>et al., </a:t>
            </a:r>
            <a:r>
              <a:rPr lang="en-GB" altLang="ja-JP" dirty="0"/>
              <a:t>Rev. Sci. Instrum. </a:t>
            </a:r>
            <a:r>
              <a:rPr lang="en-GB" altLang="ja-JP" b="1" dirty="0"/>
              <a:t>85</a:t>
            </a:r>
            <a:r>
              <a:rPr lang="en-GB" altLang="ja-JP" dirty="0"/>
              <a:t> (2014) </a:t>
            </a:r>
            <a:r>
              <a:rPr lang="en-GB" altLang="ja-JP" dirty="0" smtClean="0"/>
              <a:t>113102.</a:t>
            </a:r>
          </a:p>
          <a:p>
            <a:r>
              <a:rPr lang="de-DE" altLang="ja-JP" dirty="0"/>
              <a:t>S. Kishimoto, </a:t>
            </a:r>
            <a:r>
              <a:rPr lang="de-DE" altLang="ja-JP" dirty="0" smtClean="0"/>
              <a:t>et al., </a:t>
            </a:r>
            <a:r>
              <a:rPr lang="en-US" altLang="ja-JP" dirty="0"/>
              <a:t>Nucl. Instr. and Meth. </a:t>
            </a:r>
            <a:r>
              <a:rPr lang="en-US" altLang="ja-JP" b="1" dirty="0" smtClean="0"/>
              <a:t>A731 </a:t>
            </a:r>
            <a:r>
              <a:rPr lang="en-US" altLang="ja-JP" dirty="0" smtClean="0"/>
              <a:t>(</a:t>
            </a:r>
            <a:r>
              <a:rPr lang="en-US" altLang="ja-JP" dirty="0"/>
              <a:t>2013</a:t>
            </a:r>
            <a:r>
              <a:rPr lang="en-US" altLang="ja-JP" dirty="0" smtClean="0"/>
              <a:t>) 53.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991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416505" y="4599190"/>
            <a:ext cx="84963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/>
            <a:r>
              <a:rPr lang="en-US" altLang="ja-JP" sz="2400" b="1" dirty="0" smtClean="0">
                <a:sym typeface="Symbol" pitchFamily="18" charset="2"/>
              </a:rPr>
              <a:t>   </a:t>
            </a:r>
            <a:r>
              <a:rPr lang="en-US" altLang="ja-JP" sz="2400" b="1" dirty="0">
                <a:sym typeface="Symbol" pitchFamily="18" charset="2"/>
              </a:rPr>
              <a:t>Number of time bins : </a:t>
            </a:r>
            <a:r>
              <a:rPr lang="en-US" altLang="ja-JP" sz="2400" b="1" dirty="0" smtClean="0">
                <a:sym typeface="Symbol" pitchFamily="18" charset="2"/>
              </a:rPr>
              <a:t>2048 </a:t>
            </a:r>
            <a:r>
              <a:rPr lang="en-US" altLang="ja-JP" sz="2400" b="1" dirty="0">
                <a:sym typeface="Symbol" pitchFamily="18" charset="2"/>
              </a:rPr>
              <a:t>(count density: 36 bits per channel)</a:t>
            </a:r>
          </a:p>
          <a:p>
            <a:pPr marL="342900" indent="-342900" eaLnBrk="1" hangingPunct="1"/>
            <a:r>
              <a:rPr lang="en-US" altLang="ja-JP" sz="2400" b="1" dirty="0">
                <a:sym typeface="Symbol" pitchFamily="18" charset="2"/>
              </a:rPr>
              <a:t>   </a:t>
            </a:r>
            <a:r>
              <a:rPr lang="en-US" altLang="ja-JP" sz="2400" b="1" dirty="0" smtClean="0">
                <a:sym typeface="Symbol" pitchFamily="18" charset="2"/>
              </a:rPr>
              <a:t>Dwell time (</a:t>
            </a:r>
            <a:r>
              <a:rPr lang="en-US" altLang="ja-JP" sz="2400" b="1" dirty="0">
                <a:sym typeface="Symbol" pitchFamily="18" charset="2"/>
              </a:rPr>
              <a:t>T):  </a:t>
            </a:r>
            <a:r>
              <a:rPr lang="en-US" altLang="ja-JP" sz="2400" b="1" dirty="0" smtClean="0">
                <a:sym typeface="Symbol" pitchFamily="18" charset="2"/>
              </a:rPr>
              <a:t>0.5 </a:t>
            </a:r>
            <a:r>
              <a:rPr lang="en-US" altLang="ja-JP" sz="2400" b="1" dirty="0">
                <a:sym typeface="Symbol" pitchFamily="18" charset="2"/>
              </a:rPr>
              <a:t>ns to </a:t>
            </a:r>
            <a:r>
              <a:rPr lang="en-US" altLang="ja-JP" sz="2400" b="1" dirty="0" smtClean="0">
                <a:sym typeface="Symbol" pitchFamily="18" charset="2"/>
              </a:rPr>
              <a:t>16.7 </a:t>
            </a:r>
            <a:r>
              <a:rPr lang="en-US" altLang="ja-JP" sz="2400" b="1" dirty="0">
                <a:sym typeface="Symbol" pitchFamily="18" charset="2"/>
              </a:rPr>
              <a:t>ms.</a:t>
            </a:r>
          </a:p>
          <a:p>
            <a:pPr marL="342900" indent="-342900" eaLnBrk="1" hangingPunct="1"/>
            <a:r>
              <a:rPr lang="en-US" altLang="ja-JP" dirty="0">
                <a:sym typeface="Symbol" pitchFamily="18" charset="2"/>
              </a:rPr>
              <a:t>    </a:t>
            </a:r>
            <a:r>
              <a:rPr lang="en-US" altLang="ja-JP" sz="2400" b="1" dirty="0" smtClean="0"/>
              <a:t>Measuring </a:t>
            </a:r>
            <a:r>
              <a:rPr lang="en-US" altLang="ja-JP" sz="2400" b="1" dirty="0"/>
              <a:t>time :  2 </a:t>
            </a:r>
            <a:r>
              <a:rPr lang="en-US" altLang="ja-JP" sz="2400" b="1" dirty="0">
                <a:sym typeface="Symbol" pitchFamily="18" charset="2"/>
              </a:rPr>
              <a:t>s to 4295 s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251520" y="188640"/>
            <a:ext cx="8013327" cy="3164622"/>
            <a:chOff x="519113" y="2871788"/>
            <a:chExt cx="8013327" cy="3164622"/>
          </a:xfrm>
        </p:grpSpPr>
        <p:sp>
          <p:nvSpPr>
            <p:cNvPr id="8195" name="Line 5"/>
            <p:cNvSpPr>
              <a:spLocks noChangeShapeType="1"/>
            </p:cNvSpPr>
            <p:nvPr/>
          </p:nvSpPr>
          <p:spPr bwMode="auto">
            <a:xfrm>
              <a:off x="827088" y="3860800"/>
              <a:ext cx="7345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196" name="Line 6"/>
            <p:cNvSpPr>
              <a:spLocks noChangeShapeType="1"/>
            </p:cNvSpPr>
            <p:nvPr/>
          </p:nvSpPr>
          <p:spPr bwMode="auto">
            <a:xfrm>
              <a:off x="900113" y="5516563"/>
              <a:ext cx="7345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197" name="Rectangle 7"/>
            <p:cNvSpPr>
              <a:spLocks noChangeArrowheads="1"/>
            </p:cNvSpPr>
            <p:nvPr/>
          </p:nvSpPr>
          <p:spPr bwMode="auto">
            <a:xfrm>
              <a:off x="900113" y="3355975"/>
              <a:ext cx="215900" cy="5048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 dirty="0"/>
            </a:p>
          </p:txBody>
        </p:sp>
        <p:sp>
          <p:nvSpPr>
            <p:cNvPr id="8198" name="Rectangle 9"/>
            <p:cNvSpPr>
              <a:spLocks noChangeArrowheads="1"/>
            </p:cNvSpPr>
            <p:nvPr/>
          </p:nvSpPr>
          <p:spPr bwMode="auto">
            <a:xfrm>
              <a:off x="1331913" y="4579938"/>
              <a:ext cx="215900" cy="936625"/>
            </a:xfrm>
            <a:prstGeom prst="rect">
              <a:avLst/>
            </a:prstGeom>
            <a:solidFill>
              <a:srgbClr val="E5FFE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 dirty="0"/>
            </a:p>
          </p:txBody>
        </p:sp>
        <p:sp>
          <p:nvSpPr>
            <p:cNvPr id="8199" name="Rectangle 10"/>
            <p:cNvSpPr>
              <a:spLocks noChangeArrowheads="1"/>
            </p:cNvSpPr>
            <p:nvPr/>
          </p:nvSpPr>
          <p:spPr bwMode="auto">
            <a:xfrm>
              <a:off x="1547813" y="4579938"/>
              <a:ext cx="215900" cy="9366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 dirty="0"/>
            </a:p>
          </p:txBody>
        </p:sp>
        <p:sp>
          <p:nvSpPr>
            <p:cNvPr id="8200" name="Rectangle 11"/>
            <p:cNvSpPr>
              <a:spLocks noChangeArrowheads="1"/>
            </p:cNvSpPr>
            <p:nvPr/>
          </p:nvSpPr>
          <p:spPr bwMode="auto">
            <a:xfrm>
              <a:off x="1763713" y="4579938"/>
              <a:ext cx="215900" cy="936625"/>
            </a:xfrm>
            <a:prstGeom prst="rect">
              <a:avLst/>
            </a:prstGeom>
            <a:solidFill>
              <a:srgbClr val="E5FFE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 dirty="0"/>
            </a:p>
          </p:txBody>
        </p:sp>
        <p:sp>
          <p:nvSpPr>
            <p:cNvPr id="8201" name="Rectangle 12"/>
            <p:cNvSpPr>
              <a:spLocks noChangeArrowheads="1"/>
            </p:cNvSpPr>
            <p:nvPr/>
          </p:nvSpPr>
          <p:spPr bwMode="auto">
            <a:xfrm>
              <a:off x="1979613" y="4579938"/>
              <a:ext cx="215900" cy="9366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 dirty="0"/>
            </a:p>
          </p:txBody>
        </p:sp>
        <p:sp>
          <p:nvSpPr>
            <p:cNvPr id="8202" name="Line 14"/>
            <p:cNvSpPr>
              <a:spLocks noChangeShapeType="1"/>
            </p:cNvSpPr>
            <p:nvPr/>
          </p:nvSpPr>
          <p:spPr bwMode="auto">
            <a:xfrm>
              <a:off x="2339975" y="4940300"/>
              <a:ext cx="1295400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203" name="Rectangle 15"/>
            <p:cNvSpPr>
              <a:spLocks noChangeArrowheads="1"/>
            </p:cNvSpPr>
            <p:nvPr/>
          </p:nvSpPr>
          <p:spPr bwMode="auto">
            <a:xfrm>
              <a:off x="3851275" y="4579938"/>
              <a:ext cx="215900" cy="936625"/>
            </a:xfrm>
            <a:prstGeom prst="rect">
              <a:avLst/>
            </a:prstGeom>
            <a:solidFill>
              <a:srgbClr val="E5FFE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 dirty="0"/>
            </a:p>
          </p:txBody>
        </p:sp>
        <p:sp>
          <p:nvSpPr>
            <p:cNvPr id="8204" name="Rectangle 16"/>
            <p:cNvSpPr>
              <a:spLocks noChangeArrowheads="1"/>
            </p:cNvSpPr>
            <p:nvPr/>
          </p:nvSpPr>
          <p:spPr bwMode="auto">
            <a:xfrm>
              <a:off x="5003800" y="3355975"/>
              <a:ext cx="215900" cy="5048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 dirty="0"/>
            </a:p>
          </p:txBody>
        </p:sp>
        <p:sp>
          <p:nvSpPr>
            <p:cNvPr id="8205" name="Rectangle 17"/>
            <p:cNvSpPr>
              <a:spLocks noChangeArrowheads="1"/>
            </p:cNvSpPr>
            <p:nvPr/>
          </p:nvSpPr>
          <p:spPr bwMode="auto">
            <a:xfrm>
              <a:off x="5364163" y="4579938"/>
              <a:ext cx="215900" cy="936625"/>
            </a:xfrm>
            <a:prstGeom prst="rect">
              <a:avLst/>
            </a:prstGeom>
            <a:solidFill>
              <a:srgbClr val="E5FFE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 dirty="0"/>
            </a:p>
          </p:txBody>
        </p:sp>
        <p:sp>
          <p:nvSpPr>
            <p:cNvPr id="8206" name="Rectangle 18"/>
            <p:cNvSpPr>
              <a:spLocks noChangeArrowheads="1"/>
            </p:cNvSpPr>
            <p:nvPr/>
          </p:nvSpPr>
          <p:spPr bwMode="auto">
            <a:xfrm>
              <a:off x="5580063" y="4579938"/>
              <a:ext cx="215900" cy="9366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 dirty="0"/>
            </a:p>
          </p:txBody>
        </p:sp>
        <p:sp>
          <p:nvSpPr>
            <p:cNvPr id="8207" name="Rectangle 19"/>
            <p:cNvSpPr>
              <a:spLocks noChangeArrowheads="1"/>
            </p:cNvSpPr>
            <p:nvPr/>
          </p:nvSpPr>
          <p:spPr bwMode="auto">
            <a:xfrm>
              <a:off x="5795963" y="4579938"/>
              <a:ext cx="215900" cy="9366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 dirty="0"/>
            </a:p>
          </p:txBody>
        </p:sp>
        <p:sp>
          <p:nvSpPr>
            <p:cNvPr id="8208" name="Rectangle 20"/>
            <p:cNvSpPr>
              <a:spLocks noChangeArrowheads="1"/>
            </p:cNvSpPr>
            <p:nvPr/>
          </p:nvSpPr>
          <p:spPr bwMode="auto">
            <a:xfrm>
              <a:off x="6011863" y="4579938"/>
              <a:ext cx="215900" cy="936625"/>
            </a:xfrm>
            <a:prstGeom prst="rect">
              <a:avLst/>
            </a:prstGeom>
            <a:solidFill>
              <a:srgbClr val="E5FFE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 dirty="0"/>
            </a:p>
          </p:txBody>
        </p:sp>
        <p:sp>
          <p:nvSpPr>
            <p:cNvPr id="8209" name="Line 21"/>
            <p:cNvSpPr>
              <a:spLocks noChangeShapeType="1"/>
            </p:cNvSpPr>
            <p:nvPr/>
          </p:nvSpPr>
          <p:spPr bwMode="auto">
            <a:xfrm>
              <a:off x="6372225" y="4940300"/>
              <a:ext cx="1295400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210" name="Rectangle 22"/>
            <p:cNvSpPr>
              <a:spLocks noChangeArrowheads="1"/>
            </p:cNvSpPr>
            <p:nvPr/>
          </p:nvSpPr>
          <p:spPr bwMode="auto">
            <a:xfrm>
              <a:off x="7883525" y="4579938"/>
              <a:ext cx="215900" cy="9366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 dirty="0"/>
            </a:p>
          </p:txBody>
        </p:sp>
        <p:sp>
          <p:nvSpPr>
            <p:cNvPr id="8211" name="Text Box 23"/>
            <p:cNvSpPr txBox="1">
              <a:spLocks noChangeArrowheads="1"/>
            </p:cNvSpPr>
            <p:nvPr/>
          </p:nvSpPr>
          <p:spPr bwMode="auto">
            <a:xfrm>
              <a:off x="519113" y="2871788"/>
              <a:ext cx="1568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dirty="0"/>
                <a:t>Trigger signal</a:t>
              </a:r>
            </a:p>
          </p:txBody>
        </p:sp>
        <p:sp>
          <p:nvSpPr>
            <p:cNvPr id="8212" name="Text Box 24"/>
            <p:cNvSpPr txBox="1">
              <a:spLocks noChangeArrowheads="1"/>
            </p:cNvSpPr>
            <p:nvPr/>
          </p:nvSpPr>
          <p:spPr bwMode="auto">
            <a:xfrm>
              <a:off x="7721849" y="3349625"/>
              <a:ext cx="76655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sz="2400" dirty="0" smtClean="0"/>
                <a:t>time</a:t>
              </a:r>
              <a:endParaRPr lang="en-US" altLang="ja-JP" sz="2400" dirty="0"/>
            </a:p>
          </p:txBody>
        </p:sp>
        <p:sp>
          <p:nvSpPr>
            <p:cNvPr id="8214" name="Text Box 26"/>
            <p:cNvSpPr txBox="1">
              <a:spLocks noChangeArrowheads="1"/>
            </p:cNvSpPr>
            <p:nvPr/>
          </p:nvSpPr>
          <p:spPr bwMode="auto">
            <a:xfrm>
              <a:off x="1187450" y="3932238"/>
              <a:ext cx="119782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dirty="0">
                  <a:sym typeface="Symbol" pitchFamily="18" charset="2"/>
                </a:rPr>
                <a:t>T: </a:t>
              </a:r>
              <a:r>
                <a:rPr lang="en-US" altLang="ja-JP" dirty="0" smtClean="0">
                  <a:sym typeface="Symbol" pitchFamily="18" charset="2"/>
                </a:rPr>
                <a:t>0.5 </a:t>
              </a:r>
              <a:r>
                <a:rPr lang="en-US" altLang="ja-JP" dirty="0">
                  <a:sym typeface="Symbol" pitchFamily="18" charset="2"/>
                </a:rPr>
                <a:t>ns</a:t>
              </a:r>
            </a:p>
          </p:txBody>
        </p:sp>
        <p:sp>
          <p:nvSpPr>
            <p:cNvPr id="8215" name="Line 27"/>
            <p:cNvSpPr>
              <a:spLocks noChangeShapeType="1"/>
            </p:cNvSpPr>
            <p:nvPr/>
          </p:nvSpPr>
          <p:spPr bwMode="auto">
            <a:xfrm>
              <a:off x="1042988" y="4435475"/>
              <a:ext cx="2889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216" name="Line 29"/>
            <p:cNvSpPr>
              <a:spLocks noChangeShapeType="1"/>
            </p:cNvSpPr>
            <p:nvPr/>
          </p:nvSpPr>
          <p:spPr bwMode="auto">
            <a:xfrm flipH="1">
              <a:off x="1547813" y="4435475"/>
              <a:ext cx="2873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217" name="Line 30"/>
            <p:cNvSpPr>
              <a:spLocks noChangeShapeType="1"/>
            </p:cNvSpPr>
            <p:nvPr/>
          </p:nvSpPr>
          <p:spPr bwMode="auto">
            <a:xfrm flipH="1">
              <a:off x="1331913" y="5732463"/>
              <a:ext cx="79216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218" name="Line 31"/>
            <p:cNvSpPr>
              <a:spLocks noChangeShapeType="1"/>
            </p:cNvSpPr>
            <p:nvPr/>
          </p:nvSpPr>
          <p:spPr bwMode="auto">
            <a:xfrm>
              <a:off x="3203575" y="5732463"/>
              <a:ext cx="863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219" name="Text Box 32"/>
            <p:cNvSpPr txBox="1">
              <a:spLocks noChangeArrowheads="1"/>
            </p:cNvSpPr>
            <p:nvPr/>
          </p:nvSpPr>
          <p:spPr bwMode="auto">
            <a:xfrm>
              <a:off x="2235200" y="5588001"/>
              <a:ext cx="100488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dirty="0"/>
                <a:t>1024 ns</a:t>
              </a:r>
            </a:p>
          </p:txBody>
        </p:sp>
        <p:sp>
          <p:nvSpPr>
            <p:cNvPr id="8220" name="Line 33"/>
            <p:cNvSpPr>
              <a:spLocks noChangeShapeType="1"/>
            </p:cNvSpPr>
            <p:nvPr/>
          </p:nvSpPr>
          <p:spPr bwMode="auto">
            <a:xfrm flipV="1">
              <a:off x="1331913" y="4292600"/>
              <a:ext cx="0" cy="287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221" name="Line 34"/>
            <p:cNvSpPr>
              <a:spLocks noChangeShapeType="1"/>
            </p:cNvSpPr>
            <p:nvPr/>
          </p:nvSpPr>
          <p:spPr bwMode="auto">
            <a:xfrm flipV="1">
              <a:off x="1547813" y="4292600"/>
              <a:ext cx="0" cy="287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222" name="Line 35"/>
            <p:cNvSpPr>
              <a:spLocks noChangeShapeType="1"/>
            </p:cNvSpPr>
            <p:nvPr/>
          </p:nvSpPr>
          <p:spPr bwMode="auto">
            <a:xfrm flipH="1">
              <a:off x="5365750" y="5805488"/>
              <a:ext cx="7921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223" name="Line 36"/>
            <p:cNvSpPr>
              <a:spLocks noChangeShapeType="1"/>
            </p:cNvSpPr>
            <p:nvPr/>
          </p:nvSpPr>
          <p:spPr bwMode="auto">
            <a:xfrm>
              <a:off x="7237413" y="5805488"/>
              <a:ext cx="863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224" name="Text Box 37"/>
            <p:cNvSpPr txBox="1">
              <a:spLocks noChangeArrowheads="1"/>
            </p:cNvSpPr>
            <p:nvPr/>
          </p:nvSpPr>
          <p:spPr bwMode="auto">
            <a:xfrm>
              <a:off x="6195219" y="5666522"/>
              <a:ext cx="10048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dirty="0"/>
                <a:t>1024 ns</a:t>
              </a:r>
            </a:p>
          </p:txBody>
        </p:sp>
        <p:sp>
          <p:nvSpPr>
            <p:cNvPr id="8225" name="Line 38"/>
            <p:cNvSpPr>
              <a:spLocks noChangeShapeType="1"/>
            </p:cNvSpPr>
            <p:nvPr/>
          </p:nvSpPr>
          <p:spPr bwMode="auto">
            <a:xfrm>
              <a:off x="5003800" y="3860800"/>
              <a:ext cx="0" cy="1655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226" name="Line 39"/>
            <p:cNvSpPr>
              <a:spLocks noChangeShapeType="1"/>
            </p:cNvSpPr>
            <p:nvPr/>
          </p:nvSpPr>
          <p:spPr bwMode="auto">
            <a:xfrm>
              <a:off x="900113" y="3860800"/>
              <a:ext cx="0" cy="1655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8229" name="テキスト ボックス 36"/>
            <p:cNvSpPr txBox="1">
              <a:spLocks noChangeArrowheads="1"/>
            </p:cNvSpPr>
            <p:nvPr/>
          </p:nvSpPr>
          <p:spPr bwMode="auto">
            <a:xfrm>
              <a:off x="2411413" y="4005263"/>
              <a:ext cx="24032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Counting input </a:t>
              </a:r>
              <a:r>
                <a:rPr lang="en-US" altLang="ja-JP" dirty="0"/>
                <a:t>pulses</a:t>
              </a:r>
              <a:endParaRPr lang="ja-JP" altLang="en-US" dirty="0"/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1270626" y="513819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1</a:t>
              </a:r>
              <a:endParaRPr kumimoji="1" lang="ja-JP" altLang="en-US" dirty="0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1738938" y="513819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3</a:t>
              </a:r>
              <a:endParaRPr kumimoji="1" lang="ja-JP" altLang="en-US" dirty="0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1510254" y="515719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2</a:t>
              </a:r>
              <a:endParaRPr kumimoji="1" lang="ja-JP" altLang="en-US" dirty="0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1952878" y="516152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4</a:t>
              </a:r>
              <a:endParaRPr kumimoji="1" lang="ja-JP" altLang="en-US" dirty="0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3822422" y="5144235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2048</a:t>
              </a:r>
              <a:endParaRPr kumimoji="1" lang="ja-JP" altLang="en-US" dirty="0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5283017" y="515719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1</a:t>
              </a:r>
              <a:endParaRPr kumimoji="1" lang="ja-JP" altLang="en-US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5751329" y="515719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3</a:t>
              </a:r>
              <a:endParaRPr kumimoji="1" lang="ja-JP" altLang="en-US" dirty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5522645" y="517618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2</a:t>
              </a:r>
              <a:endParaRPr kumimoji="1" lang="ja-JP" altLang="en-US" dirty="0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5965269" y="518051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4</a:t>
              </a:r>
              <a:endParaRPr kumimoji="1" lang="ja-JP" altLang="en-US" dirty="0"/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7834813" y="5163228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2048</a:t>
              </a:r>
              <a:endParaRPr kumimoji="1" lang="ja-JP" altLang="en-US" dirty="0"/>
            </a:p>
          </p:txBody>
        </p:sp>
      </p:grp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1F7F-C422-4615-A28D-C4E4F27200E4}" type="slidenum">
              <a:rPr lang="en-US" altLang="ja-JP" smtClean="0"/>
              <a:pPr>
                <a:defRPr/>
              </a:pPr>
              <a:t>21</a:t>
            </a:fld>
            <a:endParaRPr lang="en-US" altLang="ja-JP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315939" y="3502688"/>
            <a:ext cx="7404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0000CC"/>
                </a:solidFill>
              </a:rPr>
              <a:t>Counting successively in 2048 bins with </a:t>
            </a:r>
            <a:r>
              <a:rPr lang="el-GR" altLang="ja-JP" sz="2400" dirty="0" smtClean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Δ</a:t>
            </a:r>
            <a:r>
              <a:rPr lang="en-US" altLang="ja-JP" sz="2400" dirty="0" smtClean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en-US" altLang="ja-JP" sz="2400" dirty="0" smtClean="0">
                <a:solidFill>
                  <a:srgbClr val="0000CC"/>
                </a:solidFill>
              </a:rPr>
              <a:t> </a:t>
            </a:r>
            <a:endParaRPr kumimoji="1" lang="en-US" altLang="ja-JP" sz="2400" dirty="0" smtClean="0">
              <a:solidFill>
                <a:srgbClr val="0000CC"/>
              </a:solidFill>
            </a:endParaRPr>
          </a:p>
          <a:p>
            <a:r>
              <a:rPr lang="en-US" altLang="ja-JP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ja-JP" sz="2400" dirty="0" smtClean="0">
                <a:solidFill>
                  <a:srgbClr val="0000CC"/>
                </a:solidFill>
              </a:rPr>
              <a:t>1024 ns (</a:t>
            </a:r>
            <a:r>
              <a:rPr lang="el-GR" altLang="ja-JP" sz="2400" dirty="0">
                <a:solidFill>
                  <a:srgbClr val="0000CC"/>
                </a:solidFill>
              </a:rPr>
              <a:t>Δ</a:t>
            </a:r>
            <a:r>
              <a:rPr lang="en-US" altLang="ja-JP" sz="2400" dirty="0" smtClean="0">
                <a:solidFill>
                  <a:srgbClr val="0000CC"/>
                </a:solidFill>
              </a:rPr>
              <a:t>T=0.5 ns</a:t>
            </a:r>
            <a:r>
              <a:rPr lang="en-US" altLang="ja-JP" sz="2400" dirty="0" smtClean="0">
                <a:solidFill>
                  <a:srgbClr val="0000CC"/>
                </a:solidFill>
              </a:rPr>
              <a:t>)</a:t>
            </a:r>
            <a:endParaRPr kumimoji="1" lang="en-US" altLang="ja-JP" sz="2400" dirty="0" smtClean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849566" y="348974"/>
            <a:ext cx="7876605" cy="4800763"/>
            <a:chOff x="606902" y="849150"/>
            <a:chExt cx="7876605" cy="4800763"/>
          </a:xfrm>
        </p:grpSpPr>
        <p:sp>
          <p:nvSpPr>
            <p:cNvPr id="9232" name="Text Box 4"/>
            <p:cNvSpPr txBox="1">
              <a:spLocks noChangeArrowheads="1"/>
            </p:cNvSpPr>
            <p:nvPr/>
          </p:nvSpPr>
          <p:spPr bwMode="auto">
            <a:xfrm>
              <a:off x="5769614" y="1102326"/>
              <a:ext cx="2518324" cy="95410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ja-JP" sz="2000" b="1" dirty="0" smtClean="0"/>
                <a:t>SiTCP</a:t>
              </a:r>
              <a:endParaRPr lang="en-US" altLang="ja-JP" sz="2000" b="1" dirty="0"/>
            </a:p>
            <a:p>
              <a:pPr eaLnBrk="1" hangingPunct="1"/>
              <a:r>
                <a:rPr lang="en-US" altLang="ja-JP" dirty="0"/>
                <a:t>(a network </a:t>
              </a:r>
              <a:r>
                <a:rPr lang="en-US" altLang="ja-JP" dirty="0" smtClean="0"/>
                <a:t>processor)</a:t>
              </a:r>
              <a:endParaRPr lang="en-US" altLang="ja-JP" dirty="0"/>
            </a:p>
            <a:p>
              <a:pPr eaLnBrk="1" hangingPunct="1"/>
              <a:r>
                <a:rPr lang="en-US" altLang="ja-JP" dirty="0" smtClean="0"/>
                <a:t>for 1Gbps Ethernet</a:t>
              </a:r>
              <a:endParaRPr lang="ja-JP" altLang="en-US" dirty="0"/>
            </a:p>
          </p:txBody>
        </p:sp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307" y="1371917"/>
              <a:ext cx="4178914" cy="4277996"/>
            </a:xfrm>
            <a:prstGeom prst="rect">
              <a:avLst/>
            </a:prstGeom>
          </p:spPr>
        </p:pic>
        <p:sp>
          <p:nvSpPr>
            <p:cNvPr id="9219" name="Line 14"/>
            <p:cNvSpPr>
              <a:spLocks noChangeShapeType="1"/>
            </p:cNvSpPr>
            <p:nvPr/>
          </p:nvSpPr>
          <p:spPr bwMode="auto">
            <a:xfrm>
              <a:off x="1604633" y="1684095"/>
              <a:ext cx="159054" cy="268101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220" name="Text Box 15"/>
            <p:cNvSpPr txBox="1">
              <a:spLocks noChangeArrowheads="1"/>
            </p:cNvSpPr>
            <p:nvPr/>
          </p:nvSpPr>
          <p:spPr bwMode="auto">
            <a:xfrm>
              <a:off x="606902" y="2412206"/>
              <a:ext cx="1018227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dirty="0" smtClean="0"/>
                <a:t>260 mm</a:t>
              </a:r>
              <a:endParaRPr lang="en-US" altLang="ja-JP" dirty="0"/>
            </a:p>
          </p:txBody>
        </p:sp>
        <p:sp>
          <p:nvSpPr>
            <p:cNvPr id="9221" name="Line 16"/>
            <p:cNvSpPr>
              <a:spLocks noChangeShapeType="1"/>
            </p:cNvSpPr>
            <p:nvPr/>
          </p:nvSpPr>
          <p:spPr bwMode="auto">
            <a:xfrm>
              <a:off x="1658116" y="1254755"/>
              <a:ext cx="3489947" cy="39375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222" name="Text Box 17"/>
            <p:cNvSpPr txBox="1">
              <a:spLocks noChangeArrowheads="1"/>
            </p:cNvSpPr>
            <p:nvPr/>
          </p:nvSpPr>
          <p:spPr bwMode="auto">
            <a:xfrm>
              <a:off x="2924112" y="849150"/>
              <a:ext cx="1018227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dirty="0" smtClean="0"/>
                <a:t>260 mm</a:t>
              </a:r>
              <a:endParaRPr lang="en-US" altLang="ja-JP" dirty="0"/>
            </a:p>
          </p:txBody>
        </p:sp>
        <p:sp>
          <p:nvSpPr>
            <p:cNvPr id="9223" name="Line 18"/>
            <p:cNvSpPr>
              <a:spLocks noChangeShapeType="1"/>
            </p:cNvSpPr>
            <p:nvPr/>
          </p:nvSpPr>
          <p:spPr bwMode="auto">
            <a:xfrm flipH="1">
              <a:off x="1604633" y="4481512"/>
              <a:ext cx="218594" cy="504825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224" name="Text Box 19"/>
            <p:cNvSpPr txBox="1">
              <a:spLocks noChangeArrowheads="1"/>
            </p:cNvSpPr>
            <p:nvPr/>
          </p:nvSpPr>
          <p:spPr bwMode="auto">
            <a:xfrm>
              <a:off x="765619" y="4516304"/>
              <a:ext cx="889987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dirty="0" smtClean="0"/>
                <a:t>60 mm</a:t>
              </a:r>
              <a:endParaRPr lang="en-US" altLang="ja-JP" dirty="0"/>
            </a:p>
          </p:txBody>
        </p:sp>
        <p:sp>
          <p:nvSpPr>
            <p:cNvPr id="9225" name="Line 20"/>
            <p:cNvSpPr>
              <a:spLocks noChangeShapeType="1"/>
            </p:cNvSpPr>
            <p:nvPr/>
          </p:nvSpPr>
          <p:spPr bwMode="auto">
            <a:xfrm flipV="1">
              <a:off x="2509005" y="4608050"/>
              <a:ext cx="1723309" cy="115182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226" name="Text Box 21"/>
            <p:cNvSpPr txBox="1">
              <a:spLocks noChangeArrowheads="1"/>
            </p:cNvSpPr>
            <p:nvPr/>
          </p:nvSpPr>
          <p:spPr bwMode="auto">
            <a:xfrm>
              <a:off x="2882269" y="4811114"/>
              <a:ext cx="1018227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dirty="0" smtClean="0"/>
                <a:t>140 mm</a:t>
              </a:r>
              <a:endParaRPr lang="en-US" altLang="ja-JP" dirty="0"/>
            </a:p>
          </p:txBody>
        </p:sp>
        <p:sp>
          <p:nvSpPr>
            <p:cNvPr id="9227" name="Line 22"/>
            <p:cNvSpPr>
              <a:spLocks noChangeShapeType="1"/>
            </p:cNvSpPr>
            <p:nvPr/>
          </p:nvSpPr>
          <p:spPr bwMode="auto">
            <a:xfrm flipH="1">
              <a:off x="4288027" y="2459744"/>
              <a:ext cx="137792" cy="196858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228" name="Text Box 23"/>
            <p:cNvSpPr txBox="1">
              <a:spLocks noChangeArrowheads="1"/>
            </p:cNvSpPr>
            <p:nvPr/>
          </p:nvSpPr>
          <p:spPr bwMode="auto">
            <a:xfrm>
              <a:off x="4374325" y="3905466"/>
              <a:ext cx="1018227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dirty="0" smtClean="0"/>
                <a:t>170 mm</a:t>
              </a:r>
              <a:endParaRPr lang="en-US" altLang="ja-JP" dirty="0"/>
            </a:p>
          </p:txBody>
        </p:sp>
        <p:sp>
          <p:nvSpPr>
            <p:cNvPr id="9231" name="Line 3"/>
            <p:cNvSpPr>
              <a:spLocks noChangeShapeType="1"/>
            </p:cNvSpPr>
            <p:nvPr/>
          </p:nvSpPr>
          <p:spPr bwMode="auto">
            <a:xfrm flipH="1">
              <a:off x="3446603" y="1831044"/>
              <a:ext cx="2306938" cy="103559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233" name="Line 5"/>
            <p:cNvSpPr>
              <a:spLocks noChangeShapeType="1"/>
            </p:cNvSpPr>
            <p:nvPr/>
          </p:nvSpPr>
          <p:spPr bwMode="auto">
            <a:xfrm flipH="1">
              <a:off x="3924845" y="3306240"/>
              <a:ext cx="1857172" cy="737717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234" name="Text Box 6"/>
            <p:cNvSpPr txBox="1">
              <a:spLocks noChangeArrowheads="1"/>
            </p:cNvSpPr>
            <p:nvPr/>
          </p:nvSpPr>
          <p:spPr bwMode="auto">
            <a:xfrm>
              <a:off x="5757909" y="3045400"/>
              <a:ext cx="1954381" cy="95410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dirty="0" smtClean="0"/>
                <a:t> 16 </a:t>
              </a:r>
              <a:r>
                <a:rPr lang="en-US" altLang="ja-JP" sz="2000" b="1" dirty="0" smtClean="0"/>
                <a:t>ASD-ASICs</a:t>
              </a:r>
            </a:p>
            <a:p>
              <a:pPr eaLnBrk="1" hangingPunct="1"/>
              <a:r>
                <a:rPr lang="en-US" altLang="ja-JP" dirty="0" smtClean="0"/>
                <a:t> </a:t>
              </a:r>
              <a:r>
                <a:rPr lang="en-US" altLang="ja-JP" dirty="0"/>
                <a:t>(</a:t>
              </a:r>
              <a:r>
                <a:rPr lang="en-US" altLang="ja-JP" dirty="0" smtClean="0"/>
                <a:t>4ch/pixel</a:t>
              </a:r>
              <a:r>
                <a:rPr lang="en-US" altLang="ja-JP" dirty="0"/>
                <a:t>)</a:t>
              </a:r>
            </a:p>
            <a:p>
              <a:pPr eaLnBrk="1" hangingPunct="1"/>
              <a:r>
                <a:rPr lang="en-US" altLang="ja-JP" dirty="0" smtClean="0"/>
                <a:t>250MHz/ch</a:t>
              </a:r>
              <a:endParaRPr lang="en-US" altLang="ja-JP" dirty="0"/>
            </a:p>
          </p:txBody>
        </p:sp>
        <p:sp>
          <p:nvSpPr>
            <p:cNvPr id="9235" name="Line 7"/>
            <p:cNvSpPr>
              <a:spLocks noChangeShapeType="1"/>
            </p:cNvSpPr>
            <p:nvPr/>
          </p:nvSpPr>
          <p:spPr bwMode="auto">
            <a:xfrm flipH="1" flipV="1">
              <a:off x="3650909" y="4481511"/>
              <a:ext cx="2131109" cy="67468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236" name="Text Box 8"/>
            <p:cNvSpPr txBox="1">
              <a:spLocks noChangeArrowheads="1"/>
            </p:cNvSpPr>
            <p:nvPr/>
          </p:nvSpPr>
          <p:spPr bwMode="auto">
            <a:xfrm>
              <a:off x="5798092" y="4802256"/>
              <a:ext cx="1710725" cy="70788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sz="2000" b="1" dirty="0" smtClean="0"/>
                <a:t>64ch </a:t>
              </a:r>
              <a:r>
                <a:rPr lang="en-US" altLang="ja-JP" sz="2000" b="1" dirty="0"/>
                <a:t>Si-APD</a:t>
              </a:r>
            </a:p>
            <a:p>
              <a:pPr eaLnBrk="1" hangingPunct="1"/>
              <a:r>
                <a:rPr lang="en-US" altLang="ja-JP" sz="2000" b="1" dirty="0" smtClean="0"/>
                <a:t>Linear-array</a:t>
              </a:r>
              <a:endParaRPr lang="en-US" altLang="ja-JP" sz="2000" b="1" dirty="0"/>
            </a:p>
          </p:txBody>
        </p:sp>
        <p:sp>
          <p:nvSpPr>
            <p:cNvPr id="9238" name="Oval 10"/>
            <p:cNvSpPr>
              <a:spLocks noChangeArrowheads="1"/>
            </p:cNvSpPr>
            <p:nvPr/>
          </p:nvSpPr>
          <p:spPr bwMode="auto">
            <a:xfrm>
              <a:off x="2999989" y="4326467"/>
              <a:ext cx="729717" cy="288925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 dirty="0"/>
            </a:p>
          </p:txBody>
        </p:sp>
        <p:sp>
          <p:nvSpPr>
            <p:cNvPr id="9239" name="Text Box 11"/>
            <p:cNvSpPr txBox="1">
              <a:spLocks noChangeArrowheads="1"/>
            </p:cNvSpPr>
            <p:nvPr/>
          </p:nvSpPr>
          <p:spPr bwMode="auto">
            <a:xfrm>
              <a:off x="5798092" y="2189530"/>
              <a:ext cx="2685415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sz="2000" b="1" dirty="0"/>
                <a:t>FPGA</a:t>
              </a:r>
            </a:p>
            <a:p>
              <a:pPr eaLnBrk="1" hangingPunct="1"/>
              <a:r>
                <a:rPr lang="en-US" altLang="ja-JP" dirty="0"/>
                <a:t>(</a:t>
              </a:r>
              <a:r>
                <a:rPr lang="en-US" altLang="ja-JP" b="1" dirty="0" smtClean="0"/>
                <a:t>XC7K355T-3FFG901C</a:t>
              </a:r>
              <a:r>
                <a:rPr lang="en-US" altLang="ja-JP" dirty="0" smtClean="0"/>
                <a:t>)</a:t>
              </a:r>
              <a:endParaRPr lang="en-US" altLang="ja-JP" dirty="0"/>
            </a:p>
          </p:txBody>
        </p:sp>
        <p:sp>
          <p:nvSpPr>
            <p:cNvPr id="9240" name="Line 12"/>
            <p:cNvSpPr>
              <a:spLocks noChangeShapeType="1"/>
            </p:cNvSpPr>
            <p:nvPr/>
          </p:nvSpPr>
          <p:spPr bwMode="auto">
            <a:xfrm flipH="1">
              <a:off x="3446603" y="2607846"/>
              <a:ext cx="2323011" cy="760705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23" name="Line 5"/>
          <p:cNvSpPr>
            <a:spLocks noChangeShapeType="1"/>
          </p:cNvSpPr>
          <p:nvPr/>
        </p:nvSpPr>
        <p:spPr bwMode="auto">
          <a:xfrm>
            <a:off x="1008284" y="754579"/>
            <a:ext cx="1273290" cy="49387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98190" y="332656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500MHz RF signal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5503" y="5498101"/>
            <a:ext cx="5374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/>
              <a:t>producted</a:t>
            </a:r>
            <a:r>
              <a:rPr kumimoji="1" lang="en-US" altLang="ja-JP" b="1" dirty="0" smtClean="0"/>
              <a:t> by</a:t>
            </a:r>
            <a:r>
              <a:rPr kumimoji="1" lang="ja-JP" altLang="en-US" dirty="0" smtClean="0"/>
              <a:t>　</a:t>
            </a:r>
            <a:r>
              <a:rPr kumimoji="1" lang="en-US" altLang="ja-JP" b="1" dirty="0" smtClean="0">
                <a:solidFill>
                  <a:srgbClr val="0000FF"/>
                </a:solidFill>
              </a:rPr>
              <a:t>BeeBeans</a:t>
            </a:r>
            <a:r>
              <a:rPr kumimoji="1" lang="en-US" altLang="ja-JP" dirty="0" smtClean="0">
                <a:solidFill>
                  <a:srgbClr val="0000FF"/>
                </a:solidFill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</a:rPr>
              <a:t>Technologies </a:t>
            </a:r>
            <a:r>
              <a:rPr lang="en-US" altLang="ja-JP" b="1" dirty="0" err="1" smtClean="0">
                <a:solidFill>
                  <a:srgbClr val="0000FF"/>
                </a:solidFill>
              </a:rPr>
              <a:t>Co</a:t>
            </a:r>
            <a:r>
              <a:rPr lang="en-US" altLang="ja-JP" b="1" dirty="0" err="1">
                <a:solidFill>
                  <a:srgbClr val="0000FF"/>
                </a:solidFill>
              </a:rPr>
              <a:t>.,</a:t>
            </a:r>
            <a:r>
              <a:rPr lang="en-US" altLang="ja-JP" b="1" dirty="0" err="1" smtClean="0">
                <a:solidFill>
                  <a:srgbClr val="0000FF"/>
                </a:solidFill>
              </a:rPr>
              <a:t>Ltd</a:t>
            </a:r>
            <a:r>
              <a:rPr lang="en-US" altLang="ja-JP" b="1" dirty="0" smtClean="0">
                <a:solidFill>
                  <a:srgbClr val="0000FF"/>
                </a:solidFill>
              </a:rPr>
              <a:t>.</a:t>
            </a:r>
            <a:endParaRPr kumimoji="1" lang="ja-JP" altLang="en-US" b="1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896118" y="6381750"/>
            <a:ext cx="2133600" cy="476250"/>
          </a:xfrm>
        </p:spPr>
        <p:txBody>
          <a:bodyPr/>
          <a:lstStyle/>
          <a:p>
            <a:pPr>
              <a:defRPr/>
            </a:pPr>
            <a:fld id="{CD461F7F-C422-4615-A28D-C4E4F27200E4}" type="slidenum">
              <a:rPr lang="en-US" altLang="ja-JP" smtClean="0"/>
              <a:pPr>
                <a:defRPr/>
              </a:pPr>
              <a:t>22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1724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グループ化 32"/>
          <p:cNvGrpSpPr/>
          <p:nvPr/>
        </p:nvGrpSpPr>
        <p:grpSpPr>
          <a:xfrm>
            <a:off x="683688" y="-49832"/>
            <a:ext cx="4356227" cy="3518842"/>
            <a:chOff x="509081" y="1"/>
            <a:chExt cx="4356227" cy="3518842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3"/>
            <a:srcRect l="1" t="1558" r="14916" b="3950"/>
            <a:stretch/>
          </p:blipFill>
          <p:spPr>
            <a:xfrm>
              <a:off x="509081" y="1"/>
              <a:ext cx="4142435" cy="3518842"/>
            </a:xfrm>
            <a:prstGeom prst="rect">
              <a:avLst/>
            </a:prstGeom>
          </p:spPr>
        </p:pic>
        <p:sp>
          <p:nvSpPr>
            <p:cNvPr id="8" name="平行四辺形 7"/>
            <p:cNvSpPr/>
            <p:nvPr/>
          </p:nvSpPr>
          <p:spPr>
            <a:xfrm rot="120000" flipH="1">
              <a:off x="1776423" y="432085"/>
              <a:ext cx="289279" cy="2026326"/>
            </a:xfrm>
            <a:prstGeom prst="parallelogram">
              <a:avLst>
                <a:gd name="adj" fmla="val 3418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1" name="直線コネクタ 10"/>
            <p:cNvCxnSpPr/>
            <p:nvPr/>
          </p:nvCxnSpPr>
          <p:spPr>
            <a:xfrm flipV="1">
              <a:off x="3376244" y="257168"/>
              <a:ext cx="0" cy="3600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V="1">
              <a:off x="3713904" y="297107"/>
              <a:ext cx="0" cy="3600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V="1">
              <a:off x="3210845" y="262383"/>
              <a:ext cx="0" cy="3600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>
              <a:off x="2854949" y="322371"/>
              <a:ext cx="304800" cy="2949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 flipH="1" flipV="1">
              <a:off x="3742316" y="427655"/>
              <a:ext cx="324464" cy="294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/>
            <p:cNvSpPr txBox="1"/>
            <p:nvPr/>
          </p:nvSpPr>
          <p:spPr>
            <a:xfrm>
              <a:off x="3988145" y="324894"/>
              <a:ext cx="87716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108 ns</a:t>
              </a:r>
              <a:endParaRPr kumimoji="1" lang="ja-JP" altLang="en-US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177950" y="77717"/>
              <a:ext cx="7489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48 ns</a:t>
              </a:r>
              <a:endParaRPr kumimoji="1" lang="ja-JP" altLang="en-US" dirty="0"/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5369871" y="244918"/>
            <a:ext cx="36335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Time structure of X-ray </a:t>
            </a:r>
          </a:p>
          <a:p>
            <a:r>
              <a:rPr lang="en-US" altLang="ja-JP" sz="2400" b="1" dirty="0" smtClean="0"/>
              <a:t>peaks in multibunch</a:t>
            </a:r>
          </a:p>
          <a:p>
            <a:r>
              <a:rPr lang="en-US" altLang="ja-JP" sz="2400" b="1" dirty="0" smtClean="0"/>
              <a:t>mode operation of </a:t>
            </a:r>
          </a:p>
          <a:p>
            <a:r>
              <a:rPr lang="en-US" altLang="ja-JP" sz="2400" b="1" dirty="0" smtClean="0"/>
              <a:t>the </a:t>
            </a:r>
            <a:r>
              <a:rPr lang="en-US" altLang="ja-JP" sz="2400" b="1" dirty="0"/>
              <a:t>PF ring </a:t>
            </a:r>
          </a:p>
        </p:txBody>
      </p:sp>
      <p:sp>
        <p:nvSpPr>
          <p:cNvPr id="14" name="右カーブ矢印 13"/>
          <p:cNvSpPr/>
          <p:nvPr/>
        </p:nvSpPr>
        <p:spPr>
          <a:xfrm rot="2310892">
            <a:off x="920244" y="1800804"/>
            <a:ext cx="648072" cy="1709195"/>
          </a:xfrm>
          <a:prstGeom prst="curvedRightArrow">
            <a:avLst>
              <a:gd name="adj1" fmla="val 31856"/>
              <a:gd name="adj2" fmla="val 73441"/>
              <a:gd name="adj3" fmla="val 32244"/>
            </a:avLst>
          </a:prstGeom>
          <a:solidFill>
            <a:srgbClr val="FF74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28891" y="4291888"/>
            <a:ext cx="44089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/>
              <a:t>＊</a:t>
            </a:r>
            <a:r>
              <a:rPr kumimoji="1" lang="en-US" altLang="ja-JP" sz="2000" b="1" dirty="0" smtClean="0"/>
              <a:t>Inputting PECL outputs to FPGA  </a:t>
            </a:r>
          </a:p>
          <a:p>
            <a:r>
              <a:rPr lang="en-US" altLang="ja-JP" sz="2000" b="1" dirty="0"/>
              <a:t> </a:t>
            </a:r>
            <a:r>
              <a:rPr lang="en-US" altLang="ja-JP" sz="2000" b="1" dirty="0" smtClean="0"/>
              <a:t>  </a:t>
            </a:r>
            <a:r>
              <a:rPr kumimoji="1" lang="en-US" altLang="ja-JP" sz="2000" b="1" dirty="0" smtClean="0"/>
              <a:t>from FE-ASIC</a:t>
            </a:r>
            <a:r>
              <a:rPr lang="en-US" altLang="ja-JP" sz="2000" b="1" dirty="0" smtClean="0"/>
              <a:t> without a level </a:t>
            </a:r>
          </a:p>
          <a:p>
            <a:r>
              <a:rPr lang="en-US" altLang="ja-JP" sz="2000" b="1" dirty="0"/>
              <a:t> </a:t>
            </a:r>
            <a:r>
              <a:rPr lang="en-US" altLang="ja-JP" sz="2000" b="1" dirty="0" smtClean="0"/>
              <a:t>  converter</a:t>
            </a:r>
          </a:p>
          <a:p>
            <a:r>
              <a:rPr kumimoji="1" lang="ja-JP" altLang="en-US" sz="2000" b="1" dirty="0" smtClean="0"/>
              <a:t>＊</a:t>
            </a:r>
            <a:r>
              <a:rPr kumimoji="1" lang="en-US" altLang="ja-JP" sz="2000" b="1" dirty="0" smtClean="0"/>
              <a:t>Precise timing by the 500MHz </a:t>
            </a:r>
          </a:p>
          <a:p>
            <a:r>
              <a:rPr lang="en-US" altLang="ja-JP" sz="2000" b="1" dirty="0"/>
              <a:t> </a:t>
            </a:r>
            <a:r>
              <a:rPr lang="en-US" altLang="ja-JP" sz="2000" b="1" dirty="0" smtClean="0"/>
              <a:t>   </a:t>
            </a:r>
            <a:r>
              <a:rPr kumimoji="1" lang="en-US" altLang="ja-JP" sz="2000" b="1" dirty="0" smtClean="0"/>
              <a:t>signals from the accelerator</a:t>
            </a:r>
            <a:endParaRPr kumimoji="1" lang="ja-JP" altLang="en-US" sz="2000" b="1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4"/>
          <a:srcRect l="2149" t="1700" r="3357" b="694"/>
          <a:stretch/>
        </p:blipFill>
        <p:spPr>
          <a:xfrm>
            <a:off x="101196" y="3356992"/>
            <a:ext cx="4422304" cy="3501008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1F7F-C422-4615-A28D-C4E4F27200E4}" type="slidenum">
              <a:rPr lang="en-US" altLang="ja-JP" smtClean="0"/>
              <a:pPr>
                <a:defRPr/>
              </a:pPr>
              <a:t>23</a:t>
            </a:fld>
            <a:endParaRPr lang="en-US" altLang="ja-JP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702127" y="3356992"/>
            <a:ext cx="38002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Time resolution (FWHM) </a:t>
            </a:r>
          </a:p>
          <a:p>
            <a:r>
              <a:rPr kumimoji="1" lang="en-US" altLang="ja-JP" sz="2400" b="1" dirty="0" smtClean="0"/>
              <a:t>of 0.5 ns was obtained:</a:t>
            </a:r>
            <a:endParaRPr kumimoji="1" lang="ja-JP" altLang="en-US" sz="2400" b="1" dirty="0"/>
          </a:p>
        </p:txBody>
      </p:sp>
      <p:sp>
        <p:nvSpPr>
          <p:cNvPr id="4" name="角丸四角形 3"/>
          <p:cNvSpPr/>
          <p:nvPr/>
        </p:nvSpPr>
        <p:spPr>
          <a:xfrm>
            <a:off x="899592" y="3760981"/>
            <a:ext cx="2434764" cy="360040"/>
          </a:xfrm>
          <a:prstGeom prst="roundRect">
            <a:avLst/>
          </a:prstGeom>
          <a:noFill/>
          <a:ln w="28575">
            <a:solidFill>
              <a:srgbClr val="E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079155" y="3624773"/>
            <a:ext cx="460740" cy="475997"/>
          </a:xfrm>
          <a:prstGeom prst="roundRect">
            <a:avLst/>
          </a:prstGeom>
          <a:noFill/>
          <a:ln w="28575">
            <a:solidFill>
              <a:srgbClr val="E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462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2471530" y="1253169"/>
            <a:ext cx="3490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l-GR" altLang="ja-JP" sz="2400" b="1" dirty="0">
                <a:solidFill>
                  <a:srgbClr val="0000FF"/>
                </a:solidFill>
                <a:cs typeface="Arial" panose="020B0604020202020204" pitchFamily="34" charset="0"/>
              </a:rPr>
              <a:t>α-Fe</a:t>
            </a:r>
            <a:r>
              <a:rPr lang="ja-JP" altLang="el-GR" sz="2400" b="1" dirty="0">
                <a:solidFill>
                  <a:srgbClr val="0000FF"/>
                </a:solidFill>
                <a:cs typeface="Arial" panose="020B0604020202020204" pitchFamily="34" charset="0"/>
              </a:rPr>
              <a:t>　</a:t>
            </a:r>
            <a:r>
              <a:rPr lang="el-GR" altLang="ja-JP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foil</a:t>
            </a:r>
            <a:endParaRPr lang="en-US" altLang="ja-JP" sz="2400" b="1" dirty="0" smtClean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2400" b="1" dirty="0" smtClean="0"/>
              <a:t>（</a:t>
            </a:r>
            <a:r>
              <a:rPr lang="en-US" altLang="ja-JP" sz="2400" b="1" dirty="0" smtClean="0"/>
              <a:t>Fe-57</a:t>
            </a:r>
            <a:r>
              <a:rPr lang="ja-JP" altLang="en-US" sz="2400" b="1" dirty="0"/>
              <a:t>　</a:t>
            </a:r>
            <a:r>
              <a:rPr lang="en-US" altLang="ja-JP" sz="2400" b="1" dirty="0" smtClean="0"/>
              <a:t>90% enriched</a:t>
            </a:r>
            <a:r>
              <a:rPr lang="ja-JP" altLang="en-US" sz="2400" b="1" dirty="0" smtClean="0"/>
              <a:t>）</a:t>
            </a:r>
            <a:endParaRPr lang="ja-JP" altLang="en-US" sz="2400" b="1" dirty="0"/>
          </a:p>
          <a:p>
            <a:pPr eaLnBrk="1" hangingPunct="1"/>
            <a:r>
              <a:rPr lang="en-US" altLang="ja-JP" sz="2400" b="1" dirty="0"/>
              <a:t>T</a:t>
            </a:r>
            <a:r>
              <a:rPr lang="en-US" altLang="ja-JP" sz="2400" b="1" dirty="0" smtClean="0"/>
              <a:t>hickness</a:t>
            </a:r>
            <a:r>
              <a:rPr lang="ja-JP" altLang="en-US" sz="2400" b="1" dirty="0" smtClean="0"/>
              <a:t>：</a:t>
            </a:r>
            <a:r>
              <a:rPr lang="ja-JP" altLang="en-US" sz="2400" b="1" dirty="0"/>
              <a:t>　</a:t>
            </a:r>
            <a:r>
              <a:rPr lang="en-US" altLang="ja-JP" sz="2400" b="1" dirty="0" smtClean="0"/>
              <a:t>4μm</a:t>
            </a:r>
            <a:endParaRPr lang="en-US" altLang="ja-JP" sz="2400" b="1" dirty="0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842927" y="802432"/>
            <a:ext cx="37449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>
                <a:solidFill>
                  <a:prstClr val="black"/>
                </a:solidFill>
                <a:latin typeface="Arial" panose="020B0604020202020204" pitchFamily="34" charset="0"/>
              </a:rPr>
              <a:t>SPring-8</a:t>
            </a:r>
            <a:r>
              <a:rPr lang="ja-JP" alt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　</a:t>
            </a:r>
            <a:r>
              <a:rPr lang="en-US" altLang="ja-JP" sz="2800" b="1" dirty="0">
                <a:solidFill>
                  <a:prstClr val="black"/>
                </a:solidFill>
                <a:latin typeface="Arial" panose="020B0604020202020204" pitchFamily="34" charset="0"/>
              </a:rPr>
              <a:t>BL09XU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-6154" y="-54536"/>
            <a:ext cx="659828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Measurements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Nuclear Forward Scattering</a:t>
            </a:r>
            <a:r>
              <a:rPr lang="ja-JP" altLang="en-US" sz="2800" b="1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　</a:t>
            </a:r>
            <a:r>
              <a:rPr lang="en-US" altLang="ja-JP" sz="2800" b="1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on Fe-57</a:t>
            </a:r>
            <a:endParaRPr lang="en-US" altLang="ja-JP" sz="2800" b="1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10075"/>
          <p:cNvSpPr txBox="1">
            <a:spLocks noChangeArrowheads="1"/>
          </p:cNvSpPr>
          <p:nvPr/>
        </p:nvSpPr>
        <p:spPr bwMode="auto">
          <a:xfrm>
            <a:off x="683568" y="2936453"/>
            <a:ext cx="1540983" cy="70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prstClr val="black"/>
                </a:solidFill>
                <a:latin typeface="Arial" panose="020B0604020202020204" pitchFamily="34" charset="0"/>
              </a:rPr>
              <a:t>14.4keV</a:t>
            </a:r>
            <a:endParaRPr lang="en-US" altLang="ja-JP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4392924" y="3194454"/>
            <a:ext cx="0" cy="764817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sp>
        <p:nvSpPr>
          <p:cNvPr id="15" name="テキスト ボックス 20"/>
          <p:cNvSpPr txBox="1">
            <a:spLocks noChangeArrowheads="1"/>
          </p:cNvSpPr>
          <p:nvPr/>
        </p:nvSpPr>
        <p:spPr bwMode="auto">
          <a:xfrm>
            <a:off x="4378155" y="4001462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0000FF"/>
                </a:solidFill>
                <a:latin typeface="Arial" panose="020B0604020202020204" pitchFamily="34" charset="0"/>
              </a:rPr>
              <a:t>H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939099" y="2609143"/>
            <a:ext cx="6891451" cy="2908089"/>
            <a:chOff x="1187624" y="1556792"/>
            <a:chExt cx="5678244" cy="1944216"/>
          </a:xfrm>
        </p:grpSpPr>
        <p:sp>
          <p:nvSpPr>
            <p:cNvPr id="17" name="円/楕円 16"/>
            <p:cNvSpPr/>
            <p:nvPr/>
          </p:nvSpPr>
          <p:spPr>
            <a:xfrm>
              <a:off x="1187624" y="2193407"/>
              <a:ext cx="696334" cy="835989"/>
            </a:xfrm>
            <a:prstGeom prst="ellips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 rot="20929747">
              <a:off x="2186839" y="2718336"/>
              <a:ext cx="547119" cy="104499"/>
            </a:xfrm>
            <a:prstGeom prst="rect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9" name="直線コネクタ 18"/>
            <p:cNvCxnSpPr/>
            <p:nvPr/>
          </p:nvCxnSpPr>
          <p:spPr>
            <a:xfrm rot="20929747">
              <a:off x="2185983" y="2751164"/>
              <a:ext cx="547119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0" name="直線コネクタ 19"/>
            <p:cNvCxnSpPr/>
            <p:nvPr/>
          </p:nvCxnSpPr>
          <p:spPr>
            <a:xfrm rot="20929747">
              <a:off x="2185863" y="2784768"/>
              <a:ext cx="547119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1" name="正方形/長方形 20"/>
            <p:cNvSpPr/>
            <p:nvPr/>
          </p:nvSpPr>
          <p:spPr>
            <a:xfrm rot="20971570">
              <a:off x="2037656" y="3001556"/>
              <a:ext cx="547119" cy="104499"/>
            </a:xfrm>
            <a:prstGeom prst="rect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2" name="直線コネクタ 21"/>
            <p:cNvCxnSpPr/>
            <p:nvPr/>
          </p:nvCxnSpPr>
          <p:spPr>
            <a:xfrm rot="20971570">
              <a:off x="2036799" y="3034384"/>
              <a:ext cx="547119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3" name="直線コネクタ 22"/>
            <p:cNvCxnSpPr/>
            <p:nvPr/>
          </p:nvCxnSpPr>
          <p:spPr>
            <a:xfrm rot="20971570">
              <a:off x="2036680" y="3067988"/>
              <a:ext cx="547119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4" name="直線コネクタ 23"/>
            <p:cNvCxnSpPr>
              <a:stCxn id="17" idx="4"/>
              <a:endCxn id="21" idx="0"/>
            </p:cNvCxnSpPr>
            <p:nvPr/>
          </p:nvCxnSpPr>
          <p:spPr>
            <a:xfrm flipV="1">
              <a:off x="1535790" y="3002426"/>
              <a:ext cx="766384" cy="2697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5" name="直線コネクタ 24"/>
            <p:cNvCxnSpPr>
              <a:stCxn id="21" idx="0"/>
              <a:endCxn id="18" idx="2"/>
            </p:cNvCxnSpPr>
            <p:nvPr/>
          </p:nvCxnSpPr>
          <p:spPr>
            <a:xfrm flipV="1">
              <a:off x="2302174" y="2821844"/>
              <a:ext cx="167862" cy="18058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6" name="直線コネクタ 25"/>
            <p:cNvCxnSpPr>
              <a:stCxn id="18" idx="2"/>
            </p:cNvCxnSpPr>
            <p:nvPr/>
          </p:nvCxnSpPr>
          <p:spPr>
            <a:xfrm flipV="1">
              <a:off x="2470036" y="2814028"/>
              <a:ext cx="1251337" cy="781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7" name="正方形/長方形 26"/>
            <p:cNvSpPr/>
            <p:nvPr/>
          </p:nvSpPr>
          <p:spPr>
            <a:xfrm rot="21232152">
              <a:off x="3396560" y="2820399"/>
              <a:ext cx="348166" cy="156748"/>
            </a:xfrm>
            <a:prstGeom prst="rect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平行四辺形 27"/>
            <p:cNvSpPr/>
            <p:nvPr/>
          </p:nvSpPr>
          <p:spPr>
            <a:xfrm rot="21267779" flipH="1">
              <a:off x="3666382" y="2306892"/>
              <a:ext cx="198952" cy="470244"/>
            </a:xfrm>
            <a:prstGeom prst="parallelogram">
              <a:avLst>
                <a:gd name="adj" fmla="val 44842"/>
              </a:avLst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9" name="直線コネクタ 28"/>
            <p:cNvCxnSpPr/>
            <p:nvPr/>
          </p:nvCxnSpPr>
          <p:spPr>
            <a:xfrm rot="21267779">
              <a:off x="3708093" y="2313804"/>
              <a:ext cx="89215" cy="47024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0" name="直線コネクタ 29"/>
            <p:cNvCxnSpPr/>
            <p:nvPr/>
          </p:nvCxnSpPr>
          <p:spPr>
            <a:xfrm rot="21267779">
              <a:off x="3737837" y="2306604"/>
              <a:ext cx="89215" cy="47024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1" name="直線コネクタ 30"/>
            <p:cNvCxnSpPr/>
            <p:nvPr/>
          </p:nvCxnSpPr>
          <p:spPr>
            <a:xfrm flipH="1">
              <a:off x="3384978" y="2815154"/>
              <a:ext cx="105801" cy="88721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2" name="直線コネクタ 31"/>
            <p:cNvCxnSpPr/>
            <p:nvPr/>
          </p:nvCxnSpPr>
          <p:spPr>
            <a:xfrm rot="21232152" flipH="1">
              <a:off x="3398136" y="2823980"/>
              <a:ext cx="164481" cy="11749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3" name="直線コネクタ 32"/>
            <p:cNvCxnSpPr/>
            <p:nvPr/>
          </p:nvCxnSpPr>
          <p:spPr>
            <a:xfrm rot="21232152" flipH="1">
              <a:off x="3437611" y="2820399"/>
              <a:ext cx="207639" cy="148721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4" name="直線コネクタ 33"/>
            <p:cNvCxnSpPr/>
            <p:nvPr/>
          </p:nvCxnSpPr>
          <p:spPr>
            <a:xfrm rot="21232152" flipH="1">
              <a:off x="3503404" y="2823980"/>
              <a:ext cx="210535" cy="152051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5" name="直線コネクタ 34"/>
            <p:cNvCxnSpPr/>
            <p:nvPr/>
          </p:nvCxnSpPr>
          <p:spPr>
            <a:xfrm rot="21232152" flipH="1">
              <a:off x="3598409" y="2858537"/>
              <a:ext cx="135268" cy="102843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" name="直線コネクタ 35"/>
            <p:cNvCxnSpPr/>
            <p:nvPr/>
          </p:nvCxnSpPr>
          <p:spPr>
            <a:xfrm flipH="1">
              <a:off x="3654725" y="2890053"/>
              <a:ext cx="98688" cy="82937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37" name="平行四辺形 36"/>
            <p:cNvSpPr/>
            <p:nvPr/>
          </p:nvSpPr>
          <p:spPr>
            <a:xfrm rot="21000000" flipH="1">
              <a:off x="3247346" y="2489828"/>
              <a:ext cx="149214" cy="261247"/>
            </a:xfrm>
            <a:prstGeom prst="parallelogram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8" name="直線コネクタ 37"/>
            <p:cNvCxnSpPr/>
            <p:nvPr/>
          </p:nvCxnSpPr>
          <p:spPr>
            <a:xfrm rot="21000000">
              <a:off x="3282501" y="2482178"/>
              <a:ext cx="37304" cy="261247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" name="直線コネクタ 38"/>
            <p:cNvCxnSpPr/>
            <p:nvPr/>
          </p:nvCxnSpPr>
          <p:spPr>
            <a:xfrm rot="21000000">
              <a:off x="3319286" y="2485599"/>
              <a:ext cx="37304" cy="261247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grpSp>
          <p:nvGrpSpPr>
            <p:cNvPr id="40" name="グループ化 39"/>
            <p:cNvGrpSpPr/>
            <p:nvPr/>
          </p:nvGrpSpPr>
          <p:grpSpPr>
            <a:xfrm rot="21071167">
              <a:off x="3383402" y="2108238"/>
              <a:ext cx="248691" cy="161427"/>
              <a:chOff x="4211960" y="1196752"/>
              <a:chExt cx="360040" cy="222473"/>
            </a:xfrm>
          </p:grpSpPr>
          <p:sp>
            <p:nvSpPr>
              <p:cNvPr id="75" name="台形 74"/>
              <p:cNvSpPr/>
              <p:nvPr/>
            </p:nvSpPr>
            <p:spPr>
              <a:xfrm>
                <a:off x="4211960" y="1196752"/>
                <a:ext cx="360040" cy="216024"/>
              </a:xfrm>
              <a:prstGeom prst="trapezoid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76" name="直線コネクタ 75"/>
              <p:cNvCxnSpPr/>
              <p:nvPr/>
            </p:nvCxnSpPr>
            <p:spPr>
              <a:xfrm flipH="1">
                <a:off x="4352925" y="1276350"/>
                <a:ext cx="180975" cy="123825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7" name="直線コネクタ 76"/>
              <p:cNvCxnSpPr>
                <a:stCxn id="75" idx="0"/>
                <a:endCxn id="75" idx="1"/>
              </p:cNvCxnSpPr>
              <p:nvPr/>
            </p:nvCxnSpPr>
            <p:spPr>
              <a:xfrm flipH="1">
                <a:off x="4238963" y="1196752"/>
                <a:ext cx="153017" cy="10801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8" name="直線コネクタ 77"/>
              <p:cNvCxnSpPr/>
              <p:nvPr/>
            </p:nvCxnSpPr>
            <p:spPr>
              <a:xfrm flipH="1">
                <a:off x="4229100" y="1196752"/>
                <a:ext cx="279894" cy="203423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9" name="直線コネクタ 78"/>
              <p:cNvCxnSpPr/>
              <p:nvPr/>
            </p:nvCxnSpPr>
            <p:spPr>
              <a:xfrm flipH="1">
                <a:off x="4448175" y="1343980"/>
                <a:ext cx="87298" cy="75245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cxnSp>
          <p:nvCxnSpPr>
            <p:cNvPr id="41" name="直線コネクタ 40"/>
            <p:cNvCxnSpPr>
              <a:stCxn id="37" idx="0"/>
              <a:endCxn id="28" idx="1"/>
            </p:cNvCxnSpPr>
            <p:nvPr/>
          </p:nvCxnSpPr>
          <p:spPr>
            <a:xfrm flipV="1">
              <a:off x="3300360" y="2316408"/>
              <a:ext cx="341206" cy="17540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2" name="直線コネクタ 41"/>
            <p:cNvCxnSpPr>
              <a:stCxn id="37" idx="3"/>
              <a:endCxn id="28" idx="4"/>
            </p:cNvCxnSpPr>
            <p:nvPr/>
          </p:nvCxnSpPr>
          <p:spPr>
            <a:xfrm>
              <a:off x="3361914" y="2745688"/>
              <a:ext cx="425542" cy="3035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3" name="直線コネクタ 42"/>
            <p:cNvCxnSpPr>
              <a:endCxn id="27" idx="1"/>
            </p:cNvCxnSpPr>
            <p:nvPr/>
          </p:nvCxnSpPr>
          <p:spPr>
            <a:xfrm flipH="1">
              <a:off x="3397556" y="2261116"/>
              <a:ext cx="581" cy="65718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4" name="直線コネクタ 43"/>
            <p:cNvCxnSpPr>
              <a:endCxn id="27" idx="3"/>
            </p:cNvCxnSpPr>
            <p:nvPr/>
          </p:nvCxnSpPr>
          <p:spPr>
            <a:xfrm>
              <a:off x="3645251" y="2245656"/>
              <a:ext cx="98481" cy="63358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5" name="直線コネクタ 44"/>
            <p:cNvCxnSpPr>
              <a:stCxn id="27" idx="0"/>
              <a:endCxn id="28" idx="2"/>
            </p:cNvCxnSpPr>
            <p:nvPr/>
          </p:nvCxnSpPr>
          <p:spPr>
            <a:xfrm flipV="1">
              <a:off x="3562676" y="2547576"/>
              <a:ext cx="148571" cy="27327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6" name="直線コネクタ 45"/>
            <p:cNvCxnSpPr>
              <a:stCxn id="28" idx="2"/>
              <a:endCxn id="37" idx="5"/>
            </p:cNvCxnSpPr>
            <p:nvPr/>
          </p:nvCxnSpPr>
          <p:spPr>
            <a:xfrm flipH="1">
              <a:off x="3377058" y="2547576"/>
              <a:ext cx="334189" cy="62669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7" name="直線コネクタ 46"/>
            <p:cNvCxnSpPr>
              <a:stCxn id="37" idx="5"/>
              <a:endCxn id="75" idx="2"/>
            </p:cNvCxnSpPr>
            <p:nvPr/>
          </p:nvCxnSpPr>
          <p:spPr>
            <a:xfrm flipV="1">
              <a:off x="3377058" y="2264089"/>
              <a:ext cx="141779" cy="34615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8" name="直線コネクタ 47"/>
            <p:cNvCxnSpPr>
              <a:stCxn id="75" idx="2"/>
              <a:endCxn id="57" idx="0"/>
            </p:cNvCxnSpPr>
            <p:nvPr/>
          </p:nvCxnSpPr>
          <p:spPr>
            <a:xfrm flipV="1">
              <a:off x="3518838" y="2261312"/>
              <a:ext cx="1270242" cy="277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49" name="テキスト ボックス 48"/>
            <p:cNvSpPr txBox="1"/>
            <p:nvPr/>
          </p:nvSpPr>
          <p:spPr>
            <a:xfrm>
              <a:off x="1254751" y="2406209"/>
              <a:ext cx="536773" cy="421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200" dirty="0">
                  <a:solidFill>
                    <a:prstClr val="black"/>
                  </a:solidFill>
                  <a:cs typeface="Arial" panose="020B0604020202020204" pitchFamily="34" charset="0"/>
                </a:rPr>
                <a:t>SR</a:t>
              </a:r>
              <a:endParaRPr lang="ja-JP" altLang="en-US" sz="22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2182386" y="2297905"/>
              <a:ext cx="833611" cy="3616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dirty="0">
                  <a:solidFill>
                    <a:prstClr val="black"/>
                  </a:solidFill>
                  <a:cs typeface="Arial" panose="020B0604020202020204" pitchFamily="34" charset="0"/>
                </a:rPr>
                <a:t>Si(111)</a:t>
              </a:r>
              <a:endParaRPr lang="ja-JP" altLang="en-US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2756090" y="1734500"/>
              <a:ext cx="717590" cy="391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HRM</a:t>
              </a:r>
              <a:endParaRPr lang="ja-JP" altLang="en-US" sz="20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5493290" y="2573329"/>
              <a:ext cx="1372578" cy="576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000" b="1" dirty="0">
                  <a:solidFill>
                    <a:srgbClr val="0000FF"/>
                  </a:solidFill>
                  <a:cs typeface="Arial" panose="020B0604020202020204" pitchFamily="34" charset="0"/>
                </a:rPr>
                <a:t>Si-APD</a:t>
              </a:r>
            </a:p>
            <a:p>
              <a:pPr eaLnBrk="1" fontAlgn="auto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000" b="1" dirty="0">
                  <a:solidFill>
                    <a:srgbClr val="0000FF"/>
                  </a:solidFill>
                  <a:cs typeface="Arial" panose="020B0604020202020204" pitchFamily="34" charset="0"/>
                </a:rPr>
                <a:t>Linear-array</a:t>
              </a:r>
            </a:p>
            <a:p>
              <a:pPr eaLnBrk="1" fontAlgn="auto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000" b="1" dirty="0">
                  <a:solidFill>
                    <a:srgbClr val="0000FF"/>
                  </a:solidFill>
                  <a:cs typeface="Arial" panose="020B0604020202020204" pitchFamily="34" charset="0"/>
                </a:rPr>
                <a:t>detector</a:t>
              </a:r>
              <a:endParaRPr lang="ja-JP" altLang="en-US" sz="2000" b="1" dirty="0">
                <a:solidFill>
                  <a:srgbClr val="0000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" name="正方形/長方形 53"/>
            <p:cNvSpPr/>
            <p:nvPr/>
          </p:nvSpPr>
          <p:spPr>
            <a:xfrm rot="20929747">
              <a:off x="4673745" y="1977221"/>
              <a:ext cx="547119" cy="104499"/>
            </a:xfrm>
            <a:prstGeom prst="rect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5" name="直線コネクタ 54"/>
            <p:cNvCxnSpPr/>
            <p:nvPr/>
          </p:nvCxnSpPr>
          <p:spPr>
            <a:xfrm rot="20929747">
              <a:off x="4672888" y="2010050"/>
              <a:ext cx="547119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6" name="直線コネクタ 55"/>
            <p:cNvCxnSpPr/>
            <p:nvPr/>
          </p:nvCxnSpPr>
          <p:spPr>
            <a:xfrm rot="20929747">
              <a:off x="4672769" y="2043653"/>
              <a:ext cx="547119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57" name="正方形/長方形 56"/>
            <p:cNvSpPr/>
            <p:nvPr/>
          </p:nvSpPr>
          <p:spPr>
            <a:xfrm rot="20971570">
              <a:off x="4524561" y="2260441"/>
              <a:ext cx="547119" cy="104499"/>
            </a:xfrm>
            <a:prstGeom prst="rect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8" name="直線コネクタ 57"/>
            <p:cNvCxnSpPr/>
            <p:nvPr/>
          </p:nvCxnSpPr>
          <p:spPr>
            <a:xfrm rot="20971570">
              <a:off x="4523705" y="2293270"/>
              <a:ext cx="547119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9" name="直線コネクタ 58"/>
            <p:cNvCxnSpPr/>
            <p:nvPr/>
          </p:nvCxnSpPr>
          <p:spPr>
            <a:xfrm rot="20971570">
              <a:off x="4523585" y="2326873"/>
              <a:ext cx="547119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0" name="直線コネクタ 59"/>
            <p:cNvCxnSpPr>
              <a:stCxn id="57" idx="0"/>
              <a:endCxn id="54" idx="2"/>
            </p:cNvCxnSpPr>
            <p:nvPr/>
          </p:nvCxnSpPr>
          <p:spPr>
            <a:xfrm flipV="1">
              <a:off x="4789079" y="2080730"/>
              <a:ext cx="167862" cy="18058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61" name="テキスト ボックス 60"/>
            <p:cNvSpPr txBox="1"/>
            <p:nvPr/>
          </p:nvSpPr>
          <p:spPr>
            <a:xfrm>
              <a:off x="4669291" y="1556792"/>
              <a:ext cx="833611" cy="3616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dirty="0">
                  <a:solidFill>
                    <a:prstClr val="black"/>
                  </a:solidFill>
                  <a:cs typeface="Arial" panose="020B0604020202020204" pitchFamily="34" charset="0"/>
                </a:rPr>
                <a:t>Si(111)</a:t>
              </a:r>
              <a:endParaRPr lang="ja-JP" altLang="en-US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4171786" y="2040965"/>
              <a:ext cx="49738" cy="427251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4348767" y="2409074"/>
              <a:ext cx="833611" cy="3616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dirty="0">
                  <a:solidFill>
                    <a:prstClr val="black"/>
                  </a:solidFill>
                  <a:cs typeface="Arial" panose="020B0604020202020204" pitchFamily="34" charset="0"/>
                </a:rPr>
                <a:t>Si(111)</a:t>
              </a:r>
              <a:endParaRPr lang="ja-JP" altLang="en-US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1768720" y="3139327"/>
              <a:ext cx="833611" cy="3616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dirty="0">
                  <a:solidFill>
                    <a:prstClr val="black"/>
                  </a:solidFill>
                  <a:cs typeface="Arial" panose="020B0604020202020204" pitchFamily="34" charset="0"/>
                </a:rPr>
                <a:t>Si(111)</a:t>
              </a:r>
              <a:endParaRPr lang="ja-JP" altLang="en-US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3014274" y="3103546"/>
              <a:ext cx="1219364" cy="246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l-GR" altLang="ja-JP" dirty="0">
                  <a:solidFill>
                    <a:prstClr val="black"/>
                  </a:solidFill>
                  <a:cs typeface="Arial" panose="020B0604020202020204" pitchFamily="34" charset="0"/>
                </a:rPr>
                <a:t>Δ</a:t>
              </a:r>
              <a:r>
                <a:rPr lang="en-US" altLang="ja-JP" dirty="0">
                  <a:solidFill>
                    <a:prstClr val="black"/>
                  </a:solidFill>
                  <a:cs typeface="Arial" panose="020B0604020202020204" pitchFamily="34" charset="0"/>
                </a:rPr>
                <a:t>E: 2.5 meV</a:t>
              </a:r>
              <a:endParaRPr lang="ja-JP" altLang="en-US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" name="平行四辺形 66"/>
            <p:cNvSpPr/>
            <p:nvPr/>
          </p:nvSpPr>
          <p:spPr>
            <a:xfrm rot="21387729">
              <a:off x="5370611" y="1973499"/>
              <a:ext cx="1197578" cy="208599"/>
            </a:xfrm>
            <a:prstGeom prst="parallelogram">
              <a:avLst>
                <a:gd name="adj" fmla="val 19832"/>
              </a:avLst>
            </a:prstGeom>
            <a:solidFill>
              <a:sysClr val="window" lastClr="FFFFFF">
                <a:lumMod val="65000"/>
              </a:sysClr>
            </a:solidFill>
            <a:ln w="2857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  <a:scene3d>
              <a:camera prst="isometricOffAxis1Left"/>
              <a:lightRig rig="soft" dir="t"/>
            </a:scene3d>
            <a:sp3d contourW="25400">
              <a:bevelB w="25400" h="266700"/>
              <a:extrusionClr>
                <a:srgbClr val="1F497D"/>
              </a:extrusionClr>
            </a:sp3d>
          </p:spPr>
          <p:txBody>
            <a:bodyPr rtlCol="0" anchor="ctr">
              <a:flatTx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8" name="直線コネクタ 67"/>
            <p:cNvCxnSpPr/>
            <p:nvPr/>
          </p:nvCxnSpPr>
          <p:spPr>
            <a:xfrm flipV="1">
              <a:off x="4956941" y="2083658"/>
              <a:ext cx="980579" cy="13379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1F7F-C422-4615-A28D-C4E4F27200E4}" type="slidenum">
              <a:rPr lang="en-US" altLang="ja-JP" smtClean="0"/>
              <a:pPr>
                <a:defRPr/>
              </a:pPr>
              <a:t>24</a:t>
            </a:fld>
            <a:endParaRPr lang="en-US" altLang="ja-JP" dirty="0"/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4621218" y="2453498"/>
            <a:ext cx="154431" cy="76929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937632" y="5622354"/>
            <a:ext cx="73965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Using the pulse X-ray in the several-bunch mode</a:t>
            </a:r>
            <a:r>
              <a:rPr kumimoji="1" lang="en-US" altLang="ja-JP" sz="2400" dirty="0" smtClean="0"/>
              <a:t>:</a:t>
            </a:r>
          </a:p>
          <a:p>
            <a:r>
              <a:rPr kumimoji="1" lang="en-US" altLang="ja-JP" sz="2400" dirty="0" smtClean="0"/>
              <a:t>  ~400 ns interval, for nuclear excitation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2760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17"/>
          <p:cNvPicPr>
            <a:picLocks noChangeAspect="1" noChangeArrowheads="1"/>
          </p:cNvPicPr>
          <p:nvPr/>
        </p:nvPicPr>
        <p:blipFill>
          <a:blip r:embed="rId3" cstate="print"/>
          <a:srcRect l="8711" t="4921" r="10454" b="6151"/>
          <a:stretch>
            <a:fillRect/>
          </a:stretch>
        </p:blipFill>
        <p:spPr bwMode="auto">
          <a:xfrm>
            <a:off x="179388" y="3165475"/>
            <a:ext cx="4586288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 Box 10074"/>
          <p:cNvSpPr txBox="1">
            <a:spLocks noChangeArrowheads="1"/>
          </p:cNvSpPr>
          <p:nvPr/>
        </p:nvSpPr>
        <p:spPr bwMode="auto">
          <a:xfrm>
            <a:off x="179388" y="260350"/>
            <a:ext cx="345598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ja-JP" sz="2400" b="1" dirty="0" smtClean="0">
                <a:cs typeface="Arial" charset="0"/>
              </a:rPr>
              <a:t>Sample: </a:t>
            </a:r>
            <a:r>
              <a:rPr lang="el-GR" altLang="ja-JP" sz="2400" b="1" dirty="0" smtClean="0">
                <a:cs typeface="Arial" charset="0"/>
              </a:rPr>
              <a:t>α-Fe</a:t>
            </a:r>
            <a:r>
              <a:rPr lang="ja-JP" altLang="el-GR" sz="2400" b="1" dirty="0">
                <a:cs typeface="Arial" charset="0"/>
              </a:rPr>
              <a:t>　</a:t>
            </a:r>
            <a:r>
              <a:rPr lang="el-GR" altLang="ja-JP" sz="2400" b="1" dirty="0">
                <a:cs typeface="Arial" charset="0"/>
              </a:rPr>
              <a:t>foil</a:t>
            </a:r>
            <a:endParaRPr lang="en-US" altLang="ja-JP" sz="2400" b="1" dirty="0"/>
          </a:p>
          <a:p>
            <a:pPr eaLnBrk="1" hangingPunct="1"/>
            <a:r>
              <a:rPr lang="en-US" altLang="ja-JP" sz="2400" b="1" dirty="0"/>
              <a:t>Fe-57</a:t>
            </a:r>
            <a:r>
              <a:rPr lang="ja-JP" altLang="en-US" sz="2400" b="1" dirty="0"/>
              <a:t>　</a:t>
            </a:r>
            <a:r>
              <a:rPr lang="en-US" altLang="ja-JP" sz="2400" b="1" dirty="0"/>
              <a:t>90%-enriched</a:t>
            </a:r>
          </a:p>
          <a:p>
            <a:pPr eaLnBrk="1" hangingPunct="1"/>
            <a:r>
              <a:rPr lang="en-US" altLang="ja-JP" sz="2400" b="1" dirty="0"/>
              <a:t>thickness</a:t>
            </a:r>
            <a:r>
              <a:rPr lang="ja-JP" altLang="en-US" sz="2400" b="1" dirty="0"/>
              <a:t>：　</a:t>
            </a:r>
            <a:r>
              <a:rPr lang="en-US" altLang="ja-JP" sz="2400" b="1" dirty="0" smtClean="0"/>
              <a:t>4 μm</a:t>
            </a:r>
            <a:endParaRPr lang="en-US" altLang="ja-JP" sz="2400" b="1" dirty="0"/>
          </a:p>
          <a:p>
            <a:pPr eaLnBrk="1" hangingPunct="1"/>
            <a:endParaRPr lang="en-US" altLang="ja-JP" sz="2400" b="1" dirty="0"/>
          </a:p>
        </p:txBody>
      </p:sp>
      <p:sp>
        <p:nvSpPr>
          <p:cNvPr id="13315" name="Text Box 15"/>
          <p:cNvSpPr txBox="1">
            <a:spLocks noChangeArrowheads="1"/>
          </p:cNvSpPr>
          <p:nvPr/>
        </p:nvSpPr>
        <p:spPr bwMode="auto">
          <a:xfrm>
            <a:off x="6011863" y="3933825"/>
            <a:ext cx="2973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ja-JP" sz="2400" b="1" dirty="0"/>
              <a:t>With Ext. Mag. field</a:t>
            </a:r>
            <a:endParaRPr lang="en-US" altLang="ja-JP" dirty="0"/>
          </a:p>
        </p:txBody>
      </p:sp>
      <p:pic>
        <p:nvPicPr>
          <p:cNvPr id="13316" name="Picture 16"/>
          <p:cNvPicPr>
            <a:picLocks noChangeAspect="1" noChangeArrowheads="1"/>
          </p:cNvPicPr>
          <p:nvPr/>
        </p:nvPicPr>
        <p:blipFill>
          <a:blip r:embed="rId4" cstate="print"/>
          <a:srcRect l="8711" t="4921" r="12196" b="6151"/>
          <a:stretch>
            <a:fillRect/>
          </a:stretch>
        </p:blipFill>
        <p:spPr bwMode="auto">
          <a:xfrm>
            <a:off x="4514279" y="7560"/>
            <a:ext cx="4579937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18"/>
          <p:cNvSpPr txBox="1">
            <a:spLocks noChangeArrowheads="1"/>
          </p:cNvSpPr>
          <p:nvPr/>
        </p:nvSpPr>
        <p:spPr bwMode="auto">
          <a:xfrm>
            <a:off x="323850" y="2708275"/>
            <a:ext cx="3743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ja-JP" sz="2400" b="1" dirty="0"/>
              <a:t>Without Ext. mag. field</a:t>
            </a:r>
            <a:endParaRPr lang="en-US" altLang="ja-JP" dirty="0"/>
          </a:p>
        </p:txBody>
      </p:sp>
      <p:sp>
        <p:nvSpPr>
          <p:cNvPr id="13319" name="テキスト ボックス 6"/>
          <p:cNvSpPr txBox="1">
            <a:spLocks noChangeArrowheads="1"/>
          </p:cNvSpPr>
          <p:nvPr/>
        </p:nvSpPr>
        <p:spPr bwMode="auto">
          <a:xfrm>
            <a:off x="218540" y="1525568"/>
            <a:ext cx="31454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Nuclear</a:t>
            </a:r>
          </a:p>
          <a:p>
            <a:pPr eaLnBrk="1" hangingPunct="1"/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Forward scattering</a:t>
            </a:r>
            <a:endParaRPr lang="ja-JP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1F7F-C422-4615-A28D-C4E4F27200E4}" type="slidenum">
              <a:rPr lang="en-US" altLang="ja-JP" smtClean="0"/>
              <a:pPr>
                <a:defRPr/>
              </a:pPr>
              <a:t>25</a:t>
            </a:fld>
            <a:endParaRPr lang="en-US" altLang="ja-JP" dirty="0"/>
          </a:p>
        </p:txBody>
      </p:sp>
      <p:sp>
        <p:nvSpPr>
          <p:cNvPr id="5" name="円/楕円 4"/>
          <p:cNvSpPr/>
          <p:nvPr/>
        </p:nvSpPr>
        <p:spPr>
          <a:xfrm>
            <a:off x="960525" y="4725145"/>
            <a:ext cx="3024014" cy="1835252"/>
          </a:xfrm>
          <a:prstGeom prst="ellipse">
            <a:avLst/>
          </a:prstGeom>
          <a:noFill/>
          <a:ln w="28575">
            <a:solidFill>
              <a:srgbClr val="E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5292240" y="1628800"/>
            <a:ext cx="3024014" cy="1817685"/>
          </a:xfrm>
          <a:prstGeom prst="ellipse">
            <a:avLst/>
          </a:prstGeom>
          <a:noFill/>
          <a:ln w="28575">
            <a:solidFill>
              <a:srgbClr val="E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テキスト ボックス 1"/>
          <p:cNvSpPr txBox="1">
            <a:spLocks noChangeArrowheads="1"/>
          </p:cNvSpPr>
          <p:nvPr/>
        </p:nvSpPr>
        <p:spPr bwMode="auto">
          <a:xfrm>
            <a:off x="220988" y="332656"/>
            <a:ext cx="9144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3600" b="1" i="1" smtClean="0">
                <a:solidFill>
                  <a:srgbClr val="0000FF"/>
                </a:solidFill>
              </a:rPr>
              <a:t>Summary</a:t>
            </a:r>
            <a:endParaRPr lang="ja-JP" altLang="en-US" sz="3600" b="1" i="1" dirty="0">
              <a:solidFill>
                <a:srgbClr val="0000FF"/>
              </a:solidFill>
            </a:endParaRPr>
          </a:p>
          <a:p>
            <a:r>
              <a:rPr lang="en-US" altLang="ja-JP" sz="3200" b="1" i="1" dirty="0" smtClean="0">
                <a:solidFill>
                  <a:schemeClr val="accent2"/>
                </a:solidFill>
              </a:rPr>
              <a:t>Development </a:t>
            </a:r>
            <a:r>
              <a:rPr lang="en-US" altLang="ja-JP" sz="3200" b="1" i="1" dirty="0">
                <a:solidFill>
                  <a:schemeClr val="accent2"/>
                </a:solidFill>
              </a:rPr>
              <a:t>of new </a:t>
            </a:r>
            <a:r>
              <a:rPr lang="en-US" altLang="ja-JP" sz="3200" b="1" i="1" dirty="0" smtClean="0">
                <a:solidFill>
                  <a:schemeClr val="accent2"/>
                </a:solidFill>
              </a:rPr>
              <a:t>detectors for </a:t>
            </a:r>
            <a:r>
              <a:rPr lang="en-US" altLang="ja-JP" sz="3200" b="1" i="1" dirty="0">
                <a:solidFill>
                  <a:schemeClr val="accent2"/>
                </a:solidFill>
              </a:rPr>
              <a:t>synchrotron radiation </a:t>
            </a:r>
            <a:r>
              <a:rPr lang="en-US" altLang="ja-JP" sz="3200" b="1" i="1" dirty="0" smtClean="0">
                <a:solidFill>
                  <a:schemeClr val="accent2"/>
                </a:solidFill>
              </a:rPr>
              <a:t>science in KEK-LS</a:t>
            </a:r>
          </a:p>
          <a:p>
            <a:pPr eaLnBrk="1" hangingPunct="1"/>
            <a:r>
              <a:rPr lang="en-US" altLang="ja-JP" sz="2800" b="1" dirty="0" smtClean="0">
                <a:solidFill>
                  <a:srgbClr val="0000FF"/>
                </a:solidFill>
                <a:latin typeface="MS Mincho" panose="02020609040205080304" pitchFamily="17" charset="-128"/>
                <a:ea typeface="MS Mincho" panose="02020609040205080304" pitchFamily="17" charset="-128"/>
              </a:rPr>
              <a:t>◎</a:t>
            </a:r>
            <a:r>
              <a:rPr lang="en-US" altLang="ja-JP" sz="2800" dirty="0" smtClean="0"/>
              <a:t> </a:t>
            </a:r>
            <a:r>
              <a:rPr lang="en-US" altLang="ja-JP" sz="2800" dirty="0"/>
              <a:t>Pixel Array Detectors </a:t>
            </a:r>
            <a:r>
              <a:rPr lang="en-US" altLang="ja-JP" sz="2800" dirty="0" smtClean="0"/>
              <a:t>for investigating “Origin of  </a:t>
            </a:r>
          </a:p>
          <a:p>
            <a:pPr eaLnBrk="1" hangingPunct="1"/>
            <a:r>
              <a:rPr lang="en-US" altLang="ja-JP" sz="2800" dirty="0"/>
              <a:t> </a:t>
            </a:r>
            <a:r>
              <a:rPr lang="en-US" altLang="ja-JP" sz="2800" dirty="0" smtClean="0"/>
              <a:t>    Function</a:t>
            </a:r>
            <a:r>
              <a:rPr lang="en-US" altLang="ja-JP" sz="2800" dirty="0" smtClean="0"/>
              <a:t>”:</a:t>
            </a:r>
            <a:endParaRPr lang="en-US" altLang="ja-JP" sz="2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ja-JP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Recording X-ray images by using        </a:t>
            </a:r>
            <a:endParaRPr lang="en-US" altLang="ja-JP" sz="2800" i="1" dirty="0" smtClean="0"/>
          </a:p>
          <a:p>
            <a:pPr eaLnBrk="1" hangingPunct="1"/>
            <a:r>
              <a:rPr lang="en-US" altLang="ja-JP" sz="2800" dirty="0" smtClean="0"/>
              <a:t>     </a:t>
            </a:r>
            <a:r>
              <a:rPr lang="en-US" altLang="ja-JP" sz="2800" dirty="0" smtClean="0"/>
              <a:t> </a:t>
            </a:r>
            <a:endParaRPr lang="en-US" altLang="ja-JP" sz="2800" dirty="0" smtClean="0"/>
          </a:p>
          <a:p>
            <a:pPr eaLnBrk="1" hangingPunct="1"/>
            <a:endParaRPr lang="en-US" altLang="ja-JP" sz="2800" dirty="0" smtClean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804248" y="6272744"/>
            <a:ext cx="2133600" cy="476250"/>
          </a:xfrm>
        </p:spPr>
        <p:txBody>
          <a:bodyPr/>
          <a:lstStyle/>
          <a:p>
            <a:pPr>
              <a:defRPr/>
            </a:pPr>
            <a:fld id="{CD461F7F-C422-4615-A28D-C4E4F27200E4}" type="slidenum">
              <a:rPr lang="en-US" altLang="ja-JP" smtClean="0"/>
              <a:pPr>
                <a:defRPr/>
              </a:pPr>
              <a:t>26</a:t>
            </a:fld>
            <a:endParaRPr lang="en-US" altLang="ja-JP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323527" y="3645024"/>
            <a:ext cx="8479276" cy="2492990"/>
            <a:chOff x="323527" y="3632602"/>
            <a:chExt cx="8479276" cy="2492990"/>
          </a:xfrm>
        </p:grpSpPr>
        <p:sp>
          <p:nvSpPr>
            <p:cNvPr id="3" name="角丸四角形 2"/>
            <p:cNvSpPr/>
            <p:nvPr/>
          </p:nvSpPr>
          <p:spPr>
            <a:xfrm>
              <a:off x="323527" y="3686070"/>
              <a:ext cx="8479275" cy="2439522"/>
            </a:xfrm>
            <a:prstGeom prst="roundRect">
              <a:avLst>
                <a:gd name="adj" fmla="val 7136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494118" y="3632602"/>
              <a:ext cx="8308685" cy="2492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ja-JP" sz="3600" b="1" dirty="0" smtClean="0">
                  <a:solidFill>
                    <a:srgbClr val="0000FF"/>
                  </a:solidFill>
                </a:rPr>
                <a:t>*</a:t>
              </a:r>
              <a:r>
                <a:rPr lang="en-US" altLang="ja-JP" sz="2800" dirty="0" smtClean="0"/>
                <a:t> New </a:t>
              </a:r>
              <a:r>
                <a:rPr lang="en-US" altLang="ja-JP" sz="2800" dirty="0"/>
                <a:t>SOI pixel array detectors</a:t>
              </a:r>
              <a:r>
                <a:rPr lang="en-US" altLang="ja-JP" sz="2800" b="1" dirty="0"/>
                <a:t> </a:t>
              </a:r>
            </a:p>
            <a:p>
              <a:pPr eaLnBrk="1" hangingPunct="1"/>
              <a:r>
                <a:rPr lang="en-US" altLang="ja-JP" sz="2800" b="1" dirty="0"/>
                <a:t>                      </a:t>
              </a:r>
              <a:r>
                <a:rPr lang="en-US" altLang="ja-JP" sz="2800" dirty="0" smtClean="0"/>
                <a:t>with </a:t>
              </a:r>
              <a:r>
                <a:rPr lang="en-US" altLang="ja-JP" sz="2800" i="1" dirty="0">
                  <a:solidFill>
                    <a:srgbClr val="0000FF"/>
                  </a:solidFill>
                </a:rPr>
                <a:t>High-</a:t>
              </a:r>
              <a:r>
                <a:rPr lang="el-GR" altLang="ja-JP" sz="2800" i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en-US" altLang="ja-JP" sz="2800" i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x, -</a:t>
              </a:r>
              <a:r>
                <a:rPr lang="en-US" altLang="ja-JP" sz="2800" i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throughput, -sensitivity,</a:t>
              </a:r>
            </a:p>
            <a:p>
              <a:pPr eaLnBrk="1" hangingPunct="1"/>
              <a:r>
                <a:rPr lang="en-US" altLang="ja-JP" sz="2800" i="1" dirty="0" smtClean="0">
                  <a:solidFill>
                    <a:srgbClr val="0000FF"/>
                  </a:solidFill>
                </a:rPr>
                <a:t>                             Wide dynamic range</a:t>
              </a:r>
              <a:endParaRPr lang="en-US" altLang="ja-JP" sz="2800" i="1" dirty="0">
                <a:solidFill>
                  <a:srgbClr val="0000FF"/>
                </a:solidFill>
              </a:endParaRPr>
            </a:p>
            <a:p>
              <a:r>
                <a:rPr lang="en-US" altLang="ja-JP" sz="3600" b="1" dirty="0" smtClean="0">
                  <a:solidFill>
                    <a:srgbClr val="0000FF"/>
                  </a:solidFill>
                </a:rPr>
                <a:t>*</a:t>
              </a:r>
              <a:r>
                <a:rPr lang="en-US" altLang="ja-JP" sz="2800" dirty="0" smtClean="0"/>
                <a:t> Fast </a:t>
              </a:r>
              <a:r>
                <a:rPr lang="en-US" altLang="ja-JP" sz="2800" dirty="0"/>
                <a:t>detector system </a:t>
              </a:r>
              <a:r>
                <a:rPr lang="en-US" altLang="ja-JP" sz="2800" dirty="0" smtClean="0"/>
                <a:t>of </a:t>
              </a:r>
              <a:r>
                <a:rPr lang="en-US" altLang="ja-JP" sz="2800" dirty="0"/>
                <a:t>Si-APD pixel </a:t>
              </a:r>
              <a:r>
                <a:rPr lang="en-US" altLang="ja-JP" sz="2800" dirty="0" smtClean="0"/>
                <a:t>array</a:t>
              </a:r>
              <a:endParaRPr lang="en-US" altLang="ja-JP" sz="2800" dirty="0"/>
            </a:p>
            <a:p>
              <a:r>
                <a:rPr lang="en-US" altLang="ja-JP" sz="2800" dirty="0"/>
                <a:t>                      with </a:t>
              </a:r>
              <a:r>
                <a:rPr lang="en-US" altLang="ja-JP" sz="2800" i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High-</a:t>
              </a:r>
              <a:r>
                <a:rPr lang="el-GR" altLang="ja-JP" sz="2800" i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en-US" altLang="ja-JP" sz="2800" i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T, Wide count-rate</a:t>
              </a:r>
              <a:endParaRPr lang="en-US" altLang="ja-JP" sz="2800" dirty="0">
                <a:solidFill>
                  <a:srgbClr val="0000FF"/>
                </a:solidFill>
              </a:endParaRPr>
            </a:p>
          </p:txBody>
        </p:sp>
      </p:grpSp>
      <p:sp>
        <p:nvSpPr>
          <p:cNvPr id="7" name="左カーブ矢印 6"/>
          <p:cNvSpPr/>
          <p:nvPr/>
        </p:nvSpPr>
        <p:spPr>
          <a:xfrm rot="20964637">
            <a:off x="7471291" y="2837544"/>
            <a:ext cx="720080" cy="1121356"/>
          </a:xfrm>
          <a:prstGeom prst="curvedLef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0" y="-48911"/>
            <a:ext cx="8802875" cy="922114"/>
          </a:xfrm>
        </p:spPr>
        <p:txBody>
          <a:bodyPr>
            <a:normAutofit/>
          </a:bodyPr>
          <a:lstStyle/>
          <a:p>
            <a:r>
              <a:rPr lang="en-US" altLang="ja-JP" sz="3200" b="1" dirty="0" smtClean="0"/>
              <a:t>Introduction to Photon Factory (PF)</a:t>
            </a:r>
            <a:endParaRPr kumimoji="1" lang="ja-JP" altLang="en-US" sz="3200" b="1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63126" y="826958"/>
            <a:ext cx="9224688" cy="5866550"/>
            <a:chOff x="-201302" y="466404"/>
            <a:chExt cx="9913844" cy="630482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4" t="5918"/>
            <a:stretch/>
          </p:blipFill>
          <p:spPr bwMode="auto">
            <a:xfrm>
              <a:off x="4674412" y="2241236"/>
              <a:ext cx="4281974" cy="3544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3"/>
            <a:stretch>
              <a:fillRect/>
            </a:stretch>
          </p:blipFill>
          <p:spPr bwMode="auto">
            <a:xfrm>
              <a:off x="92930" y="3430877"/>
              <a:ext cx="3979695" cy="2084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4477445" y="5333629"/>
              <a:ext cx="4465348" cy="36933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1600" b="1" dirty="0"/>
                <a:t>PF</a:t>
              </a:r>
              <a:r>
                <a:rPr lang="en-US" altLang="ja-JP" sz="1600" dirty="0"/>
                <a:t> (</a:t>
              </a:r>
              <a:r>
                <a:rPr lang="en-US" altLang="ja-JP" sz="1600" dirty="0" smtClean="0">
                  <a:solidFill>
                    <a:srgbClr val="0000FF"/>
                  </a:solidFill>
                </a:rPr>
                <a:t>2.5 </a:t>
              </a:r>
              <a:r>
                <a:rPr lang="en-US" altLang="ja-JP" sz="1600" dirty="0" err="1">
                  <a:solidFill>
                    <a:srgbClr val="0000FF"/>
                  </a:solidFill>
                </a:rPr>
                <a:t>GeV</a:t>
              </a:r>
              <a:r>
                <a:rPr lang="en-US" altLang="ja-JP" sz="1600" dirty="0"/>
                <a:t>, 450 mA, </a:t>
              </a:r>
              <a:r>
                <a:rPr lang="en-US" altLang="ja-JP" sz="1600" dirty="0" smtClean="0"/>
                <a:t>MB,  39 stations, 187m)</a:t>
              </a:r>
              <a:endParaRPr lang="en-US" altLang="ja-JP" sz="1600" dirty="0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-201302" y="5351015"/>
              <a:ext cx="4473430" cy="36933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1600" b="1" dirty="0"/>
                <a:t>PF-AR</a:t>
              </a:r>
              <a:r>
                <a:rPr lang="en-US" altLang="ja-JP" sz="1600" dirty="0"/>
                <a:t> (</a:t>
              </a:r>
              <a:r>
                <a:rPr lang="en-US" altLang="ja-JP" sz="1600" dirty="0">
                  <a:solidFill>
                    <a:srgbClr val="0000FF"/>
                  </a:solidFill>
                </a:rPr>
                <a:t>6.5 </a:t>
              </a:r>
              <a:r>
                <a:rPr lang="en-US" altLang="ja-JP" sz="1600" dirty="0" err="1">
                  <a:solidFill>
                    <a:srgbClr val="0000FF"/>
                  </a:solidFill>
                </a:rPr>
                <a:t>GeV</a:t>
              </a:r>
              <a:r>
                <a:rPr lang="en-US" altLang="ja-JP" sz="1600" dirty="0"/>
                <a:t>, 60mA, </a:t>
              </a:r>
              <a:r>
                <a:rPr lang="en-US" altLang="ja-JP" sz="1600" dirty="0" smtClean="0"/>
                <a:t>SB,  </a:t>
              </a:r>
              <a:r>
                <a:rPr lang="en-US" altLang="ja-JP" sz="1600" dirty="0"/>
                <a:t>8 stations, </a:t>
              </a:r>
              <a:r>
                <a:rPr lang="en-US" altLang="ja-JP" sz="1600" dirty="0" smtClean="0"/>
                <a:t>377m)</a:t>
              </a:r>
              <a:endParaRPr lang="en-US" altLang="ja-JP" sz="1600" dirty="0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779493" y="3954917"/>
              <a:ext cx="120650" cy="138113"/>
            </a:xfrm>
            <a:prstGeom prst="rect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3" name="テキスト ボックス 12"/>
            <p:cNvSpPr txBox="1">
              <a:spLocks noChangeArrowheads="1"/>
            </p:cNvSpPr>
            <p:nvPr/>
          </p:nvSpPr>
          <p:spPr bwMode="auto">
            <a:xfrm>
              <a:off x="-76221" y="5679689"/>
              <a:ext cx="4247515" cy="1091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ja-JP" altLang="en-US" sz="1800" dirty="0" smtClean="0"/>
                <a:t>・</a:t>
              </a:r>
              <a:r>
                <a:rPr lang="en-US" altLang="ja-JP" sz="2000" dirty="0" smtClean="0"/>
                <a:t>Operation start in </a:t>
              </a:r>
              <a:r>
                <a:rPr lang="en-US" altLang="ja-JP" sz="2000" b="1" dirty="0" smtClean="0">
                  <a:solidFill>
                    <a:srgbClr val="FF0000"/>
                  </a:solidFill>
                </a:rPr>
                <a:t>1987</a:t>
              </a:r>
            </a:p>
            <a:p>
              <a:r>
                <a:rPr lang="ja-JP" altLang="en-US" sz="2000" dirty="0" smtClean="0"/>
                <a:t>・</a:t>
              </a:r>
              <a:r>
                <a:rPr lang="en-US" altLang="ja-JP" sz="2000" dirty="0"/>
                <a:t>Operate always in single-bunch </a:t>
              </a:r>
              <a:r>
                <a:rPr lang="en-US" altLang="ja-JP" sz="2000" dirty="0" smtClean="0"/>
                <a:t>    </a:t>
              </a:r>
            </a:p>
            <a:p>
              <a:r>
                <a:rPr lang="en-US" altLang="ja-JP" sz="2000" dirty="0"/>
                <a:t> </a:t>
              </a:r>
              <a:r>
                <a:rPr lang="en-US" altLang="ja-JP" sz="2000" dirty="0" smtClean="0"/>
                <a:t> mode </a:t>
              </a:r>
              <a:r>
                <a:rPr lang="en-US" altLang="ja-JP" sz="2000" dirty="0"/>
                <a:t>to produce pulsed hard x-ray </a:t>
              </a:r>
            </a:p>
          </p:txBody>
        </p:sp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94" y="552392"/>
              <a:ext cx="4484700" cy="2904434"/>
            </a:xfrm>
            <a:prstGeom prst="rect">
              <a:avLst/>
            </a:prstGeom>
          </p:spPr>
        </p:pic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1049730" y="3924001"/>
              <a:ext cx="120650" cy="138113"/>
            </a:xfrm>
            <a:prstGeom prst="rect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4509194" y="466404"/>
              <a:ext cx="4938234" cy="228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kern="1200" dirty="0" smtClean="0">
                  <a:cs typeface="Times New Roman"/>
                </a:rPr>
                <a:t>Inter-University </a:t>
              </a:r>
              <a:r>
                <a:rPr lang="en-US" altLang="ja-JP" sz="2400" b="1" dirty="0" smtClean="0">
                  <a:cs typeface="Times New Roman"/>
                </a:rPr>
                <a:t>R</a:t>
              </a:r>
              <a:r>
                <a:rPr lang="en-US" altLang="ja-JP" sz="2400" b="1" kern="1200" dirty="0" smtClean="0">
                  <a:cs typeface="Times New Roman"/>
                </a:rPr>
                <a:t>esearch </a:t>
              </a:r>
              <a:r>
                <a:rPr lang="en-US" altLang="ja-JP" sz="2400" b="1" dirty="0" smtClean="0">
                  <a:cs typeface="Times New Roman"/>
                </a:rPr>
                <a:t>I</a:t>
              </a:r>
              <a:r>
                <a:rPr lang="en-US" altLang="ja-JP" sz="2400" b="1" kern="1200" dirty="0" smtClean="0">
                  <a:cs typeface="Times New Roman"/>
                </a:rPr>
                <a:t>nstitute </a:t>
              </a:r>
            </a:p>
            <a:p>
              <a:pPr algn="ctr"/>
              <a:r>
                <a:rPr lang="en-US" altLang="ja-JP" sz="2400" b="1" kern="1200" dirty="0" smtClean="0">
                  <a:cs typeface="Times New Roman"/>
                </a:rPr>
                <a:t>running since </a:t>
              </a:r>
              <a:r>
                <a:rPr lang="en-US" altLang="ja-JP" sz="2400" b="1" kern="1200" dirty="0" smtClean="0">
                  <a:solidFill>
                    <a:srgbClr val="FF0000"/>
                  </a:solidFill>
                  <a:cs typeface="Times New Roman"/>
                </a:rPr>
                <a:t>1983 </a:t>
              </a:r>
              <a:endParaRPr kumimoji="1" lang="en-US" altLang="ja-JP" sz="2400" b="1" kern="1200" dirty="0" smtClean="0">
                <a:solidFill>
                  <a:srgbClr val="FF0000"/>
                </a:solidFill>
                <a:cs typeface="Times New Roman"/>
              </a:endParaRPr>
            </a:p>
            <a:p>
              <a:pPr algn="ctr"/>
              <a:r>
                <a:rPr lang="en-US" altLang="ja-JP" sz="2000" b="1" kern="1200" dirty="0" smtClean="0">
                  <a:solidFill>
                    <a:srgbClr val="000090"/>
                  </a:solidFill>
                  <a:cs typeface="Times New Roman"/>
                </a:rPr>
                <a:t>For  Synchrotron </a:t>
              </a:r>
              <a:r>
                <a:rPr lang="en-US" altLang="ja-JP" sz="2000" b="1" dirty="0">
                  <a:solidFill>
                    <a:srgbClr val="000090"/>
                  </a:solidFill>
                  <a:cs typeface="Times New Roman"/>
                </a:rPr>
                <a:t>R</a:t>
              </a:r>
              <a:r>
                <a:rPr lang="en-US" altLang="ja-JP" sz="2000" b="1" kern="1200" dirty="0" smtClean="0">
                  <a:solidFill>
                    <a:srgbClr val="000090"/>
                  </a:solidFill>
                  <a:cs typeface="Times New Roman"/>
                </a:rPr>
                <a:t>adiation </a:t>
              </a:r>
              <a:r>
                <a:rPr lang="en-US" altLang="ja-JP" sz="2000" b="1" dirty="0">
                  <a:solidFill>
                    <a:srgbClr val="000090"/>
                  </a:solidFill>
                  <a:cs typeface="Times New Roman"/>
                </a:rPr>
                <a:t>R</a:t>
              </a:r>
              <a:r>
                <a:rPr lang="en-US" altLang="ja-JP" sz="2000" b="1" kern="1200" dirty="0" smtClean="0">
                  <a:solidFill>
                    <a:srgbClr val="000090"/>
                  </a:solidFill>
                  <a:cs typeface="Times New Roman"/>
                </a:rPr>
                <a:t>esearch </a:t>
              </a:r>
            </a:p>
            <a:p>
              <a:pPr algn="ctr"/>
              <a:r>
                <a:rPr lang="en-US" altLang="ja-JP" sz="2000" b="1" kern="1200" dirty="0" smtClean="0">
                  <a:solidFill>
                    <a:srgbClr val="000090"/>
                  </a:solidFill>
                  <a:cs typeface="Times New Roman"/>
                </a:rPr>
                <a:t>(3,000 users/year, </a:t>
              </a:r>
              <a:r>
                <a:rPr lang="en-US" altLang="ja-JP" sz="2000" b="1" dirty="0" smtClean="0">
                  <a:solidFill>
                    <a:srgbClr val="000090"/>
                  </a:solidFill>
                  <a:cs typeface="Times New Roman"/>
                </a:rPr>
                <a:t>65</a:t>
              </a:r>
              <a:r>
                <a:rPr lang="en-US" altLang="ja-JP" sz="2000" b="1" kern="1200" dirty="0" smtClean="0">
                  <a:solidFill>
                    <a:srgbClr val="000090"/>
                  </a:solidFill>
                  <a:cs typeface="Times New Roman"/>
                </a:rPr>
                <a:t>0 papers/year</a:t>
              </a:r>
              <a:r>
                <a:rPr lang="en-US" altLang="ja-JP" sz="2000" b="1" kern="1200" dirty="0" smtClean="0">
                  <a:solidFill>
                    <a:srgbClr val="000090"/>
                  </a:solidFill>
                  <a:cs typeface="Times New Roman"/>
                </a:rPr>
                <a:t>)</a:t>
              </a:r>
              <a:endParaRPr kumimoji="1" lang="en-US" altLang="ja-JP" sz="2000" b="1" kern="1200" dirty="0" smtClean="0">
                <a:solidFill>
                  <a:srgbClr val="000090"/>
                </a:solidFill>
                <a:cs typeface="Times New Roman"/>
              </a:endParaRPr>
            </a:p>
          </p:txBody>
        </p:sp>
        <p:sp>
          <p:nvSpPr>
            <p:cNvPr id="17" name="テキスト ボックス 11"/>
            <p:cNvSpPr txBox="1">
              <a:spLocks noChangeArrowheads="1"/>
            </p:cNvSpPr>
            <p:nvPr/>
          </p:nvSpPr>
          <p:spPr bwMode="auto">
            <a:xfrm>
              <a:off x="4152852" y="5666754"/>
              <a:ext cx="5559690" cy="99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ja-JP" altLang="en-US" sz="1800" dirty="0">
                  <a:latin typeface="+mn-lt"/>
                </a:rPr>
                <a:t>・</a:t>
              </a:r>
              <a:r>
                <a:rPr lang="en-US" altLang="ja-JP" sz="1800" dirty="0">
                  <a:latin typeface="+mn-lt"/>
                </a:rPr>
                <a:t>Operation start in </a:t>
              </a:r>
              <a:r>
                <a:rPr lang="en-US" altLang="ja-JP" sz="1800" b="1" dirty="0">
                  <a:solidFill>
                    <a:srgbClr val="FF0000"/>
                  </a:solidFill>
                  <a:latin typeface="+mn-lt"/>
                </a:rPr>
                <a:t>1982</a:t>
              </a:r>
            </a:p>
            <a:p>
              <a:r>
                <a:rPr lang="ja-JP" altLang="en-US" sz="1800" dirty="0">
                  <a:latin typeface="+mn-lt"/>
                </a:rPr>
                <a:t>・</a:t>
              </a:r>
              <a:r>
                <a:rPr lang="en-US" altLang="ja-JP" sz="1800" dirty="0">
                  <a:latin typeface="+mn-lt"/>
                </a:rPr>
                <a:t>Twice large upgrades in 1996 and 2005</a:t>
              </a:r>
            </a:p>
            <a:p>
              <a:r>
                <a:rPr lang="en-US" altLang="ja-JP" sz="1800" dirty="0" smtClean="0">
                  <a:latin typeface="+mn-lt"/>
                </a:rPr>
                <a:t>    Emittance </a:t>
              </a:r>
              <a:r>
                <a:rPr lang="en-US" altLang="ja-JP" sz="1800" dirty="0">
                  <a:latin typeface="+mn-lt"/>
                </a:rPr>
                <a:t>was reduced from 130 to 36 </a:t>
              </a:r>
              <a:r>
                <a:rPr lang="en-US" altLang="ja-JP" sz="1800" dirty="0" err="1" smtClean="0">
                  <a:latin typeface="+mn-lt"/>
                </a:rPr>
                <a:t>nmrad</a:t>
              </a:r>
              <a:r>
                <a:rPr lang="en-US" altLang="ja-JP" sz="1800" dirty="0" smtClean="0">
                  <a:latin typeface="+mn-lt"/>
                </a:rPr>
                <a:t>.</a:t>
              </a:r>
              <a:endParaRPr lang="en-US" altLang="ja-JP" sz="1800" dirty="0">
                <a:latin typeface="+mn-lt"/>
              </a:endParaRPr>
            </a:p>
          </p:txBody>
        </p:sp>
        <p:sp>
          <p:nvSpPr>
            <p:cNvPr id="18" name="右矢印 17"/>
            <p:cNvSpPr/>
            <p:nvPr/>
          </p:nvSpPr>
          <p:spPr>
            <a:xfrm rot="1518771">
              <a:off x="3676384" y="2789029"/>
              <a:ext cx="1191486" cy="361230"/>
            </a:xfrm>
            <a:prstGeom prst="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右矢印 18"/>
            <p:cNvSpPr/>
            <p:nvPr/>
          </p:nvSpPr>
          <p:spPr>
            <a:xfrm rot="4056310">
              <a:off x="698362" y="2990664"/>
              <a:ext cx="1191486" cy="361230"/>
            </a:xfrm>
            <a:prstGeom prst="rightArrow">
              <a:avLst/>
            </a:prstGeom>
            <a:solidFill>
              <a:srgbClr val="C5FFC5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2261819" y="652491"/>
              <a:ext cx="2247375" cy="39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bg1"/>
                  </a:solidFill>
                </a:rPr>
                <a:t>Tsukuba Campus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スライド番号プレースホルダー 10"/>
          <p:cNvSpPr txBox="1">
            <a:spLocks/>
          </p:cNvSpPr>
          <p:nvPr/>
        </p:nvSpPr>
        <p:spPr>
          <a:xfrm>
            <a:off x="6819211" y="655451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ja-JP" sz="1400" dirty="0" smtClean="0"/>
              <a:t>5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36958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645533" y="-38100"/>
            <a:ext cx="7807480" cy="922114"/>
          </a:xfrm>
        </p:spPr>
        <p:txBody>
          <a:bodyPr>
            <a:normAutofit/>
          </a:bodyPr>
          <a:lstStyle/>
          <a:p>
            <a:r>
              <a:rPr lang="en-US" altLang="ja-JP" sz="3200" b="1" dirty="0" smtClean="0"/>
              <a:t>Role of Photon Factory in Japan</a:t>
            </a:r>
            <a:endParaRPr kumimoji="1" lang="ja-JP" altLang="en-US" sz="32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65668" y="4743547"/>
            <a:ext cx="4681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 Factory and SPring-8 are two main 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Facilities 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Japan. 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88" y="4031077"/>
            <a:ext cx="3754425" cy="2599114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0" y="1244153"/>
            <a:ext cx="9144000" cy="2775871"/>
            <a:chOff x="309430" y="1565065"/>
            <a:chExt cx="9696077" cy="2943467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430" y="1566415"/>
              <a:ext cx="4842100" cy="2942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5804" y="1565065"/>
              <a:ext cx="4829703" cy="2934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テキスト ボックス 10"/>
          <p:cNvSpPr txBox="1"/>
          <p:nvPr/>
        </p:nvSpPr>
        <p:spPr>
          <a:xfrm>
            <a:off x="1196127" y="859881"/>
            <a:ext cx="27027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Users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140610" y="842567"/>
            <a:ext cx="28674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Papers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21633" y="2147688"/>
            <a:ext cx="2324537" cy="4308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Photon Factory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92167" y="3058901"/>
            <a:ext cx="1383468" cy="4308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SPring-8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230933" y="1977754"/>
            <a:ext cx="2324537" cy="4308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Photon Factory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828546" y="2927211"/>
            <a:ext cx="1383468" cy="4308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SPring-8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5526" y="6527800"/>
            <a:ext cx="5310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Synchrotron Facilities in </a:t>
            </a:r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Japan :  8 places</a:t>
            </a:r>
            <a:endParaRPr lang="en-US" altLang="ja-JP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スライド番号プレースホルダー 10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ja-JP" sz="1400" dirty="0" smtClean="0"/>
              <a:t>9</a:t>
            </a:r>
            <a:endParaRPr lang="ja-JP" altLang="en-US" sz="1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588550" y="4254282"/>
            <a:ext cx="173637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2003~2013</a:t>
            </a:r>
            <a:endParaRPr kumimoji="1" lang="ja-JP" altLang="en-US" sz="2400" dirty="0"/>
          </a:p>
        </p:txBody>
      </p:sp>
      <p:sp>
        <p:nvSpPr>
          <p:cNvPr id="9" name="右矢印 8"/>
          <p:cNvSpPr/>
          <p:nvPr/>
        </p:nvSpPr>
        <p:spPr>
          <a:xfrm rot="19101688">
            <a:off x="5972605" y="3915490"/>
            <a:ext cx="683096" cy="247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右矢印 20"/>
          <p:cNvSpPr/>
          <p:nvPr/>
        </p:nvSpPr>
        <p:spPr>
          <a:xfrm rot="13559463">
            <a:off x="4285917" y="3887890"/>
            <a:ext cx="683096" cy="247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08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9512" y="215297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New Light Source Project in Photon Factory:</a:t>
            </a:r>
          </a:p>
          <a:p>
            <a:r>
              <a:rPr lang="ja-JP" altLang="en-US" sz="2800" dirty="0" smtClean="0"/>
              <a:t>“</a:t>
            </a:r>
            <a:r>
              <a:rPr lang="en-US" altLang="ja-JP" sz="2800" dirty="0" smtClean="0"/>
              <a:t>KEK</a:t>
            </a:r>
            <a:r>
              <a:rPr lang="ja-JP" altLang="en-US" sz="2800" dirty="0" smtClean="0"/>
              <a:t>　</a:t>
            </a:r>
            <a:r>
              <a:rPr lang="en-US" altLang="ja-JP" sz="2800" dirty="0" smtClean="0"/>
              <a:t>Light</a:t>
            </a:r>
            <a:r>
              <a:rPr lang="ja-JP" altLang="en-US" sz="2800" dirty="0" smtClean="0"/>
              <a:t>　</a:t>
            </a:r>
            <a:r>
              <a:rPr lang="en-US" altLang="ja-JP" sz="2800" dirty="0" smtClean="0"/>
              <a:t>Source</a:t>
            </a:r>
            <a:r>
              <a:rPr lang="ja-JP" altLang="en-US" sz="2800" dirty="0" smtClean="0"/>
              <a:t>”　（</a:t>
            </a:r>
            <a:r>
              <a:rPr lang="en-US" altLang="ja-JP" sz="2800" dirty="0" smtClean="0"/>
              <a:t>KEK-LS</a:t>
            </a:r>
            <a:r>
              <a:rPr lang="en-US" altLang="ja-JP" sz="2800" dirty="0" smtClean="0"/>
              <a:t>)</a:t>
            </a:r>
            <a:endParaRPr lang="en-US" altLang="ja-JP" sz="2800" dirty="0" smtClean="0"/>
          </a:p>
          <a:p>
            <a:r>
              <a:rPr lang="ja-JP" altLang="en-US" sz="2400" dirty="0" smtClean="0"/>
              <a:t>   ３</a:t>
            </a:r>
            <a:r>
              <a:rPr lang="en-US" altLang="ja-JP" sz="2400" dirty="0" smtClean="0"/>
              <a:t>GeV storage ring type, </a:t>
            </a:r>
            <a:r>
              <a:rPr lang="en-US" altLang="ja-JP" sz="2400" dirty="0" smtClean="0"/>
              <a:t>with </a:t>
            </a:r>
            <a:r>
              <a:rPr lang="en-US" altLang="ja-JP" sz="2400" dirty="0" smtClean="0">
                <a:solidFill>
                  <a:srgbClr val="FF0000"/>
                </a:solidFill>
              </a:rPr>
              <a:t>Multi-Bend </a:t>
            </a:r>
            <a:r>
              <a:rPr lang="en-US" altLang="ja-JP" sz="2400" dirty="0" err="1">
                <a:solidFill>
                  <a:srgbClr val="FF0000"/>
                </a:solidFill>
              </a:rPr>
              <a:t>Achromat</a:t>
            </a:r>
            <a:endParaRPr lang="en-US" altLang="ja-JP" sz="2400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l="2868" r="1518"/>
          <a:stretch/>
        </p:blipFill>
        <p:spPr>
          <a:xfrm>
            <a:off x="65773" y="4205527"/>
            <a:ext cx="7200800" cy="24623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041" y="1772816"/>
            <a:ext cx="4474619" cy="1743878"/>
          </a:xfrm>
          <a:prstGeom prst="rect">
            <a:avLst/>
          </a:prstGeom>
        </p:spPr>
      </p:pic>
      <p:sp>
        <p:nvSpPr>
          <p:cNvPr id="5" name="円/楕円 4"/>
          <p:cNvSpPr/>
          <p:nvPr/>
        </p:nvSpPr>
        <p:spPr>
          <a:xfrm>
            <a:off x="395536" y="6093296"/>
            <a:ext cx="1872208" cy="288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2155081"/>
              </p:ext>
            </p:extLst>
          </p:nvPr>
        </p:nvGraphicFramePr>
        <p:xfrm>
          <a:off x="3779912" y="3848031"/>
          <a:ext cx="2088232" cy="358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数式" r:id="rId6" imgW="1257120" imgH="215640" progId="Equation.3">
                  <p:embed/>
                </p:oleObj>
              </mc:Choice>
              <mc:Fallback>
                <p:oleObj name="数式" r:id="rId6" imgW="1257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79912" y="3848031"/>
                        <a:ext cx="2088232" cy="358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2555776" y="6083423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nm</a:t>
            </a:r>
            <a:endParaRPr kumimoji="1" lang="ja-JP" altLang="en-US" sz="1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3832" y="3841569"/>
            <a:ext cx="3430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Emittance of electron beam</a:t>
            </a:r>
            <a:r>
              <a:rPr kumimoji="1" lang="ja-JP" altLang="en-US" sz="2000" dirty="0" smtClean="0"/>
              <a:t>：</a:t>
            </a:r>
            <a:endParaRPr kumimoji="1" lang="ja-JP" altLang="en-US" sz="2000" dirty="0"/>
          </a:p>
        </p:txBody>
      </p:sp>
      <p:sp>
        <p:nvSpPr>
          <p:cNvPr id="10" name="円/楕円 9"/>
          <p:cNvSpPr/>
          <p:nvPr/>
        </p:nvSpPr>
        <p:spPr>
          <a:xfrm>
            <a:off x="6084168" y="5851135"/>
            <a:ext cx="792088" cy="293003"/>
          </a:xfrm>
          <a:prstGeom prst="ellipse">
            <a:avLst/>
          </a:prstGeom>
          <a:noFill/>
          <a:ln w="28575">
            <a:solidFill>
              <a:srgbClr val="E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122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282222" y="63049"/>
            <a:ext cx="8487834" cy="790568"/>
          </a:xfrm>
        </p:spPr>
        <p:txBody>
          <a:bodyPr>
            <a:normAutofit fontScale="90000"/>
          </a:bodyPr>
          <a:lstStyle/>
          <a:p>
            <a:r>
              <a:rPr lang="en-US" altLang="ja-JP" sz="3600" b="1" dirty="0">
                <a:solidFill>
                  <a:srgbClr val="FF6600"/>
                </a:solidFill>
                <a:latin typeface="Times New Roman"/>
                <a:cs typeface="Times New Roman"/>
              </a:rPr>
              <a:t>W</a:t>
            </a:r>
            <a:r>
              <a:rPr lang="en-US" altLang="ja-JP" sz="3600" b="1" dirty="0" smtClean="0">
                <a:solidFill>
                  <a:srgbClr val="FF6600"/>
                </a:solidFill>
                <a:latin typeface="Times New Roman"/>
                <a:cs typeface="Times New Roman"/>
              </a:rPr>
              <a:t>orld’s </a:t>
            </a:r>
            <a:r>
              <a:rPr lang="en-US" altLang="ja-JP" sz="3600" b="1" dirty="0">
                <a:solidFill>
                  <a:srgbClr val="FF6600"/>
                </a:solidFill>
                <a:latin typeface="Times New Roman"/>
                <a:cs typeface="Times New Roman"/>
              </a:rPr>
              <a:t>most advanced </a:t>
            </a:r>
            <a:r>
              <a:rPr lang="en-US" altLang="ja-JP" sz="3600" b="1" dirty="0" smtClean="0">
                <a:solidFill>
                  <a:srgbClr val="FF6600"/>
                </a:solidFill>
                <a:latin typeface="Times New Roman"/>
                <a:cs typeface="Times New Roman"/>
              </a:rPr>
              <a:t>synchrotron facility</a:t>
            </a:r>
            <a:endParaRPr kumimoji="1" lang="ja-JP" altLang="en-US" sz="3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912069" y="16790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59" y="1634121"/>
            <a:ext cx="6758809" cy="522387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95" y="985540"/>
            <a:ext cx="8864291" cy="54734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096800" y="4869160"/>
            <a:ext cx="3054041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Operation</a:t>
            </a:r>
          </a:p>
          <a:p>
            <a:r>
              <a:rPr lang="en-US" altLang="ja-JP" sz="2400" dirty="0" smtClean="0"/>
              <a:t>Starts from</a:t>
            </a:r>
            <a:r>
              <a:rPr lang="en-US" altLang="ja-JP" sz="3200" dirty="0" smtClean="0"/>
              <a:t> </a:t>
            </a:r>
            <a:r>
              <a:rPr kumimoji="1" lang="en-US" altLang="ja-JP" sz="3200" dirty="0" smtClean="0"/>
              <a:t>2022 </a:t>
            </a:r>
            <a:r>
              <a:rPr kumimoji="1" lang="en-US" altLang="ja-JP" sz="3200" dirty="0" smtClean="0"/>
              <a:t>?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4766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1224328" y="72056"/>
            <a:ext cx="7016755" cy="790568"/>
          </a:xfrm>
        </p:spPr>
        <p:txBody>
          <a:bodyPr>
            <a:normAutofit/>
          </a:bodyPr>
          <a:lstStyle/>
          <a:p>
            <a:r>
              <a:rPr lang="en-US" altLang="ja-JP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Expected Brightness of KEK-LS</a:t>
            </a:r>
            <a:endParaRPr kumimoji="1"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504137" y="1222701"/>
            <a:ext cx="7599363" cy="5470525"/>
            <a:chOff x="395" y="732"/>
            <a:chExt cx="4787" cy="3446"/>
          </a:xfrm>
        </p:grpSpPr>
        <p:grpSp>
          <p:nvGrpSpPr>
            <p:cNvPr id="10" name="Group 205"/>
            <p:cNvGrpSpPr>
              <a:grpSpLocks/>
            </p:cNvGrpSpPr>
            <p:nvPr/>
          </p:nvGrpSpPr>
          <p:grpSpPr bwMode="auto">
            <a:xfrm>
              <a:off x="918" y="3848"/>
              <a:ext cx="4080" cy="0"/>
              <a:chOff x="918" y="3848"/>
              <a:chExt cx="4080" cy="0"/>
            </a:xfrm>
          </p:grpSpPr>
          <p:sp>
            <p:nvSpPr>
              <p:cNvPr id="2964" name="Line 6"/>
              <p:cNvSpPr>
                <a:spLocks noChangeShapeType="1"/>
              </p:cNvSpPr>
              <p:nvPr/>
            </p:nvSpPr>
            <p:spPr bwMode="auto">
              <a:xfrm>
                <a:off x="918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65" name="Line 7"/>
              <p:cNvSpPr>
                <a:spLocks noChangeShapeType="1"/>
              </p:cNvSpPr>
              <p:nvPr/>
            </p:nvSpPr>
            <p:spPr bwMode="auto">
              <a:xfrm>
                <a:off x="938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66" name="Line 8"/>
              <p:cNvSpPr>
                <a:spLocks noChangeShapeType="1"/>
              </p:cNvSpPr>
              <p:nvPr/>
            </p:nvSpPr>
            <p:spPr bwMode="auto">
              <a:xfrm>
                <a:off x="958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67" name="Line 9"/>
              <p:cNvSpPr>
                <a:spLocks noChangeShapeType="1"/>
              </p:cNvSpPr>
              <p:nvPr/>
            </p:nvSpPr>
            <p:spPr bwMode="auto">
              <a:xfrm>
                <a:off x="979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68" name="Line 10"/>
              <p:cNvSpPr>
                <a:spLocks noChangeShapeType="1"/>
              </p:cNvSpPr>
              <p:nvPr/>
            </p:nvSpPr>
            <p:spPr bwMode="auto">
              <a:xfrm>
                <a:off x="1000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69" name="Line 11"/>
              <p:cNvSpPr>
                <a:spLocks noChangeShapeType="1"/>
              </p:cNvSpPr>
              <p:nvPr/>
            </p:nvSpPr>
            <p:spPr bwMode="auto">
              <a:xfrm>
                <a:off x="1021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70" name="Line 12"/>
              <p:cNvSpPr>
                <a:spLocks noChangeShapeType="1"/>
              </p:cNvSpPr>
              <p:nvPr/>
            </p:nvSpPr>
            <p:spPr bwMode="auto">
              <a:xfrm>
                <a:off x="1041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71" name="Line 13"/>
              <p:cNvSpPr>
                <a:spLocks noChangeShapeType="1"/>
              </p:cNvSpPr>
              <p:nvPr/>
            </p:nvSpPr>
            <p:spPr bwMode="auto">
              <a:xfrm>
                <a:off x="1062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72" name="Line 14"/>
              <p:cNvSpPr>
                <a:spLocks noChangeShapeType="1"/>
              </p:cNvSpPr>
              <p:nvPr/>
            </p:nvSpPr>
            <p:spPr bwMode="auto">
              <a:xfrm>
                <a:off x="1082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73" name="Line 15"/>
              <p:cNvSpPr>
                <a:spLocks noChangeShapeType="1"/>
              </p:cNvSpPr>
              <p:nvPr/>
            </p:nvSpPr>
            <p:spPr bwMode="auto">
              <a:xfrm>
                <a:off x="1102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74" name="Line 16"/>
              <p:cNvSpPr>
                <a:spLocks noChangeShapeType="1"/>
              </p:cNvSpPr>
              <p:nvPr/>
            </p:nvSpPr>
            <p:spPr bwMode="auto">
              <a:xfrm>
                <a:off x="1123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75" name="Line 17"/>
              <p:cNvSpPr>
                <a:spLocks noChangeShapeType="1"/>
              </p:cNvSpPr>
              <p:nvPr/>
            </p:nvSpPr>
            <p:spPr bwMode="auto">
              <a:xfrm>
                <a:off x="1144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76" name="Line 18"/>
              <p:cNvSpPr>
                <a:spLocks noChangeShapeType="1"/>
              </p:cNvSpPr>
              <p:nvPr/>
            </p:nvSpPr>
            <p:spPr bwMode="auto">
              <a:xfrm>
                <a:off x="1165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77" name="Line 19"/>
              <p:cNvSpPr>
                <a:spLocks noChangeShapeType="1"/>
              </p:cNvSpPr>
              <p:nvPr/>
            </p:nvSpPr>
            <p:spPr bwMode="auto">
              <a:xfrm>
                <a:off x="1185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78" name="Line 20"/>
              <p:cNvSpPr>
                <a:spLocks noChangeShapeType="1"/>
              </p:cNvSpPr>
              <p:nvPr/>
            </p:nvSpPr>
            <p:spPr bwMode="auto">
              <a:xfrm>
                <a:off x="1206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79" name="Line 21"/>
              <p:cNvSpPr>
                <a:spLocks noChangeShapeType="1"/>
              </p:cNvSpPr>
              <p:nvPr/>
            </p:nvSpPr>
            <p:spPr bwMode="auto">
              <a:xfrm>
                <a:off x="1226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80" name="Line 22"/>
              <p:cNvSpPr>
                <a:spLocks noChangeShapeType="1"/>
              </p:cNvSpPr>
              <p:nvPr/>
            </p:nvSpPr>
            <p:spPr bwMode="auto">
              <a:xfrm>
                <a:off x="1246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81" name="Line 23"/>
              <p:cNvSpPr>
                <a:spLocks noChangeShapeType="1"/>
              </p:cNvSpPr>
              <p:nvPr/>
            </p:nvSpPr>
            <p:spPr bwMode="auto">
              <a:xfrm>
                <a:off x="1267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82" name="Line 24"/>
              <p:cNvSpPr>
                <a:spLocks noChangeShapeType="1"/>
              </p:cNvSpPr>
              <p:nvPr/>
            </p:nvSpPr>
            <p:spPr bwMode="auto">
              <a:xfrm>
                <a:off x="1288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83" name="Line 25"/>
              <p:cNvSpPr>
                <a:spLocks noChangeShapeType="1"/>
              </p:cNvSpPr>
              <p:nvPr/>
            </p:nvSpPr>
            <p:spPr bwMode="auto">
              <a:xfrm>
                <a:off x="1309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84" name="Line 26"/>
              <p:cNvSpPr>
                <a:spLocks noChangeShapeType="1"/>
              </p:cNvSpPr>
              <p:nvPr/>
            </p:nvSpPr>
            <p:spPr bwMode="auto">
              <a:xfrm>
                <a:off x="1329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85" name="Line 27"/>
              <p:cNvSpPr>
                <a:spLocks noChangeShapeType="1"/>
              </p:cNvSpPr>
              <p:nvPr/>
            </p:nvSpPr>
            <p:spPr bwMode="auto">
              <a:xfrm>
                <a:off x="1350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86" name="Line 28"/>
              <p:cNvSpPr>
                <a:spLocks noChangeShapeType="1"/>
              </p:cNvSpPr>
              <p:nvPr/>
            </p:nvSpPr>
            <p:spPr bwMode="auto">
              <a:xfrm>
                <a:off x="1370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87" name="Line 29"/>
              <p:cNvSpPr>
                <a:spLocks noChangeShapeType="1"/>
              </p:cNvSpPr>
              <p:nvPr/>
            </p:nvSpPr>
            <p:spPr bwMode="auto">
              <a:xfrm>
                <a:off x="1390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88" name="Line 30"/>
              <p:cNvSpPr>
                <a:spLocks noChangeShapeType="1"/>
              </p:cNvSpPr>
              <p:nvPr/>
            </p:nvSpPr>
            <p:spPr bwMode="auto">
              <a:xfrm>
                <a:off x="1411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89" name="Line 31"/>
              <p:cNvSpPr>
                <a:spLocks noChangeShapeType="1"/>
              </p:cNvSpPr>
              <p:nvPr/>
            </p:nvSpPr>
            <p:spPr bwMode="auto">
              <a:xfrm>
                <a:off x="1432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90" name="Line 32"/>
              <p:cNvSpPr>
                <a:spLocks noChangeShapeType="1"/>
              </p:cNvSpPr>
              <p:nvPr/>
            </p:nvSpPr>
            <p:spPr bwMode="auto">
              <a:xfrm>
                <a:off x="1453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91" name="Line 33"/>
              <p:cNvSpPr>
                <a:spLocks noChangeShapeType="1"/>
              </p:cNvSpPr>
              <p:nvPr/>
            </p:nvSpPr>
            <p:spPr bwMode="auto">
              <a:xfrm>
                <a:off x="1473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92" name="Line 34"/>
              <p:cNvSpPr>
                <a:spLocks noChangeShapeType="1"/>
              </p:cNvSpPr>
              <p:nvPr/>
            </p:nvSpPr>
            <p:spPr bwMode="auto">
              <a:xfrm>
                <a:off x="1494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93" name="Line 35"/>
              <p:cNvSpPr>
                <a:spLocks noChangeShapeType="1"/>
              </p:cNvSpPr>
              <p:nvPr/>
            </p:nvSpPr>
            <p:spPr bwMode="auto">
              <a:xfrm>
                <a:off x="1514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94" name="Line 36"/>
              <p:cNvSpPr>
                <a:spLocks noChangeShapeType="1"/>
              </p:cNvSpPr>
              <p:nvPr/>
            </p:nvSpPr>
            <p:spPr bwMode="auto">
              <a:xfrm>
                <a:off x="1534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95" name="Line 37"/>
              <p:cNvSpPr>
                <a:spLocks noChangeShapeType="1"/>
              </p:cNvSpPr>
              <p:nvPr/>
            </p:nvSpPr>
            <p:spPr bwMode="auto">
              <a:xfrm>
                <a:off x="1555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96" name="Line 38"/>
              <p:cNvSpPr>
                <a:spLocks noChangeShapeType="1"/>
              </p:cNvSpPr>
              <p:nvPr/>
            </p:nvSpPr>
            <p:spPr bwMode="auto">
              <a:xfrm>
                <a:off x="1576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97" name="Line 39"/>
              <p:cNvSpPr>
                <a:spLocks noChangeShapeType="1"/>
              </p:cNvSpPr>
              <p:nvPr/>
            </p:nvSpPr>
            <p:spPr bwMode="auto">
              <a:xfrm>
                <a:off x="1597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98" name="Line 40"/>
              <p:cNvSpPr>
                <a:spLocks noChangeShapeType="1"/>
              </p:cNvSpPr>
              <p:nvPr/>
            </p:nvSpPr>
            <p:spPr bwMode="auto">
              <a:xfrm>
                <a:off x="1617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99" name="Line 41"/>
              <p:cNvSpPr>
                <a:spLocks noChangeShapeType="1"/>
              </p:cNvSpPr>
              <p:nvPr/>
            </p:nvSpPr>
            <p:spPr bwMode="auto">
              <a:xfrm>
                <a:off x="1638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00" name="Line 42"/>
              <p:cNvSpPr>
                <a:spLocks noChangeShapeType="1"/>
              </p:cNvSpPr>
              <p:nvPr/>
            </p:nvSpPr>
            <p:spPr bwMode="auto">
              <a:xfrm>
                <a:off x="1658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01" name="Line 43"/>
              <p:cNvSpPr>
                <a:spLocks noChangeShapeType="1"/>
              </p:cNvSpPr>
              <p:nvPr/>
            </p:nvSpPr>
            <p:spPr bwMode="auto">
              <a:xfrm>
                <a:off x="1678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02" name="Line 44"/>
              <p:cNvSpPr>
                <a:spLocks noChangeShapeType="1"/>
              </p:cNvSpPr>
              <p:nvPr/>
            </p:nvSpPr>
            <p:spPr bwMode="auto">
              <a:xfrm>
                <a:off x="1699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03" name="Line 45"/>
              <p:cNvSpPr>
                <a:spLocks noChangeShapeType="1"/>
              </p:cNvSpPr>
              <p:nvPr/>
            </p:nvSpPr>
            <p:spPr bwMode="auto">
              <a:xfrm>
                <a:off x="1720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04" name="Line 46"/>
              <p:cNvSpPr>
                <a:spLocks noChangeShapeType="1"/>
              </p:cNvSpPr>
              <p:nvPr/>
            </p:nvSpPr>
            <p:spPr bwMode="auto">
              <a:xfrm>
                <a:off x="1741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05" name="Line 47"/>
              <p:cNvSpPr>
                <a:spLocks noChangeShapeType="1"/>
              </p:cNvSpPr>
              <p:nvPr/>
            </p:nvSpPr>
            <p:spPr bwMode="auto">
              <a:xfrm>
                <a:off x="1761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06" name="Line 48"/>
              <p:cNvSpPr>
                <a:spLocks noChangeShapeType="1"/>
              </p:cNvSpPr>
              <p:nvPr/>
            </p:nvSpPr>
            <p:spPr bwMode="auto">
              <a:xfrm>
                <a:off x="1782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07" name="Line 49"/>
              <p:cNvSpPr>
                <a:spLocks noChangeShapeType="1"/>
              </p:cNvSpPr>
              <p:nvPr/>
            </p:nvSpPr>
            <p:spPr bwMode="auto">
              <a:xfrm>
                <a:off x="1802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08" name="Line 50"/>
              <p:cNvSpPr>
                <a:spLocks noChangeShapeType="1"/>
              </p:cNvSpPr>
              <p:nvPr/>
            </p:nvSpPr>
            <p:spPr bwMode="auto">
              <a:xfrm>
                <a:off x="1822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09" name="Line 51"/>
              <p:cNvSpPr>
                <a:spLocks noChangeShapeType="1"/>
              </p:cNvSpPr>
              <p:nvPr/>
            </p:nvSpPr>
            <p:spPr bwMode="auto">
              <a:xfrm>
                <a:off x="1843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10" name="Line 52"/>
              <p:cNvSpPr>
                <a:spLocks noChangeShapeType="1"/>
              </p:cNvSpPr>
              <p:nvPr/>
            </p:nvSpPr>
            <p:spPr bwMode="auto">
              <a:xfrm>
                <a:off x="1864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11" name="Line 53"/>
              <p:cNvSpPr>
                <a:spLocks noChangeShapeType="1"/>
              </p:cNvSpPr>
              <p:nvPr/>
            </p:nvSpPr>
            <p:spPr bwMode="auto">
              <a:xfrm>
                <a:off x="1885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12" name="Line 54"/>
              <p:cNvSpPr>
                <a:spLocks noChangeShapeType="1"/>
              </p:cNvSpPr>
              <p:nvPr/>
            </p:nvSpPr>
            <p:spPr bwMode="auto">
              <a:xfrm>
                <a:off x="1905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13" name="Line 55"/>
              <p:cNvSpPr>
                <a:spLocks noChangeShapeType="1"/>
              </p:cNvSpPr>
              <p:nvPr/>
            </p:nvSpPr>
            <p:spPr bwMode="auto">
              <a:xfrm>
                <a:off x="1926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14" name="Line 56"/>
              <p:cNvSpPr>
                <a:spLocks noChangeShapeType="1"/>
              </p:cNvSpPr>
              <p:nvPr/>
            </p:nvSpPr>
            <p:spPr bwMode="auto">
              <a:xfrm>
                <a:off x="1946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15" name="Line 57"/>
              <p:cNvSpPr>
                <a:spLocks noChangeShapeType="1"/>
              </p:cNvSpPr>
              <p:nvPr/>
            </p:nvSpPr>
            <p:spPr bwMode="auto">
              <a:xfrm>
                <a:off x="1966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16" name="Line 58"/>
              <p:cNvSpPr>
                <a:spLocks noChangeShapeType="1"/>
              </p:cNvSpPr>
              <p:nvPr/>
            </p:nvSpPr>
            <p:spPr bwMode="auto">
              <a:xfrm>
                <a:off x="1987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17" name="Line 59"/>
              <p:cNvSpPr>
                <a:spLocks noChangeShapeType="1"/>
              </p:cNvSpPr>
              <p:nvPr/>
            </p:nvSpPr>
            <p:spPr bwMode="auto">
              <a:xfrm>
                <a:off x="2008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18" name="Line 60"/>
              <p:cNvSpPr>
                <a:spLocks noChangeShapeType="1"/>
              </p:cNvSpPr>
              <p:nvPr/>
            </p:nvSpPr>
            <p:spPr bwMode="auto">
              <a:xfrm>
                <a:off x="2029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19" name="Line 61"/>
              <p:cNvSpPr>
                <a:spLocks noChangeShapeType="1"/>
              </p:cNvSpPr>
              <p:nvPr/>
            </p:nvSpPr>
            <p:spPr bwMode="auto">
              <a:xfrm>
                <a:off x="2049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20" name="Line 62"/>
              <p:cNvSpPr>
                <a:spLocks noChangeShapeType="1"/>
              </p:cNvSpPr>
              <p:nvPr/>
            </p:nvSpPr>
            <p:spPr bwMode="auto">
              <a:xfrm>
                <a:off x="2070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21" name="Line 63"/>
              <p:cNvSpPr>
                <a:spLocks noChangeShapeType="1"/>
              </p:cNvSpPr>
              <p:nvPr/>
            </p:nvSpPr>
            <p:spPr bwMode="auto">
              <a:xfrm>
                <a:off x="2090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22" name="Line 64"/>
              <p:cNvSpPr>
                <a:spLocks noChangeShapeType="1"/>
              </p:cNvSpPr>
              <p:nvPr/>
            </p:nvSpPr>
            <p:spPr bwMode="auto">
              <a:xfrm>
                <a:off x="2110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23" name="Line 65"/>
              <p:cNvSpPr>
                <a:spLocks noChangeShapeType="1"/>
              </p:cNvSpPr>
              <p:nvPr/>
            </p:nvSpPr>
            <p:spPr bwMode="auto">
              <a:xfrm>
                <a:off x="2131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24" name="Line 66"/>
              <p:cNvSpPr>
                <a:spLocks noChangeShapeType="1"/>
              </p:cNvSpPr>
              <p:nvPr/>
            </p:nvSpPr>
            <p:spPr bwMode="auto">
              <a:xfrm>
                <a:off x="2152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25" name="Line 67"/>
              <p:cNvSpPr>
                <a:spLocks noChangeShapeType="1"/>
              </p:cNvSpPr>
              <p:nvPr/>
            </p:nvSpPr>
            <p:spPr bwMode="auto">
              <a:xfrm>
                <a:off x="2173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26" name="Line 68"/>
              <p:cNvSpPr>
                <a:spLocks noChangeShapeType="1"/>
              </p:cNvSpPr>
              <p:nvPr/>
            </p:nvSpPr>
            <p:spPr bwMode="auto">
              <a:xfrm>
                <a:off x="2193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27" name="Line 69"/>
              <p:cNvSpPr>
                <a:spLocks noChangeShapeType="1"/>
              </p:cNvSpPr>
              <p:nvPr/>
            </p:nvSpPr>
            <p:spPr bwMode="auto">
              <a:xfrm>
                <a:off x="2214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28" name="Line 70"/>
              <p:cNvSpPr>
                <a:spLocks noChangeShapeType="1"/>
              </p:cNvSpPr>
              <p:nvPr/>
            </p:nvSpPr>
            <p:spPr bwMode="auto">
              <a:xfrm>
                <a:off x="2234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29" name="Line 71"/>
              <p:cNvSpPr>
                <a:spLocks noChangeShapeType="1"/>
              </p:cNvSpPr>
              <p:nvPr/>
            </p:nvSpPr>
            <p:spPr bwMode="auto">
              <a:xfrm>
                <a:off x="2254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30" name="Line 72"/>
              <p:cNvSpPr>
                <a:spLocks noChangeShapeType="1"/>
              </p:cNvSpPr>
              <p:nvPr/>
            </p:nvSpPr>
            <p:spPr bwMode="auto">
              <a:xfrm>
                <a:off x="2275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31" name="Line 73"/>
              <p:cNvSpPr>
                <a:spLocks noChangeShapeType="1"/>
              </p:cNvSpPr>
              <p:nvPr/>
            </p:nvSpPr>
            <p:spPr bwMode="auto">
              <a:xfrm>
                <a:off x="2296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32" name="Line 74"/>
              <p:cNvSpPr>
                <a:spLocks noChangeShapeType="1"/>
              </p:cNvSpPr>
              <p:nvPr/>
            </p:nvSpPr>
            <p:spPr bwMode="auto">
              <a:xfrm>
                <a:off x="2317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33" name="Line 75"/>
              <p:cNvSpPr>
                <a:spLocks noChangeShapeType="1"/>
              </p:cNvSpPr>
              <p:nvPr/>
            </p:nvSpPr>
            <p:spPr bwMode="auto">
              <a:xfrm>
                <a:off x="2337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34" name="Line 76"/>
              <p:cNvSpPr>
                <a:spLocks noChangeShapeType="1"/>
              </p:cNvSpPr>
              <p:nvPr/>
            </p:nvSpPr>
            <p:spPr bwMode="auto">
              <a:xfrm>
                <a:off x="2358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35" name="Line 77"/>
              <p:cNvSpPr>
                <a:spLocks noChangeShapeType="1"/>
              </p:cNvSpPr>
              <p:nvPr/>
            </p:nvSpPr>
            <p:spPr bwMode="auto">
              <a:xfrm>
                <a:off x="2378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36" name="Line 78"/>
              <p:cNvSpPr>
                <a:spLocks noChangeShapeType="1"/>
              </p:cNvSpPr>
              <p:nvPr/>
            </p:nvSpPr>
            <p:spPr bwMode="auto">
              <a:xfrm>
                <a:off x="2398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37" name="Line 79"/>
              <p:cNvSpPr>
                <a:spLocks noChangeShapeType="1"/>
              </p:cNvSpPr>
              <p:nvPr/>
            </p:nvSpPr>
            <p:spPr bwMode="auto">
              <a:xfrm>
                <a:off x="2419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38" name="Line 80"/>
              <p:cNvSpPr>
                <a:spLocks noChangeShapeType="1"/>
              </p:cNvSpPr>
              <p:nvPr/>
            </p:nvSpPr>
            <p:spPr bwMode="auto">
              <a:xfrm>
                <a:off x="2440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39" name="Line 81"/>
              <p:cNvSpPr>
                <a:spLocks noChangeShapeType="1"/>
              </p:cNvSpPr>
              <p:nvPr/>
            </p:nvSpPr>
            <p:spPr bwMode="auto">
              <a:xfrm>
                <a:off x="2461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40" name="Line 82"/>
              <p:cNvSpPr>
                <a:spLocks noChangeShapeType="1"/>
              </p:cNvSpPr>
              <p:nvPr/>
            </p:nvSpPr>
            <p:spPr bwMode="auto">
              <a:xfrm>
                <a:off x="2481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41" name="Line 83"/>
              <p:cNvSpPr>
                <a:spLocks noChangeShapeType="1"/>
              </p:cNvSpPr>
              <p:nvPr/>
            </p:nvSpPr>
            <p:spPr bwMode="auto">
              <a:xfrm>
                <a:off x="2502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42" name="Line 84"/>
              <p:cNvSpPr>
                <a:spLocks noChangeShapeType="1"/>
              </p:cNvSpPr>
              <p:nvPr/>
            </p:nvSpPr>
            <p:spPr bwMode="auto">
              <a:xfrm>
                <a:off x="2522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43" name="Line 85"/>
              <p:cNvSpPr>
                <a:spLocks noChangeShapeType="1"/>
              </p:cNvSpPr>
              <p:nvPr/>
            </p:nvSpPr>
            <p:spPr bwMode="auto">
              <a:xfrm>
                <a:off x="2542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44" name="Line 86"/>
              <p:cNvSpPr>
                <a:spLocks noChangeShapeType="1"/>
              </p:cNvSpPr>
              <p:nvPr/>
            </p:nvSpPr>
            <p:spPr bwMode="auto">
              <a:xfrm>
                <a:off x="2563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45" name="Line 87"/>
              <p:cNvSpPr>
                <a:spLocks noChangeShapeType="1"/>
              </p:cNvSpPr>
              <p:nvPr/>
            </p:nvSpPr>
            <p:spPr bwMode="auto">
              <a:xfrm>
                <a:off x="2584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46" name="Line 88"/>
              <p:cNvSpPr>
                <a:spLocks noChangeShapeType="1"/>
              </p:cNvSpPr>
              <p:nvPr/>
            </p:nvSpPr>
            <p:spPr bwMode="auto">
              <a:xfrm>
                <a:off x="2605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47" name="Line 89"/>
              <p:cNvSpPr>
                <a:spLocks noChangeShapeType="1"/>
              </p:cNvSpPr>
              <p:nvPr/>
            </p:nvSpPr>
            <p:spPr bwMode="auto">
              <a:xfrm>
                <a:off x="2625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48" name="Line 90"/>
              <p:cNvSpPr>
                <a:spLocks noChangeShapeType="1"/>
              </p:cNvSpPr>
              <p:nvPr/>
            </p:nvSpPr>
            <p:spPr bwMode="auto">
              <a:xfrm>
                <a:off x="2646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49" name="Line 91"/>
              <p:cNvSpPr>
                <a:spLocks noChangeShapeType="1"/>
              </p:cNvSpPr>
              <p:nvPr/>
            </p:nvSpPr>
            <p:spPr bwMode="auto">
              <a:xfrm>
                <a:off x="2666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50" name="Line 92"/>
              <p:cNvSpPr>
                <a:spLocks noChangeShapeType="1"/>
              </p:cNvSpPr>
              <p:nvPr/>
            </p:nvSpPr>
            <p:spPr bwMode="auto">
              <a:xfrm>
                <a:off x="2686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51" name="Line 93"/>
              <p:cNvSpPr>
                <a:spLocks noChangeShapeType="1"/>
              </p:cNvSpPr>
              <p:nvPr/>
            </p:nvSpPr>
            <p:spPr bwMode="auto">
              <a:xfrm>
                <a:off x="2707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52" name="Line 94"/>
              <p:cNvSpPr>
                <a:spLocks noChangeShapeType="1"/>
              </p:cNvSpPr>
              <p:nvPr/>
            </p:nvSpPr>
            <p:spPr bwMode="auto">
              <a:xfrm>
                <a:off x="2728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53" name="Line 95"/>
              <p:cNvSpPr>
                <a:spLocks noChangeShapeType="1"/>
              </p:cNvSpPr>
              <p:nvPr/>
            </p:nvSpPr>
            <p:spPr bwMode="auto">
              <a:xfrm>
                <a:off x="2749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54" name="Line 96"/>
              <p:cNvSpPr>
                <a:spLocks noChangeShapeType="1"/>
              </p:cNvSpPr>
              <p:nvPr/>
            </p:nvSpPr>
            <p:spPr bwMode="auto">
              <a:xfrm>
                <a:off x="2769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55" name="Line 97"/>
              <p:cNvSpPr>
                <a:spLocks noChangeShapeType="1"/>
              </p:cNvSpPr>
              <p:nvPr/>
            </p:nvSpPr>
            <p:spPr bwMode="auto">
              <a:xfrm>
                <a:off x="2790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56" name="Line 98"/>
              <p:cNvSpPr>
                <a:spLocks noChangeShapeType="1"/>
              </p:cNvSpPr>
              <p:nvPr/>
            </p:nvSpPr>
            <p:spPr bwMode="auto">
              <a:xfrm>
                <a:off x="2810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57" name="Line 99"/>
              <p:cNvSpPr>
                <a:spLocks noChangeShapeType="1"/>
              </p:cNvSpPr>
              <p:nvPr/>
            </p:nvSpPr>
            <p:spPr bwMode="auto">
              <a:xfrm>
                <a:off x="2830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58" name="Line 100"/>
              <p:cNvSpPr>
                <a:spLocks noChangeShapeType="1"/>
              </p:cNvSpPr>
              <p:nvPr/>
            </p:nvSpPr>
            <p:spPr bwMode="auto">
              <a:xfrm>
                <a:off x="2851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59" name="Line 101"/>
              <p:cNvSpPr>
                <a:spLocks noChangeShapeType="1"/>
              </p:cNvSpPr>
              <p:nvPr/>
            </p:nvSpPr>
            <p:spPr bwMode="auto">
              <a:xfrm>
                <a:off x="2872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60" name="Line 102"/>
              <p:cNvSpPr>
                <a:spLocks noChangeShapeType="1"/>
              </p:cNvSpPr>
              <p:nvPr/>
            </p:nvSpPr>
            <p:spPr bwMode="auto">
              <a:xfrm>
                <a:off x="2893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61" name="Line 103"/>
              <p:cNvSpPr>
                <a:spLocks noChangeShapeType="1"/>
              </p:cNvSpPr>
              <p:nvPr/>
            </p:nvSpPr>
            <p:spPr bwMode="auto">
              <a:xfrm>
                <a:off x="2913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62" name="Line 104"/>
              <p:cNvSpPr>
                <a:spLocks noChangeShapeType="1"/>
              </p:cNvSpPr>
              <p:nvPr/>
            </p:nvSpPr>
            <p:spPr bwMode="auto">
              <a:xfrm>
                <a:off x="2934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63" name="Line 105"/>
              <p:cNvSpPr>
                <a:spLocks noChangeShapeType="1"/>
              </p:cNvSpPr>
              <p:nvPr/>
            </p:nvSpPr>
            <p:spPr bwMode="auto">
              <a:xfrm>
                <a:off x="2954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64" name="Line 106"/>
              <p:cNvSpPr>
                <a:spLocks noChangeShapeType="1"/>
              </p:cNvSpPr>
              <p:nvPr/>
            </p:nvSpPr>
            <p:spPr bwMode="auto">
              <a:xfrm>
                <a:off x="2974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65" name="Line 107"/>
              <p:cNvSpPr>
                <a:spLocks noChangeShapeType="1"/>
              </p:cNvSpPr>
              <p:nvPr/>
            </p:nvSpPr>
            <p:spPr bwMode="auto">
              <a:xfrm>
                <a:off x="2995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66" name="Line 108"/>
              <p:cNvSpPr>
                <a:spLocks noChangeShapeType="1"/>
              </p:cNvSpPr>
              <p:nvPr/>
            </p:nvSpPr>
            <p:spPr bwMode="auto">
              <a:xfrm>
                <a:off x="3016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67" name="Line 109"/>
              <p:cNvSpPr>
                <a:spLocks noChangeShapeType="1"/>
              </p:cNvSpPr>
              <p:nvPr/>
            </p:nvSpPr>
            <p:spPr bwMode="auto">
              <a:xfrm>
                <a:off x="3037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68" name="Line 110"/>
              <p:cNvSpPr>
                <a:spLocks noChangeShapeType="1"/>
              </p:cNvSpPr>
              <p:nvPr/>
            </p:nvSpPr>
            <p:spPr bwMode="auto">
              <a:xfrm>
                <a:off x="3057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69" name="Line 111"/>
              <p:cNvSpPr>
                <a:spLocks noChangeShapeType="1"/>
              </p:cNvSpPr>
              <p:nvPr/>
            </p:nvSpPr>
            <p:spPr bwMode="auto">
              <a:xfrm>
                <a:off x="3078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0" name="Line 112"/>
              <p:cNvSpPr>
                <a:spLocks noChangeShapeType="1"/>
              </p:cNvSpPr>
              <p:nvPr/>
            </p:nvSpPr>
            <p:spPr bwMode="auto">
              <a:xfrm>
                <a:off x="3098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1" name="Line 113"/>
              <p:cNvSpPr>
                <a:spLocks noChangeShapeType="1"/>
              </p:cNvSpPr>
              <p:nvPr/>
            </p:nvSpPr>
            <p:spPr bwMode="auto">
              <a:xfrm>
                <a:off x="3118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2" name="Line 114"/>
              <p:cNvSpPr>
                <a:spLocks noChangeShapeType="1"/>
              </p:cNvSpPr>
              <p:nvPr/>
            </p:nvSpPr>
            <p:spPr bwMode="auto">
              <a:xfrm>
                <a:off x="3139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3" name="Line 115"/>
              <p:cNvSpPr>
                <a:spLocks noChangeShapeType="1"/>
              </p:cNvSpPr>
              <p:nvPr/>
            </p:nvSpPr>
            <p:spPr bwMode="auto">
              <a:xfrm>
                <a:off x="3160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4" name="Line 116"/>
              <p:cNvSpPr>
                <a:spLocks noChangeShapeType="1"/>
              </p:cNvSpPr>
              <p:nvPr/>
            </p:nvSpPr>
            <p:spPr bwMode="auto">
              <a:xfrm>
                <a:off x="3181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5" name="Line 117"/>
              <p:cNvSpPr>
                <a:spLocks noChangeShapeType="1"/>
              </p:cNvSpPr>
              <p:nvPr/>
            </p:nvSpPr>
            <p:spPr bwMode="auto">
              <a:xfrm>
                <a:off x="3201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6" name="Line 118"/>
              <p:cNvSpPr>
                <a:spLocks noChangeShapeType="1"/>
              </p:cNvSpPr>
              <p:nvPr/>
            </p:nvSpPr>
            <p:spPr bwMode="auto">
              <a:xfrm>
                <a:off x="3222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7" name="Line 119"/>
              <p:cNvSpPr>
                <a:spLocks noChangeShapeType="1"/>
              </p:cNvSpPr>
              <p:nvPr/>
            </p:nvSpPr>
            <p:spPr bwMode="auto">
              <a:xfrm>
                <a:off x="3242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8" name="Line 120"/>
              <p:cNvSpPr>
                <a:spLocks noChangeShapeType="1"/>
              </p:cNvSpPr>
              <p:nvPr/>
            </p:nvSpPr>
            <p:spPr bwMode="auto">
              <a:xfrm>
                <a:off x="3262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9" name="Line 121"/>
              <p:cNvSpPr>
                <a:spLocks noChangeShapeType="1"/>
              </p:cNvSpPr>
              <p:nvPr/>
            </p:nvSpPr>
            <p:spPr bwMode="auto">
              <a:xfrm>
                <a:off x="3283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80" name="Line 122"/>
              <p:cNvSpPr>
                <a:spLocks noChangeShapeType="1"/>
              </p:cNvSpPr>
              <p:nvPr/>
            </p:nvSpPr>
            <p:spPr bwMode="auto">
              <a:xfrm>
                <a:off x="3304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81" name="Line 123"/>
              <p:cNvSpPr>
                <a:spLocks noChangeShapeType="1"/>
              </p:cNvSpPr>
              <p:nvPr/>
            </p:nvSpPr>
            <p:spPr bwMode="auto">
              <a:xfrm>
                <a:off x="3325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82" name="Line 124"/>
              <p:cNvSpPr>
                <a:spLocks noChangeShapeType="1"/>
              </p:cNvSpPr>
              <p:nvPr/>
            </p:nvSpPr>
            <p:spPr bwMode="auto">
              <a:xfrm>
                <a:off x="3345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83" name="Line 125"/>
              <p:cNvSpPr>
                <a:spLocks noChangeShapeType="1"/>
              </p:cNvSpPr>
              <p:nvPr/>
            </p:nvSpPr>
            <p:spPr bwMode="auto">
              <a:xfrm>
                <a:off x="3366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84" name="Line 126"/>
              <p:cNvSpPr>
                <a:spLocks noChangeShapeType="1"/>
              </p:cNvSpPr>
              <p:nvPr/>
            </p:nvSpPr>
            <p:spPr bwMode="auto">
              <a:xfrm>
                <a:off x="3386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85" name="Line 127"/>
              <p:cNvSpPr>
                <a:spLocks noChangeShapeType="1"/>
              </p:cNvSpPr>
              <p:nvPr/>
            </p:nvSpPr>
            <p:spPr bwMode="auto">
              <a:xfrm>
                <a:off x="3406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86" name="Line 128"/>
              <p:cNvSpPr>
                <a:spLocks noChangeShapeType="1"/>
              </p:cNvSpPr>
              <p:nvPr/>
            </p:nvSpPr>
            <p:spPr bwMode="auto">
              <a:xfrm>
                <a:off x="3427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87" name="Line 129"/>
              <p:cNvSpPr>
                <a:spLocks noChangeShapeType="1"/>
              </p:cNvSpPr>
              <p:nvPr/>
            </p:nvSpPr>
            <p:spPr bwMode="auto">
              <a:xfrm>
                <a:off x="3448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88" name="Line 130"/>
              <p:cNvSpPr>
                <a:spLocks noChangeShapeType="1"/>
              </p:cNvSpPr>
              <p:nvPr/>
            </p:nvSpPr>
            <p:spPr bwMode="auto">
              <a:xfrm>
                <a:off x="3469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89" name="Line 131"/>
              <p:cNvSpPr>
                <a:spLocks noChangeShapeType="1"/>
              </p:cNvSpPr>
              <p:nvPr/>
            </p:nvSpPr>
            <p:spPr bwMode="auto">
              <a:xfrm>
                <a:off x="3489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90" name="Line 132"/>
              <p:cNvSpPr>
                <a:spLocks noChangeShapeType="1"/>
              </p:cNvSpPr>
              <p:nvPr/>
            </p:nvSpPr>
            <p:spPr bwMode="auto">
              <a:xfrm>
                <a:off x="3510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91" name="Line 133"/>
              <p:cNvSpPr>
                <a:spLocks noChangeShapeType="1"/>
              </p:cNvSpPr>
              <p:nvPr/>
            </p:nvSpPr>
            <p:spPr bwMode="auto">
              <a:xfrm>
                <a:off x="3530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92" name="Line 134"/>
              <p:cNvSpPr>
                <a:spLocks noChangeShapeType="1"/>
              </p:cNvSpPr>
              <p:nvPr/>
            </p:nvSpPr>
            <p:spPr bwMode="auto">
              <a:xfrm>
                <a:off x="3550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93" name="Line 135"/>
              <p:cNvSpPr>
                <a:spLocks noChangeShapeType="1"/>
              </p:cNvSpPr>
              <p:nvPr/>
            </p:nvSpPr>
            <p:spPr bwMode="auto">
              <a:xfrm>
                <a:off x="3571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94" name="Line 136"/>
              <p:cNvSpPr>
                <a:spLocks noChangeShapeType="1"/>
              </p:cNvSpPr>
              <p:nvPr/>
            </p:nvSpPr>
            <p:spPr bwMode="auto">
              <a:xfrm>
                <a:off x="3592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95" name="Line 137"/>
              <p:cNvSpPr>
                <a:spLocks noChangeShapeType="1"/>
              </p:cNvSpPr>
              <p:nvPr/>
            </p:nvSpPr>
            <p:spPr bwMode="auto">
              <a:xfrm>
                <a:off x="3613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96" name="Line 138"/>
              <p:cNvSpPr>
                <a:spLocks noChangeShapeType="1"/>
              </p:cNvSpPr>
              <p:nvPr/>
            </p:nvSpPr>
            <p:spPr bwMode="auto">
              <a:xfrm>
                <a:off x="3633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97" name="Line 139"/>
              <p:cNvSpPr>
                <a:spLocks noChangeShapeType="1"/>
              </p:cNvSpPr>
              <p:nvPr/>
            </p:nvSpPr>
            <p:spPr bwMode="auto">
              <a:xfrm>
                <a:off x="3654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98" name="Line 140"/>
              <p:cNvSpPr>
                <a:spLocks noChangeShapeType="1"/>
              </p:cNvSpPr>
              <p:nvPr/>
            </p:nvSpPr>
            <p:spPr bwMode="auto">
              <a:xfrm>
                <a:off x="3674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99" name="Line 141"/>
              <p:cNvSpPr>
                <a:spLocks noChangeShapeType="1"/>
              </p:cNvSpPr>
              <p:nvPr/>
            </p:nvSpPr>
            <p:spPr bwMode="auto">
              <a:xfrm>
                <a:off x="3694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00" name="Line 142"/>
              <p:cNvSpPr>
                <a:spLocks noChangeShapeType="1"/>
              </p:cNvSpPr>
              <p:nvPr/>
            </p:nvSpPr>
            <p:spPr bwMode="auto">
              <a:xfrm>
                <a:off x="3715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01" name="Line 143"/>
              <p:cNvSpPr>
                <a:spLocks noChangeShapeType="1"/>
              </p:cNvSpPr>
              <p:nvPr/>
            </p:nvSpPr>
            <p:spPr bwMode="auto">
              <a:xfrm>
                <a:off x="3736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02" name="Line 144"/>
              <p:cNvSpPr>
                <a:spLocks noChangeShapeType="1"/>
              </p:cNvSpPr>
              <p:nvPr/>
            </p:nvSpPr>
            <p:spPr bwMode="auto">
              <a:xfrm>
                <a:off x="3757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03" name="Line 145"/>
              <p:cNvSpPr>
                <a:spLocks noChangeShapeType="1"/>
              </p:cNvSpPr>
              <p:nvPr/>
            </p:nvSpPr>
            <p:spPr bwMode="auto">
              <a:xfrm>
                <a:off x="3777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04" name="Line 146"/>
              <p:cNvSpPr>
                <a:spLocks noChangeShapeType="1"/>
              </p:cNvSpPr>
              <p:nvPr/>
            </p:nvSpPr>
            <p:spPr bwMode="auto">
              <a:xfrm>
                <a:off x="3798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05" name="Line 147"/>
              <p:cNvSpPr>
                <a:spLocks noChangeShapeType="1"/>
              </p:cNvSpPr>
              <p:nvPr/>
            </p:nvSpPr>
            <p:spPr bwMode="auto">
              <a:xfrm>
                <a:off x="3818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06" name="Line 148"/>
              <p:cNvSpPr>
                <a:spLocks noChangeShapeType="1"/>
              </p:cNvSpPr>
              <p:nvPr/>
            </p:nvSpPr>
            <p:spPr bwMode="auto">
              <a:xfrm>
                <a:off x="3838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07" name="Line 149"/>
              <p:cNvSpPr>
                <a:spLocks noChangeShapeType="1"/>
              </p:cNvSpPr>
              <p:nvPr/>
            </p:nvSpPr>
            <p:spPr bwMode="auto">
              <a:xfrm>
                <a:off x="3859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08" name="Line 150"/>
              <p:cNvSpPr>
                <a:spLocks noChangeShapeType="1"/>
              </p:cNvSpPr>
              <p:nvPr/>
            </p:nvSpPr>
            <p:spPr bwMode="auto">
              <a:xfrm>
                <a:off x="3880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09" name="Line 151"/>
              <p:cNvSpPr>
                <a:spLocks noChangeShapeType="1"/>
              </p:cNvSpPr>
              <p:nvPr/>
            </p:nvSpPr>
            <p:spPr bwMode="auto">
              <a:xfrm>
                <a:off x="3901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10" name="Line 152"/>
              <p:cNvSpPr>
                <a:spLocks noChangeShapeType="1"/>
              </p:cNvSpPr>
              <p:nvPr/>
            </p:nvSpPr>
            <p:spPr bwMode="auto">
              <a:xfrm>
                <a:off x="3921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11" name="Line 153"/>
              <p:cNvSpPr>
                <a:spLocks noChangeShapeType="1"/>
              </p:cNvSpPr>
              <p:nvPr/>
            </p:nvSpPr>
            <p:spPr bwMode="auto">
              <a:xfrm>
                <a:off x="3942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12" name="Line 154"/>
              <p:cNvSpPr>
                <a:spLocks noChangeShapeType="1"/>
              </p:cNvSpPr>
              <p:nvPr/>
            </p:nvSpPr>
            <p:spPr bwMode="auto">
              <a:xfrm>
                <a:off x="3962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13" name="Line 155"/>
              <p:cNvSpPr>
                <a:spLocks noChangeShapeType="1"/>
              </p:cNvSpPr>
              <p:nvPr/>
            </p:nvSpPr>
            <p:spPr bwMode="auto">
              <a:xfrm>
                <a:off x="3982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14" name="Line 156"/>
              <p:cNvSpPr>
                <a:spLocks noChangeShapeType="1"/>
              </p:cNvSpPr>
              <p:nvPr/>
            </p:nvSpPr>
            <p:spPr bwMode="auto">
              <a:xfrm>
                <a:off x="4003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15" name="Line 157"/>
              <p:cNvSpPr>
                <a:spLocks noChangeShapeType="1"/>
              </p:cNvSpPr>
              <p:nvPr/>
            </p:nvSpPr>
            <p:spPr bwMode="auto">
              <a:xfrm>
                <a:off x="4024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16" name="Line 158"/>
              <p:cNvSpPr>
                <a:spLocks noChangeShapeType="1"/>
              </p:cNvSpPr>
              <p:nvPr/>
            </p:nvSpPr>
            <p:spPr bwMode="auto">
              <a:xfrm>
                <a:off x="4045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17" name="Line 159"/>
              <p:cNvSpPr>
                <a:spLocks noChangeShapeType="1"/>
              </p:cNvSpPr>
              <p:nvPr/>
            </p:nvSpPr>
            <p:spPr bwMode="auto">
              <a:xfrm>
                <a:off x="4065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18" name="Line 160"/>
              <p:cNvSpPr>
                <a:spLocks noChangeShapeType="1"/>
              </p:cNvSpPr>
              <p:nvPr/>
            </p:nvSpPr>
            <p:spPr bwMode="auto">
              <a:xfrm>
                <a:off x="4086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19" name="Line 161"/>
              <p:cNvSpPr>
                <a:spLocks noChangeShapeType="1"/>
              </p:cNvSpPr>
              <p:nvPr/>
            </p:nvSpPr>
            <p:spPr bwMode="auto">
              <a:xfrm>
                <a:off x="4106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20" name="Line 162"/>
              <p:cNvSpPr>
                <a:spLocks noChangeShapeType="1"/>
              </p:cNvSpPr>
              <p:nvPr/>
            </p:nvSpPr>
            <p:spPr bwMode="auto">
              <a:xfrm>
                <a:off x="4126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21" name="Line 163"/>
              <p:cNvSpPr>
                <a:spLocks noChangeShapeType="1"/>
              </p:cNvSpPr>
              <p:nvPr/>
            </p:nvSpPr>
            <p:spPr bwMode="auto">
              <a:xfrm>
                <a:off x="4147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22" name="Line 164"/>
              <p:cNvSpPr>
                <a:spLocks noChangeShapeType="1"/>
              </p:cNvSpPr>
              <p:nvPr/>
            </p:nvSpPr>
            <p:spPr bwMode="auto">
              <a:xfrm>
                <a:off x="4168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23" name="Line 165"/>
              <p:cNvSpPr>
                <a:spLocks noChangeShapeType="1"/>
              </p:cNvSpPr>
              <p:nvPr/>
            </p:nvSpPr>
            <p:spPr bwMode="auto">
              <a:xfrm>
                <a:off x="4189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24" name="Line 166"/>
              <p:cNvSpPr>
                <a:spLocks noChangeShapeType="1"/>
              </p:cNvSpPr>
              <p:nvPr/>
            </p:nvSpPr>
            <p:spPr bwMode="auto">
              <a:xfrm>
                <a:off x="4209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25" name="Line 167"/>
              <p:cNvSpPr>
                <a:spLocks noChangeShapeType="1"/>
              </p:cNvSpPr>
              <p:nvPr/>
            </p:nvSpPr>
            <p:spPr bwMode="auto">
              <a:xfrm>
                <a:off x="4230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26" name="Line 168"/>
              <p:cNvSpPr>
                <a:spLocks noChangeShapeType="1"/>
              </p:cNvSpPr>
              <p:nvPr/>
            </p:nvSpPr>
            <p:spPr bwMode="auto">
              <a:xfrm>
                <a:off x="4250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27" name="Line 169"/>
              <p:cNvSpPr>
                <a:spLocks noChangeShapeType="1"/>
              </p:cNvSpPr>
              <p:nvPr/>
            </p:nvSpPr>
            <p:spPr bwMode="auto">
              <a:xfrm>
                <a:off x="4270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28" name="Line 170"/>
              <p:cNvSpPr>
                <a:spLocks noChangeShapeType="1"/>
              </p:cNvSpPr>
              <p:nvPr/>
            </p:nvSpPr>
            <p:spPr bwMode="auto">
              <a:xfrm>
                <a:off x="4291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29" name="Line 171"/>
              <p:cNvSpPr>
                <a:spLocks noChangeShapeType="1"/>
              </p:cNvSpPr>
              <p:nvPr/>
            </p:nvSpPr>
            <p:spPr bwMode="auto">
              <a:xfrm>
                <a:off x="4312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30" name="Line 172"/>
              <p:cNvSpPr>
                <a:spLocks noChangeShapeType="1"/>
              </p:cNvSpPr>
              <p:nvPr/>
            </p:nvSpPr>
            <p:spPr bwMode="auto">
              <a:xfrm>
                <a:off x="4333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31" name="Line 173"/>
              <p:cNvSpPr>
                <a:spLocks noChangeShapeType="1"/>
              </p:cNvSpPr>
              <p:nvPr/>
            </p:nvSpPr>
            <p:spPr bwMode="auto">
              <a:xfrm>
                <a:off x="4353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32" name="Line 174"/>
              <p:cNvSpPr>
                <a:spLocks noChangeShapeType="1"/>
              </p:cNvSpPr>
              <p:nvPr/>
            </p:nvSpPr>
            <p:spPr bwMode="auto">
              <a:xfrm>
                <a:off x="4374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33" name="Line 175"/>
              <p:cNvSpPr>
                <a:spLocks noChangeShapeType="1"/>
              </p:cNvSpPr>
              <p:nvPr/>
            </p:nvSpPr>
            <p:spPr bwMode="auto">
              <a:xfrm>
                <a:off x="4394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34" name="Line 176"/>
              <p:cNvSpPr>
                <a:spLocks noChangeShapeType="1"/>
              </p:cNvSpPr>
              <p:nvPr/>
            </p:nvSpPr>
            <p:spPr bwMode="auto">
              <a:xfrm>
                <a:off x="4414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35" name="Line 177"/>
              <p:cNvSpPr>
                <a:spLocks noChangeShapeType="1"/>
              </p:cNvSpPr>
              <p:nvPr/>
            </p:nvSpPr>
            <p:spPr bwMode="auto">
              <a:xfrm>
                <a:off x="4435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36" name="Line 178"/>
              <p:cNvSpPr>
                <a:spLocks noChangeShapeType="1"/>
              </p:cNvSpPr>
              <p:nvPr/>
            </p:nvSpPr>
            <p:spPr bwMode="auto">
              <a:xfrm>
                <a:off x="4456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37" name="Line 179"/>
              <p:cNvSpPr>
                <a:spLocks noChangeShapeType="1"/>
              </p:cNvSpPr>
              <p:nvPr/>
            </p:nvSpPr>
            <p:spPr bwMode="auto">
              <a:xfrm>
                <a:off x="4477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38" name="Line 180"/>
              <p:cNvSpPr>
                <a:spLocks noChangeShapeType="1"/>
              </p:cNvSpPr>
              <p:nvPr/>
            </p:nvSpPr>
            <p:spPr bwMode="auto">
              <a:xfrm>
                <a:off x="4497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39" name="Line 181"/>
              <p:cNvSpPr>
                <a:spLocks noChangeShapeType="1"/>
              </p:cNvSpPr>
              <p:nvPr/>
            </p:nvSpPr>
            <p:spPr bwMode="auto">
              <a:xfrm>
                <a:off x="4518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40" name="Line 182"/>
              <p:cNvSpPr>
                <a:spLocks noChangeShapeType="1"/>
              </p:cNvSpPr>
              <p:nvPr/>
            </p:nvSpPr>
            <p:spPr bwMode="auto">
              <a:xfrm>
                <a:off x="4538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41" name="Line 183"/>
              <p:cNvSpPr>
                <a:spLocks noChangeShapeType="1"/>
              </p:cNvSpPr>
              <p:nvPr/>
            </p:nvSpPr>
            <p:spPr bwMode="auto">
              <a:xfrm>
                <a:off x="4558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42" name="Line 184"/>
              <p:cNvSpPr>
                <a:spLocks noChangeShapeType="1"/>
              </p:cNvSpPr>
              <p:nvPr/>
            </p:nvSpPr>
            <p:spPr bwMode="auto">
              <a:xfrm>
                <a:off x="4579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43" name="Line 185"/>
              <p:cNvSpPr>
                <a:spLocks noChangeShapeType="1"/>
              </p:cNvSpPr>
              <p:nvPr/>
            </p:nvSpPr>
            <p:spPr bwMode="auto">
              <a:xfrm>
                <a:off x="4600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44" name="Line 186"/>
              <p:cNvSpPr>
                <a:spLocks noChangeShapeType="1"/>
              </p:cNvSpPr>
              <p:nvPr/>
            </p:nvSpPr>
            <p:spPr bwMode="auto">
              <a:xfrm>
                <a:off x="4621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45" name="Line 187"/>
              <p:cNvSpPr>
                <a:spLocks noChangeShapeType="1"/>
              </p:cNvSpPr>
              <p:nvPr/>
            </p:nvSpPr>
            <p:spPr bwMode="auto">
              <a:xfrm>
                <a:off x="4641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46" name="Line 188"/>
              <p:cNvSpPr>
                <a:spLocks noChangeShapeType="1"/>
              </p:cNvSpPr>
              <p:nvPr/>
            </p:nvSpPr>
            <p:spPr bwMode="auto">
              <a:xfrm>
                <a:off x="4662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47" name="Line 189"/>
              <p:cNvSpPr>
                <a:spLocks noChangeShapeType="1"/>
              </p:cNvSpPr>
              <p:nvPr/>
            </p:nvSpPr>
            <p:spPr bwMode="auto">
              <a:xfrm>
                <a:off x="4682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48" name="Line 190"/>
              <p:cNvSpPr>
                <a:spLocks noChangeShapeType="1"/>
              </p:cNvSpPr>
              <p:nvPr/>
            </p:nvSpPr>
            <p:spPr bwMode="auto">
              <a:xfrm>
                <a:off x="4702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49" name="Line 191"/>
              <p:cNvSpPr>
                <a:spLocks noChangeShapeType="1"/>
              </p:cNvSpPr>
              <p:nvPr/>
            </p:nvSpPr>
            <p:spPr bwMode="auto">
              <a:xfrm>
                <a:off x="4723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50" name="Line 192"/>
              <p:cNvSpPr>
                <a:spLocks noChangeShapeType="1"/>
              </p:cNvSpPr>
              <p:nvPr/>
            </p:nvSpPr>
            <p:spPr bwMode="auto">
              <a:xfrm>
                <a:off x="4744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51" name="Line 193"/>
              <p:cNvSpPr>
                <a:spLocks noChangeShapeType="1"/>
              </p:cNvSpPr>
              <p:nvPr/>
            </p:nvSpPr>
            <p:spPr bwMode="auto">
              <a:xfrm>
                <a:off x="4765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52" name="Line 194"/>
              <p:cNvSpPr>
                <a:spLocks noChangeShapeType="1"/>
              </p:cNvSpPr>
              <p:nvPr/>
            </p:nvSpPr>
            <p:spPr bwMode="auto">
              <a:xfrm>
                <a:off x="4785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53" name="Line 195"/>
              <p:cNvSpPr>
                <a:spLocks noChangeShapeType="1"/>
              </p:cNvSpPr>
              <p:nvPr/>
            </p:nvSpPr>
            <p:spPr bwMode="auto">
              <a:xfrm>
                <a:off x="4806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54" name="Line 196"/>
              <p:cNvSpPr>
                <a:spLocks noChangeShapeType="1"/>
              </p:cNvSpPr>
              <p:nvPr/>
            </p:nvSpPr>
            <p:spPr bwMode="auto">
              <a:xfrm>
                <a:off x="4826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55" name="Line 197"/>
              <p:cNvSpPr>
                <a:spLocks noChangeShapeType="1"/>
              </p:cNvSpPr>
              <p:nvPr/>
            </p:nvSpPr>
            <p:spPr bwMode="auto">
              <a:xfrm>
                <a:off x="4846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56" name="Line 198"/>
              <p:cNvSpPr>
                <a:spLocks noChangeShapeType="1"/>
              </p:cNvSpPr>
              <p:nvPr/>
            </p:nvSpPr>
            <p:spPr bwMode="auto">
              <a:xfrm>
                <a:off x="4867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57" name="Line 199"/>
              <p:cNvSpPr>
                <a:spLocks noChangeShapeType="1"/>
              </p:cNvSpPr>
              <p:nvPr/>
            </p:nvSpPr>
            <p:spPr bwMode="auto">
              <a:xfrm>
                <a:off x="4888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58" name="Line 200"/>
              <p:cNvSpPr>
                <a:spLocks noChangeShapeType="1"/>
              </p:cNvSpPr>
              <p:nvPr/>
            </p:nvSpPr>
            <p:spPr bwMode="auto">
              <a:xfrm>
                <a:off x="4909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59" name="Line 201"/>
              <p:cNvSpPr>
                <a:spLocks noChangeShapeType="1"/>
              </p:cNvSpPr>
              <p:nvPr/>
            </p:nvSpPr>
            <p:spPr bwMode="auto">
              <a:xfrm>
                <a:off x="4929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60" name="Line 202"/>
              <p:cNvSpPr>
                <a:spLocks noChangeShapeType="1"/>
              </p:cNvSpPr>
              <p:nvPr/>
            </p:nvSpPr>
            <p:spPr bwMode="auto">
              <a:xfrm>
                <a:off x="4950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61" name="Line 203"/>
              <p:cNvSpPr>
                <a:spLocks noChangeShapeType="1"/>
              </p:cNvSpPr>
              <p:nvPr/>
            </p:nvSpPr>
            <p:spPr bwMode="auto">
              <a:xfrm>
                <a:off x="4970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62" name="Line 204"/>
              <p:cNvSpPr>
                <a:spLocks noChangeShapeType="1"/>
              </p:cNvSpPr>
              <p:nvPr/>
            </p:nvSpPr>
            <p:spPr bwMode="auto">
              <a:xfrm>
                <a:off x="4990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11" name="Group 406"/>
            <p:cNvGrpSpPr>
              <a:grpSpLocks/>
            </p:cNvGrpSpPr>
            <p:nvPr/>
          </p:nvGrpSpPr>
          <p:grpSpPr bwMode="auto">
            <a:xfrm>
              <a:off x="630" y="3468"/>
              <a:ext cx="4552" cy="441"/>
              <a:chOff x="630" y="3468"/>
              <a:chExt cx="4552" cy="441"/>
            </a:xfrm>
          </p:grpSpPr>
          <p:sp>
            <p:nvSpPr>
              <p:cNvPr id="2763" name="Line 206"/>
              <p:cNvSpPr>
                <a:spLocks noChangeShapeType="1"/>
              </p:cNvSpPr>
              <p:nvPr/>
            </p:nvSpPr>
            <p:spPr bwMode="auto">
              <a:xfrm>
                <a:off x="5011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64" name="Line 207"/>
              <p:cNvSpPr>
                <a:spLocks noChangeShapeType="1"/>
              </p:cNvSpPr>
              <p:nvPr/>
            </p:nvSpPr>
            <p:spPr bwMode="auto">
              <a:xfrm>
                <a:off x="5032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65" name="Line 208"/>
              <p:cNvSpPr>
                <a:spLocks noChangeShapeType="1"/>
              </p:cNvSpPr>
              <p:nvPr/>
            </p:nvSpPr>
            <p:spPr bwMode="auto">
              <a:xfrm>
                <a:off x="5053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66" name="Line 209"/>
              <p:cNvSpPr>
                <a:spLocks noChangeShapeType="1"/>
              </p:cNvSpPr>
              <p:nvPr/>
            </p:nvSpPr>
            <p:spPr bwMode="auto">
              <a:xfrm>
                <a:off x="5073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67" name="Line 210"/>
              <p:cNvSpPr>
                <a:spLocks noChangeShapeType="1"/>
              </p:cNvSpPr>
              <p:nvPr/>
            </p:nvSpPr>
            <p:spPr bwMode="auto">
              <a:xfrm>
                <a:off x="5094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68" name="Line 211"/>
              <p:cNvSpPr>
                <a:spLocks noChangeShapeType="1"/>
              </p:cNvSpPr>
              <p:nvPr/>
            </p:nvSpPr>
            <p:spPr bwMode="auto">
              <a:xfrm>
                <a:off x="5114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69" name="Line 212"/>
              <p:cNvSpPr>
                <a:spLocks noChangeShapeType="1"/>
              </p:cNvSpPr>
              <p:nvPr/>
            </p:nvSpPr>
            <p:spPr bwMode="auto">
              <a:xfrm>
                <a:off x="5134" y="384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70" name="Line 213"/>
              <p:cNvSpPr>
                <a:spLocks noChangeShapeType="1"/>
              </p:cNvSpPr>
              <p:nvPr/>
            </p:nvSpPr>
            <p:spPr bwMode="auto">
              <a:xfrm>
                <a:off x="5155" y="384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71" name="Line 214"/>
              <p:cNvSpPr>
                <a:spLocks noChangeShapeType="1"/>
              </p:cNvSpPr>
              <p:nvPr/>
            </p:nvSpPr>
            <p:spPr bwMode="auto">
              <a:xfrm>
                <a:off x="5176" y="384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72" name="Line 215"/>
              <p:cNvSpPr>
                <a:spLocks noChangeShapeType="1"/>
              </p:cNvSpPr>
              <p:nvPr/>
            </p:nvSpPr>
            <p:spPr bwMode="auto">
              <a:xfrm>
                <a:off x="918" y="3848"/>
                <a:ext cx="4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73" name="Line 216"/>
              <p:cNvSpPr>
                <a:spLocks noChangeShapeType="1"/>
              </p:cNvSpPr>
              <p:nvPr/>
            </p:nvSpPr>
            <p:spPr bwMode="auto">
              <a:xfrm flipH="1">
                <a:off x="5139" y="3848"/>
                <a:ext cx="4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74" name="Freeform 217"/>
              <p:cNvSpPr>
                <a:spLocks/>
              </p:cNvSpPr>
              <p:nvPr/>
            </p:nvSpPr>
            <p:spPr bwMode="auto">
              <a:xfrm>
                <a:off x="630" y="3814"/>
                <a:ext cx="34" cy="93"/>
              </a:xfrm>
              <a:custGeom>
                <a:avLst/>
                <a:gdLst>
                  <a:gd name="T0" fmla="*/ 0 w 34"/>
                  <a:gd name="T1" fmla="*/ 10 h 93"/>
                  <a:gd name="T2" fmla="*/ 21 w 34"/>
                  <a:gd name="T3" fmla="*/ 0 h 93"/>
                  <a:gd name="T4" fmla="*/ 23 w 34"/>
                  <a:gd name="T5" fmla="*/ 0 h 93"/>
                  <a:gd name="T6" fmla="*/ 23 w 34"/>
                  <a:gd name="T7" fmla="*/ 77 h 93"/>
                  <a:gd name="T8" fmla="*/ 23 w 34"/>
                  <a:gd name="T9" fmla="*/ 82 h 93"/>
                  <a:gd name="T10" fmla="*/ 23 w 34"/>
                  <a:gd name="T11" fmla="*/ 86 h 93"/>
                  <a:gd name="T12" fmla="*/ 24 w 34"/>
                  <a:gd name="T13" fmla="*/ 87 h 93"/>
                  <a:gd name="T14" fmla="*/ 24 w 34"/>
                  <a:gd name="T15" fmla="*/ 89 h 93"/>
                  <a:gd name="T16" fmla="*/ 26 w 34"/>
                  <a:gd name="T17" fmla="*/ 90 h 93"/>
                  <a:gd name="T18" fmla="*/ 30 w 34"/>
                  <a:gd name="T19" fmla="*/ 92 h 93"/>
                  <a:gd name="T20" fmla="*/ 34 w 34"/>
                  <a:gd name="T21" fmla="*/ 92 h 93"/>
                  <a:gd name="T22" fmla="*/ 34 w 34"/>
                  <a:gd name="T23" fmla="*/ 93 h 93"/>
                  <a:gd name="T24" fmla="*/ 1 w 34"/>
                  <a:gd name="T25" fmla="*/ 93 h 93"/>
                  <a:gd name="T26" fmla="*/ 1 w 34"/>
                  <a:gd name="T27" fmla="*/ 92 h 93"/>
                  <a:gd name="T28" fmla="*/ 5 w 34"/>
                  <a:gd name="T29" fmla="*/ 92 h 93"/>
                  <a:gd name="T30" fmla="*/ 8 w 34"/>
                  <a:gd name="T31" fmla="*/ 90 h 93"/>
                  <a:gd name="T32" fmla="*/ 10 w 34"/>
                  <a:gd name="T33" fmla="*/ 89 h 93"/>
                  <a:gd name="T34" fmla="*/ 11 w 34"/>
                  <a:gd name="T35" fmla="*/ 87 h 93"/>
                  <a:gd name="T36" fmla="*/ 11 w 34"/>
                  <a:gd name="T37" fmla="*/ 86 h 93"/>
                  <a:gd name="T38" fmla="*/ 11 w 34"/>
                  <a:gd name="T39" fmla="*/ 82 h 93"/>
                  <a:gd name="T40" fmla="*/ 11 w 34"/>
                  <a:gd name="T41" fmla="*/ 77 h 93"/>
                  <a:gd name="T42" fmla="*/ 11 w 34"/>
                  <a:gd name="T43" fmla="*/ 26 h 93"/>
                  <a:gd name="T44" fmla="*/ 11 w 34"/>
                  <a:gd name="T45" fmla="*/ 21 h 93"/>
                  <a:gd name="T46" fmla="*/ 11 w 34"/>
                  <a:gd name="T47" fmla="*/ 16 h 93"/>
                  <a:gd name="T48" fmla="*/ 11 w 34"/>
                  <a:gd name="T49" fmla="*/ 13 h 93"/>
                  <a:gd name="T50" fmla="*/ 11 w 34"/>
                  <a:gd name="T51" fmla="*/ 12 h 93"/>
                  <a:gd name="T52" fmla="*/ 10 w 34"/>
                  <a:gd name="T53" fmla="*/ 10 h 93"/>
                  <a:gd name="T54" fmla="*/ 8 w 34"/>
                  <a:gd name="T55" fmla="*/ 10 h 93"/>
                  <a:gd name="T56" fmla="*/ 7 w 34"/>
                  <a:gd name="T57" fmla="*/ 9 h 93"/>
                  <a:gd name="T58" fmla="*/ 4 w 34"/>
                  <a:gd name="T59" fmla="*/ 10 h 93"/>
                  <a:gd name="T60" fmla="*/ 0 w 34"/>
                  <a:gd name="T61" fmla="*/ 12 h 93"/>
                  <a:gd name="T62" fmla="*/ 0 w 34"/>
                  <a:gd name="T63" fmla="*/ 1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" h="93">
                    <a:moveTo>
                      <a:pt x="0" y="10"/>
                    </a:moveTo>
                    <a:lnTo>
                      <a:pt x="21" y="0"/>
                    </a:lnTo>
                    <a:lnTo>
                      <a:pt x="23" y="0"/>
                    </a:lnTo>
                    <a:lnTo>
                      <a:pt x="23" y="77"/>
                    </a:lnTo>
                    <a:lnTo>
                      <a:pt x="23" y="82"/>
                    </a:lnTo>
                    <a:lnTo>
                      <a:pt x="23" y="86"/>
                    </a:lnTo>
                    <a:lnTo>
                      <a:pt x="24" y="87"/>
                    </a:lnTo>
                    <a:lnTo>
                      <a:pt x="24" y="89"/>
                    </a:lnTo>
                    <a:lnTo>
                      <a:pt x="26" y="90"/>
                    </a:lnTo>
                    <a:lnTo>
                      <a:pt x="30" y="92"/>
                    </a:lnTo>
                    <a:lnTo>
                      <a:pt x="34" y="92"/>
                    </a:lnTo>
                    <a:lnTo>
                      <a:pt x="34" y="93"/>
                    </a:lnTo>
                    <a:lnTo>
                      <a:pt x="1" y="93"/>
                    </a:lnTo>
                    <a:lnTo>
                      <a:pt x="1" y="92"/>
                    </a:lnTo>
                    <a:lnTo>
                      <a:pt x="5" y="92"/>
                    </a:lnTo>
                    <a:lnTo>
                      <a:pt x="8" y="90"/>
                    </a:lnTo>
                    <a:lnTo>
                      <a:pt x="10" y="89"/>
                    </a:lnTo>
                    <a:lnTo>
                      <a:pt x="11" y="87"/>
                    </a:lnTo>
                    <a:lnTo>
                      <a:pt x="11" y="86"/>
                    </a:lnTo>
                    <a:lnTo>
                      <a:pt x="11" y="82"/>
                    </a:lnTo>
                    <a:lnTo>
                      <a:pt x="11" y="77"/>
                    </a:lnTo>
                    <a:lnTo>
                      <a:pt x="11" y="26"/>
                    </a:lnTo>
                    <a:lnTo>
                      <a:pt x="11" y="21"/>
                    </a:lnTo>
                    <a:lnTo>
                      <a:pt x="11" y="16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0" y="10"/>
                    </a:lnTo>
                    <a:lnTo>
                      <a:pt x="8" y="10"/>
                    </a:lnTo>
                    <a:lnTo>
                      <a:pt x="7" y="9"/>
                    </a:lnTo>
                    <a:lnTo>
                      <a:pt x="4" y="10"/>
                    </a:lnTo>
                    <a:lnTo>
                      <a:pt x="0" y="12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75" name="Freeform 218"/>
              <p:cNvSpPr>
                <a:spLocks noEditPoints="1"/>
              </p:cNvSpPr>
              <p:nvPr/>
            </p:nvSpPr>
            <p:spPr bwMode="auto">
              <a:xfrm>
                <a:off x="688" y="3814"/>
                <a:ext cx="56" cy="95"/>
              </a:xfrm>
              <a:custGeom>
                <a:avLst/>
                <a:gdLst>
                  <a:gd name="T0" fmla="*/ 0 w 56"/>
                  <a:gd name="T1" fmla="*/ 48 h 95"/>
                  <a:gd name="T2" fmla="*/ 1 w 56"/>
                  <a:gd name="T3" fmla="*/ 34 h 95"/>
                  <a:gd name="T4" fmla="*/ 4 w 56"/>
                  <a:gd name="T5" fmla="*/ 21 h 95"/>
                  <a:gd name="T6" fmla="*/ 7 w 56"/>
                  <a:gd name="T7" fmla="*/ 15 h 95"/>
                  <a:gd name="T8" fmla="*/ 11 w 56"/>
                  <a:gd name="T9" fmla="*/ 9 h 95"/>
                  <a:gd name="T10" fmla="*/ 16 w 56"/>
                  <a:gd name="T11" fmla="*/ 5 h 95"/>
                  <a:gd name="T12" fmla="*/ 22 w 56"/>
                  <a:gd name="T13" fmla="*/ 2 h 95"/>
                  <a:gd name="T14" fmla="*/ 29 w 56"/>
                  <a:gd name="T15" fmla="*/ 0 h 95"/>
                  <a:gd name="T16" fmla="*/ 35 w 56"/>
                  <a:gd name="T17" fmla="*/ 2 h 95"/>
                  <a:gd name="T18" fmla="*/ 40 w 56"/>
                  <a:gd name="T19" fmla="*/ 5 h 95"/>
                  <a:gd name="T20" fmla="*/ 46 w 56"/>
                  <a:gd name="T21" fmla="*/ 10 h 95"/>
                  <a:gd name="T22" fmla="*/ 54 w 56"/>
                  <a:gd name="T23" fmla="*/ 26 h 95"/>
                  <a:gd name="T24" fmla="*/ 56 w 56"/>
                  <a:gd name="T25" fmla="*/ 47 h 95"/>
                  <a:gd name="T26" fmla="*/ 55 w 56"/>
                  <a:gd name="T27" fmla="*/ 61 h 95"/>
                  <a:gd name="T28" fmla="*/ 52 w 56"/>
                  <a:gd name="T29" fmla="*/ 73 h 95"/>
                  <a:gd name="T30" fmla="*/ 49 w 56"/>
                  <a:gd name="T31" fmla="*/ 80 h 95"/>
                  <a:gd name="T32" fmla="*/ 45 w 56"/>
                  <a:gd name="T33" fmla="*/ 86 h 95"/>
                  <a:gd name="T34" fmla="*/ 40 w 56"/>
                  <a:gd name="T35" fmla="*/ 89 h 95"/>
                  <a:gd name="T36" fmla="*/ 35 w 56"/>
                  <a:gd name="T37" fmla="*/ 93 h 95"/>
                  <a:gd name="T38" fmla="*/ 27 w 56"/>
                  <a:gd name="T39" fmla="*/ 95 h 95"/>
                  <a:gd name="T40" fmla="*/ 22 w 56"/>
                  <a:gd name="T41" fmla="*/ 93 h 95"/>
                  <a:gd name="T42" fmla="*/ 16 w 56"/>
                  <a:gd name="T43" fmla="*/ 90 h 95"/>
                  <a:gd name="T44" fmla="*/ 11 w 56"/>
                  <a:gd name="T45" fmla="*/ 86 h 95"/>
                  <a:gd name="T46" fmla="*/ 7 w 56"/>
                  <a:gd name="T47" fmla="*/ 79 h 95"/>
                  <a:gd name="T48" fmla="*/ 1 w 56"/>
                  <a:gd name="T49" fmla="*/ 64 h 95"/>
                  <a:gd name="T50" fmla="*/ 0 w 56"/>
                  <a:gd name="T51" fmla="*/ 48 h 95"/>
                  <a:gd name="T52" fmla="*/ 13 w 56"/>
                  <a:gd name="T53" fmla="*/ 50 h 95"/>
                  <a:gd name="T54" fmla="*/ 13 w 56"/>
                  <a:gd name="T55" fmla="*/ 67 h 95"/>
                  <a:gd name="T56" fmla="*/ 17 w 56"/>
                  <a:gd name="T57" fmla="*/ 80 h 95"/>
                  <a:gd name="T58" fmla="*/ 19 w 56"/>
                  <a:gd name="T59" fmla="*/ 85 h 95"/>
                  <a:gd name="T60" fmla="*/ 22 w 56"/>
                  <a:gd name="T61" fmla="*/ 87 h 95"/>
                  <a:gd name="T62" fmla="*/ 24 w 56"/>
                  <a:gd name="T63" fmla="*/ 89 h 95"/>
                  <a:gd name="T64" fmla="*/ 27 w 56"/>
                  <a:gd name="T65" fmla="*/ 90 h 95"/>
                  <a:gd name="T66" fmla="*/ 32 w 56"/>
                  <a:gd name="T67" fmla="*/ 89 h 95"/>
                  <a:gd name="T68" fmla="*/ 35 w 56"/>
                  <a:gd name="T69" fmla="*/ 87 h 95"/>
                  <a:gd name="T70" fmla="*/ 38 w 56"/>
                  <a:gd name="T71" fmla="*/ 85 h 95"/>
                  <a:gd name="T72" fmla="*/ 39 w 56"/>
                  <a:gd name="T73" fmla="*/ 80 h 95"/>
                  <a:gd name="T74" fmla="*/ 40 w 56"/>
                  <a:gd name="T75" fmla="*/ 76 h 95"/>
                  <a:gd name="T76" fmla="*/ 43 w 56"/>
                  <a:gd name="T77" fmla="*/ 63 h 95"/>
                  <a:gd name="T78" fmla="*/ 43 w 56"/>
                  <a:gd name="T79" fmla="*/ 44 h 95"/>
                  <a:gd name="T80" fmla="*/ 43 w 56"/>
                  <a:gd name="T81" fmla="*/ 29 h 95"/>
                  <a:gd name="T82" fmla="*/ 40 w 56"/>
                  <a:gd name="T83" fmla="*/ 18 h 95"/>
                  <a:gd name="T84" fmla="*/ 39 w 56"/>
                  <a:gd name="T85" fmla="*/ 13 h 95"/>
                  <a:gd name="T86" fmla="*/ 38 w 56"/>
                  <a:gd name="T87" fmla="*/ 9 h 95"/>
                  <a:gd name="T88" fmla="*/ 35 w 56"/>
                  <a:gd name="T89" fmla="*/ 6 h 95"/>
                  <a:gd name="T90" fmla="*/ 32 w 56"/>
                  <a:gd name="T91" fmla="*/ 5 h 95"/>
                  <a:gd name="T92" fmla="*/ 29 w 56"/>
                  <a:gd name="T93" fmla="*/ 5 h 95"/>
                  <a:gd name="T94" fmla="*/ 24 w 56"/>
                  <a:gd name="T95" fmla="*/ 6 h 95"/>
                  <a:gd name="T96" fmla="*/ 20 w 56"/>
                  <a:gd name="T97" fmla="*/ 9 h 95"/>
                  <a:gd name="T98" fmla="*/ 17 w 56"/>
                  <a:gd name="T99" fmla="*/ 13 h 95"/>
                  <a:gd name="T100" fmla="*/ 16 w 56"/>
                  <a:gd name="T101" fmla="*/ 19 h 95"/>
                  <a:gd name="T102" fmla="*/ 14 w 56"/>
                  <a:gd name="T103" fmla="*/ 26 h 95"/>
                  <a:gd name="T104" fmla="*/ 13 w 56"/>
                  <a:gd name="T105" fmla="*/ 5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6" h="95">
                    <a:moveTo>
                      <a:pt x="0" y="48"/>
                    </a:moveTo>
                    <a:lnTo>
                      <a:pt x="1" y="34"/>
                    </a:lnTo>
                    <a:lnTo>
                      <a:pt x="4" y="21"/>
                    </a:lnTo>
                    <a:lnTo>
                      <a:pt x="7" y="15"/>
                    </a:lnTo>
                    <a:lnTo>
                      <a:pt x="11" y="9"/>
                    </a:lnTo>
                    <a:lnTo>
                      <a:pt x="16" y="5"/>
                    </a:lnTo>
                    <a:lnTo>
                      <a:pt x="22" y="2"/>
                    </a:lnTo>
                    <a:lnTo>
                      <a:pt x="29" y="0"/>
                    </a:lnTo>
                    <a:lnTo>
                      <a:pt x="35" y="2"/>
                    </a:lnTo>
                    <a:lnTo>
                      <a:pt x="40" y="5"/>
                    </a:lnTo>
                    <a:lnTo>
                      <a:pt x="46" y="10"/>
                    </a:lnTo>
                    <a:lnTo>
                      <a:pt x="54" y="26"/>
                    </a:lnTo>
                    <a:lnTo>
                      <a:pt x="56" y="47"/>
                    </a:lnTo>
                    <a:lnTo>
                      <a:pt x="55" y="61"/>
                    </a:lnTo>
                    <a:lnTo>
                      <a:pt x="52" y="73"/>
                    </a:lnTo>
                    <a:lnTo>
                      <a:pt x="49" y="80"/>
                    </a:lnTo>
                    <a:lnTo>
                      <a:pt x="45" y="86"/>
                    </a:lnTo>
                    <a:lnTo>
                      <a:pt x="40" y="89"/>
                    </a:lnTo>
                    <a:lnTo>
                      <a:pt x="35" y="93"/>
                    </a:lnTo>
                    <a:lnTo>
                      <a:pt x="27" y="95"/>
                    </a:lnTo>
                    <a:lnTo>
                      <a:pt x="22" y="93"/>
                    </a:lnTo>
                    <a:lnTo>
                      <a:pt x="16" y="90"/>
                    </a:lnTo>
                    <a:lnTo>
                      <a:pt x="11" y="86"/>
                    </a:lnTo>
                    <a:lnTo>
                      <a:pt x="7" y="79"/>
                    </a:lnTo>
                    <a:lnTo>
                      <a:pt x="1" y="64"/>
                    </a:lnTo>
                    <a:lnTo>
                      <a:pt x="0" y="48"/>
                    </a:lnTo>
                    <a:close/>
                    <a:moveTo>
                      <a:pt x="13" y="50"/>
                    </a:moveTo>
                    <a:lnTo>
                      <a:pt x="13" y="67"/>
                    </a:lnTo>
                    <a:lnTo>
                      <a:pt x="17" y="80"/>
                    </a:lnTo>
                    <a:lnTo>
                      <a:pt x="19" y="85"/>
                    </a:lnTo>
                    <a:lnTo>
                      <a:pt x="22" y="87"/>
                    </a:lnTo>
                    <a:lnTo>
                      <a:pt x="24" y="89"/>
                    </a:lnTo>
                    <a:lnTo>
                      <a:pt x="27" y="90"/>
                    </a:lnTo>
                    <a:lnTo>
                      <a:pt x="32" y="89"/>
                    </a:lnTo>
                    <a:lnTo>
                      <a:pt x="35" y="87"/>
                    </a:lnTo>
                    <a:lnTo>
                      <a:pt x="38" y="85"/>
                    </a:lnTo>
                    <a:lnTo>
                      <a:pt x="39" y="80"/>
                    </a:lnTo>
                    <a:lnTo>
                      <a:pt x="40" y="76"/>
                    </a:lnTo>
                    <a:lnTo>
                      <a:pt x="43" y="63"/>
                    </a:lnTo>
                    <a:lnTo>
                      <a:pt x="43" y="44"/>
                    </a:lnTo>
                    <a:lnTo>
                      <a:pt x="43" y="29"/>
                    </a:lnTo>
                    <a:lnTo>
                      <a:pt x="40" y="18"/>
                    </a:lnTo>
                    <a:lnTo>
                      <a:pt x="39" y="13"/>
                    </a:lnTo>
                    <a:lnTo>
                      <a:pt x="38" y="9"/>
                    </a:lnTo>
                    <a:lnTo>
                      <a:pt x="35" y="6"/>
                    </a:lnTo>
                    <a:lnTo>
                      <a:pt x="32" y="5"/>
                    </a:lnTo>
                    <a:lnTo>
                      <a:pt x="29" y="5"/>
                    </a:lnTo>
                    <a:lnTo>
                      <a:pt x="24" y="6"/>
                    </a:lnTo>
                    <a:lnTo>
                      <a:pt x="20" y="9"/>
                    </a:lnTo>
                    <a:lnTo>
                      <a:pt x="17" y="13"/>
                    </a:lnTo>
                    <a:lnTo>
                      <a:pt x="16" y="19"/>
                    </a:lnTo>
                    <a:lnTo>
                      <a:pt x="14" y="26"/>
                    </a:lnTo>
                    <a:lnTo>
                      <a:pt x="13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76" name="Freeform 219"/>
              <p:cNvSpPr>
                <a:spLocks/>
              </p:cNvSpPr>
              <p:nvPr/>
            </p:nvSpPr>
            <p:spPr bwMode="auto">
              <a:xfrm>
                <a:off x="763" y="3765"/>
                <a:ext cx="28" cy="74"/>
              </a:xfrm>
              <a:custGeom>
                <a:avLst/>
                <a:gdLst>
                  <a:gd name="T0" fmla="*/ 0 w 28"/>
                  <a:gd name="T1" fmla="*/ 7 h 74"/>
                  <a:gd name="T2" fmla="*/ 18 w 28"/>
                  <a:gd name="T3" fmla="*/ 0 h 74"/>
                  <a:gd name="T4" fmla="*/ 19 w 28"/>
                  <a:gd name="T5" fmla="*/ 0 h 74"/>
                  <a:gd name="T6" fmla="*/ 19 w 28"/>
                  <a:gd name="T7" fmla="*/ 61 h 74"/>
                  <a:gd name="T8" fmla="*/ 19 w 28"/>
                  <a:gd name="T9" fmla="*/ 67 h 74"/>
                  <a:gd name="T10" fmla="*/ 19 w 28"/>
                  <a:gd name="T11" fmla="*/ 70 h 74"/>
                  <a:gd name="T12" fmla="*/ 21 w 28"/>
                  <a:gd name="T13" fmla="*/ 71 h 74"/>
                  <a:gd name="T14" fmla="*/ 22 w 28"/>
                  <a:gd name="T15" fmla="*/ 71 h 74"/>
                  <a:gd name="T16" fmla="*/ 25 w 28"/>
                  <a:gd name="T17" fmla="*/ 72 h 74"/>
                  <a:gd name="T18" fmla="*/ 28 w 28"/>
                  <a:gd name="T19" fmla="*/ 72 h 74"/>
                  <a:gd name="T20" fmla="*/ 28 w 28"/>
                  <a:gd name="T21" fmla="*/ 74 h 74"/>
                  <a:gd name="T22" fmla="*/ 0 w 28"/>
                  <a:gd name="T23" fmla="*/ 74 h 74"/>
                  <a:gd name="T24" fmla="*/ 0 w 28"/>
                  <a:gd name="T25" fmla="*/ 72 h 74"/>
                  <a:gd name="T26" fmla="*/ 5 w 28"/>
                  <a:gd name="T27" fmla="*/ 72 h 74"/>
                  <a:gd name="T28" fmla="*/ 8 w 28"/>
                  <a:gd name="T29" fmla="*/ 71 h 74"/>
                  <a:gd name="T30" fmla="*/ 9 w 28"/>
                  <a:gd name="T31" fmla="*/ 71 h 74"/>
                  <a:gd name="T32" fmla="*/ 9 w 28"/>
                  <a:gd name="T33" fmla="*/ 70 h 74"/>
                  <a:gd name="T34" fmla="*/ 11 w 28"/>
                  <a:gd name="T35" fmla="*/ 68 h 74"/>
                  <a:gd name="T36" fmla="*/ 11 w 28"/>
                  <a:gd name="T37" fmla="*/ 65 h 74"/>
                  <a:gd name="T38" fmla="*/ 11 w 28"/>
                  <a:gd name="T39" fmla="*/ 61 h 74"/>
                  <a:gd name="T40" fmla="*/ 11 w 28"/>
                  <a:gd name="T41" fmla="*/ 20 h 74"/>
                  <a:gd name="T42" fmla="*/ 11 w 28"/>
                  <a:gd name="T43" fmla="*/ 16 h 74"/>
                  <a:gd name="T44" fmla="*/ 11 w 28"/>
                  <a:gd name="T45" fmla="*/ 11 h 74"/>
                  <a:gd name="T46" fmla="*/ 9 w 28"/>
                  <a:gd name="T47" fmla="*/ 10 h 74"/>
                  <a:gd name="T48" fmla="*/ 9 w 28"/>
                  <a:gd name="T49" fmla="*/ 9 h 74"/>
                  <a:gd name="T50" fmla="*/ 8 w 28"/>
                  <a:gd name="T51" fmla="*/ 7 h 74"/>
                  <a:gd name="T52" fmla="*/ 6 w 28"/>
                  <a:gd name="T53" fmla="*/ 7 h 74"/>
                  <a:gd name="T54" fmla="*/ 3 w 28"/>
                  <a:gd name="T55" fmla="*/ 7 h 74"/>
                  <a:gd name="T56" fmla="*/ 0 w 28"/>
                  <a:gd name="T57" fmla="*/ 9 h 74"/>
                  <a:gd name="T58" fmla="*/ 0 w 28"/>
                  <a:gd name="T59" fmla="*/ 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" h="74">
                    <a:moveTo>
                      <a:pt x="0" y="7"/>
                    </a:moveTo>
                    <a:lnTo>
                      <a:pt x="18" y="0"/>
                    </a:lnTo>
                    <a:lnTo>
                      <a:pt x="19" y="0"/>
                    </a:lnTo>
                    <a:lnTo>
                      <a:pt x="19" y="61"/>
                    </a:lnTo>
                    <a:lnTo>
                      <a:pt x="19" y="67"/>
                    </a:lnTo>
                    <a:lnTo>
                      <a:pt x="19" y="70"/>
                    </a:lnTo>
                    <a:lnTo>
                      <a:pt x="21" y="71"/>
                    </a:lnTo>
                    <a:lnTo>
                      <a:pt x="22" y="71"/>
                    </a:lnTo>
                    <a:lnTo>
                      <a:pt x="25" y="72"/>
                    </a:lnTo>
                    <a:lnTo>
                      <a:pt x="28" y="72"/>
                    </a:lnTo>
                    <a:lnTo>
                      <a:pt x="28" y="74"/>
                    </a:lnTo>
                    <a:lnTo>
                      <a:pt x="0" y="74"/>
                    </a:lnTo>
                    <a:lnTo>
                      <a:pt x="0" y="72"/>
                    </a:lnTo>
                    <a:lnTo>
                      <a:pt x="5" y="72"/>
                    </a:lnTo>
                    <a:lnTo>
                      <a:pt x="8" y="71"/>
                    </a:lnTo>
                    <a:lnTo>
                      <a:pt x="9" y="71"/>
                    </a:lnTo>
                    <a:lnTo>
                      <a:pt x="9" y="70"/>
                    </a:lnTo>
                    <a:lnTo>
                      <a:pt x="11" y="68"/>
                    </a:lnTo>
                    <a:lnTo>
                      <a:pt x="11" y="65"/>
                    </a:lnTo>
                    <a:lnTo>
                      <a:pt x="11" y="61"/>
                    </a:lnTo>
                    <a:lnTo>
                      <a:pt x="11" y="20"/>
                    </a:lnTo>
                    <a:lnTo>
                      <a:pt x="11" y="16"/>
                    </a:lnTo>
                    <a:lnTo>
                      <a:pt x="11" y="11"/>
                    </a:lnTo>
                    <a:lnTo>
                      <a:pt x="9" y="10"/>
                    </a:lnTo>
                    <a:lnTo>
                      <a:pt x="9" y="9"/>
                    </a:lnTo>
                    <a:lnTo>
                      <a:pt x="8" y="7"/>
                    </a:lnTo>
                    <a:lnTo>
                      <a:pt x="6" y="7"/>
                    </a:lnTo>
                    <a:lnTo>
                      <a:pt x="3" y="7"/>
                    </a:lnTo>
                    <a:lnTo>
                      <a:pt x="0" y="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77" name="Freeform 220"/>
              <p:cNvSpPr>
                <a:spLocks/>
              </p:cNvSpPr>
              <p:nvPr/>
            </p:nvSpPr>
            <p:spPr bwMode="auto">
              <a:xfrm>
                <a:off x="811" y="3765"/>
                <a:ext cx="41" cy="74"/>
              </a:xfrm>
              <a:custGeom>
                <a:avLst/>
                <a:gdLst>
                  <a:gd name="T0" fmla="*/ 41 w 41"/>
                  <a:gd name="T1" fmla="*/ 0 h 74"/>
                  <a:gd name="T2" fmla="*/ 37 w 41"/>
                  <a:gd name="T3" fmla="*/ 10 h 74"/>
                  <a:gd name="T4" fmla="*/ 15 w 41"/>
                  <a:gd name="T5" fmla="*/ 10 h 74"/>
                  <a:gd name="T6" fmla="*/ 11 w 41"/>
                  <a:gd name="T7" fmla="*/ 20 h 74"/>
                  <a:gd name="T8" fmla="*/ 18 w 41"/>
                  <a:gd name="T9" fmla="*/ 22 h 74"/>
                  <a:gd name="T10" fmla="*/ 24 w 41"/>
                  <a:gd name="T11" fmla="*/ 23 h 74"/>
                  <a:gd name="T12" fmla="*/ 28 w 41"/>
                  <a:gd name="T13" fmla="*/ 26 h 74"/>
                  <a:gd name="T14" fmla="*/ 34 w 41"/>
                  <a:gd name="T15" fmla="*/ 30 h 74"/>
                  <a:gd name="T16" fmla="*/ 37 w 41"/>
                  <a:gd name="T17" fmla="*/ 35 h 74"/>
                  <a:gd name="T18" fmla="*/ 40 w 41"/>
                  <a:gd name="T19" fmla="*/ 40 h 74"/>
                  <a:gd name="T20" fmla="*/ 40 w 41"/>
                  <a:gd name="T21" fmla="*/ 48 h 74"/>
                  <a:gd name="T22" fmla="*/ 40 w 41"/>
                  <a:gd name="T23" fmla="*/ 52 h 74"/>
                  <a:gd name="T24" fmla="*/ 38 w 41"/>
                  <a:gd name="T25" fmla="*/ 58 h 74"/>
                  <a:gd name="T26" fmla="*/ 35 w 41"/>
                  <a:gd name="T27" fmla="*/ 62 h 74"/>
                  <a:gd name="T28" fmla="*/ 32 w 41"/>
                  <a:gd name="T29" fmla="*/ 67 h 74"/>
                  <a:gd name="T30" fmla="*/ 28 w 41"/>
                  <a:gd name="T31" fmla="*/ 70 h 74"/>
                  <a:gd name="T32" fmla="*/ 24 w 41"/>
                  <a:gd name="T33" fmla="*/ 71 h 74"/>
                  <a:gd name="T34" fmla="*/ 18 w 41"/>
                  <a:gd name="T35" fmla="*/ 74 h 74"/>
                  <a:gd name="T36" fmla="*/ 12 w 41"/>
                  <a:gd name="T37" fmla="*/ 74 h 74"/>
                  <a:gd name="T38" fmla="*/ 6 w 41"/>
                  <a:gd name="T39" fmla="*/ 74 h 74"/>
                  <a:gd name="T40" fmla="*/ 3 w 41"/>
                  <a:gd name="T41" fmla="*/ 72 h 74"/>
                  <a:gd name="T42" fmla="*/ 0 w 41"/>
                  <a:gd name="T43" fmla="*/ 70 h 74"/>
                  <a:gd name="T44" fmla="*/ 0 w 41"/>
                  <a:gd name="T45" fmla="*/ 68 h 74"/>
                  <a:gd name="T46" fmla="*/ 0 w 41"/>
                  <a:gd name="T47" fmla="*/ 67 h 74"/>
                  <a:gd name="T48" fmla="*/ 2 w 41"/>
                  <a:gd name="T49" fmla="*/ 65 h 74"/>
                  <a:gd name="T50" fmla="*/ 2 w 41"/>
                  <a:gd name="T51" fmla="*/ 64 h 74"/>
                  <a:gd name="T52" fmla="*/ 5 w 41"/>
                  <a:gd name="T53" fmla="*/ 64 h 74"/>
                  <a:gd name="T54" fmla="*/ 6 w 41"/>
                  <a:gd name="T55" fmla="*/ 64 h 74"/>
                  <a:gd name="T56" fmla="*/ 8 w 41"/>
                  <a:gd name="T57" fmla="*/ 65 h 74"/>
                  <a:gd name="T58" fmla="*/ 11 w 41"/>
                  <a:gd name="T59" fmla="*/ 67 h 74"/>
                  <a:gd name="T60" fmla="*/ 13 w 41"/>
                  <a:gd name="T61" fmla="*/ 68 h 74"/>
                  <a:gd name="T62" fmla="*/ 18 w 41"/>
                  <a:gd name="T63" fmla="*/ 70 h 74"/>
                  <a:gd name="T64" fmla="*/ 22 w 41"/>
                  <a:gd name="T65" fmla="*/ 68 h 74"/>
                  <a:gd name="T66" fmla="*/ 25 w 41"/>
                  <a:gd name="T67" fmla="*/ 67 h 74"/>
                  <a:gd name="T68" fmla="*/ 28 w 41"/>
                  <a:gd name="T69" fmla="*/ 64 h 74"/>
                  <a:gd name="T70" fmla="*/ 31 w 41"/>
                  <a:gd name="T71" fmla="*/ 61 h 74"/>
                  <a:gd name="T72" fmla="*/ 32 w 41"/>
                  <a:gd name="T73" fmla="*/ 56 h 74"/>
                  <a:gd name="T74" fmla="*/ 34 w 41"/>
                  <a:gd name="T75" fmla="*/ 52 h 74"/>
                  <a:gd name="T76" fmla="*/ 32 w 41"/>
                  <a:gd name="T77" fmla="*/ 46 h 74"/>
                  <a:gd name="T78" fmla="*/ 29 w 41"/>
                  <a:gd name="T79" fmla="*/ 40 h 74"/>
                  <a:gd name="T80" fmla="*/ 24 w 41"/>
                  <a:gd name="T81" fmla="*/ 36 h 74"/>
                  <a:gd name="T82" fmla="*/ 18 w 41"/>
                  <a:gd name="T83" fmla="*/ 32 h 74"/>
                  <a:gd name="T84" fmla="*/ 13 w 41"/>
                  <a:gd name="T85" fmla="*/ 30 h 74"/>
                  <a:gd name="T86" fmla="*/ 8 w 41"/>
                  <a:gd name="T87" fmla="*/ 29 h 74"/>
                  <a:gd name="T88" fmla="*/ 2 w 41"/>
                  <a:gd name="T89" fmla="*/ 29 h 74"/>
                  <a:gd name="T90" fmla="*/ 15 w 41"/>
                  <a:gd name="T91" fmla="*/ 0 h 74"/>
                  <a:gd name="T92" fmla="*/ 41 w 41"/>
                  <a:gd name="T9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1" h="74">
                    <a:moveTo>
                      <a:pt x="41" y="0"/>
                    </a:moveTo>
                    <a:lnTo>
                      <a:pt x="37" y="10"/>
                    </a:lnTo>
                    <a:lnTo>
                      <a:pt x="15" y="10"/>
                    </a:lnTo>
                    <a:lnTo>
                      <a:pt x="11" y="20"/>
                    </a:lnTo>
                    <a:lnTo>
                      <a:pt x="18" y="22"/>
                    </a:lnTo>
                    <a:lnTo>
                      <a:pt x="24" y="23"/>
                    </a:lnTo>
                    <a:lnTo>
                      <a:pt x="28" y="26"/>
                    </a:lnTo>
                    <a:lnTo>
                      <a:pt x="34" y="30"/>
                    </a:lnTo>
                    <a:lnTo>
                      <a:pt x="37" y="35"/>
                    </a:lnTo>
                    <a:lnTo>
                      <a:pt x="40" y="40"/>
                    </a:lnTo>
                    <a:lnTo>
                      <a:pt x="40" y="48"/>
                    </a:lnTo>
                    <a:lnTo>
                      <a:pt x="40" y="52"/>
                    </a:lnTo>
                    <a:lnTo>
                      <a:pt x="38" y="58"/>
                    </a:lnTo>
                    <a:lnTo>
                      <a:pt x="35" y="62"/>
                    </a:lnTo>
                    <a:lnTo>
                      <a:pt x="32" y="67"/>
                    </a:lnTo>
                    <a:lnTo>
                      <a:pt x="28" y="70"/>
                    </a:lnTo>
                    <a:lnTo>
                      <a:pt x="24" y="71"/>
                    </a:lnTo>
                    <a:lnTo>
                      <a:pt x="18" y="74"/>
                    </a:lnTo>
                    <a:lnTo>
                      <a:pt x="12" y="74"/>
                    </a:lnTo>
                    <a:lnTo>
                      <a:pt x="6" y="74"/>
                    </a:lnTo>
                    <a:lnTo>
                      <a:pt x="3" y="72"/>
                    </a:lnTo>
                    <a:lnTo>
                      <a:pt x="0" y="70"/>
                    </a:lnTo>
                    <a:lnTo>
                      <a:pt x="0" y="68"/>
                    </a:lnTo>
                    <a:lnTo>
                      <a:pt x="0" y="67"/>
                    </a:lnTo>
                    <a:lnTo>
                      <a:pt x="2" y="65"/>
                    </a:lnTo>
                    <a:lnTo>
                      <a:pt x="2" y="64"/>
                    </a:lnTo>
                    <a:lnTo>
                      <a:pt x="5" y="64"/>
                    </a:lnTo>
                    <a:lnTo>
                      <a:pt x="6" y="64"/>
                    </a:lnTo>
                    <a:lnTo>
                      <a:pt x="8" y="65"/>
                    </a:lnTo>
                    <a:lnTo>
                      <a:pt x="11" y="67"/>
                    </a:lnTo>
                    <a:lnTo>
                      <a:pt x="13" y="68"/>
                    </a:lnTo>
                    <a:lnTo>
                      <a:pt x="18" y="70"/>
                    </a:lnTo>
                    <a:lnTo>
                      <a:pt x="22" y="68"/>
                    </a:lnTo>
                    <a:lnTo>
                      <a:pt x="25" y="67"/>
                    </a:lnTo>
                    <a:lnTo>
                      <a:pt x="28" y="64"/>
                    </a:lnTo>
                    <a:lnTo>
                      <a:pt x="31" y="61"/>
                    </a:lnTo>
                    <a:lnTo>
                      <a:pt x="32" y="56"/>
                    </a:lnTo>
                    <a:lnTo>
                      <a:pt x="34" y="52"/>
                    </a:lnTo>
                    <a:lnTo>
                      <a:pt x="32" y="46"/>
                    </a:lnTo>
                    <a:lnTo>
                      <a:pt x="29" y="40"/>
                    </a:lnTo>
                    <a:lnTo>
                      <a:pt x="24" y="36"/>
                    </a:lnTo>
                    <a:lnTo>
                      <a:pt x="18" y="32"/>
                    </a:lnTo>
                    <a:lnTo>
                      <a:pt x="13" y="30"/>
                    </a:lnTo>
                    <a:lnTo>
                      <a:pt x="8" y="29"/>
                    </a:lnTo>
                    <a:lnTo>
                      <a:pt x="2" y="29"/>
                    </a:lnTo>
                    <a:lnTo>
                      <a:pt x="15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78" name="Line 221"/>
              <p:cNvSpPr>
                <a:spLocks noChangeShapeType="1"/>
              </p:cNvSpPr>
              <p:nvPr/>
            </p:nvSpPr>
            <p:spPr bwMode="auto">
              <a:xfrm>
                <a:off x="918" y="3734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79" name="Line 222"/>
              <p:cNvSpPr>
                <a:spLocks noChangeShapeType="1"/>
              </p:cNvSpPr>
              <p:nvPr/>
            </p:nvSpPr>
            <p:spPr bwMode="auto">
              <a:xfrm flipH="1">
                <a:off x="5160" y="3734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80" name="Line 223"/>
              <p:cNvSpPr>
                <a:spLocks noChangeShapeType="1"/>
              </p:cNvSpPr>
              <p:nvPr/>
            </p:nvSpPr>
            <p:spPr bwMode="auto">
              <a:xfrm>
                <a:off x="918" y="3666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81" name="Line 224"/>
              <p:cNvSpPr>
                <a:spLocks noChangeShapeType="1"/>
              </p:cNvSpPr>
              <p:nvPr/>
            </p:nvSpPr>
            <p:spPr bwMode="auto">
              <a:xfrm flipH="1">
                <a:off x="5160" y="3666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82" name="Line 225"/>
              <p:cNvSpPr>
                <a:spLocks noChangeShapeType="1"/>
              </p:cNvSpPr>
              <p:nvPr/>
            </p:nvSpPr>
            <p:spPr bwMode="auto">
              <a:xfrm>
                <a:off x="918" y="3619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83" name="Line 226"/>
              <p:cNvSpPr>
                <a:spLocks noChangeShapeType="1"/>
              </p:cNvSpPr>
              <p:nvPr/>
            </p:nvSpPr>
            <p:spPr bwMode="auto">
              <a:xfrm flipH="1">
                <a:off x="5160" y="3619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84" name="Line 227"/>
              <p:cNvSpPr>
                <a:spLocks noChangeShapeType="1"/>
              </p:cNvSpPr>
              <p:nvPr/>
            </p:nvSpPr>
            <p:spPr bwMode="auto">
              <a:xfrm>
                <a:off x="918" y="3583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85" name="Line 228"/>
              <p:cNvSpPr>
                <a:spLocks noChangeShapeType="1"/>
              </p:cNvSpPr>
              <p:nvPr/>
            </p:nvSpPr>
            <p:spPr bwMode="auto">
              <a:xfrm flipH="1">
                <a:off x="5160" y="3583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86" name="Line 229"/>
              <p:cNvSpPr>
                <a:spLocks noChangeShapeType="1"/>
              </p:cNvSpPr>
              <p:nvPr/>
            </p:nvSpPr>
            <p:spPr bwMode="auto">
              <a:xfrm>
                <a:off x="918" y="3553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87" name="Line 230"/>
              <p:cNvSpPr>
                <a:spLocks noChangeShapeType="1"/>
              </p:cNvSpPr>
              <p:nvPr/>
            </p:nvSpPr>
            <p:spPr bwMode="auto">
              <a:xfrm flipH="1">
                <a:off x="5160" y="3553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88" name="Line 231"/>
              <p:cNvSpPr>
                <a:spLocks noChangeShapeType="1"/>
              </p:cNvSpPr>
              <p:nvPr/>
            </p:nvSpPr>
            <p:spPr bwMode="auto">
              <a:xfrm>
                <a:off x="918" y="3528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89" name="Line 232"/>
              <p:cNvSpPr>
                <a:spLocks noChangeShapeType="1"/>
              </p:cNvSpPr>
              <p:nvPr/>
            </p:nvSpPr>
            <p:spPr bwMode="auto">
              <a:xfrm flipH="1">
                <a:off x="5160" y="3528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90" name="Line 233"/>
              <p:cNvSpPr>
                <a:spLocks noChangeShapeType="1"/>
              </p:cNvSpPr>
              <p:nvPr/>
            </p:nvSpPr>
            <p:spPr bwMode="auto">
              <a:xfrm>
                <a:off x="918" y="3506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91" name="Line 234"/>
              <p:cNvSpPr>
                <a:spLocks noChangeShapeType="1"/>
              </p:cNvSpPr>
              <p:nvPr/>
            </p:nvSpPr>
            <p:spPr bwMode="auto">
              <a:xfrm flipH="1">
                <a:off x="5160" y="3506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92" name="Line 235"/>
              <p:cNvSpPr>
                <a:spLocks noChangeShapeType="1"/>
              </p:cNvSpPr>
              <p:nvPr/>
            </p:nvSpPr>
            <p:spPr bwMode="auto">
              <a:xfrm>
                <a:off x="918" y="3486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93" name="Line 236"/>
              <p:cNvSpPr>
                <a:spLocks noChangeShapeType="1"/>
              </p:cNvSpPr>
              <p:nvPr/>
            </p:nvSpPr>
            <p:spPr bwMode="auto">
              <a:xfrm flipH="1">
                <a:off x="5160" y="3486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94" name="Line 237"/>
              <p:cNvSpPr>
                <a:spLocks noChangeShapeType="1"/>
              </p:cNvSpPr>
              <p:nvPr/>
            </p:nvSpPr>
            <p:spPr bwMode="auto">
              <a:xfrm>
                <a:off x="918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95" name="Line 238"/>
              <p:cNvSpPr>
                <a:spLocks noChangeShapeType="1"/>
              </p:cNvSpPr>
              <p:nvPr/>
            </p:nvSpPr>
            <p:spPr bwMode="auto">
              <a:xfrm>
                <a:off x="938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96" name="Line 239"/>
              <p:cNvSpPr>
                <a:spLocks noChangeShapeType="1"/>
              </p:cNvSpPr>
              <p:nvPr/>
            </p:nvSpPr>
            <p:spPr bwMode="auto">
              <a:xfrm>
                <a:off x="958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97" name="Line 240"/>
              <p:cNvSpPr>
                <a:spLocks noChangeShapeType="1"/>
              </p:cNvSpPr>
              <p:nvPr/>
            </p:nvSpPr>
            <p:spPr bwMode="auto">
              <a:xfrm>
                <a:off x="979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98" name="Line 241"/>
              <p:cNvSpPr>
                <a:spLocks noChangeShapeType="1"/>
              </p:cNvSpPr>
              <p:nvPr/>
            </p:nvSpPr>
            <p:spPr bwMode="auto">
              <a:xfrm>
                <a:off x="1000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99" name="Line 242"/>
              <p:cNvSpPr>
                <a:spLocks noChangeShapeType="1"/>
              </p:cNvSpPr>
              <p:nvPr/>
            </p:nvSpPr>
            <p:spPr bwMode="auto">
              <a:xfrm>
                <a:off x="1021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00" name="Line 243"/>
              <p:cNvSpPr>
                <a:spLocks noChangeShapeType="1"/>
              </p:cNvSpPr>
              <p:nvPr/>
            </p:nvSpPr>
            <p:spPr bwMode="auto">
              <a:xfrm>
                <a:off x="1041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01" name="Line 244"/>
              <p:cNvSpPr>
                <a:spLocks noChangeShapeType="1"/>
              </p:cNvSpPr>
              <p:nvPr/>
            </p:nvSpPr>
            <p:spPr bwMode="auto">
              <a:xfrm>
                <a:off x="1062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02" name="Line 245"/>
              <p:cNvSpPr>
                <a:spLocks noChangeShapeType="1"/>
              </p:cNvSpPr>
              <p:nvPr/>
            </p:nvSpPr>
            <p:spPr bwMode="auto">
              <a:xfrm>
                <a:off x="1082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03" name="Line 246"/>
              <p:cNvSpPr>
                <a:spLocks noChangeShapeType="1"/>
              </p:cNvSpPr>
              <p:nvPr/>
            </p:nvSpPr>
            <p:spPr bwMode="auto">
              <a:xfrm>
                <a:off x="1102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04" name="Line 247"/>
              <p:cNvSpPr>
                <a:spLocks noChangeShapeType="1"/>
              </p:cNvSpPr>
              <p:nvPr/>
            </p:nvSpPr>
            <p:spPr bwMode="auto">
              <a:xfrm>
                <a:off x="1123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05" name="Line 248"/>
              <p:cNvSpPr>
                <a:spLocks noChangeShapeType="1"/>
              </p:cNvSpPr>
              <p:nvPr/>
            </p:nvSpPr>
            <p:spPr bwMode="auto">
              <a:xfrm>
                <a:off x="1144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06" name="Line 249"/>
              <p:cNvSpPr>
                <a:spLocks noChangeShapeType="1"/>
              </p:cNvSpPr>
              <p:nvPr/>
            </p:nvSpPr>
            <p:spPr bwMode="auto">
              <a:xfrm>
                <a:off x="1165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07" name="Line 250"/>
              <p:cNvSpPr>
                <a:spLocks noChangeShapeType="1"/>
              </p:cNvSpPr>
              <p:nvPr/>
            </p:nvSpPr>
            <p:spPr bwMode="auto">
              <a:xfrm>
                <a:off x="1185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08" name="Line 251"/>
              <p:cNvSpPr>
                <a:spLocks noChangeShapeType="1"/>
              </p:cNvSpPr>
              <p:nvPr/>
            </p:nvSpPr>
            <p:spPr bwMode="auto">
              <a:xfrm>
                <a:off x="1206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09" name="Line 252"/>
              <p:cNvSpPr>
                <a:spLocks noChangeShapeType="1"/>
              </p:cNvSpPr>
              <p:nvPr/>
            </p:nvSpPr>
            <p:spPr bwMode="auto">
              <a:xfrm>
                <a:off x="1226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10" name="Line 253"/>
              <p:cNvSpPr>
                <a:spLocks noChangeShapeType="1"/>
              </p:cNvSpPr>
              <p:nvPr/>
            </p:nvSpPr>
            <p:spPr bwMode="auto">
              <a:xfrm>
                <a:off x="1246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11" name="Line 254"/>
              <p:cNvSpPr>
                <a:spLocks noChangeShapeType="1"/>
              </p:cNvSpPr>
              <p:nvPr/>
            </p:nvSpPr>
            <p:spPr bwMode="auto">
              <a:xfrm>
                <a:off x="1267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12" name="Line 255"/>
              <p:cNvSpPr>
                <a:spLocks noChangeShapeType="1"/>
              </p:cNvSpPr>
              <p:nvPr/>
            </p:nvSpPr>
            <p:spPr bwMode="auto">
              <a:xfrm>
                <a:off x="1288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13" name="Line 256"/>
              <p:cNvSpPr>
                <a:spLocks noChangeShapeType="1"/>
              </p:cNvSpPr>
              <p:nvPr/>
            </p:nvSpPr>
            <p:spPr bwMode="auto">
              <a:xfrm>
                <a:off x="1309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14" name="Line 257"/>
              <p:cNvSpPr>
                <a:spLocks noChangeShapeType="1"/>
              </p:cNvSpPr>
              <p:nvPr/>
            </p:nvSpPr>
            <p:spPr bwMode="auto">
              <a:xfrm>
                <a:off x="1329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15" name="Line 258"/>
              <p:cNvSpPr>
                <a:spLocks noChangeShapeType="1"/>
              </p:cNvSpPr>
              <p:nvPr/>
            </p:nvSpPr>
            <p:spPr bwMode="auto">
              <a:xfrm>
                <a:off x="1350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16" name="Line 259"/>
              <p:cNvSpPr>
                <a:spLocks noChangeShapeType="1"/>
              </p:cNvSpPr>
              <p:nvPr/>
            </p:nvSpPr>
            <p:spPr bwMode="auto">
              <a:xfrm>
                <a:off x="1370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17" name="Line 260"/>
              <p:cNvSpPr>
                <a:spLocks noChangeShapeType="1"/>
              </p:cNvSpPr>
              <p:nvPr/>
            </p:nvSpPr>
            <p:spPr bwMode="auto">
              <a:xfrm>
                <a:off x="1390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18" name="Line 261"/>
              <p:cNvSpPr>
                <a:spLocks noChangeShapeType="1"/>
              </p:cNvSpPr>
              <p:nvPr/>
            </p:nvSpPr>
            <p:spPr bwMode="auto">
              <a:xfrm>
                <a:off x="1411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19" name="Line 262"/>
              <p:cNvSpPr>
                <a:spLocks noChangeShapeType="1"/>
              </p:cNvSpPr>
              <p:nvPr/>
            </p:nvSpPr>
            <p:spPr bwMode="auto">
              <a:xfrm>
                <a:off x="1432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20" name="Line 263"/>
              <p:cNvSpPr>
                <a:spLocks noChangeShapeType="1"/>
              </p:cNvSpPr>
              <p:nvPr/>
            </p:nvSpPr>
            <p:spPr bwMode="auto">
              <a:xfrm>
                <a:off x="1453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21" name="Line 264"/>
              <p:cNvSpPr>
                <a:spLocks noChangeShapeType="1"/>
              </p:cNvSpPr>
              <p:nvPr/>
            </p:nvSpPr>
            <p:spPr bwMode="auto">
              <a:xfrm>
                <a:off x="1473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22" name="Line 265"/>
              <p:cNvSpPr>
                <a:spLocks noChangeShapeType="1"/>
              </p:cNvSpPr>
              <p:nvPr/>
            </p:nvSpPr>
            <p:spPr bwMode="auto">
              <a:xfrm>
                <a:off x="1494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23" name="Line 266"/>
              <p:cNvSpPr>
                <a:spLocks noChangeShapeType="1"/>
              </p:cNvSpPr>
              <p:nvPr/>
            </p:nvSpPr>
            <p:spPr bwMode="auto">
              <a:xfrm>
                <a:off x="1514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24" name="Line 267"/>
              <p:cNvSpPr>
                <a:spLocks noChangeShapeType="1"/>
              </p:cNvSpPr>
              <p:nvPr/>
            </p:nvSpPr>
            <p:spPr bwMode="auto">
              <a:xfrm>
                <a:off x="1534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25" name="Line 268"/>
              <p:cNvSpPr>
                <a:spLocks noChangeShapeType="1"/>
              </p:cNvSpPr>
              <p:nvPr/>
            </p:nvSpPr>
            <p:spPr bwMode="auto">
              <a:xfrm>
                <a:off x="1555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26" name="Line 269"/>
              <p:cNvSpPr>
                <a:spLocks noChangeShapeType="1"/>
              </p:cNvSpPr>
              <p:nvPr/>
            </p:nvSpPr>
            <p:spPr bwMode="auto">
              <a:xfrm>
                <a:off x="1576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27" name="Line 270"/>
              <p:cNvSpPr>
                <a:spLocks noChangeShapeType="1"/>
              </p:cNvSpPr>
              <p:nvPr/>
            </p:nvSpPr>
            <p:spPr bwMode="auto">
              <a:xfrm>
                <a:off x="1597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28" name="Line 271"/>
              <p:cNvSpPr>
                <a:spLocks noChangeShapeType="1"/>
              </p:cNvSpPr>
              <p:nvPr/>
            </p:nvSpPr>
            <p:spPr bwMode="auto">
              <a:xfrm>
                <a:off x="1617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29" name="Line 272"/>
              <p:cNvSpPr>
                <a:spLocks noChangeShapeType="1"/>
              </p:cNvSpPr>
              <p:nvPr/>
            </p:nvSpPr>
            <p:spPr bwMode="auto">
              <a:xfrm>
                <a:off x="1638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30" name="Line 273"/>
              <p:cNvSpPr>
                <a:spLocks noChangeShapeType="1"/>
              </p:cNvSpPr>
              <p:nvPr/>
            </p:nvSpPr>
            <p:spPr bwMode="auto">
              <a:xfrm>
                <a:off x="1658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31" name="Line 274"/>
              <p:cNvSpPr>
                <a:spLocks noChangeShapeType="1"/>
              </p:cNvSpPr>
              <p:nvPr/>
            </p:nvSpPr>
            <p:spPr bwMode="auto">
              <a:xfrm>
                <a:off x="1678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32" name="Line 275"/>
              <p:cNvSpPr>
                <a:spLocks noChangeShapeType="1"/>
              </p:cNvSpPr>
              <p:nvPr/>
            </p:nvSpPr>
            <p:spPr bwMode="auto">
              <a:xfrm>
                <a:off x="1699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33" name="Line 276"/>
              <p:cNvSpPr>
                <a:spLocks noChangeShapeType="1"/>
              </p:cNvSpPr>
              <p:nvPr/>
            </p:nvSpPr>
            <p:spPr bwMode="auto">
              <a:xfrm>
                <a:off x="1720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34" name="Line 277"/>
              <p:cNvSpPr>
                <a:spLocks noChangeShapeType="1"/>
              </p:cNvSpPr>
              <p:nvPr/>
            </p:nvSpPr>
            <p:spPr bwMode="auto">
              <a:xfrm>
                <a:off x="1741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35" name="Line 278"/>
              <p:cNvSpPr>
                <a:spLocks noChangeShapeType="1"/>
              </p:cNvSpPr>
              <p:nvPr/>
            </p:nvSpPr>
            <p:spPr bwMode="auto">
              <a:xfrm>
                <a:off x="1761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36" name="Line 279"/>
              <p:cNvSpPr>
                <a:spLocks noChangeShapeType="1"/>
              </p:cNvSpPr>
              <p:nvPr/>
            </p:nvSpPr>
            <p:spPr bwMode="auto">
              <a:xfrm>
                <a:off x="1782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37" name="Line 280"/>
              <p:cNvSpPr>
                <a:spLocks noChangeShapeType="1"/>
              </p:cNvSpPr>
              <p:nvPr/>
            </p:nvSpPr>
            <p:spPr bwMode="auto">
              <a:xfrm>
                <a:off x="1802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38" name="Line 281"/>
              <p:cNvSpPr>
                <a:spLocks noChangeShapeType="1"/>
              </p:cNvSpPr>
              <p:nvPr/>
            </p:nvSpPr>
            <p:spPr bwMode="auto">
              <a:xfrm>
                <a:off x="1822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39" name="Line 282"/>
              <p:cNvSpPr>
                <a:spLocks noChangeShapeType="1"/>
              </p:cNvSpPr>
              <p:nvPr/>
            </p:nvSpPr>
            <p:spPr bwMode="auto">
              <a:xfrm>
                <a:off x="1843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40" name="Line 283"/>
              <p:cNvSpPr>
                <a:spLocks noChangeShapeType="1"/>
              </p:cNvSpPr>
              <p:nvPr/>
            </p:nvSpPr>
            <p:spPr bwMode="auto">
              <a:xfrm>
                <a:off x="1864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41" name="Line 284"/>
              <p:cNvSpPr>
                <a:spLocks noChangeShapeType="1"/>
              </p:cNvSpPr>
              <p:nvPr/>
            </p:nvSpPr>
            <p:spPr bwMode="auto">
              <a:xfrm>
                <a:off x="1885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42" name="Line 285"/>
              <p:cNvSpPr>
                <a:spLocks noChangeShapeType="1"/>
              </p:cNvSpPr>
              <p:nvPr/>
            </p:nvSpPr>
            <p:spPr bwMode="auto">
              <a:xfrm>
                <a:off x="1905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43" name="Line 286"/>
              <p:cNvSpPr>
                <a:spLocks noChangeShapeType="1"/>
              </p:cNvSpPr>
              <p:nvPr/>
            </p:nvSpPr>
            <p:spPr bwMode="auto">
              <a:xfrm>
                <a:off x="1926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44" name="Line 287"/>
              <p:cNvSpPr>
                <a:spLocks noChangeShapeType="1"/>
              </p:cNvSpPr>
              <p:nvPr/>
            </p:nvSpPr>
            <p:spPr bwMode="auto">
              <a:xfrm>
                <a:off x="1946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45" name="Line 288"/>
              <p:cNvSpPr>
                <a:spLocks noChangeShapeType="1"/>
              </p:cNvSpPr>
              <p:nvPr/>
            </p:nvSpPr>
            <p:spPr bwMode="auto">
              <a:xfrm>
                <a:off x="1966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46" name="Line 289"/>
              <p:cNvSpPr>
                <a:spLocks noChangeShapeType="1"/>
              </p:cNvSpPr>
              <p:nvPr/>
            </p:nvSpPr>
            <p:spPr bwMode="auto">
              <a:xfrm>
                <a:off x="1987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47" name="Line 290"/>
              <p:cNvSpPr>
                <a:spLocks noChangeShapeType="1"/>
              </p:cNvSpPr>
              <p:nvPr/>
            </p:nvSpPr>
            <p:spPr bwMode="auto">
              <a:xfrm>
                <a:off x="2008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48" name="Line 291"/>
              <p:cNvSpPr>
                <a:spLocks noChangeShapeType="1"/>
              </p:cNvSpPr>
              <p:nvPr/>
            </p:nvSpPr>
            <p:spPr bwMode="auto">
              <a:xfrm>
                <a:off x="2029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49" name="Line 292"/>
              <p:cNvSpPr>
                <a:spLocks noChangeShapeType="1"/>
              </p:cNvSpPr>
              <p:nvPr/>
            </p:nvSpPr>
            <p:spPr bwMode="auto">
              <a:xfrm>
                <a:off x="2049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50" name="Line 293"/>
              <p:cNvSpPr>
                <a:spLocks noChangeShapeType="1"/>
              </p:cNvSpPr>
              <p:nvPr/>
            </p:nvSpPr>
            <p:spPr bwMode="auto">
              <a:xfrm>
                <a:off x="2070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51" name="Line 294"/>
              <p:cNvSpPr>
                <a:spLocks noChangeShapeType="1"/>
              </p:cNvSpPr>
              <p:nvPr/>
            </p:nvSpPr>
            <p:spPr bwMode="auto">
              <a:xfrm>
                <a:off x="2090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52" name="Line 295"/>
              <p:cNvSpPr>
                <a:spLocks noChangeShapeType="1"/>
              </p:cNvSpPr>
              <p:nvPr/>
            </p:nvSpPr>
            <p:spPr bwMode="auto">
              <a:xfrm>
                <a:off x="2110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53" name="Line 296"/>
              <p:cNvSpPr>
                <a:spLocks noChangeShapeType="1"/>
              </p:cNvSpPr>
              <p:nvPr/>
            </p:nvSpPr>
            <p:spPr bwMode="auto">
              <a:xfrm>
                <a:off x="2131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54" name="Line 297"/>
              <p:cNvSpPr>
                <a:spLocks noChangeShapeType="1"/>
              </p:cNvSpPr>
              <p:nvPr/>
            </p:nvSpPr>
            <p:spPr bwMode="auto">
              <a:xfrm>
                <a:off x="2152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55" name="Line 298"/>
              <p:cNvSpPr>
                <a:spLocks noChangeShapeType="1"/>
              </p:cNvSpPr>
              <p:nvPr/>
            </p:nvSpPr>
            <p:spPr bwMode="auto">
              <a:xfrm>
                <a:off x="2173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56" name="Line 299"/>
              <p:cNvSpPr>
                <a:spLocks noChangeShapeType="1"/>
              </p:cNvSpPr>
              <p:nvPr/>
            </p:nvSpPr>
            <p:spPr bwMode="auto">
              <a:xfrm>
                <a:off x="2193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57" name="Line 300"/>
              <p:cNvSpPr>
                <a:spLocks noChangeShapeType="1"/>
              </p:cNvSpPr>
              <p:nvPr/>
            </p:nvSpPr>
            <p:spPr bwMode="auto">
              <a:xfrm>
                <a:off x="2214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58" name="Line 301"/>
              <p:cNvSpPr>
                <a:spLocks noChangeShapeType="1"/>
              </p:cNvSpPr>
              <p:nvPr/>
            </p:nvSpPr>
            <p:spPr bwMode="auto">
              <a:xfrm>
                <a:off x="2234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59" name="Line 302"/>
              <p:cNvSpPr>
                <a:spLocks noChangeShapeType="1"/>
              </p:cNvSpPr>
              <p:nvPr/>
            </p:nvSpPr>
            <p:spPr bwMode="auto">
              <a:xfrm>
                <a:off x="2254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60" name="Line 303"/>
              <p:cNvSpPr>
                <a:spLocks noChangeShapeType="1"/>
              </p:cNvSpPr>
              <p:nvPr/>
            </p:nvSpPr>
            <p:spPr bwMode="auto">
              <a:xfrm>
                <a:off x="2275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61" name="Line 304"/>
              <p:cNvSpPr>
                <a:spLocks noChangeShapeType="1"/>
              </p:cNvSpPr>
              <p:nvPr/>
            </p:nvSpPr>
            <p:spPr bwMode="auto">
              <a:xfrm>
                <a:off x="2296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62" name="Line 305"/>
              <p:cNvSpPr>
                <a:spLocks noChangeShapeType="1"/>
              </p:cNvSpPr>
              <p:nvPr/>
            </p:nvSpPr>
            <p:spPr bwMode="auto">
              <a:xfrm>
                <a:off x="2317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63" name="Line 306"/>
              <p:cNvSpPr>
                <a:spLocks noChangeShapeType="1"/>
              </p:cNvSpPr>
              <p:nvPr/>
            </p:nvSpPr>
            <p:spPr bwMode="auto">
              <a:xfrm>
                <a:off x="2337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64" name="Line 307"/>
              <p:cNvSpPr>
                <a:spLocks noChangeShapeType="1"/>
              </p:cNvSpPr>
              <p:nvPr/>
            </p:nvSpPr>
            <p:spPr bwMode="auto">
              <a:xfrm>
                <a:off x="2358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65" name="Line 308"/>
              <p:cNvSpPr>
                <a:spLocks noChangeShapeType="1"/>
              </p:cNvSpPr>
              <p:nvPr/>
            </p:nvSpPr>
            <p:spPr bwMode="auto">
              <a:xfrm>
                <a:off x="2378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66" name="Line 309"/>
              <p:cNvSpPr>
                <a:spLocks noChangeShapeType="1"/>
              </p:cNvSpPr>
              <p:nvPr/>
            </p:nvSpPr>
            <p:spPr bwMode="auto">
              <a:xfrm>
                <a:off x="2398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67" name="Line 310"/>
              <p:cNvSpPr>
                <a:spLocks noChangeShapeType="1"/>
              </p:cNvSpPr>
              <p:nvPr/>
            </p:nvSpPr>
            <p:spPr bwMode="auto">
              <a:xfrm>
                <a:off x="2419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68" name="Line 311"/>
              <p:cNvSpPr>
                <a:spLocks noChangeShapeType="1"/>
              </p:cNvSpPr>
              <p:nvPr/>
            </p:nvSpPr>
            <p:spPr bwMode="auto">
              <a:xfrm>
                <a:off x="2440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69" name="Line 312"/>
              <p:cNvSpPr>
                <a:spLocks noChangeShapeType="1"/>
              </p:cNvSpPr>
              <p:nvPr/>
            </p:nvSpPr>
            <p:spPr bwMode="auto">
              <a:xfrm>
                <a:off x="2461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70" name="Line 313"/>
              <p:cNvSpPr>
                <a:spLocks noChangeShapeType="1"/>
              </p:cNvSpPr>
              <p:nvPr/>
            </p:nvSpPr>
            <p:spPr bwMode="auto">
              <a:xfrm>
                <a:off x="2481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71" name="Line 314"/>
              <p:cNvSpPr>
                <a:spLocks noChangeShapeType="1"/>
              </p:cNvSpPr>
              <p:nvPr/>
            </p:nvSpPr>
            <p:spPr bwMode="auto">
              <a:xfrm>
                <a:off x="2502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72" name="Line 315"/>
              <p:cNvSpPr>
                <a:spLocks noChangeShapeType="1"/>
              </p:cNvSpPr>
              <p:nvPr/>
            </p:nvSpPr>
            <p:spPr bwMode="auto">
              <a:xfrm>
                <a:off x="2522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73" name="Line 316"/>
              <p:cNvSpPr>
                <a:spLocks noChangeShapeType="1"/>
              </p:cNvSpPr>
              <p:nvPr/>
            </p:nvSpPr>
            <p:spPr bwMode="auto">
              <a:xfrm>
                <a:off x="2542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74" name="Line 317"/>
              <p:cNvSpPr>
                <a:spLocks noChangeShapeType="1"/>
              </p:cNvSpPr>
              <p:nvPr/>
            </p:nvSpPr>
            <p:spPr bwMode="auto">
              <a:xfrm>
                <a:off x="2563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75" name="Line 318"/>
              <p:cNvSpPr>
                <a:spLocks noChangeShapeType="1"/>
              </p:cNvSpPr>
              <p:nvPr/>
            </p:nvSpPr>
            <p:spPr bwMode="auto">
              <a:xfrm>
                <a:off x="2584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76" name="Line 319"/>
              <p:cNvSpPr>
                <a:spLocks noChangeShapeType="1"/>
              </p:cNvSpPr>
              <p:nvPr/>
            </p:nvSpPr>
            <p:spPr bwMode="auto">
              <a:xfrm>
                <a:off x="2605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77" name="Line 320"/>
              <p:cNvSpPr>
                <a:spLocks noChangeShapeType="1"/>
              </p:cNvSpPr>
              <p:nvPr/>
            </p:nvSpPr>
            <p:spPr bwMode="auto">
              <a:xfrm>
                <a:off x="2625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78" name="Line 321"/>
              <p:cNvSpPr>
                <a:spLocks noChangeShapeType="1"/>
              </p:cNvSpPr>
              <p:nvPr/>
            </p:nvSpPr>
            <p:spPr bwMode="auto">
              <a:xfrm>
                <a:off x="2646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79" name="Line 322"/>
              <p:cNvSpPr>
                <a:spLocks noChangeShapeType="1"/>
              </p:cNvSpPr>
              <p:nvPr/>
            </p:nvSpPr>
            <p:spPr bwMode="auto">
              <a:xfrm>
                <a:off x="2666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80" name="Line 323"/>
              <p:cNvSpPr>
                <a:spLocks noChangeShapeType="1"/>
              </p:cNvSpPr>
              <p:nvPr/>
            </p:nvSpPr>
            <p:spPr bwMode="auto">
              <a:xfrm>
                <a:off x="2686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81" name="Line 324"/>
              <p:cNvSpPr>
                <a:spLocks noChangeShapeType="1"/>
              </p:cNvSpPr>
              <p:nvPr/>
            </p:nvSpPr>
            <p:spPr bwMode="auto">
              <a:xfrm>
                <a:off x="2707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82" name="Line 325"/>
              <p:cNvSpPr>
                <a:spLocks noChangeShapeType="1"/>
              </p:cNvSpPr>
              <p:nvPr/>
            </p:nvSpPr>
            <p:spPr bwMode="auto">
              <a:xfrm>
                <a:off x="2728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83" name="Line 326"/>
              <p:cNvSpPr>
                <a:spLocks noChangeShapeType="1"/>
              </p:cNvSpPr>
              <p:nvPr/>
            </p:nvSpPr>
            <p:spPr bwMode="auto">
              <a:xfrm>
                <a:off x="2749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84" name="Line 327"/>
              <p:cNvSpPr>
                <a:spLocks noChangeShapeType="1"/>
              </p:cNvSpPr>
              <p:nvPr/>
            </p:nvSpPr>
            <p:spPr bwMode="auto">
              <a:xfrm>
                <a:off x="2769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85" name="Line 328"/>
              <p:cNvSpPr>
                <a:spLocks noChangeShapeType="1"/>
              </p:cNvSpPr>
              <p:nvPr/>
            </p:nvSpPr>
            <p:spPr bwMode="auto">
              <a:xfrm>
                <a:off x="2790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86" name="Line 329"/>
              <p:cNvSpPr>
                <a:spLocks noChangeShapeType="1"/>
              </p:cNvSpPr>
              <p:nvPr/>
            </p:nvSpPr>
            <p:spPr bwMode="auto">
              <a:xfrm>
                <a:off x="2810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87" name="Line 330"/>
              <p:cNvSpPr>
                <a:spLocks noChangeShapeType="1"/>
              </p:cNvSpPr>
              <p:nvPr/>
            </p:nvSpPr>
            <p:spPr bwMode="auto">
              <a:xfrm>
                <a:off x="2830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88" name="Line 331"/>
              <p:cNvSpPr>
                <a:spLocks noChangeShapeType="1"/>
              </p:cNvSpPr>
              <p:nvPr/>
            </p:nvSpPr>
            <p:spPr bwMode="auto">
              <a:xfrm>
                <a:off x="2851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89" name="Line 332"/>
              <p:cNvSpPr>
                <a:spLocks noChangeShapeType="1"/>
              </p:cNvSpPr>
              <p:nvPr/>
            </p:nvSpPr>
            <p:spPr bwMode="auto">
              <a:xfrm>
                <a:off x="2872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90" name="Line 333"/>
              <p:cNvSpPr>
                <a:spLocks noChangeShapeType="1"/>
              </p:cNvSpPr>
              <p:nvPr/>
            </p:nvSpPr>
            <p:spPr bwMode="auto">
              <a:xfrm>
                <a:off x="2893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91" name="Line 334"/>
              <p:cNvSpPr>
                <a:spLocks noChangeShapeType="1"/>
              </p:cNvSpPr>
              <p:nvPr/>
            </p:nvSpPr>
            <p:spPr bwMode="auto">
              <a:xfrm>
                <a:off x="2913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92" name="Line 335"/>
              <p:cNvSpPr>
                <a:spLocks noChangeShapeType="1"/>
              </p:cNvSpPr>
              <p:nvPr/>
            </p:nvSpPr>
            <p:spPr bwMode="auto">
              <a:xfrm>
                <a:off x="2934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93" name="Line 336"/>
              <p:cNvSpPr>
                <a:spLocks noChangeShapeType="1"/>
              </p:cNvSpPr>
              <p:nvPr/>
            </p:nvSpPr>
            <p:spPr bwMode="auto">
              <a:xfrm>
                <a:off x="2954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94" name="Line 337"/>
              <p:cNvSpPr>
                <a:spLocks noChangeShapeType="1"/>
              </p:cNvSpPr>
              <p:nvPr/>
            </p:nvSpPr>
            <p:spPr bwMode="auto">
              <a:xfrm>
                <a:off x="2974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95" name="Line 338"/>
              <p:cNvSpPr>
                <a:spLocks noChangeShapeType="1"/>
              </p:cNvSpPr>
              <p:nvPr/>
            </p:nvSpPr>
            <p:spPr bwMode="auto">
              <a:xfrm>
                <a:off x="2995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96" name="Line 339"/>
              <p:cNvSpPr>
                <a:spLocks noChangeShapeType="1"/>
              </p:cNvSpPr>
              <p:nvPr/>
            </p:nvSpPr>
            <p:spPr bwMode="auto">
              <a:xfrm>
                <a:off x="3016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97" name="Line 340"/>
              <p:cNvSpPr>
                <a:spLocks noChangeShapeType="1"/>
              </p:cNvSpPr>
              <p:nvPr/>
            </p:nvSpPr>
            <p:spPr bwMode="auto">
              <a:xfrm>
                <a:off x="3037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98" name="Line 341"/>
              <p:cNvSpPr>
                <a:spLocks noChangeShapeType="1"/>
              </p:cNvSpPr>
              <p:nvPr/>
            </p:nvSpPr>
            <p:spPr bwMode="auto">
              <a:xfrm>
                <a:off x="3057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99" name="Line 342"/>
              <p:cNvSpPr>
                <a:spLocks noChangeShapeType="1"/>
              </p:cNvSpPr>
              <p:nvPr/>
            </p:nvSpPr>
            <p:spPr bwMode="auto">
              <a:xfrm>
                <a:off x="3078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00" name="Line 343"/>
              <p:cNvSpPr>
                <a:spLocks noChangeShapeType="1"/>
              </p:cNvSpPr>
              <p:nvPr/>
            </p:nvSpPr>
            <p:spPr bwMode="auto">
              <a:xfrm>
                <a:off x="3098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01" name="Line 344"/>
              <p:cNvSpPr>
                <a:spLocks noChangeShapeType="1"/>
              </p:cNvSpPr>
              <p:nvPr/>
            </p:nvSpPr>
            <p:spPr bwMode="auto">
              <a:xfrm>
                <a:off x="3118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02" name="Line 345"/>
              <p:cNvSpPr>
                <a:spLocks noChangeShapeType="1"/>
              </p:cNvSpPr>
              <p:nvPr/>
            </p:nvSpPr>
            <p:spPr bwMode="auto">
              <a:xfrm>
                <a:off x="3139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03" name="Line 346"/>
              <p:cNvSpPr>
                <a:spLocks noChangeShapeType="1"/>
              </p:cNvSpPr>
              <p:nvPr/>
            </p:nvSpPr>
            <p:spPr bwMode="auto">
              <a:xfrm>
                <a:off x="3160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04" name="Line 347"/>
              <p:cNvSpPr>
                <a:spLocks noChangeShapeType="1"/>
              </p:cNvSpPr>
              <p:nvPr/>
            </p:nvSpPr>
            <p:spPr bwMode="auto">
              <a:xfrm>
                <a:off x="3181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05" name="Line 348"/>
              <p:cNvSpPr>
                <a:spLocks noChangeShapeType="1"/>
              </p:cNvSpPr>
              <p:nvPr/>
            </p:nvSpPr>
            <p:spPr bwMode="auto">
              <a:xfrm>
                <a:off x="3201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06" name="Line 349"/>
              <p:cNvSpPr>
                <a:spLocks noChangeShapeType="1"/>
              </p:cNvSpPr>
              <p:nvPr/>
            </p:nvSpPr>
            <p:spPr bwMode="auto">
              <a:xfrm>
                <a:off x="3222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07" name="Line 350"/>
              <p:cNvSpPr>
                <a:spLocks noChangeShapeType="1"/>
              </p:cNvSpPr>
              <p:nvPr/>
            </p:nvSpPr>
            <p:spPr bwMode="auto">
              <a:xfrm>
                <a:off x="3242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08" name="Line 351"/>
              <p:cNvSpPr>
                <a:spLocks noChangeShapeType="1"/>
              </p:cNvSpPr>
              <p:nvPr/>
            </p:nvSpPr>
            <p:spPr bwMode="auto">
              <a:xfrm>
                <a:off x="3262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09" name="Line 352"/>
              <p:cNvSpPr>
                <a:spLocks noChangeShapeType="1"/>
              </p:cNvSpPr>
              <p:nvPr/>
            </p:nvSpPr>
            <p:spPr bwMode="auto">
              <a:xfrm>
                <a:off x="3283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10" name="Line 353"/>
              <p:cNvSpPr>
                <a:spLocks noChangeShapeType="1"/>
              </p:cNvSpPr>
              <p:nvPr/>
            </p:nvSpPr>
            <p:spPr bwMode="auto">
              <a:xfrm>
                <a:off x="3304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11" name="Line 354"/>
              <p:cNvSpPr>
                <a:spLocks noChangeShapeType="1"/>
              </p:cNvSpPr>
              <p:nvPr/>
            </p:nvSpPr>
            <p:spPr bwMode="auto">
              <a:xfrm>
                <a:off x="3325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12" name="Line 355"/>
              <p:cNvSpPr>
                <a:spLocks noChangeShapeType="1"/>
              </p:cNvSpPr>
              <p:nvPr/>
            </p:nvSpPr>
            <p:spPr bwMode="auto">
              <a:xfrm>
                <a:off x="3345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13" name="Line 356"/>
              <p:cNvSpPr>
                <a:spLocks noChangeShapeType="1"/>
              </p:cNvSpPr>
              <p:nvPr/>
            </p:nvSpPr>
            <p:spPr bwMode="auto">
              <a:xfrm>
                <a:off x="3366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14" name="Line 357"/>
              <p:cNvSpPr>
                <a:spLocks noChangeShapeType="1"/>
              </p:cNvSpPr>
              <p:nvPr/>
            </p:nvSpPr>
            <p:spPr bwMode="auto">
              <a:xfrm>
                <a:off x="3386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15" name="Line 358"/>
              <p:cNvSpPr>
                <a:spLocks noChangeShapeType="1"/>
              </p:cNvSpPr>
              <p:nvPr/>
            </p:nvSpPr>
            <p:spPr bwMode="auto">
              <a:xfrm>
                <a:off x="3406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16" name="Line 359"/>
              <p:cNvSpPr>
                <a:spLocks noChangeShapeType="1"/>
              </p:cNvSpPr>
              <p:nvPr/>
            </p:nvSpPr>
            <p:spPr bwMode="auto">
              <a:xfrm>
                <a:off x="3427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17" name="Line 360"/>
              <p:cNvSpPr>
                <a:spLocks noChangeShapeType="1"/>
              </p:cNvSpPr>
              <p:nvPr/>
            </p:nvSpPr>
            <p:spPr bwMode="auto">
              <a:xfrm>
                <a:off x="3448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18" name="Line 361"/>
              <p:cNvSpPr>
                <a:spLocks noChangeShapeType="1"/>
              </p:cNvSpPr>
              <p:nvPr/>
            </p:nvSpPr>
            <p:spPr bwMode="auto">
              <a:xfrm>
                <a:off x="3469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19" name="Line 362"/>
              <p:cNvSpPr>
                <a:spLocks noChangeShapeType="1"/>
              </p:cNvSpPr>
              <p:nvPr/>
            </p:nvSpPr>
            <p:spPr bwMode="auto">
              <a:xfrm>
                <a:off x="3489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20" name="Line 363"/>
              <p:cNvSpPr>
                <a:spLocks noChangeShapeType="1"/>
              </p:cNvSpPr>
              <p:nvPr/>
            </p:nvSpPr>
            <p:spPr bwMode="auto">
              <a:xfrm>
                <a:off x="3510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21" name="Line 364"/>
              <p:cNvSpPr>
                <a:spLocks noChangeShapeType="1"/>
              </p:cNvSpPr>
              <p:nvPr/>
            </p:nvSpPr>
            <p:spPr bwMode="auto">
              <a:xfrm>
                <a:off x="3530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22" name="Line 365"/>
              <p:cNvSpPr>
                <a:spLocks noChangeShapeType="1"/>
              </p:cNvSpPr>
              <p:nvPr/>
            </p:nvSpPr>
            <p:spPr bwMode="auto">
              <a:xfrm>
                <a:off x="3550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23" name="Line 366"/>
              <p:cNvSpPr>
                <a:spLocks noChangeShapeType="1"/>
              </p:cNvSpPr>
              <p:nvPr/>
            </p:nvSpPr>
            <p:spPr bwMode="auto">
              <a:xfrm>
                <a:off x="3571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24" name="Line 367"/>
              <p:cNvSpPr>
                <a:spLocks noChangeShapeType="1"/>
              </p:cNvSpPr>
              <p:nvPr/>
            </p:nvSpPr>
            <p:spPr bwMode="auto">
              <a:xfrm>
                <a:off x="3592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25" name="Line 368"/>
              <p:cNvSpPr>
                <a:spLocks noChangeShapeType="1"/>
              </p:cNvSpPr>
              <p:nvPr/>
            </p:nvSpPr>
            <p:spPr bwMode="auto">
              <a:xfrm>
                <a:off x="3613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26" name="Line 369"/>
              <p:cNvSpPr>
                <a:spLocks noChangeShapeType="1"/>
              </p:cNvSpPr>
              <p:nvPr/>
            </p:nvSpPr>
            <p:spPr bwMode="auto">
              <a:xfrm>
                <a:off x="3633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27" name="Line 370"/>
              <p:cNvSpPr>
                <a:spLocks noChangeShapeType="1"/>
              </p:cNvSpPr>
              <p:nvPr/>
            </p:nvSpPr>
            <p:spPr bwMode="auto">
              <a:xfrm>
                <a:off x="3654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28" name="Line 371"/>
              <p:cNvSpPr>
                <a:spLocks noChangeShapeType="1"/>
              </p:cNvSpPr>
              <p:nvPr/>
            </p:nvSpPr>
            <p:spPr bwMode="auto">
              <a:xfrm>
                <a:off x="3674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29" name="Line 372"/>
              <p:cNvSpPr>
                <a:spLocks noChangeShapeType="1"/>
              </p:cNvSpPr>
              <p:nvPr/>
            </p:nvSpPr>
            <p:spPr bwMode="auto">
              <a:xfrm>
                <a:off x="3694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30" name="Line 373"/>
              <p:cNvSpPr>
                <a:spLocks noChangeShapeType="1"/>
              </p:cNvSpPr>
              <p:nvPr/>
            </p:nvSpPr>
            <p:spPr bwMode="auto">
              <a:xfrm>
                <a:off x="3715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31" name="Line 374"/>
              <p:cNvSpPr>
                <a:spLocks noChangeShapeType="1"/>
              </p:cNvSpPr>
              <p:nvPr/>
            </p:nvSpPr>
            <p:spPr bwMode="auto">
              <a:xfrm>
                <a:off x="3736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32" name="Line 375"/>
              <p:cNvSpPr>
                <a:spLocks noChangeShapeType="1"/>
              </p:cNvSpPr>
              <p:nvPr/>
            </p:nvSpPr>
            <p:spPr bwMode="auto">
              <a:xfrm>
                <a:off x="3757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33" name="Line 376"/>
              <p:cNvSpPr>
                <a:spLocks noChangeShapeType="1"/>
              </p:cNvSpPr>
              <p:nvPr/>
            </p:nvSpPr>
            <p:spPr bwMode="auto">
              <a:xfrm>
                <a:off x="3777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34" name="Line 377"/>
              <p:cNvSpPr>
                <a:spLocks noChangeShapeType="1"/>
              </p:cNvSpPr>
              <p:nvPr/>
            </p:nvSpPr>
            <p:spPr bwMode="auto">
              <a:xfrm>
                <a:off x="3798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35" name="Line 378"/>
              <p:cNvSpPr>
                <a:spLocks noChangeShapeType="1"/>
              </p:cNvSpPr>
              <p:nvPr/>
            </p:nvSpPr>
            <p:spPr bwMode="auto">
              <a:xfrm>
                <a:off x="3818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36" name="Line 379"/>
              <p:cNvSpPr>
                <a:spLocks noChangeShapeType="1"/>
              </p:cNvSpPr>
              <p:nvPr/>
            </p:nvSpPr>
            <p:spPr bwMode="auto">
              <a:xfrm>
                <a:off x="3838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37" name="Line 380"/>
              <p:cNvSpPr>
                <a:spLocks noChangeShapeType="1"/>
              </p:cNvSpPr>
              <p:nvPr/>
            </p:nvSpPr>
            <p:spPr bwMode="auto">
              <a:xfrm>
                <a:off x="3859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38" name="Line 381"/>
              <p:cNvSpPr>
                <a:spLocks noChangeShapeType="1"/>
              </p:cNvSpPr>
              <p:nvPr/>
            </p:nvSpPr>
            <p:spPr bwMode="auto">
              <a:xfrm>
                <a:off x="3880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39" name="Line 382"/>
              <p:cNvSpPr>
                <a:spLocks noChangeShapeType="1"/>
              </p:cNvSpPr>
              <p:nvPr/>
            </p:nvSpPr>
            <p:spPr bwMode="auto">
              <a:xfrm>
                <a:off x="3901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40" name="Line 383"/>
              <p:cNvSpPr>
                <a:spLocks noChangeShapeType="1"/>
              </p:cNvSpPr>
              <p:nvPr/>
            </p:nvSpPr>
            <p:spPr bwMode="auto">
              <a:xfrm>
                <a:off x="3921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41" name="Line 384"/>
              <p:cNvSpPr>
                <a:spLocks noChangeShapeType="1"/>
              </p:cNvSpPr>
              <p:nvPr/>
            </p:nvSpPr>
            <p:spPr bwMode="auto">
              <a:xfrm>
                <a:off x="3942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42" name="Line 385"/>
              <p:cNvSpPr>
                <a:spLocks noChangeShapeType="1"/>
              </p:cNvSpPr>
              <p:nvPr/>
            </p:nvSpPr>
            <p:spPr bwMode="auto">
              <a:xfrm>
                <a:off x="3962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43" name="Line 386"/>
              <p:cNvSpPr>
                <a:spLocks noChangeShapeType="1"/>
              </p:cNvSpPr>
              <p:nvPr/>
            </p:nvSpPr>
            <p:spPr bwMode="auto">
              <a:xfrm>
                <a:off x="3982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44" name="Line 387"/>
              <p:cNvSpPr>
                <a:spLocks noChangeShapeType="1"/>
              </p:cNvSpPr>
              <p:nvPr/>
            </p:nvSpPr>
            <p:spPr bwMode="auto">
              <a:xfrm>
                <a:off x="4003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45" name="Line 388"/>
              <p:cNvSpPr>
                <a:spLocks noChangeShapeType="1"/>
              </p:cNvSpPr>
              <p:nvPr/>
            </p:nvSpPr>
            <p:spPr bwMode="auto">
              <a:xfrm>
                <a:off x="4024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46" name="Line 389"/>
              <p:cNvSpPr>
                <a:spLocks noChangeShapeType="1"/>
              </p:cNvSpPr>
              <p:nvPr/>
            </p:nvSpPr>
            <p:spPr bwMode="auto">
              <a:xfrm>
                <a:off x="4045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47" name="Line 390"/>
              <p:cNvSpPr>
                <a:spLocks noChangeShapeType="1"/>
              </p:cNvSpPr>
              <p:nvPr/>
            </p:nvSpPr>
            <p:spPr bwMode="auto">
              <a:xfrm>
                <a:off x="4065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48" name="Line 391"/>
              <p:cNvSpPr>
                <a:spLocks noChangeShapeType="1"/>
              </p:cNvSpPr>
              <p:nvPr/>
            </p:nvSpPr>
            <p:spPr bwMode="auto">
              <a:xfrm>
                <a:off x="4086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49" name="Line 392"/>
              <p:cNvSpPr>
                <a:spLocks noChangeShapeType="1"/>
              </p:cNvSpPr>
              <p:nvPr/>
            </p:nvSpPr>
            <p:spPr bwMode="auto">
              <a:xfrm>
                <a:off x="4106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50" name="Line 393"/>
              <p:cNvSpPr>
                <a:spLocks noChangeShapeType="1"/>
              </p:cNvSpPr>
              <p:nvPr/>
            </p:nvSpPr>
            <p:spPr bwMode="auto">
              <a:xfrm>
                <a:off x="4126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51" name="Line 394"/>
              <p:cNvSpPr>
                <a:spLocks noChangeShapeType="1"/>
              </p:cNvSpPr>
              <p:nvPr/>
            </p:nvSpPr>
            <p:spPr bwMode="auto">
              <a:xfrm>
                <a:off x="4147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52" name="Line 395"/>
              <p:cNvSpPr>
                <a:spLocks noChangeShapeType="1"/>
              </p:cNvSpPr>
              <p:nvPr/>
            </p:nvSpPr>
            <p:spPr bwMode="auto">
              <a:xfrm>
                <a:off x="4168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53" name="Line 396"/>
              <p:cNvSpPr>
                <a:spLocks noChangeShapeType="1"/>
              </p:cNvSpPr>
              <p:nvPr/>
            </p:nvSpPr>
            <p:spPr bwMode="auto">
              <a:xfrm>
                <a:off x="4189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54" name="Line 397"/>
              <p:cNvSpPr>
                <a:spLocks noChangeShapeType="1"/>
              </p:cNvSpPr>
              <p:nvPr/>
            </p:nvSpPr>
            <p:spPr bwMode="auto">
              <a:xfrm>
                <a:off x="4209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55" name="Line 398"/>
              <p:cNvSpPr>
                <a:spLocks noChangeShapeType="1"/>
              </p:cNvSpPr>
              <p:nvPr/>
            </p:nvSpPr>
            <p:spPr bwMode="auto">
              <a:xfrm>
                <a:off x="4230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56" name="Line 399"/>
              <p:cNvSpPr>
                <a:spLocks noChangeShapeType="1"/>
              </p:cNvSpPr>
              <p:nvPr/>
            </p:nvSpPr>
            <p:spPr bwMode="auto">
              <a:xfrm>
                <a:off x="4250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57" name="Line 400"/>
              <p:cNvSpPr>
                <a:spLocks noChangeShapeType="1"/>
              </p:cNvSpPr>
              <p:nvPr/>
            </p:nvSpPr>
            <p:spPr bwMode="auto">
              <a:xfrm>
                <a:off x="4270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58" name="Line 401"/>
              <p:cNvSpPr>
                <a:spLocks noChangeShapeType="1"/>
              </p:cNvSpPr>
              <p:nvPr/>
            </p:nvSpPr>
            <p:spPr bwMode="auto">
              <a:xfrm>
                <a:off x="4291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59" name="Line 402"/>
              <p:cNvSpPr>
                <a:spLocks noChangeShapeType="1"/>
              </p:cNvSpPr>
              <p:nvPr/>
            </p:nvSpPr>
            <p:spPr bwMode="auto">
              <a:xfrm>
                <a:off x="4312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60" name="Line 403"/>
              <p:cNvSpPr>
                <a:spLocks noChangeShapeType="1"/>
              </p:cNvSpPr>
              <p:nvPr/>
            </p:nvSpPr>
            <p:spPr bwMode="auto">
              <a:xfrm>
                <a:off x="4333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61" name="Line 404"/>
              <p:cNvSpPr>
                <a:spLocks noChangeShapeType="1"/>
              </p:cNvSpPr>
              <p:nvPr/>
            </p:nvSpPr>
            <p:spPr bwMode="auto">
              <a:xfrm>
                <a:off x="4353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62" name="Line 405"/>
              <p:cNvSpPr>
                <a:spLocks noChangeShapeType="1"/>
              </p:cNvSpPr>
              <p:nvPr/>
            </p:nvSpPr>
            <p:spPr bwMode="auto">
              <a:xfrm>
                <a:off x="4374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12" name="Group 607"/>
            <p:cNvGrpSpPr>
              <a:grpSpLocks/>
            </p:cNvGrpSpPr>
            <p:nvPr/>
          </p:nvGrpSpPr>
          <p:grpSpPr bwMode="auto">
            <a:xfrm>
              <a:off x="630" y="3090"/>
              <a:ext cx="4552" cy="439"/>
              <a:chOff x="630" y="3090"/>
              <a:chExt cx="4552" cy="439"/>
            </a:xfrm>
          </p:grpSpPr>
          <p:sp>
            <p:nvSpPr>
              <p:cNvPr id="2563" name="Line 407"/>
              <p:cNvSpPr>
                <a:spLocks noChangeShapeType="1"/>
              </p:cNvSpPr>
              <p:nvPr/>
            </p:nvSpPr>
            <p:spPr bwMode="auto">
              <a:xfrm>
                <a:off x="4394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64" name="Line 408"/>
              <p:cNvSpPr>
                <a:spLocks noChangeShapeType="1"/>
              </p:cNvSpPr>
              <p:nvPr/>
            </p:nvSpPr>
            <p:spPr bwMode="auto">
              <a:xfrm>
                <a:off x="4414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65" name="Line 409"/>
              <p:cNvSpPr>
                <a:spLocks noChangeShapeType="1"/>
              </p:cNvSpPr>
              <p:nvPr/>
            </p:nvSpPr>
            <p:spPr bwMode="auto">
              <a:xfrm>
                <a:off x="4435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66" name="Line 410"/>
              <p:cNvSpPr>
                <a:spLocks noChangeShapeType="1"/>
              </p:cNvSpPr>
              <p:nvPr/>
            </p:nvSpPr>
            <p:spPr bwMode="auto">
              <a:xfrm>
                <a:off x="4456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67" name="Line 411"/>
              <p:cNvSpPr>
                <a:spLocks noChangeShapeType="1"/>
              </p:cNvSpPr>
              <p:nvPr/>
            </p:nvSpPr>
            <p:spPr bwMode="auto">
              <a:xfrm>
                <a:off x="4477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68" name="Line 412"/>
              <p:cNvSpPr>
                <a:spLocks noChangeShapeType="1"/>
              </p:cNvSpPr>
              <p:nvPr/>
            </p:nvSpPr>
            <p:spPr bwMode="auto">
              <a:xfrm>
                <a:off x="4497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69" name="Line 413"/>
              <p:cNvSpPr>
                <a:spLocks noChangeShapeType="1"/>
              </p:cNvSpPr>
              <p:nvPr/>
            </p:nvSpPr>
            <p:spPr bwMode="auto">
              <a:xfrm>
                <a:off x="4518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70" name="Line 414"/>
              <p:cNvSpPr>
                <a:spLocks noChangeShapeType="1"/>
              </p:cNvSpPr>
              <p:nvPr/>
            </p:nvSpPr>
            <p:spPr bwMode="auto">
              <a:xfrm>
                <a:off x="4538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71" name="Line 415"/>
              <p:cNvSpPr>
                <a:spLocks noChangeShapeType="1"/>
              </p:cNvSpPr>
              <p:nvPr/>
            </p:nvSpPr>
            <p:spPr bwMode="auto">
              <a:xfrm>
                <a:off x="4558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72" name="Line 416"/>
              <p:cNvSpPr>
                <a:spLocks noChangeShapeType="1"/>
              </p:cNvSpPr>
              <p:nvPr/>
            </p:nvSpPr>
            <p:spPr bwMode="auto">
              <a:xfrm>
                <a:off x="4579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73" name="Line 417"/>
              <p:cNvSpPr>
                <a:spLocks noChangeShapeType="1"/>
              </p:cNvSpPr>
              <p:nvPr/>
            </p:nvSpPr>
            <p:spPr bwMode="auto">
              <a:xfrm>
                <a:off x="4600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74" name="Line 418"/>
              <p:cNvSpPr>
                <a:spLocks noChangeShapeType="1"/>
              </p:cNvSpPr>
              <p:nvPr/>
            </p:nvSpPr>
            <p:spPr bwMode="auto">
              <a:xfrm>
                <a:off x="4621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75" name="Line 419"/>
              <p:cNvSpPr>
                <a:spLocks noChangeShapeType="1"/>
              </p:cNvSpPr>
              <p:nvPr/>
            </p:nvSpPr>
            <p:spPr bwMode="auto">
              <a:xfrm>
                <a:off x="4641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76" name="Line 420"/>
              <p:cNvSpPr>
                <a:spLocks noChangeShapeType="1"/>
              </p:cNvSpPr>
              <p:nvPr/>
            </p:nvSpPr>
            <p:spPr bwMode="auto">
              <a:xfrm>
                <a:off x="4662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77" name="Line 421"/>
              <p:cNvSpPr>
                <a:spLocks noChangeShapeType="1"/>
              </p:cNvSpPr>
              <p:nvPr/>
            </p:nvSpPr>
            <p:spPr bwMode="auto">
              <a:xfrm>
                <a:off x="4682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78" name="Line 422"/>
              <p:cNvSpPr>
                <a:spLocks noChangeShapeType="1"/>
              </p:cNvSpPr>
              <p:nvPr/>
            </p:nvSpPr>
            <p:spPr bwMode="auto">
              <a:xfrm>
                <a:off x="4702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79" name="Line 423"/>
              <p:cNvSpPr>
                <a:spLocks noChangeShapeType="1"/>
              </p:cNvSpPr>
              <p:nvPr/>
            </p:nvSpPr>
            <p:spPr bwMode="auto">
              <a:xfrm>
                <a:off x="4723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80" name="Line 424"/>
              <p:cNvSpPr>
                <a:spLocks noChangeShapeType="1"/>
              </p:cNvSpPr>
              <p:nvPr/>
            </p:nvSpPr>
            <p:spPr bwMode="auto">
              <a:xfrm>
                <a:off x="4744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81" name="Line 425"/>
              <p:cNvSpPr>
                <a:spLocks noChangeShapeType="1"/>
              </p:cNvSpPr>
              <p:nvPr/>
            </p:nvSpPr>
            <p:spPr bwMode="auto">
              <a:xfrm>
                <a:off x="4765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82" name="Line 426"/>
              <p:cNvSpPr>
                <a:spLocks noChangeShapeType="1"/>
              </p:cNvSpPr>
              <p:nvPr/>
            </p:nvSpPr>
            <p:spPr bwMode="auto">
              <a:xfrm>
                <a:off x="4785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83" name="Line 427"/>
              <p:cNvSpPr>
                <a:spLocks noChangeShapeType="1"/>
              </p:cNvSpPr>
              <p:nvPr/>
            </p:nvSpPr>
            <p:spPr bwMode="auto">
              <a:xfrm>
                <a:off x="4806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84" name="Line 428"/>
              <p:cNvSpPr>
                <a:spLocks noChangeShapeType="1"/>
              </p:cNvSpPr>
              <p:nvPr/>
            </p:nvSpPr>
            <p:spPr bwMode="auto">
              <a:xfrm>
                <a:off x="4826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85" name="Line 429"/>
              <p:cNvSpPr>
                <a:spLocks noChangeShapeType="1"/>
              </p:cNvSpPr>
              <p:nvPr/>
            </p:nvSpPr>
            <p:spPr bwMode="auto">
              <a:xfrm>
                <a:off x="4846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86" name="Line 430"/>
              <p:cNvSpPr>
                <a:spLocks noChangeShapeType="1"/>
              </p:cNvSpPr>
              <p:nvPr/>
            </p:nvSpPr>
            <p:spPr bwMode="auto">
              <a:xfrm>
                <a:off x="4867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87" name="Line 431"/>
              <p:cNvSpPr>
                <a:spLocks noChangeShapeType="1"/>
              </p:cNvSpPr>
              <p:nvPr/>
            </p:nvSpPr>
            <p:spPr bwMode="auto">
              <a:xfrm>
                <a:off x="4888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88" name="Line 432"/>
              <p:cNvSpPr>
                <a:spLocks noChangeShapeType="1"/>
              </p:cNvSpPr>
              <p:nvPr/>
            </p:nvSpPr>
            <p:spPr bwMode="auto">
              <a:xfrm>
                <a:off x="4909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89" name="Line 433"/>
              <p:cNvSpPr>
                <a:spLocks noChangeShapeType="1"/>
              </p:cNvSpPr>
              <p:nvPr/>
            </p:nvSpPr>
            <p:spPr bwMode="auto">
              <a:xfrm>
                <a:off x="4929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90" name="Line 434"/>
              <p:cNvSpPr>
                <a:spLocks noChangeShapeType="1"/>
              </p:cNvSpPr>
              <p:nvPr/>
            </p:nvSpPr>
            <p:spPr bwMode="auto">
              <a:xfrm>
                <a:off x="4950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91" name="Line 435"/>
              <p:cNvSpPr>
                <a:spLocks noChangeShapeType="1"/>
              </p:cNvSpPr>
              <p:nvPr/>
            </p:nvSpPr>
            <p:spPr bwMode="auto">
              <a:xfrm>
                <a:off x="4970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92" name="Line 436"/>
              <p:cNvSpPr>
                <a:spLocks noChangeShapeType="1"/>
              </p:cNvSpPr>
              <p:nvPr/>
            </p:nvSpPr>
            <p:spPr bwMode="auto">
              <a:xfrm>
                <a:off x="4990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93" name="Line 437"/>
              <p:cNvSpPr>
                <a:spLocks noChangeShapeType="1"/>
              </p:cNvSpPr>
              <p:nvPr/>
            </p:nvSpPr>
            <p:spPr bwMode="auto">
              <a:xfrm>
                <a:off x="5011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94" name="Line 438"/>
              <p:cNvSpPr>
                <a:spLocks noChangeShapeType="1"/>
              </p:cNvSpPr>
              <p:nvPr/>
            </p:nvSpPr>
            <p:spPr bwMode="auto">
              <a:xfrm>
                <a:off x="5032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95" name="Line 439"/>
              <p:cNvSpPr>
                <a:spLocks noChangeShapeType="1"/>
              </p:cNvSpPr>
              <p:nvPr/>
            </p:nvSpPr>
            <p:spPr bwMode="auto">
              <a:xfrm>
                <a:off x="5053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96" name="Line 440"/>
              <p:cNvSpPr>
                <a:spLocks noChangeShapeType="1"/>
              </p:cNvSpPr>
              <p:nvPr/>
            </p:nvSpPr>
            <p:spPr bwMode="auto">
              <a:xfrm>
                <a:off x="5073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97" name="Line 441"/>
              <p:cNvSpPr>
                <a:spLocks noChangeShapeType="1"/>
              </p:cNvSpPr>
              <p:nvPr/>
            </p:nvSpPr>
            <p:spPr bwMode="auto">
              <a:xfrm>
                <a:off x="5094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98" name="Line 442"/>
              <p:cNvSpPr>
                <a:spLocks noChangeShapeType="1"/>
              </p:cNvSpPr>
              <p:nvPr/>
            </p:nvSpPr>
            <p:spPr bwMode="auto">
              <a:xfrm>
                <a:off x="5114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99" name="Line 443"/>
              <p:cNvSpPr>
                <a:spLocks noChangeShapeType="1"/>
              </p:cNvSpPr>
              <p:nvPr/>
            </p:nvSpPr>
            <p:spPr bwMode="auto">
              <a:xfrm>
                <a:off x="5134" y="3468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00" name="Line 444"/>
              <p:cNvSpPr>
                <a:spLocks noChangeShapeType="1"/>
              </p:cNvSpPr>
              <p:nvPr/>
            </p:nvSpPr>
            <p:spPr bwMode="auto">
              <a:xfrm>
                <a:off x="5155" y="3468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01" name="Line 445"/>
              <p:cNvSpPr>
                <a:spLocks noChangeShapeType="1"/>
              </p:cNvSpPr>
              <p:nvPr/>
            </p:nvSpPr>
            <p:spPr bwMode="auto">
              <a:xfrm>
                <a:off x="5176" y="3468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02" name="Line 446"/>
              <p:cNvSpPr>
                <a:spLocks noChangeShapeType="1"/>
              </p:cNvSpPr>
              <p:nvPr/>
            </p:nvSpPr>
            <p:spPr bwMode="auto">
              <a:xfrm>
                <a:off x="918" y="3468"/>
                <a:ext cx="4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03" name="Line 447"/>
              <p:cNvSpPr>
                <a:spLocks noChangeShapeType="1"/>
              </p:cNvSpPr>
              <p:nvPr/>
            </p:nvSpPr>
            <p:spPr bwMode="auto">
              <a:xfrm flipH="1">
                <a:off x="5139" y="3468"/>
                <a:ext cx="4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04" name="Freeform 448"/>
              <p:cNvSpPr>
                <a:spLocks/>
              </p:cNvSpPr>
              <p:nvPr/>
            </p:nvSpPr>
            <p:spPr bwMode="auto">
              <a:xfrm>
                <a:off x="630" y="3435"/>
                <a:ext cx="34" cy="93"/>
              </a:xfrm>
              <a:custGeom>
                <a:avLst/>
                <a:gdLst>
                  <a:gd name="T0" fmla="*/ 0 w 34"/>
                  <a:gd name="T1" fmla="*/ 10 h 93"/>
                  <a:gd name="T2" fmla="*/ 21 w 34"/>
                  <a:gd name="T3" fmla="*/ 0 h 93"/>
                  <a:gd name="T4" fmla="*/ 23 w 34"/>
                  <a:gd name="T5" fmla="*/ 0 h 93"/>
                  <a:gd name="T6" fmla="*/ 23 w 34"/>
                  <a:gd name="T7" fmla="*/ 77 h 93"/>
                  <a:gd name="T8" fmla="*/ 23 w 34"/>
                  <a:gd name="T9" fmla="*/ 83 h 93"/>
                  <a:gd name="T10" fmla="*/ 23 w 34"/>
                  <a:gd name="T11" fmla="*/ 86 h 93"/>
                  <a:gd name="T12" fmla="*/ 24 w 34"/>
                  <a:gd name="T13" fmla="*/ 87 h 93"/>
                  <a:gd name="T14" fmla="*/ 24 w 34"/>
                  <a:gd name="T15" fmla="*/ 88 h 93"/>
                  <a:gd name="T16" fmla="*/ 26 w 34"/>
                  <a:gd name="T17" fmla="*/ 90 h 93"/>
                  <a:gd name="T18" fmla="*/ 30 w 34"/>
                  <a:gd name="T19" fmla="*/ 91 h 93"/>
                  <a:gd name="T20" fmla="*/ 34 w 34"/>
                  <a:gd name="T21" fmla="*/ 91 h 93"/>
                  <a:gd name="T22" fmla="*/ 34 w 34"/>
                  <a:gd name="T23" fmla="*/ 93 h 93"/>
                  <a:gd name="T24" fmla="*/ 1 w 34"/>
                  <a:gd name="T25" fmla="*/ 93 h 93"/>
                  <a:gd name="T26" fmla="*/ 1 w 34"/>
                  <a:gd name="T27" fmla="*/ 91 h 93"/>
                  <a:gd name="T28" fmla="*/ 5 w 34"/>
                  <a:gd name="T29" fmla="*/ 91 h 93"/>
                  <a:gd name="T30" fmla="*/ 8 w 34"/>
                  <a:gd name="T31" fmla="*/ 90 h 93"/>
                  <a:gd name="T32" fmla="*/ 10 w 34"/>
                  <a:gd name="T33" fmla="*/ 90 h 93"/>
                  <a:gd name="T34" fmla="*/ 11 w 34"/>
                  <a:gd name="T35" fmla="*/ 87 h 93"/>
                  <a:gd name="T36" fmla="*/ 11 w 34"/>
                  <a:gd name="T37" fmla="*/ 86 h 93"/>
                  <a:gd name="T38" fmla="*/ 11 w 34"/>
                  <a:gd name="T39" fmla="*/ 83 h 93"/>
                  <a:gd name="T40" fmla="*/ 11 w 34"/>
                  <a:gd name="T41" fmla="*/ 77 h 93"/>
                  <a:gd name="T42" fmla="*/ 11 w 34"/>
                  <a:gd name="T43" fmla="*/ 26 h 93"/>
                  <a:gd name="T44" fmla="*/ 11 w 34"/>
                  <a:gd name="T45" fmla="*/ 20 h 93"/>
                  <a:gd name="T46" fmla="*/ 11 w 34"/>
                  <a:gd name="T47" fmla="*/ 16 h 93"/>
                  <a:gd name="T48" fmla="*/ 11 w 34"/>
                  <a:gd name="T49" fmla="*/ 14 h 93"/>
                  <a:gd name="T50" fmla="*/ 11 w 34"/>
                  <a:gd name="T51" fmla="*/ 11 h 93"/>
                  <a:gd name="T52" fmla="*/ 10 w 34"/>
                  <a:gd name="T53" fmla="*/ 10 h 93"/>
                  <a:gd name="T54" fmla="*/ 8 w 34"/>
                  <a:gd name="T55" fmla="*/ 10 h 93"/>
                  <a:gd name="T56" fmla="*/ 7 w 34"/>
                  <a:gd name="T57" fmla="*/ 10 h 93"/>
                  <a:gd name="T58" fmla="*/ 4 w 34"/>
                  <a:gd name="T59" fmla="*/ 10 h 93"/>
                  <a:gd name="T60" fmla="*/ 0 w 34"/>
                  <a:gd name="T61" fmla="*/ 11 h 93"/>
                  <a:gd name="T62" fmla="*/ 0 w 34"/>
                  <a:gd name="T63" fmla="*/ 1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" h="93">
                    <a:moveTo>
                      <a:pt x="0" y="10"/>
                    </a:moveTo>
                    <a:lnTo>
                      <a:pt x="21" y="0"/>
                    </a:lnTo>
                    <a:lnTo>
                      <a:pt x="23" y="0"/>
                    </a:lnTo>
                    <a:lnTo>
                      <a:pt x="23" y="77"/>
                    </a:lnTo>
                    <a:lnTo>
                      <a:pt x="23" y="83"/>
                    </a:lnTo>
                    <a:lnTo>
                      <a:pt x="23" y="86"/>
                    </a:lnTo>
                    <a:lnTo>
                      <a:pt x="24" y="87"/>
                    </a:lnTo>
                    <a:lnTo>
                      <a:pt x="24" y="88"/>
                    </a:lnTo>
                    <a:lnTo>
                      <a:pt x="26" y="90"/>
                    </a:lnTo>
                    <a:lnTo>
                      <a:pt x="30" y="91"/>
                    </a:lnTo>
                    <a:lnTo>
                      <a:pt x="34" y="91"/>
                    </a:lnTo>
                    <a:lnTo>
                      <a:pt x="34" y="93"/>
                    </a:lnTo>
                    <a:lnTo>
                      <a:pt x="1" y="93"/>
                    </a:lnTo>
                    <a:lnTo>
                      <a:pt x="1" y="91"/>
                    </a:lnTo>
                    <a:lnTo>
                      <a:pt x="5" y="91"/>
                    </a:lnTo>
                    <a:lnTo>
                      <a:pt x="8" y="90"/>
                    </a:lnTo>
                    <a:lnTo>
                      <a:pt x="10" y="90"/>
                    </a:lnTo>
                    <a:lnTo>
                      <a:pt x="11" y="87"/>
                    </a:lnTo>
                    <a:lnTo>
                      <a:pt x="11" y="86"/>
                    </a:lnTo>
                    <a:lnTo>
                      <a:pt x="11" y="83"/>
                    </a:lnTo>
                    <a:lnTo>
                      <a:pt x="11" y="77"/>
                    </a:lnTo>
                    <a:lnTo>
                      <a:pt x="11" y="26"/>
                    </a:lnTo>
                    <a:lnTo>
                      <a:pt x="11" y="20"/>
                    </a:lnTo>
                    <a:lnTo>
                      <a:pt x="11" y="16"/>
                    </a:lnTo>
                    <a:lnTo>
                      <a:pt x="11" y="14"/>
                    </a:lnTo>
                    <a:lnTo>
                      <a:pt x="11" y="11"/>
                    </a:lnTo>
                    <a:lnTo>
                      <a:pt x="10" y="10"/>
                    </a:lnTo>
                    <a:lnTo>
                      <a:pt x="8" y="10"/>
                    </a:lnTo>
                    <a:lnTo>
                      <a:pt x="7" y="10"/>
                    </a:lnTo>
                    <a:lnTo>
                      <a:pt x="4" y="10"/>
                    </a:lnTo>
                    <a:lnTo>
                      <a:pt x="0" y="11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05" name="Freeform 449"/>
              <p:cNvSpPr>
                <a:spLocks noEditPoints="1"/>
              </p:cNvSpPr>
              <p:nvPr/>
            </p:nvSpPr>
            <p:spPr bwMode="auto">
              <a:xfrm>
                <a:off x="688" y="3435"/>
                <a:ext cx="56" cy="94"/>
              </a:xfrm>
              <a:custGeom>
                <a:avLst/>
                <a:gdLst>
                  <a:gd name="T0" fmla="*/ 0 w 56"/>
                  <a:gd name="T1" fmla="*/ 48 h 94"/>
                  <a:gd name="T2" fmla="*/ 1 w 56"/>
                  <a:gd name="T3" fmla="*/ 33 h 94"/>
                  <a:gd name="T4" fmla="*/ 4 w 56"/>
                  <a:gd name="T5" fmla="*/ 22 h 94"/>
                  <a:gd name="T6" fmla="*/ 7 w 56"/>
                  <a:gd name="T7" fmla="*/ 14 h 94"/>
                  <a:gd name="T8" fmla="*/ 11 w 56"/>
                  <a:gd name="T9" fmla="*/ 9 h 94"/>
                  <a:gd name="T10" fmla="*/ 16 w 56"/>
                  <a:gd name="T11" fmla="*/ 4 h 94"/>
                  <a:gd name="T12" fmla="*/ 22 w 56"/>
                  <a:gd name="T13" fmla="*/ 1 h 94"/>
                  <a:gd name="T14" fmla="*/ 29 w 56"/>
                  <a:gd name="T15" fmla="*/ 0 h 94"/>
                  <a:gd name="T16" fmla="*/ 35 w 56"/>
                  <a:gd name="T17" fmla="*/ 1 h 94"/>
                  <a:gd name="T18" fmla="*/ 40 w 56"/>
                  <a:gd name="T19" fmla="*/ 6 h 94"/>
                  <a:gd name="T20" fmla="*/ 46 w 56"/>
                  <a:gd name="T21" fmla="*/ 11 h 94"/>
                  <a:gd name="T22" fmla="*/ 54 w 56"/>
                  <a:gd name="T23" fmla="*/ 26 h 94"/>
                  <a:gd name="T24" fmla="*/ 56 w 56"/>
                  <a:gd name="T25" fmla="*/ 46 h 94"/>
                  <a:gd name="T26" fmla="*/ 55 w 56"/>
                  <a:gd name="T27" fmla="*/ 61 h 94"/>
                  <a:gd name="T28" fmla="*/ 52 w 56"/>
                  <a:gd name="T29" fmla="*/ 74 h 94"/>
                  <a:gd name="T30" fmla="*/ 49 w 56"/>
                  <a:gd name="T31" fmla="*/ 80 h 94"/>
                  <a:gd name="T32" fmla="*/ 45 w 56"/>
                  <a:gd name="T33" fmla="*/ 86 h 94"/>
                  <a:gd name="T34" fmla="*/ 40 w 56"/>
                  <a:gd name="T35" fmla="*/ 90 h 94"/>
                  <a:gd name="T36" fmla="*/ 35 w 56"/>
                  <a:gd name="T37" fmla="*/ 93 h 94"/>
                  <a:gd name="T38" fmla="*/ 27 w 56"/>
                  <a:gd name="T39" fmla="*/ 94 h 94"/>
                  <a:gd name="T40" fmla="*/ 22 w 56"/>
                  <a:gd name="T41" fmla="*/ 93 h 94"/>
                  <a:gd name="T42" fmla="*/ 16 w 56"/>
                  <a:gd name="T43" fmla="*/ 90 h 94"/>
                  <a:gd name="T44" fmla="*/ 11 w 56"/>
                  <a:gd name="T45" fmla="*/ 86 h 94"/>
                  <a:gd name="T46" fmla="*/ 7 w 56"/>
                  <a:gd name="T47" fmla="*/ 80 h 94"/>
                  <a:gd name="T48" fmla="*/ 1 w 56"/>
                  <a:gd name="T49" fmla="*/ 65 h 94"/>
                  <a:gd name="T50" fmla="*/ 0 w 56"/>
                  <a:gd name="T51" fmla="*/ 48 h 94"/>
                  <a:gd name="T52" fmla="*/ 13 w 56"/>
                  <a:gd name="T53" fmla="*/ 49 h 94"/>
                  <a:gd name="T54" fmla="*/ 13 w 56"/>
                  <a:gd name="T55" fmla="*/ 67 h 94"/>
                  <a:gd name="T56" fmla="*/ 17 w 56"/>
                  <a:gd name="T57" fmla="*/ 80 h 94"/>
                  <a:gd name="T58" fmla="*/ 19 w 56"/>
                  <a:gd name="T59" fmla="*/ 84 h 94"/>
                  <a:gd name="T60" fmla="*/ 22 w 56"/>
                  <a:gd name="T61" fmla="*/ 87 h 94"/>
                  <a:gd name="T62" fmla="*/ 24 w 56"/>
                  <a:gd name="T63" fmla="*/ 90 h 94"/>
                  <a:gd name="T64" fmla="*/ 27 w 56"/>
                  <a:gd name="T65" fmla="*/ 90 h 94"/>
                  <a:gd name="T66" fmla="*/ 32 w 56"/>
                  <a:gd name="T67" fmla="*/ 90 h 94"/>
                  <a:gd name="T68" fmla="*/ 35 w 56"/>
                  <a:gd name="T69" fmla="*/ 87 h 94"/>
                  <a:gd name="T70" fmla="*/ 38 w 56"/>
                  <a:gd name="T71" fmla="*/ 84 h 94"/>
                  <a:gd name="T72" fmla="*/ 39 w 56"/>
                  <a:gd name="T73" fmla="*/ 81 h 94"/>
                  <a:gd name="T74" fmla="*/ 40 w 56"/>
                  <a:gd name="T75" fmla="*/ 75 h 94"/>
                  <a:gd name="T76" fmla="*/ 43 w 56"/>
                  <a:gd name="T77" fmla="*/ 62 h 94"/>
                  <a:gd name="T78" fmla="*/ 43 w 56"/>
                  <a:gd name="T79" fmla="*/ 43 h 94"/>
                  <a:gd name="T80" fmla="*/ 43 w 56"/>
                  <a:gd name="T81" fmla="*/ 29 h 94"/>
                  <a:gd name="T82" fmla="*/ 40 w 56"/>
                  <a:gd name="T83" fmla="*/ 17 h 94"/>
                  <a:gd name="T84" fmla="*/ 39 w 56"/>
                  <a:gd name="T85" fmla="*/ 13 h 94"/>
                  <a:gd name="T86" fmla="*/ 38 w 56"/>
                  <a:gd name="T87" fmla="*/ 10 h 94"/>
                  <a:gd name="T88" fmla="*/ 35 w 56"/>
                  <a:gd name="T89" fmla="*/ 7 h 94"/>
                  <a:gd name="T90" fmla="*/ 32 w 56"/>
                  <a:gd name="T91" fmla="*/ 6 h 94"/>
                  <a:gd name="T92" fmla="*/ 29 w 56"/>
                  <a:gd name="T93" fmla="*/ 4 h 94"/>
                  <a:gd name="T94" fmla="*/ 24 w 56"/>
                  <a:gd name="T95" fmla="*/ 6 h 94"/>
                  <a:gd name="T96" fmla="*/ 20 w 56"/>
                  <a:gd name="T97" fmla="*/ 9 h 94"/>
                  <a:gd name="T98" fmla="*/ 17 w 56"/>
                  <a:gd name="T99" fmla="*/ 13 h 94"/>
                  <a:gd name="T100" fmla="*/ 16 w 56"/>
                  <a:gd name="T101" fmla="*/ 19 h 94"/>
                  <a:gd name="T102" fmla="*/ 14 w 56"/>
                  <a:gd name="T103" fmla="*/ 26 h 94"/>
                  <a:gd name="T104" fmla="*/ 13 w 56"/>
                  <a:gd name="T105" fmla="*/ 4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6" h="94">
                    <a:moveTo>
                      <a:pt x="0" y="48"/>
                    </a:moveTo>
                    <a:lnTo>
                      <a:pt x="1" y="33"/>
                    </a:lnTo>
                    <a:lnTo>
                      <a:pt x="4" y="22"/>
                    </a:lnTo>
                    <a:lnTo>
                      <a:pt x="7" y="14"/>
                    </a:lnTo>
                    <a:lnTo>
                      <a:pt x="11" y="9"/>
                    </a:lnTo>
                    <a:lnTo>
                      <a:pt x="16" y="4"/>
                    </a:lnTo>
                    <a:lnTo>
                      <a:pt x="22" y="1"/>
                    </a:lnTo>
                    <a:lnTo>
                      <a:pt x="29" y="0"/>
                    </a:lnTo>
                    <a:lnTo>
                      <a:pt x="35" y="1"/>
                    </a:lnTo>
                    <a:lnTo>
                      <a:pt x="40" y="6"/>
                    </a:lnTo>
                    <a:lnTo>
                      <a:pt x="46" y="11"/>
                    </a:lnTo>
                    <a:lnTo>
                      <a:pt x="54" y="26"/>
                    </a:lnTo>
                    <a:lnTo>
                      <a:pt x="56" y="46"/>
                    </a:lnTo>
                    <a:lnTo>
                      <a:pt x="55" y="61"/>
                    </a:lnTo>
                    <a:lnTo>
                      <a:pt x="52" y="74"/>
                    </a:lnTo>
                    <a:lnTo>
                      <a:pt x="49" y="80"/>
                    </a:lnTo>
                    <a:lnTo>
                      <a:pt x="45" y="86"/>
                    </a:lnTo>
                    <a:lnTo>
                      <a:pt x="40" y="90"/>
                    </a:lnTo>
                    <a:lnTo>
                      <a:pt x="35" y="93"/>
                    </a:lnTo>
                    <a:lnTo>
                      <a:pt x="27" y="94"/>
                    </a:lnTo>
                    <a:lnTo>
                      <a:pt x="22" y="93"/>
                    </a:lnTo>
                    <a:lnTo>
                      <a:pt x="16" y="90"/>
                    </a:lnTo>
                    <a:lnTo>
                      <a:pt x="11" y="86"/>
                    </a:lnTo>
                    <a:lnTo>
                      <a:pt x="7" y="80"/>
                    </a:lnTo>
                    <a:lnTo>
                      <a:pt x="1" y="65"/>
                    </a:lnTo>
                    <a:lnTo>
                      <a:pt x="0" y="48"/>
                    </a:lnTo>
                    <a:close/>
                    <a:moveTo>
                      <a:pt x="13" y="49"/>
                    </a:moveTo>
                    <a:lnTo>
                      <a:pt x="13" y="67"/>
                    </a:lnTo>
                    <a:lnTo>
                      <a:pt x="17" y="80"/>
                    </a:lnTo>
                    <a:lnTo>
                      <a:pt x="19" y="84"/>
                    </a:lnTo>
                    <a:lnTo>
                      <a:pt x="22" y="87"/>
                    </a:lnTo>
                    <a:lnTo>
                      <a:pt x="24" y="90"/>
                    </a:lnTo>
                    <a:lnTo>
                      <a:pt x="27" y="90"/>
                    </a:lnTo>
                    <a:lnTo>
                      <a:pt x="32" y="90"/>
                    </a:lnTo>
                    <a:lnTo>
                      <a:pt x="35" y="87"/>
                    </a:lnTo>
                    <a:lnTo>
                      <a:pt x="38" y="84"/>
                    </a:lnTo>
                    <a:lnTo>
                      <a:pt x="39" y="81"/>
                    </a:lnTo>
                    <a:lnTo>
                      <a:pt x="40" y="75"/>
                    </a:lnTo>
                    <a:lnTo>
                      <a:pt x="43" y="62"/>
                    </a:lnTo>
                    <a:lnTo>
                      <a:pt x="43" y="43"/>
                    </a:lnTo>
                    <a:lnTo>
                      <a:pt x="43" y="29"/>
                    </a:lnTo>
                    <a:lnTo>
                      <a:pt x="40" y="17"/>
                    </a:lnTo>
                    <a:lnTo>
                      <a:pt x="39" y="13"/>
                    </a:lnTo>
                    <a:lnTo>
                      <a:pt x="38" y="10"/>
                    </a:lnTo>
                    <a:lnTo>
                      <a:pt x="35" y="7"/>
                    </a:lnTo>
                    <a:lnTo>
                      <a:pt x="32" y="6"/>
                    </a:lnTo>
                    <a:lnTo>
                      <a:pt x="29" y="4"/>
                    </a:lnTo>
                    <a:lnTo>
                      <a:pt x="24" y="6"/>
                    </a:lnTo>
                    <a:lnTo>
                      <a:pt x="20" y="9"/>
                    </a:lnTo>
                    <a:lnTo>
                      <a:pt x="17" y="13"/>
                    </a:lnTo>
                    <a:lnTo>
                      <a:pt x="16" y="19"/>
                    </a:lnTo>
                    <a:lnTo>
                      <a:pt x="14" y="26"/>
                    </a:lnTo>
                    <a:lnTo>
                      <a:pt x="13" y="4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06" name="Freeform 450"/>
              <p:cNvSpPr>
                <a:spLocks/>
              </p:cNvSpPr>
              <p:nvPr/>
            </p:nvSpPr>
            <p:spPr bwMode="auto">
              <a:xfrm>
                <a:off x="763" y="3385"/>
                <a:ext cx="28" cy="75"/>
              </a:xfrm>
              <a:custGeom>
                <a:avLst/>
                <a:gdLst>
                  <a:gd name="T0" fmla="*/ 0 w 28"/>
                  <a:gd name="T1" fmla="*/ 8 h 75"/>
                  <a:gd name="T2" fmla="*/ 18 w 28"/>
                  <a:gd name="T3" fmla="*/ 0 h 75"/>
                  <a:gd name="T4" fmla="*/ 19 w 28"/>
                  <a:gd name="T5" fmla="*/ 0 h 75"/>
                  <a:gd name="T6" fmla="*/ 19 w 28"/>
                  <a:gd name="T7" fmla="*/ 61 h 75"/>
                  <a:gd name="T8" fmla="*/ 19 w 28"/>
                  <a:gd name="T9" fmla="*/ 67 h 75"/>
                  <a:gd name="T10" fmla="*/ 19 w 28"/>
                  <a:gd name="T11" fmla="*/ 70 h 75"/>
                  <a:gd name="T12" fmla="*/ 21 w 28"/>
                  <a:gd name="T13" fmla="*/ 72 h 75"/>
                  <a:gd name="T14" fmla="*/ 22 w 28"/>
                  <a:gd name="T15" fmla="*/ 73 h 75"/>
                  <a:gd name="T16" fmla="*/ 25 w 28"/>
                  <a:gd name="T17" fmla="*/ 73 h 75"/>
                  <a:gd name="T18" fmla="*/ 28 w 28"/>
                  <a:gd name="T19" fmla="*/ 73 h 75"/>
                  <a:gd name="T20" fmla="*/ 28 w 28"/>
                  <a:gd name="T21" fmla="*/ 75 h 75"/>
                  <a:gd name="T22" fmla="*/ 0 w 28"/>
                  <a:gd name="T23" fmla="*/ 75 h 75"/>
                  <a:gd name="T24" fmla="*/ 0 w 28"/>
                  <a:gd name="T25" fmla="*/ 73 h 75"/>
                  <a:gd name="T26" fmla="*/ 5 w 28"/>
                  <a:gd name="T27" fmla="*/ 73 h 75"/>
                  <a:gd name="T28" fmla="*/ 8 w 28"/>
                  <a:gd name="T29" fmla="*/ 73 h 75"/>
                  <a:gd name="T30" fmla="*/ 9 w 28"/>
                  <a:gd name="T31" fmla="*/ 72 h 75"/>
                  <a:gd name="T32" fmla="*/ 9 w 28"/>
                  <a:gd name="T33" fmla="*/ 70 h 75"/>
                  <a:gd name="T34" fmla="*/ 11 w 28"/>
                  <a:gd name="T35" fmla="*/ 69 h 75"/>
                  <a:gd name="T36" fmla="*/ 11 w 28"/>
                  <a:gd name="T37" fmla="*/ 66 h 75"/>
                  <a:gd name="T38" fmla="*/ 11 w 28"/>
                  <a:gd name="T39" fmla="*/ 61 h 75"/>
                  <a:gd name="T40" fmla="*/ 11 w 28"/>
                  <a:gd name="T41" fmla="*/ 21 h 75"/>
                  <a:gd name="T42" fmla="*/ 11 w 28"/>
                  <a:gd name="T43" fmla="*/ 16 h 75"/>
                  <a:gd name="T44" fmla="*/ 11 w 28"/>
                  <a:gd name="T45" fmla="*/ 13 h 75"/>
                  <a:gd name="T46" fmla="*/ 9 w 28"/>
                  <a:gd name="T47" fmla="*/ 11 h 75"/>
                  <a:gd name="T48" fmla="*/ 9 w 28"/>
                  <a:gd name="T49" fmla="*/ 9 h 75"/>
                  <a:gd name="T50" fmla="*/ 8 w 28"/>
                  <a:gd name="T51" fmla="*/ 9 h 75"/>
                  <a:gd name="T52" fmla="*/ 6 w 28"/>
                  <a:gd name="T53" fmla="*/ 8 h 75"/>
                  <a:gd name="T54" fmla="*/ 3 w 28"/>
                  <a:gd name="T55" fmla="*/ 8 h 75"/>
                  <a:gd name="T56" fmla="*/ 0 w 28"/>
                  <a:gd name="T57" fmla="*/ 9 h 75"/>
                  <a:gd name="T58" fmla="*/ 0 w 28"/>
                  <a:gd name="T59" fmla="*/ 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" h="75">
                    <a:moveTo>
                      <a:pt x="0" y="8"/>
                    </a:moveTo>
                    <a:lnTo>
                      <a:pt x="18" y="0"/>
                    </a:lnTo>
                    <a:lnTo>
                      <a:pt x="19" y="0"/>
                    </a:lnTo>
                    <a:lnTo>
                      <a:pt x="19" y="61"/>
                    </a:lnTo>
                    <a:lnTo>
                      <a:pt x="19" y="67"/>
                    </a:lnTo>
                    <a:lnTo>
                      <a:pt x="19" y="70"/>
                    </a:lnTo>
                    <a:lnTo>
                      <a:pt x="21" y="72"/>
                    </a:lnTo>
                    <a:lnTo>
                      <a:pt x="22" y="73"/>
                    </a:lnTo>
                    <a:lnTo>
                      <a:pt x="25" y="73"/>
                    </a:lnTo>
                    <a:lnTo>
                      <a:pt x="28" y="73"/>
                    </a:lnTo>
                    <a:lnTo>
                      <a:pt x="28" y="75"/>
                    </a:lnTo>
                    <a:lnTo>
                      <a:pt x="0" y="75"/>
                    </a:lnTo>
                    <a:lnTo>
                      <a:pt x="0" y="73"/>
                    </a:lnTo>
                    <a:lnTo>
                      <a:pt x="5" y="73"/>
                    </a:lnTo>
                    <a:lnTo>
                      <a:pt x="8" y="73"/>
                    </a:lnTo>
                    <a:lnTo>
                      <a:pt x="9" y="72"/>
                    </a:lnTo>
                    <a:lnTo>
                      <a:pt x="9" y="70"/>
                    </a:lnTo>
                    <a:lnTo>
                      <a:pt x="11" y="69"/>
                    </a:lnTo>
                    <a:lnTo>
                      <a:pt x="11" y="66"/>
                    </a:lnTo>
                    <a:lnTo>
                      <a:pt x="11" y="61"/>
                    </a:lnTo>
                    <a:lnTo>
                      <a:pt x="11" y="21"/>
                    </a:lnTo>
                    <a:lnTo>
                      <a:pt x="11" y="16"/>
                    </a:lnTo>
                    <a:lnTo>
                      <a:pt x="11" y="13"/>
                    </a:lnTo>
                    <a:lnTo>
                      <a:pt x="9" y="11"/>
                    </a:lnTo>
                    <a:lnTo>
                      <a:pt x="9" y="9"/>
                    </a:lnTo>
                    <a:lnTo>
                      <a:pt x="8" y="9"/>
                    </a:lnTo>
                    <a:lnTo>
                      <a:pt x="6" y="8"/>
                    </a:lnTo>
                    <a:lnTo>
                      <a:pt x="3" y="8"/>
                    </a:lnTo>
                    <a:lnTo>
                      <a:pt x="0" y="9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07" name="Freeform 451"/>
              <p:cNvSpPr>
                <a:spLocks noEditPoints="1"/>
              </p:cNvSpPr>
              <p:nvPr/>
            </p:nvSpPr>
            <p:spPr bwMode="auto">
              <a:xfrm>
                <a:off x="810" y="3385"/>
                <a:ext cx="45" cy="76"/>
              </a:xfrm>
              <a:custGeom>
                <a:avLst/>
                <a:gdLst>
                  <a:gd name="T0" fmla="*/ 45 w 45"/>
                  <a:gd name="T1" fmla="*/ 0 h 76"/>
                  <a:gd name="T2" fmla="*/ 45 w 45"/>
                  <a:gd name="T3" fmla="*/ 2 h 76"/>
                  <a:gd name="T4" fmla="*/ 38 w 45"/>
                  <a:gd name="T5" fmla="*/ 3 h 76"/>
                  <a:gd name="T6" fmla="*/ 33 w 45"/>
                  <a:gd name="T7" fmla="*/ 5 h 76"/>
                  <a:gd name="T8" fmla="*/ 29 w 45"/>
                  <a:gd name="T9" fmla="*/ 8 h 76"/>
                  <a:gd name="T10" fmla="*/ 25 w 45"/>
                  <a:gd name="T11" fmla="*/ 12 h 76"/>
                  <a:gd name="T12" fmla="*/ 20 w 45"/>
                  <a:gd name="T13" fmla="*/ 16 h 76"/>
                  <a:gd name="T14" fmla="*/ 17 w 45"/>
                  <a:gd name="T15" fmla="*/ 21 h 76"/>
                  <a:gd name="T16" fmla="*/ 14 w 45"/>
                  <a:gd name="T17" fmla="*/ 27 h 76"/>
                  <a:gd name="T18" fmla="*/ 12 w 45"/>
                  <a:gd name="T19" fmla="*/ 34 h 76"/>
                  <a:gd name="T20" fmla="*/ 20 w 45"/>
                  <a:gd name="T21" fmla="*/ 29 h 76"/>
                  <a:gd name="T22" fmla="*/ 28 w 45"/>
                  <a:gd name="T23" fmla="*/ 29 h 76"/>
                  <a:gd name="T24" fmla="*/ 32 w 45"/>
                  <a:gd name="T25" fmla="*/ 29 h 76"/>
                  <a:gd name="T26" fmla="*/ 36 w 45"/>
                  <a:gd name="T27" fmla="*/ 31 h 76"/>
                  <a:gd name="T28" fmla="*/ 41 w 45"/>
                  <a:gd name="T29" fmla="*/ 35 h 76"/>
                  <a:gd name="T30" fmla="*/ 44 w 45"/>
                  <a:gd name="T31" fmla="*/ 40 h 76"/>
                  <a:gd name="T32" fmla="*/ 45 w 45"/>
                  <a:gd name="T33" fmla="*/ 44 h 76"/>
                  <a:gd name="T34" fmla="*/ 45 w 45"/>
                  <a:gd name="T35" fmla="*/ 50 h 76"/>
                  <a:gd name="T36" fmla="*/ 45 w 45"/>
                  <a:gd name="T37" fmla="*/ 56 h 76"/>
                  <a:gd name="T38" fmla="*/ 44 w 45"/>
                  <a:gd name="T39" fmla="*/ 61 h 76"/>
                  <a:gd name="T40" fmla="*/ 41 w 45"/>
                  <a:gd name="T41" fmla="*/ 67 h 76"/>
                  <a:gd name="T42" fmla="*/ 36 w 45"/>
                  <a:gd name="T43" fmla="*/ 70 h 76"/>
                  <a:gd name="T44" fmla="*/ 32 w 45"/>
                  <a:gd name="T45" fmla="*/ 73 h 76"/>
                  <a:gd name="T46" fmla="*/ 28 w 45"/>
                  <a:gd name="T47" fmla="*/ 75 h 76"/>
                  <a:gd name="T48" fmla="*/ 23 w 45"/>
                  <a:gd name="T49" fmla="*/ 76 h 76"/>
                  <a:gd name="T50" fmla="*/ 17 w 45"/>
                  <a:gd name="T51" fmla="*/ 75 h 76"/>
                  <a:gd name="T52" fmla="*/ 13 w 45"/>
                  <a:gd name="T53" fmla="*/ 73 h 76"/>
                  <a:gd name="T54" fmla="*/ 10 w 45"/>
                  <a:gd name="T55" fmla="*/ 70 h 76"/>
                  <a:gd name="T56" fmla="*/ 3 w 45"/>
                  <a:gd name="T57" fmla="*/ 60 h 76"/>
                  <a:gd name="T58" fmla="*/ 0 w 45"/>
                  <a:gd name="T59" fmla="*/ 45 h 76"/>
                  <a:gd name="T60" fmla="*/ 1 w 45"/>
                  <a:gd name="T61" fmla="*/ 37 h 76"/>
                  <a:gd name="T62" fmla="*/ 4 w 45"/>
                  <a:gd name="T63" fmla="*/ 28 h 76"/>
                  <a:gd name="T64" fmla="*/ 9 w 45"/>
                  <a:gd name="T65" fmla="*/ 19 h 76"/>
                  <a:gd name="T66" fmla="*/ 14 w 45"/>
                  <a:gd name="T67" fmla="*/ 12 h 76"/>
                  <a:gd name="T68" fmla="*/ 22 w 45"/>
                  <a:gd name="T69" fmla="*/ 6 h 76"/>
                  <a:gd name="T70" fmla="*/ 29 w 45"/>
                  <a:gd name="T71" fmla="*/ 3 h 76"/>
                  <a:gd name="T72" fmla="*/ 35 w 45"/>
                  <a:gd name="T73" fmla="*/ 0 h 76"/>
                  <a:gd name="T74" fmla="*/ 41 w 45"/>
                  <a:gd name="T75" fmla="*/ 0 h 76"/>
                  <a:gd name="T76" fmla="*/ 45 w 45"/>
                  <a:gd name="T77" fmla="*/ 0 h 76"/>
                  <a:gd name="T78" fmla="*/ 12 w 45"/>
                  <a:gd name="T79" fmla="*/ 38 h 76"/>
                  <a:gd name="T80" fmla="*/ 10 w 45"/>
                  <a:gd name="T81" fmla="*/ 44 h 76"/>
                  <a:gd name="T82" fmla="*/ 10 w 45"/>
                  <a:gd name="T83" fmla="*/ 50 h 76"/>
                  <a:gd name="T84" fmla="*/ 10 w 45"/>
                  <a:gd name="T85" fmla="*/ 54 h 76"/>
                  <a:gd name="T86" fmla="*/ 12 w 45"/>
                  <a:gd name="T87" fmla="*/ 60 h 76"/>
                  <a:gd name="T88" fmla="*/ 14 w 45"/>
                  <a:gd name="T89" fmla="*/ 66 h 76"/>
                  <a:gd name="T90" fmla="*/ 17 w 45"/>
                  <a:gd name="T91" fmla="*/ 70 h 76"/>
                  <a:gd name="T92" fmla="*/ 20 w 45"/>
                  <a:gd name="T93" fmla="*/ 72 h 76"/>
                  <a:gd name="T94" fmla="*/ 23 w 45"/>
                  <a:gd name="T95" fmla="*/ 72 h 76"/>
                  <a:gd name="T96" fmla="*/ 28 w 45"/>
                  <a:gd name="T97" fmla="*/ 72 h 76"/>
                  <a:gd name="T98" fmla="*/ 32 w 45"/>
                  <a:gd name="T99" fmla="*/ 67 h 76"/>
                  <a:gd name="T100" fmla="*/ 33 w 45"/>
                  <a:gd name="T101" fmla="*/ 64 h 76"/>
                  <a:gd name="T102" fmla="*/ 35 w 45"/>
                  <a:gd name="T103" fmla="*/ 60 h 76"/>
                  <a:gd name="T104" fmla="*/ 35 w 45"/>
                  <a:gd name="T105" fmla="*/ 56 h 76"/>
                  <a:gd name="T106" fmla="*/ 35 w 45"/>
                  <a:gd name="T107" fmla="*/ 50 h 76"/>
                  <a:gd name="T108" fmla="*/ 33 w 45"/>
                  <a:gd name="T109" fmla="*/ 44 h 76"/>
                  <a:gd name="T110" fmla="*/ 32 w 45"/>
                  <a:gd name="T111" fmla="*/ 40 h 76"/>
                  <a:gd name="T112" fmla="*/ 29 w 45"/>
                  <a:gd name="T113" fmla="*/ 37 h 76"/>
                  <a:gd name="T114" fmla="*/ 26 w 45"/>
                  <a:gd name="T115" fmla="*/ 34 h 76"/>
                  <a:gd name="T116" fmla="*/ 22 w 45"/>
                  <a:gd name="T117" fmla="*/ 34 h 76"/>
                  <a:gd name="T118" fmla="*/ 17 w 45"/>
                  <a:gd name="T119" fmla="*/ 34 h 76"/>
                  <a:gd name="T120" fmla="*/ 14 w 45"/>
                  <a:gd name="T121" fmla="*/ 35 h 76"/>
                  <a:gd name="T122" fmla="*/ 12 w 45"/>
                  <a:gd name="T123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5" h="76">
                    <a:moveTo>
                      <a:pt x="45" y="0"/>
                    </a:moveTo>
                    <a:lnTo>
                      <a:pt x="45" y="2"/>
                    </a:lnTo>
                    <a:lnTo>
                      <a:pt x="38" y="3"/>
                    </a:lnTo>
                    <a:lnTo>
                      <a:pt x="33" y="5"/>
                    </a:lnTo>
                    <a:lnTo>
                      <a:pt x="29" y="8"/>
                    </a:lnTo>
                    <a:lnTo>
                      <a:pt x="25" y="12"/>
                    </a:lnTo>
                    <a:lnTo>
                      <a:pt x="20" y="16"/>
                    </a:lnTo>
                    <a:lnTo>
                      <a:pt x="17" y="21"/>
                    </a:lnTo>
                    <a:lnTo>
                      <a:pt x="14" y="27"/>
                    </a:lnTo>
                    <a:lnTo>
                      <a:pt x="12" y="34"/>
                    </a:lnTo>
                    <a:lnTo>
                      <a:pt x="20" y="29"/>
                    </a:lnTo>
                    <a:lnTo>
                      <a:pt x="28" y="29"/>
                    </a:lnTo>
                    <a:lnTo>
                      <a:pt x="32" y="29"/>
                    </a:lnTo>
                    <a:lnTo>
                      <a:pt x="36" y="31"/>
                    </a:lnTo>
                    <a:lnTo>
                      <a:pt x="41" y="35"/>
                    </a:lnTo>
                    <a:lnTo>
                      <a:pt x="44" y="40"/>
                    </a:lnTo>
                    <a:lnTo>
                      <a:pt x="45" y="44"/>
                    </a:lnTo>
                    <a:lnTo>
                      <a:pt x="45" y="50"/>
                    </a:lnTo>
                    <a:lnTo>
                      <a:pt x="45" y="56"/>
                    </a:lnTo>
                    <a:lnTo>
                      <a:pt x="44" y="61"/>
                    </a:lnTo>
                    <a:lnTo>
                      <a:pt x="41" y="67"/>
                    </a:lnTo>
                    <a:lnTo>
                      <a:pt x="36" y="70"/>
                    </a:lnTo>
                    <a:lnTo>
                      <a:pt x="32" y="73"/>
                    </a:lnTo>
                    <a:lnTo>
                      <a:pt x="28" y="75"/>
                    </a:lnTo>
                    <a:lnTo>
                      <a:pt x="23" y="76"/>
                    </a:lnTo>
                    <a:lnTo>
                      <a:pt x="17" y="75"/>
                    </a:lnTo>
                    <a:lnTo>
                      <a:pt x="13" y="73"/>
                    </a:lnTo>
                    <a:lnTo>
                      <a:pt x="10" y="70"/>
                    </a:lnTo>
                    <a:lnTo>
                      <a:pt x="3" y="60"/>
                    </a:lnTo>
                    <a:lnTo>
                      <a:pt x="0" y="45"/>
                    </a:lnTo>
                    <a:lnTo>
                      <a:pt x="1" y="37"/>
                    </a:lnTo>
                    <a:lnTo>
                      <a:pt x="4" y="28"/>
                    </a:lnTo>
                    <a:lnTo>
                      <a:pt x="9" y="19"/>
                    </a:lnTo>
                    <a:lnTo>
                      <a:pt x="14" y="12"/>
                    </a:lnTo>
                    <a:lnTo>
                      <a:pt x="22" y="6"/>
                    </a:lnTo>
                    <a:lnTo>
                      <a:pt x="29" y="3"/>
                    </a:lnTo>
                    <a:lnTo>
                      <a:pt x="35" y="0"/>
                    </a:lnTo>
                    <a:lnTo>
                      <a:pt x="41" y="0"/>
                    </a:lnTo>
                    <a:lnTo>
                      <a:pt x="45" y="0"/>
                    </a:lnTo>
                    <a:close/>
                    <a:moveTo>
                      <a:pt x="12" y="38"/>
                    </a:moveTo>
                    <a:lnTo>
                      <a:pt x="10" y="44"/>
                    </a:lnTo>
                    <a:lnTo>
                      <a:pt x="10" y="50"/>
                    </a:lnTo>
                    <a:lnTo>
                      <a:pt x="10" y="54"/>
                    </a:lnTo>
                    <a:lnTo>
                      <a:pt x="12" y="60"/>
                    </a:lnTo>
                    <a:lnTo>
                      <a:pt x="14" y="66"/>
                    </a:lnTo>
                    <a:lnTo>
                      <a:pt x="17" y="70"/>
                    </a:lnTo>
                    <a:lnTo>
                      <a:pt x="20" y="72"/>
                    </a:lnTo>
                    <a:lnTo>
                      <a:pt x="23" y="72"/>
                    </a:lnTo>
                    <a:lnTo>
                      <a:pt x="28" y="72"/>
                    </a:lnTo>
                    <a:lnTo>
                      <a:pt x="32" y="67"/>
                    </a:lnTo>
                    <a:lnTo>
                      <a:pt x="33" y="64"/>
                    </a:lnTo>
                    <a:lnTo>
                      <a:pt x="35" y="60"/>
                    </a:lnTo>
                    <a:lnTo>
                      <a:pt x="35" y="56"/>
                    </a:lnTo>
                    <a:lnTo>
                      <a:pt x="35" y="50"/>
                    </a:lnTo>
                    <a:lnTo>
                      <a:pt x="33" y="44"/>
                    </a:lnTo>
                    <a:lnTo>
                      <a:pt x="32" y="40"/>
                    </a:lnTo>
                    <a:lnTo>
                      <a:pt x="29" y="37"/>
                    </a:lnTo>
                    <a:lnTo>
                      <a:pt x="26" y="34"/>
                    </a:lnTo>
                    <a:lnTo>
                      <a:pt x="22" y="34"/>
                    </a:lnTo>
                    <a:lnTo>
                      <a:pt x="17" y="34"/>
                    </a:lnTo>
                    <a:lnTo>
                      <a:pt x="14" y="35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08" name="Line 452"/>
              <p:cNvSpPr>
                <a:spLocks noChangeShapeType="1"/>
              </p:cNvSpPr>
              <p:nvPr/>
            </p:nvSpPr>
            <p:spPr bwMode="auto">
              <a:xfrm>
                <a:off x="918" y="3355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09" name="Line 453"/>
              <p:cNvSpPr>
                <a:spLocks noChangeShapeType="1"/>
              </p:cNvSpPr>
              <p:nvPr/>
            </p:nvSpPr>
            <p:spPr bwMode="auto">
              <a:xfrm flipH="1">
                <a:off x="5160" y="3355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10" name="Line 454"/>
              <p:cNvSpPr>
                <a:spLocks noChangeShapeType="1"/>
              </p:cNvSpPr>
              <p:nvPr/>
            </p:nvSpPr>
            <p:spPr bwMode="auto">
              <a:xfrm>
                <a:off x="918" y="3288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11" name="Line 455"/>
              <p:cNvSpPr>
                <a:spLocks noChangeShapeType="1"/>
              </p:cNvSpPr>
              <p:nvPr/>
            </p:nvSpPr>
            <p:spPr bwMode="auto">
              <a:xfrm flipH="1">
                <a:off x="5160" y="3288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12" name="Line 456"/>
              <p:cNvSpPr>
                <a:spLocks noChangeShapeType="1"/>
              </p:cNvSpPr>
              <p:nvPr/>
            </p:nvSpPr>
            <p:spPr bwMode="auto">
              <a:xfrm>
                <a:off x="918" y="3240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13" name="Line 457"/>
              <p:cNvSpPr>
                <a:spLocks noChangeShapeType="1"/>
              </p:cNvSpPr>
              <p:nvPr/>
            </p:nvSpPr>
            <p:spPr bwMode="auto">
              <a:xfrm flipH="1">
                <a:off x="5160" y="3240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14" name="Line 458"/>
              <p:cNvSpPr>
                <a:spLocks noChangeShapeType="1"/>
              </p:cNvSpPr>
              <p:nvPr/>
            </p:nvSpPr>
            <p:spPr bwMode="auto">
              <a:xfrm>
                <a:off x="918" y="3204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15" name="Line 459"/>
              <p:cNvSpPr>
                <a:spLocks noChangeShapeType="1"/>
              </p:cNvSpPr>
              <p:nvPr/>
            </p:nvSpPr>
            <p:spPr bwMode="auto">
              <a:xfrm flipH="1">
                <a:off x="5160" y="3204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16" name="Line 460"/>
              <p:cNvSpPr>
                <a:spLocks noChangeShapeType="1"/>
              </p:cNvSpPr>
              <p:nvPr/>
            </p:nvSpPr>
            <p:spPr bwMode="auto">
              <a:xfrm>
                <a:off x="918" y="3175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17" name="Line 461"/>
              <p:cNvSpPr>
                <a:spLocks noChangeShapeType="1"/>
              </p:cNvSpPr>
              <p:nvPr/>
            </p:nvSpPr>
            <p:spPr bwMode="auto">
              <a:xfrm flipH="1">
                <a:off x="5160" y="3175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18" name="Line 462"/>
              <p:cNvSpPr>
                <a:spLocks noChangeShapeType="1"/>
              </p:cNvSpPr>
              <p:nvPr/>
            </p:nvSpPr>
            <p:spPr bwMode="auto">
              <a:xfrm>
                <a:off x="918" y="3148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19" name="Line 463"/>
              <p:cNvSpPr>
                <a:spLocks noChangeShapeType="1"/>
              </p:cNvSpPr>
              <p:nvPr/>
            </p:nvSpPr>
            <p:spPr bwMode="auto">
              <a:xfrm flipH="1">
                <a:off x="5160" y="3148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20" name="Line 464"/>
              <p:cNvSpPr>
                <a:spLocks noChangeShapeType="1"/>
              </p:cNvSpPr>
              <p:nvPr/>
            </p:nvSpPr>
            <p:spPr bwMode="auto">
              <a:xfrm>
                <a:off x="918" y="3127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21" name="Line 465"/>
              <p:cNvSpPr>
                <a:spLocks noChangeShapeType="1"/>
              </p:cNvSpPr>
              <p:nvPr/>
            </p:nvSpPr>
            <p:spPr bwMode="auto">
              <a:xfrm flipH="1">
                <a:off x="5160" y="3127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22" name="Line 466"/>
              <p:cNvSpPr>
                <a:spLocks noChangeShapeType="1"/>
              </p:cNvSpPr>
              <p:nvPr/>
            </p:nvSpPr>
            <p:spPr bwMode="auto">
              <a:xfrm>
                <a:off x="918" y="3108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23" name="Line 467"/>
              <p:cNvSpPr>
                <a:spLocks noChangeShapeType="1"/>
              </p:cNvSpPr>
              <p:nvPr/>
            </p:nvSpPr>
            <p:spPr bwMode="auto">
              <a:xfrm flipH="1">
                <a:off x="5160" y="3108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24" name="Line 468"/>
              <p:cNvSpPr>
                <a:spLocks noChangeShapeType="1"/>
              </p:cNvSpPr>
              <p:nvPr/>
            </p:nvSpPr>
            <p:spPr bwMode="auto">
              <a:xfrm>
                <a:off x="918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25" name="Line 469"/>
              <p:cNvSpPr>
                <a:spLocks noChangeShapeType="1"/>
              </p:cNvSpPr>
              <p:nvPr/>
            </p:nvSpPr>
            <p:spPr bwMode="auto">
              <a:xfrm>
                <a:off x="938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26" name="Line 470"/>
              <p:cNvSpPr>
                <a:spLocks noChangeShapeType="1"/>
              </p:cNvSpPr>
              <p:nvPr/>
            </p:nvSpPr>
            <p:spPr bwMode="auto">
              <a:xfrm>
                <a:off x="958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27" name="Line 471"/>
              <p:cNvSpPr>
                <a:spLocks noChangeShapeType="1"/>
              </p:cNvSpPr>
              <p:nvPr/>
            </p:nvSpPr>
            <p:spPr bwMode="auto">
              <a:xfrm>
                <a:off x="979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28" name="Line 472"/>
              <p:cNvSpPr>
                <a:spLocks noChangeShapeType="1"/>
              </p:cNvSpPr>
              <p:nvPr/>
            </p:nvSpPr>
            <p:spPr bwMode="auto">
              <a:xfrm>
                <a:off x="1000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29" name="Line 473"/>
              <p:cNvSpPr>
                <a:spLocks noChangeShapeType="1"/>
              </p:cNvSpPr>
              <p:nvPr/>
            </p:nvSpPr>
            <p:spPr bwMode="auto">
              <a:xfrm>
                <a:off x="1021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30" name="Line 474"/>
              <p:cNvSpPr>
                <a:spLocks noChangeShapeType="1"/>
              </p:cNvSpPr>
              <p:nvPr/>
            </p:nvSpPr>
            <p:spPr bwMode="auto">
              <a:xfrm>
                <a:off x="1041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31" name="Line 475"/>
              <p:cNvSpPr>
                <a:spLocks noChangeShapeType="1"/>
              </p:cNvSpPr>
              <p:nvPr/>
            </p:nvSpPr>
            <p:spPr bwMode="auto">
              <a:xfrm>
                <a:off x="1062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32" name="Line 476"/>
              <p:cNvSpPr>
                <a:spLocks noChangeShapeType="1"/>
              </p:cNvSpPr>
              <p:nvPr/>
            </p:nvSpPr>
            <p:spPr bwMode="auto">
              <a:xfrm>
                <a:off x="1082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33" name="Line 477"/>
              <p:cNvSpPr>
                <a:spLocks noChangeShapeType="1"/>
              </p:cNvSpPr>
              <p:nvPr/>
            </p:nvSpPr>
            <p:spPr bwMode="auto">
              <a:xfrm>
                <a:off x="1102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34" name="Line 478"/>
              <p:cNvSpPr>
                <a:spLocks noChangeShapeType="1"/>
              </p:cNvSpPr>
              <p:nvPr/>
            </p:nvSpPr>
            <p:spPr bwMode="auto">
              <a:xfrm>
                <a:off x="1123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35" name="Line 479"/>
              <p:cNvSpPr>
                <a:spLocks noChangeShapeType="1"/>
              </p:cNvSpPr>
              <p:nvPr/>
            </p:nvSpPr>
            <p:spPr bwMode="auto">
              <a:xfrm>
                <a:off x="1144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36" name="Line 480"/>
              <p:cNvSpPr>
                <a:spLocks noChangeShapeType="1"/>
              </p:cNvSpPr>
              <p:nvPr/>
            </p:nvSpPr>
            <p:spPr bwMode="auto">
              <a:xfrm>
                <a:off x="1165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37" name="Line 481"/>
              <p:cNvSpPr>
                <a:spLocks noChangeShapeType="1"/>
              </p:cNvSpPr>
              <p:nvPr/>
            </p:nvSpPr>
            <p:spPr bwMode="auto">
              <a:xfrm>
                <a:off x="1185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38" name="Line 482"/>
              <p:cNvSpPr>
                <a:spLocks noChangeShapeType="1"/>
              </p:cNvSpPr>
              <p:nvPr/>
            </p:nvSpPr>
            <p:spPr bwMode="auto">
              <a:xfrm>
                <a:off x="1206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39" name="Line 483"/>
              <p:cNvSpPr>
                <a:spLocks noChangeShapeType="1"/>
              </p:cNvSpPr>
              <p:nvPr/>
            </p:nvSpPr>
            <p:spPr bwMode="auto">
              <a:xfrm>
                <a:off x="1226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40" name="Line 484"/>
              <p:cNvSpPr>
                <a:spLocks noChangeShapeType="1"/>
              </p:cNvSpPr>
              <p:nvPr/>
            </p:nvSpPr>
            <p:spPr bwMode="auto">
              <a:xfrm>
                <a:off x="1246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41" name="Line 485"/>
              <p:cNvSpPr>
                <a:spLocks noChangeShapeType="1"/>
              </p:cNvSpPr>
              <p:nvPr/>
            </p:nvSpPr>
            <p:spPr bwMode="auto">
              <a:xfrm>
                <a:off x="1267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42" name="Line 486"/>
              <p:cNvSpPr>
                <a:spLocks noChangeShapeType="1"/>
              </p:cNvSpPr>
              <p:nvPr/>
            </p:nvSpPr>
            <p:spPr bwMode="auto">
              <a:xfrm>
                <a:off x="1288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43" name="Line 487"/>
              <p:cNvSpPr>
                <a:spLocks noChangeShapeType="1"/>
              </p:cNvSpPr>
              <p:nvPr/>
            </p:nvSpPr>
            <p:spPr bwMode="auto">
              <a:xfrm>
                <a:off x="1309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44" name="Line 488"/>
              <p:cNvSpPr>
                <a:spLocks noChangeShapeType="1"/>
              </p:cNvSpPr>
              <p:nvPr/>
            </p:nvSpPr>
            <p:spPr bwMode="auto">
              <a:xfrm>
                <a:off x="1329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45" name="Line 489"/>
              <p:cNvSpPr>
                <a:spLocks noChangeShapeType="1"/>
              </p:cNvSpPr>
              <p:nvPr/>
            </p:nvSpPr>
            <p:spPr bwMode="auto">
              <a:xfrm>
                <a:off x="1350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46" name="Line 490"/>
              <p:cNvSpPr>
                <a:spLocks noChangeShapeType="1"/>
              </p:cNvSpPr>
              <p:nvPr/>
            </p:nvSpPr>
            <p:spPr bwMode="auto">
              <a:xfrm>
                <a:off x="1370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47" name="Line 491"/>
              <p:cNvSpPr>
                <a:spLocks noChangeShapeType="1"/>
              </p:cNvSpPr>
              <p:nvPr/>
            </p:nvSpPr>
            <p:spPr bwMode="auto">
              <a:xfrm>
                <a:off x="1390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48" name="Line 492"/>
              <p:cNvSpPr>
                <a:spLocks noChangeShapeType="1"/>
              </p:cNvSpPr>
              <p:nvPr/>
            </p:nvSpPr>
            <p:spPr bwMode="auto">
              <a:xfrm>
                <a:off x="1411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49" name="Line 493"/>
              <p:cNvSpPr>
                <a:spLocks noChangeShapeType="1"/>
              </p:cNvSpPr>
              <p:nvPr/>
            </p:nvSpPr>
            <p:spPr bwMode="auto">
              <a:xfrm>
                <a:off x="1432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50" name="Line 494"/>
              <p:cNvSpPr>
                <a:spLocks noChangeShapeType="1"/>
              </p:cNvSpPr>
              <p:nvPr/>
            </p:nvSpPr>
            <p:spPr bwMode="auto">
              <a:xfrm>
                <a:off x="1453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51" name="Line 495"/>
              <p:cNvSpPr>
                <a:spLocks noChangeShapeType="1"/>
              </p:cNvSpPr>
              <p:nvPr/>
            </p:nvSpPr>
            <p:spPr bwMode="auto">
              <a:xfrm>
                <a:off x="1473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52" name="Line 496"/>
              <p:cNvSpPr>
                <a:spLocks noChangeShapeType="1"/>
              </p:cNvSpPr>
              <p:nvPr/>
            </p:nvSpPr>
            <p:spPr bwMode="auto">
              <a:xfrm>
                <a:off x="1494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53" name="Line 497"/>
              <p:cNvSpPr>
                <a:spLocks noChangeShapeType="1"/>
              </p:cNvSpPr>
              <p:nvPr/>
            </p:nvSpPr>
            <p:spPr bwMode="auto">
              <a:xfrm>
                <a:off x="1514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54" name="Line 498"/>
              <p:cNvSpPr>
                <a:spLocks noChangeShapeType="1"/>
              </p:cNvSpPr>
              <p:nvPr/>
            </p:nvSpPr>
            <p:spPr bwMode="auto">
              <a:xfrm>
                <a:off x="1534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55" name="Line 499"/>
              <p:cNvSpPr>
                <a:spLocks noChangeShapeType="1"/>
              </p:cNvSpPr>
              <p:nvPr/>
            </p:nvSpPr>
            <p:spPr bwMode="auto">
              <a:xfrm>
                <a:off x="1555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56" name="Line 500"/>
              <p:cNvSpPr>
                <a:spLocks noChangeShapeType="1"/>
              </p:cNvSpPr>
              <p:nvPr/>
            </p:nvSpPr>
            <p:spPr bwMode="auto">
              <a:xfrm>
                <a:off x="1576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57" name="Line 501"/>
              <p:cNvSpPr>
                <a:spLocks noChangeShapeType="1"/>
              </p:cNvSpPr>
              <p:nvPr/>
            </p:nvSpPr>
            <p:spPr bwMode="auto">
              <a:xfrm>
                <a:off x="1597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58" name="Line 502"/>
              <p:cNvSpPr>
                <a:spLocks noChangeShapeType="1"/>
              </p:cNvSpPr>
              <p:nvPr/>
            </p:nvSpPr>
            <p:spPr bwMode="auto">
              <a:xfrm>
                <a:off x="1617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59" name="Line 503"/>
              <p:cNvSpPr>
                <a:spLocks noChangeShapeType="1"/>
              </p:cNvSpPr>
              <p:nvPr/>
            </p:nvSpPr>
            <p:spPr bwMode="auto">
              <a:xfrm>
                <a:off x="1638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60" name="Line 504"/>
              <p:cNvSpPr>
                <a:spLocks noChangeShapeType="1"/>
              </p:cNvSpPr>
              <p:nvPr/>
            </p:nvSpPr>
            <p:spPr bwMode="auto">
              <a:xfrm>
                <a:off x="1658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61" name="Line 505"/>
              <p:cNvSpPr>
                <a:spLocks noChangeShapeType="1"/>
              </p:cNvSpPr>
              <p:nvPr/>
            </p:nvSpPr>
            <p:spPr bwMode="auto">
              <a:xfrm>
                <a:off x="1678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62" name="Line 506"/>
              <p:cNvSpPr>
                <a:spLocks noChangeShapeType="1"/>
              </p:cNvSpPr>
              <p:nvPr/>
            </p:nvSpPr>
            <p:spPr bwMode="auto">
              <a:xfrm>
                <a:off x="1699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63" name="Line 507"/>
              <p:cNvSpPr>
                <a:spLocks noChangeShapeType="1"/>
              </p:cNvSpPr>
              <p:nvPr/>
            </p:nvSpPr>
            <p:spPr bwMode="auto">
              <a:xfrm>
                <a:off x="1720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64" name="Line 508"/>
              <p:cNvSpPr>
                <a:spLocks noChangeShapeType="1"/>
              </p:cNvSpPr>
              <p:nvPr/>
            </p:nvSpPr>
            <p:spPr bwMode="auto">
              <a:xfrm>
                <a:off x="1741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65" name="Line 509"/>
              <p:cNvSpPr>
                <a:spLocks noChangeShapeType="1"/>
              </p:cNvSpPr>
              <p:nvPr/>
            </p:nvSpPr>
            <p:spPr bwMode="auto">
              <a:xfrm>
                <a:off x="1761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66" name="Line 510"/>
              <p:cNvSpPr>
                <a:spLocks noChangeShapeType="1"/>
              </p:cNvSpPr>
              <p:nvPr/>
            </p:nvSpPr>
            <p:spPr bwMode="auto">
              <a:xfrm>
                <a:off x="1782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67" name="Line 511"/>
              <p:cNvSpPr>
                <a:spLocks noChangeShapeType="1"/>
              </p:cNvSpPr>
              <p:nvPr/>
            </p:nvSpPr>
            <p:spPr bwMode="auto">
              <a:xfrm>
                <a:off x="1802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68" name="Line 512"/>
              <p:cNvSpPr>
                <a:spLocks noChangeShapeType="1"/>
              </p:cNvSpPr>
              <p:nvPr/>
            </p:nvSpPr>
            <p:spPr bwMode="auto">
              <a:xfrm>
                <a:off x="1822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69" name="Line 513"/>
              <p:cNvSpPr>
                <a:spLocks noChangeShapeType="1"/>
              </p:cNvSpPr>
              <p:nvPr/>
            </p:nvSpPr>
            <p:spPr bwMode="auto">
              <a:xfrm>
                <a:off x="1843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70" name="Line 514"/>
              <p:cNvSpPr>
                <a:spLocks noChangeShapeType="1"/>
              </p:cNvSpPr>
              <p:nvPr/>
            </p:nvSpPr>
            <p:spPr bwMode="auto">
              <a:xfrm>
                <a:off x="1864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71" name="Line 515"/>
              <p:cNvSpPr>
                <a:spLocks noChangeShapeType="1"/>
              </p:cNvSpPr>
              <p:nvPr/>
            </p:nvSpPr>
            <p:spPr bwMode="auto">
              <a:xfrm>
                <a:off x="1885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72" name="Line 516"/>
              <p:cNvSpPr>
                <a:spLocks noChangeShapeType="1"/>
              </p:cNvSpPr>
              <p:nvPr/>
            </p:nvSpPr>
            <p:spPr bwMode="auto">
              <a:xfrm>
                <a:off x="1905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73" name="Line 517"/>
              <p:cNvSpPr>
                <a:spLocks noChangeShapeType="1"/>
              </p:cNvSpPr>
              <p:nvPr/>
            </p:nvSpPr>
            <p:spPr bwMode="auto">
              <a:xfrm>
                <a:off x="1926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74" name="Line 518"/>
              <p:cNvSpPr>
                <a:spLocks noChangeShapeType="1"/>
              </p:cNvSpPr>
              <p:nvPr/>
            </p:nvSpPr>
            <p:spPr bwMode="auto">
              <a:xfrm>
                <a:off x="1946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75" name="Line 519"/>
              <p:cNvSpPr>
                <a:spLocks noChangeShapeType="1"/>
              </p:cNvSpPr>
              <p:nvPr/>
            </p:nvSpPr>
            <p:spPr bwMode="auto">
              <a:xfrm>
                <a:off x="1966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76" name="Line 520"/>
              <p:cNvSpPr>
                <a:spLocks noChangeShapeType="1"/>
              </p:cNvSpPr>
              <p:nvPr/>
            </p:nvSpPr>
            <p:spPr bwMode="auto">
              <a:xfrm>
                <a:off x="1987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77" name="Line 521"/>
              <p:cNvSpPr>
                <a:spLocks noChangeShapeType="1"/>
              </p:cNvSpPr>
              <p:nvPr/>
            </p:nvSpPr>
            <p:spPr bwMode="auto">
              <a:xfrm>
                <a:off x="2008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78" name="Line 522"/>
              <p:cNvSpPr>
                <a:spLocks noChangeShapeType="1"/>
              </p:cNvSpPr>
              <p:nvPr/>
            </p:nvSpPr>
            <p:spPr bwMode="auto">
              <a:xfrm>
                <a:off x="2029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79" name="Line 523"/>
              <p:cNvSpPr>
                <a:spLocks noChangeShapeType="1"/>
              </p:cNvSpPr>
              <p:nvPr/>
            </p:nvSpPr>
            <p:spPr bwMode="auto">
              <a:xfrm>
                <a:off x="2049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80" name="Line 524"/>
              <p:cNvSpPr>
                <a:spLocks noChangeShapeType="1"/>
              </p:cNvSpPr>
              <p:nvPr/>
            </p:nvSpPr>
            <p:spPr bwMode="auto">
              <a:xfrm>
                <a:off x="2070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81" name="Line 525"/>
              <p:cNvSpPr>
                <a:spLocks noChangeShapeType="1"/>
              </p:cNvSpPr>
              <p:nvPr/>
            </p:nvSpPr>
            <p:spPr bwMode="auto">
              <a:xfrm>
                <a:off x="2090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82" name="Line 526"/>
              <p:cNvSpPr>
                <a:spLocks noChangeShapeType="1"/>
              </p:cNvSpPr>
              <p:nvPr/>
            </p:nvSpPr>
            <p:spPr bwMode="auto">
              <a:xfrm>
                <a:off x="2110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83" name="Line 527"/>
              <p:cNvSpPr>
                <a:spLocks noChangeShapeType="1"/>
              </p:cNvSpPr>
              <p:nvPr/>
            </p:nvSpPr>
            <p:spPr bwMode="auto">
              <a:xfrm>
                <a:off x="2131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84" name="Line 528"/>
              <p:cNvSpPr>
                <a:spLocks noChangeShapeType="1"/>
              </p:cNvSpPr>
              <p:nvPr/>
            </p:nvSpPr>
            <p:spPr bwMode="auto">
              <a:xfrm>
                <a:off x="2152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85" name="Line 529"/>
              <p:cNvSpPr>
                <a:spLocks noChangeShapeType="1"/>
              </p:cNvSpPr>
              <p:nvPr/>
            </p:nvSpPr>
            <p:spPr bwMode="auto">
              <a:xfrm>
                <a:off x="2173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86" name="Line 530"/>
              <p:cNvSpPr>
                <a:spLocks noChangeShapeType="1"/>
              </p:cNvSpPr>
              <p:nvPr/>
            </p:nvSpPr>
            <p:spPr bwMode="auto">
              <a:xfrm>
                <a:off x="2193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87" name="Line 531"/>
              <p:cNvSpPr>
                <a:spLocks noChangeShapeType="1"/>
              </p:cNvSpPr>
              <p:nvPr/>
            </p:nvSpPr>
            <p:spPr bwMode="auto">
              <a:xfrm>
                <a:off x="2214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88" name="Line 532"/>
              <p:cNvSpPr>
                <a:spLocks noChangeShapeType="1"/>
              </p:cNvSpPr>
              <p:nvPr/>
            </p:nvSpPr>
            <p:spPr bwMode="auto">
              <a:xfrm>
                <a:off x="2234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89" name="Line 533"/>
              <p:cNvSpPr>
                <a:spLocks noChangeShapeType="1"/>
              </p:cNvSpPr>
              <p:nvPr/>
            </p:nvSpPr>
            <p:spPr bwMode="auto">
              <a:xfrm>
                <a:off x="2254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90" name="Line 534"/>
              <p:cNvSpPr>
                <a:spLocks noChangeShapeType="1"/>
              </p:cNvSpPr>
              <p:nvPr/>
            </p:nvSpPr>
            <p:spPr bwMode="auto">
              <a:xfrm>
                <a:off x="2275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91" name="Line 535"/>
              <p:cNvSpPr>
                <a:spLocks noChangeShapeType="1"/>
              </p:cNvSpPr>
              <p:nvPr/>
            </p:nvSpPr>
            <p:spPr bwMode="auto">
              <a:xfrm>
                <a:off x="2296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92" name="Line 536"/>
              <p:cNvSpPr>
                <a:spLocks noChangeShapeType="1"/>
              </p:cNvSpPr>
              <p:nvPr/>
            </p:nvSpPr>
            <p:spPr bwMode="auto">
              <a:xfrm>
                <a:off x="2317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93" name="Line 537"/>
              <p:cNvSpPr>
                <a:spLocks noChangeShapeType="1"/>
              </p:cNvSpPr>
              <p:nvPr/>
            </p:nvSpPr>
            <p:spPr bwMode="auto">
              <a:xfrm>
                <a:off x="2337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94" name="Line 538"/>
              <p:cNvSpPr>
                <a:spLocks noChangeShapeType="1"/>
              </p:cNvSpPr>
              <p:nvPr/>
            </p:nvSpPr>
            <p:spPr bwMode="auto">
              <a:xfrm>
                <a:off x="2358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95" name="Line 539"/>
              <p:cNvSpPr>
                <a:spLocks noChangeShapeType="1"/>
              </p:cNvSpPr>
              <p:nvPr/>
            </p:nvSpPr>
            <p:spPr bwMode="auto">
              <a:xfrm>
                <a:off x="2378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96" name="Line 540"/>
              <p:cNvSpPr>
                <a:spLocks noChangeShapeType="1"/>
              </p:cNvSpPr>
              <p:nvPr/>
            </p:nvSpPr>
            <p:spPr bwMode="auto">
              <a:xfrm>
                <a:off x="2398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97" name="Line 541"/>
              <p:cNvSpPr>
                <a:spLocks noChangeShapeType="1"/>
              </p:cNvSpPr>
              <p:nvPr/>
            </p:nvSpPr>
            <p:spPr bwMode="auto">
              <a:xfrm>
                <a:off x="2419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98" name="Line 542"/>
              <p:cNvSpPr>
                <a:spLocks noChangeShapeType="1"/>
              </p:cNvSpPr>
              <p:nvPr/>
            </p:nvSpPr>
            <p:spPr bwMode="auto">
              <a:xfrm>
                <a:off x="2440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99" name="Line 543"/>
              <p:cNvSpPr>
                <a:spLocks noChangeShapeType="1"/>
              </p:cNvSpPr>
              <p:nvPr/>
            </p:nvSpPr>
            <p:spPr bwMode="auto">
              <a:xfrm>
                <a:off x="2461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00" name="Line 544"/>
              <p:cNvSpPr>
                <a:spLocks noChangeShapeType="1"/>
              </p:cNvSpPr>
              <p:nvPr/>
            </p:nvSpPr>
            <p:spPr bwMode="auto">
              <a:xfrm>
                <a:off x="2481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01" name="Line 545"/>
              <p:cNvSpPr>
                <a:spLocks noChangeShapeType="1"/>
              </p:cNvSpPr>
              <p:nvPr/>
            </p:nvSpPr>
            <p:spPr bwMode="auto">
              <a:xfrm>
                <a:off x="2502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02" name="Line 546"/>
              <p:cNvSpPr>
                <a:spLocks noChangeShapeType="1"/>
              </p:cNvSpPr>
              <p:nvPr/>
            </p:nvSpPr>
            <p:spPr bwMode="auto">
              <a:xfrm>
                <a:off x="2522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03" name="Line 547"/>
              <p:cNvSpPr>
                <a:spLocks noChangeShapeType="1"/>
              </p:cNvSpPr>
              <p:nvPr/>
            </p:nvSpPr>
            <p:spPr bwMode="auto">
              <a:xfrm>
                <a:off x="2542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04" name="Line 548"/>
              <p:cNvSpPr>
                <a:spLocks noChangeShapeType="1"/>
              </p:cNvSpPr>
              <p:nvPr/>
            </p:nvSpPr>
            <p:spPr bwMode="auto">
              <a:xfrm>
                <a:off x="2563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05" name="Line 549"/>
              <p:cNvSpPr>
                <a:spLocks noChangeShapeType="1"/>
              </p:cNvSpPr>
              <p:nvPr/>
            </p:nvSpPr>
            <p:spPr bwMode="auto">
              <a:xfrm>
                <a:off x="2584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06" name="Line 550"/>
              <p:cNvSpPr>
                <a:spLocks noChangeShapeType="1"/>
              </p:cNvSpPr>
              <p:nvPr/>
            </p:nvSpPr>
            <p:spPr bwMode="auto">
              <a:xfrm>
                <a:off x="2605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07" name="Line 551"/>
              <p:cNvSpPr>
                <a:spLocks noChangeShapeType="1"/>
              </p:cNvSpPr>
              <p:nvPr/>
            </p:nvSpPr>
            <p:spPr bwMode="auto">
              <a:xfrm>
                <a:off x="2625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08" name="Line 552"/>
              <p:cNvSpPr>
                <a:spLocks noChangeShapeType="1"/>
              </p:cNvSpPr>
              <p:nvPr/>
            </p:nvSpPr>
            <p:spPr bwMode="auto">
              <a:xfrm>
                <a:off x="2646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09" name="Line 553"/>
              <p:cNvSpPr>
                <a:spLocks noChangeShapeType="1"/>
              </p:cNvSpPr>
              <p:nvPr/>
            </p:nvSpPr>
            <p:spPr bwMode="auto">
              <a:xfrm>
                <a:off x="2666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10" name="Line 554"/>
              <p:cNvSpPr>
                <a:spLocks noChangeShapeType="1"/>
              </p:cNvSpPr>
              <p:nvPr/>
            </p:nvSpPr>
            <p:spPr bwMode="auto">
              <a:xfrm>
                <a:off x="2686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11" name="Line 555"/>
              <p:cNvSpPr>
                <a:spLocks noChangeShapeType="1"/>
              </p:cNvSpPr>
              <p:nvPr/>
            </p:nvSpPr>
            <p:spPr bwMode="auto">
              <a:xfrm>
                <a:off x="2707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12" name="Line 556"/>
              <p:cNvSpPr>
                <a:spLocks noChangeShapeType="1"/>
              </p:cNvSpPr>
              <p:nvPr/>
            </p:nvSpPr>
            <p:spPr bwMode="auto">
              <a:xfrm>
                <a:off x="2728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13" name="Line 557"/>
              <p:cNvSpPr>
                <a:spLocks noChangeShapeType="1"/>
              </p:cNvSpPr>
              <p:nvPr/>
            </p:nvSpPr>
            <p:spPr bwMode="auto">
              <a:xfrm>
                <a:off x="2749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14" name="Line 558"/>
              <p:cNvSpPr>
                <a:spLocks noChangeShapeType="1"/>
              </p:cNvSpPr>
              <p:nvPr/>
            </p:nvSpPr>
            <p:spPr bwMode="auto">
              <a:xfrm>
                <a:off x="2769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15" name="Line 559"/>
              <p:cNvSpPr>
                <a:spLocks noChangeShapeType="1"/>
              </p:cNvSpPr>
              <p:nvPr/>
            </p:nvSpPr>
            <p:spPr bwMode="auto">
              <a:xfrm>
                <a:off x="2790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16" name="Line 560"/>
              <p:cNvSpPr>
                <a:spLocks noChangeShapeType="1"/>
              </p:cNvSpPr>
              <p:nvPr/>
            </p:nvSpPr>
            <p:spPr bwMode="auto">
              <a:xfrm>
                <a:off x="2810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17" name="Line 561"/>
              <p:cNvSpPr>
                <a:spLocks noChangeShapeType="1"/>
              </p:cNvSpPr>
              <p:nvPr/>
            </p:nvSpPr>
            <p:spPr bwMode="auto">
              <a:xfrm>
                <a:off x="2830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18" name="Line 562"/>
              <p:cNvSpPr>
                <a:spLocks noChangeShapeType="1"/>
              </p:cNvSpPr>
              <p:nvPr/>
            </p:nvSpPr>
            <p:spPr bwMode="auto">
              <a:xfrm>
                <a:off x="2851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19" name="Line 563"/>
              <p:cNvSpPr>
                <a:spLocks noChangeShapeType="1"/>
              </p:cNvSpPr>
              <p:nvPr/>
            </p:nvSpPr>
            <p:spPr bwMode="auto">
              <a:xfrm>
                <a:off x="2872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20" name="Line 564"/>
              <p:cNvSpPr>
                <a:spLocks noChangeShapeType="1"/>
              </p:cNvSpPr>
              <p:nvPr/>
            </p:nvSpPr>
            <p:spPr bwMode="auto">
              <a:xfrm>
                <a:off x="2893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21" name="Line 565"/>
              <p:cNvSpPr>
                <a:spLocks noChangeShapeType="1"/>
              </p:cNvSpPr>
              <p:nvPr/>
            </p:nvSpPr>
            <p:spPr bwMode="auto">
              <a:xfrm>
                <a:off x="2913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22" name="Line 566"/>
              <p:cNvSpPr>
                <a:spLocks noChangeShapeType="1"/>
              </p:cNvSpPr>
              <p:nvPr/>
            </p:nvSpPr>
            <p:spPr bwMode="auto">
              <a:xfrm>
                <a:off x="2934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23" name="Line 567"/>
              <p:cNvSpPr>
                <a:spLocks noChangeShapeType="1"/>
              </p:cNvSpPr>
              <p:nvPr/>
            </p:nvSpPr>
            <p:spPr bwMode="auto">
              <a:xfrm>
                <a:off x="2954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24" name="Line 568"/>
              <p:cNvSpPr>
                <a:spLocks noChangeShapeType="1"/>
              </p:cNvSpPr>
              <p:nvPr/>
            </p:nvSpPr>
            <p:spPr bwMode="auto">
              <a:xfrm>
                <a:off x="2974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25" name="Line 569"/>
              <p:cNvSpPr>
                <a:spLocks noChangeShapeType="1"/>
              </p:cNvSpPr>
              <p:nvPr/>
            </p:nvSpPr>
            <p:spPr bwMode="auto">
              <a:xfrm>
                <a:off x="2995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26" name="Line 570"/>
              <p:cNvSpPr>
                <a:spLocks noChangeShapeType="1"/>
              </p:cNvSpPr>
              <p:nvPr/>
            </p:nvSpPr>
            <p:spPr bwMode="auto">
              <a:xfrm>
                <a:off x="3016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27" name="Line 571"/>
              <p:cNvSpPr>
                <a:spLocks noChangeShapeType="1"/>
              </p:cNvSpPr>
              <p:nvPr/>
            </p:nvSpPr>
            <p:spPr bwMode="auto">
              <a:xfrm>
                <a:off x="3037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28" name="Line 572"/>
              <p:cNvSpPr>
                <a:spLocks noChangeShapeType="1"/>
              </p:cNvSpPr>
              <p:nvPr/>
            </p:nvSpPr>
            <p:spPr bwMode="auto">
              <a:xfrm>
                <a:off x="3057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29" name="Line 573"/>
              <p:cNvSpPr>
                <a:spLocks noChangeShapeType="1"/>
              </p:cNvSpPr>
              <p:nvPr/>
            </p:nvSpPr>
            <p:spPr bwMode="auto">
              <a:xfrm>
                <a:off x="3078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30" name="Line 574"/>
              <p:cNvSpPr>
                <a:spLocks noChangeShapeType="1"/>
              </p:cNvSpPr>
              <p:nvPr/>
            </p:nvSpPr>
            <p:spPr bwMode="auto">
              <a:xfrm>
                <a:off x="3098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31" name="Line 575"/>
              <p:cNvSpPr>
                <a:spLocks noChangeShapeType="1"/>
              </p:cNvSpPr>
              <p:nvPr/>
            </p:nvSpPr>
            <p:spPr bwMode="auto">
              <a:xfrm>
                <a:off x="3118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32" name="Line 576"/>
              <p:cNvSpPr>
                <a:spLocks noChangeShapeType="1"/>
              </p:cNvSpPr>
              <p:nvPr/>
            </p:nvSpPr>
            <p:spPr bwMode="auto">
              <a:xfrm>
                <a:off x="3139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33" name="Line 577"/>
              <p:cNvSpPr>
                <a:spLocks noChangeShapeType="1"/>
              </p:cNvSpPr>
              <p:nvPr/>
            </p:nvSpPr>
            <p:spPr bwMode="auto">
              <a:xfrm>
                <a:off x="3160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34" name="Line 578"/>
              <p:cNvSpPr>
                <a:spLocks noChangeShapeType="1"/>
              </p:cNvSpPr>
              <p:nvPr/>
            </p:nvSpPr>
            <p:spPr bwMode="auto">
              <a:xfrm>
                <a:off x="3181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35" name="Line 579"/>
              <p:cNvSpPr>
                <a:spLocks noChangeShapeType="1"/>
              </p:cNvSpPr>
              <p:nvPr/>
            </p:nvSpPr>
            <p:spPr bwMode="auto">
              <a:xfrm>
                <a:off x="3201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36" name="Line 580"/>
              <p:cNvSpPr>
                <a:spLocks noChangeShapeType="1"/>
              </p:cNvSpPr>
              <p:nvPr/>
            </p:nvSpPr>
            <p:spPr bwMode="auto">
              <a:xfrm>
                <a:off x="3222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37" name="Line 581"/>
              <p:cNvSpPr>
                <a:spLocks noChangeShapeType="1"/>
              </p:cNvSpPr>
              <p:nvPr/>
            </p:nvSpPr>
            <p:spPr bwMode="auto">
              <a:xfrm>
                <a:off x="3242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38" name="Line 582"/>
              <p:cNvSpPr>
                <a:spLocks noChangeShapeType="1"/>
              </p:cNvSpPr>
              <p:nvPr/>
            </p:nvSpPr>
            <p:spPr bwMode="auto">
              <a:xfrm>
                <a:off x="3262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39" name="Line 583"/>
              <p:cNvSpPr>
                <a:spLocks noChangeShapeType="1"/>
              </p:cNvSpPr>
              <p:nvPr/>
            </p:nvSpPr>
            <p:spPr bwMode="auto">
              <a:xfrm>
                <a:off x="3283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40" name="Line 584"/>
              <p:cNvSpPr>
                <a:spLocks noChangeShapeType="1"/>
              </p:cNvSpPr>
              <p:nvPr/>
            </p:nvSpPr>
            <p:spPr bwMode="auto">
              <a:xfrm>
                <a:off x="3304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41" name="Line 585"/>
              <p:cNvSpPr>
                <a:spLocks noChangeShapeType="1"/>
              </p:cNvSpPr>
              <p:nvPr/>
            </p:nvSpPr>
            <p:spPr bwMode="auto">
              <a:xfrm>
                <a:off x="3325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42" name="Line 586"/>
              <p:cNvSpPr>
                <a:spLocks noChangeShapeType="1"/>
              </p:cNvSpPr>
              <p:nvPr/>
            </p:nvSpPr>
            <p:spPr bwMode="auto">
              <a:xfrm>
                <a:off x="3345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43" name="Line 587"/>
              <p:cNvSpPr>
                <a:spLocks noChangeShapeType="1"/>
              </p:cNvSpPr>
              <p:nvPr/>
            </p:nvSpPr>
            <p:spPr bwMode="auto">
              <a:xfrm>
                <a:off x="3366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44" name="Line 588"/>
              <p:cNvSpPr>
                <a:spLocks noChangeShapeType="1"/>
              </p:cNvSpPr>
              <p:nvPr/>
            </p:nvSpPr>
            <p:spPr bwMode="auto">
              <a:xfrm>
                <a:off x="3386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45" name="Line 589"/>
              <p:cNvSpPr>
                <a:spLocks noChangeShapeType="1"/>
              </p:cNvSpPr>
              <p:nvPr/>
            </p:nvSpPr>
            <p:spPr bwMode="auto">
              <a:xfrm>
                <a:off x="3406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46" name="Line 590"/>
              <p:cNvSpPr>
                <a:spLocks noChangeShapeType="1"/>
              </p:cNvSpPr>
              <p:nvPr/>
            </p:nvSpPr>
            <p:spPr bwMode="auto">
              <a:xfrm>
                <a:off x="3427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47" name="Line 591"/>
              <p:cNvSpPr>
                <a:spLocks noChangeShapeType="1"/>
              </p:cNvSpPr>
              <p:nvPr/>
            </p:nvSpPr>
            <p:spPr bwMode="auto">
              <a:xfrm>
                <a:off x="3448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48" name="Line 592"/>
              <p:cNvSpPr>
                <a:spLocks noChangeShapeType="1"/>
              </p:cNvSpPr>
              <p:nvPr/>
            </p:nvSpPr>
            <p:spPr bwMode="auto">
              <a:xfrm>
                <a:off x="3469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49" name="Line 593"/>
              <p:cNvSpPr>
                <a:spLocks noChangeShapeType="1"/>
              </p:cNvSpPr>
              <p:nvPr/>
            </p:nvSpPr>
            <p:spPr bwMode="auto">
              <a:xfrm>
                <a:off x="3489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50" name="Line 594"/>
              <p:cNvSpPr>
                <a:spLocks noChangeShapeType="1"/>
              </p:cNvSpPr>
              <p:nvPr/>
            </p:nvSpPr>
            <p:spPr bwMode="auto">
              <a:xfrm>
                <a:off x="3510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51" name="Line 595"/>
              <p:cNvSpPr>
                <a:spLocks noChangeShapeType="1"/>
              </p:cNvSpPr>
              <p:nvPr/>
            </p:nvSpPr>
            <p:spPr bwMode="auto">
              <a:xfrm>
                <a:off x="3530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52" name="Line 596"/>
              <p:cNvSpPr>
                <a:spLocks noChangeShapeType="1"/>
              </p:cNvSpPr>
              <p:nvPr/>
            </p:nvSpPr>
            <p:spPr bwMode="auto">
              <a:xfrm>
                <a:off x="3550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53" name="Line 597"/>
              <p:cNvSpPr>
                <a:spLocks noChangeShapeType="1"/>
              </p:cNvSpPr>
              <p:nvPr/>
            </p:nvSpPr>
            <p:spPr bwMode="auto">
              <a:xfrm>
                <a:off x="3571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54" name="Line 598"/>
              <p:cNvSpPr>
                <a:spLocks noChangeShapeType="1"/>
              </p:cNvSpPr>
              <p:nvPr/>
            </p:nvSpPr>
            <p:spPr bwMode="auto">
              <a:xfrm>
                <a:off x="3592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55" name="Line 599"/>
              <p:cNvSpPr>
                <a:spLocks noChangeShapeType="1"/>
              </p:cNvSpPr>
              <p:nvPr/>
            </p:nvSpPr>
            <p:spPr bwMode="auto">
              <a:xfrm>
                <a:off x="3613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56" name="Line 600"/>
              <p:cNvSpPr>
                <a:spLocks noChangeShapeType="1"/>
              </p:cNvSpPr>
              <p:nvPr/>
            </p:nvSpPr>
            <p:spPr bwMode="auto">
              <a:xfrm>
                <a:off x="3633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57" name="Line 601"/>
              <p:cNvSpPr>
                <a:spLocks noChangeShapeType="1"/>
              </p:cNvSpPr>
              <p:nvPr/>
            </p:nvSpPr>
            <p:spPr bwMode="auto">
              <a:xfrm>
                <a:off x="3654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58" name="Line 602"/>
              <p:cNvSpPr>
                <a:spLocks noChangeShapeType="1"/>
              </p:cNvSpPr>
              <p:nvPr/>
            </p:nvSpPr>
            <p:spPr bwMode="auto">
              <a:xfrm>
                <a:off x="3674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59" name="Line 603"/>
              <p:cNvSpPr>
                <a:spLocks noChangeShapeType="1"/>
              </p:cNvSpPr>
              <p:nvPr/>
            </p:nvSpPr>
            <p:spPr bwMode="auto">
              <a:xfrm>
                <a:off x="3694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60" name="Line 604"/>
              <p:cNvSpPr>
                <a:spLocks noChangeShapeType="1"/>
              </p:cNvSpPr>
              <p:nvPr/>
            </p:nvSpPr>
            <p:spPr bwMode="auto">
              <a:xfrm>
                <a:off x="3715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61" name="Line 605"/>
              <p:cNvSpPr>
                <a:spLocks noChangeShapeType="1"/>
              </p:cNvSpPr>
              <p:nvPr/>
            </p:nvSpPr>
            <p:spPr bwMode="auto">
              <a:xfrm>
                <a:off x="3736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62" name="Line 606"/>
              <p:cNvSpPr>
                <a:spLocks noChangeShapeType="1"/>
              </p:cNvSpPr>
              <p:nvPr/>
            </p:nvSpPr>
            <p:spPr bwMode="auto">
              <a:xfrm>
                <a:off x="3757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13" name="Group 808"/>
            <p:cNvGrpSpPr>
              <a:grpSpLocks/>
            </p:cNvGrpSpPr>
            <p:nvPr/>
          </p:nvGrpSpPr>
          <p:grpSpPr bwMode="auto">
            <a:xfrm>
              <a:off x="630" y="2711"/>
              <a:ext cx="4552" cy="439"/>
              <a:chOff x="630" y="2711"/>
              <a:chExt cx="4552" cy="439"/>
            </a:xfrm>
          </p:grpSpPr>
          <p:sp>
            <p:nvSpPr>
              <p:cNvPr id="2363" name="Line 608"/>
              <p:cNvSpPr>
                <a:spLocks noChangeShapeType="1"/>
              </p:cNvSpPr>
              <p:nvPr/>
            </p:nvSpPr>
            <p:spPr bwMode="auto">
              <a:xfrm>
                <a:off x="3777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4" name="Line 609"/>
              <p:cNvSpPr>
                <a:spLocks noChangeShapeType="1"/>
              </p:cNvSpPr>
              <p:nvPr/>
            </p:nvSpPr>
            <p:spPr bwMode="auto">
              <a:xfrm>
                <a:off x="3798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5" name="Line 610"/>
              <p:cNvSpPr>
                <a:spLocks noChangeShapeType="1"/>
              </p:cNvSpPr>
              <p:nvPr/>
            </p:nvSpPr>
            <p:spPr bwMode="auto">
              <a:xfrm>
                <a:off x="3818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6" name="Line 611"/>
              <p:cNvSpPr>
                <a:spLocks noChangeShapeType="1"/>
              </p:cNvSpPr>
              <p:nvPr/>
            </p:nvSpPr>
            <p:spPr bwMode="auto">
              <a:xfrm>
                <a:off x="3838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7" name="Line 612"/>
              <p:cNvSpPr>
                <a:spLocks noChangeShapeType="1"/>
              </p:cNvSpPr>
              <p:nvPr/>
            </p:nvSpPr>
            <p:spPr bwMode="auto">
              <a:xfrm>
                <a:off x="3859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8" name="Line 613"/>
              <p:cNvSpPr>
                <a:spLocks noChangeShapeType="1"/>
              </p:cNvSpPr>
              <p:nvPr/>
            </p:nvSpPr>
            <p:spPr bwMode="auto">
              <a:xfrm>
                <a:off x="3880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9" name="Line 614"/>
              <p:cNvSpPr>
                <a:spLocks noChangeShapeType="1"/>
              </p:cNvSpPr>
              <p:nvPr/>
            </p:nvSpPr>
            <p:spPr bwMode="auto">
              <a:xfrm>
                <a:off x="3901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0" name="Line 615"/>
              <p:cNvSpPr>
                <a:spLocks noChangeShapeType="1"/>
              </p:cNvSpPr>
              <p:nvPr/>
            </p:nvSpPr>
            <p:spPr bwMode="auto">
              <a:xfrm>
                <a:off x="3921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1" name="Line 616"/>
              <p:cNvSpPr>
                <a:spLocks noChangeShapeType="1"/>
              </p:cNvSpPr>
              <p:nvPr/>
            </p:nvSpPr>
            <p:spPr bwMode="auto">
              <a:xfrm>
                <a:off x="3942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2" name="Line 617"/>
              <p:cNvSpPr>
                <a:spLocks noChangeShapeType="1"/>
              </p:cNvSpPr>
              <p:nvPr/>
            </p:nvSpPr>
            <p:spPr bwMode="auto">
              <a:xfrm>
                <a:off x="3962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3" name="Line 618"/>
              <p:cNvSpPr>
                <a:spLocks noChangeShapeType="1"/>
              </p:cNvSpPr>
              <p:nvPr/>
            </p:nvSpPr>
            <p:spPr bwMode="auto">
              <a:xfrm>
                <a:off x="3982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4" name="Line 619"/>
              <p:cNvSpPr>
                <a:spLocks noChangeShapeType="1"/>
              </p:cNvSpPr>
              <p:nvPr/>
            </p:nvSpPr>
            <p:spPr bwMode="auto">
              <a:xfrm>
                <a:off x="4003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5" name="Line 620"/>
              <p:cNvSpPr>
                <a:spLocks noChangeShapeType="1"/>
              </p:cNvSpPr>
              <p:nvPr/>
            </p:nvSpPr>
            <p:spPr bwMode="auto">
              <a:xfrm>
                <a:off x="4024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6" name="Line 621"/>
              <p:cNvSpPr>
                <a:spLocks noChangeShapeType="1"/>
              </p:cNvSpPr>
              <p:nvPr/>
            </p:nvSpPr>
            <p:spPr bwMode="auto">
              <a:xfrm>
                <a:off x="4045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7" name="Line 622"/>
              <p:cNvSpPr>
                <a:spLocks noChangeShapeType="1"/>
              </p:cNvSpPr>
              <p:nvPr/>
            </p:nvSpPr>
            <p:spPr bwMode="auto">
              <a:xfrm>
                <a:off x="4065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8" name="Line 623"/>
              <p:cNvSpPr>
                <a:spLocks noChangeShapeType="1"/>
              </p:cNvSpPr>
              <p:nvPr/>
            </p:nvSpPr>
            <p:spPr bwMode="auto">
              <a:xfrm>
                <a:off x="4086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9" name="Line 624"/>
              <p:cNvSpPr>
                <a:spLocks noChangeShapeType="1"/>
              </p:cNvSpPr>
              <p:nvPr/>
            </p:nvSpPr>
            <p:spPr bwMode="auto">
              <a:xfrm>
                <a:off x="4106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0" name="Line 625"/>
              <p:cNvSpPr>
                <a:spLocks noChangeShapeType="1"/>
              </p:cNvSpPr>
              <p:nvPr/>
            </p:nvSpPr>
            <p:spPr bwMode="auto">
              <a:xfrm>
                <a:off x="4126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1" name="Line 626"/>
              <p:cNvSpPr>
                <a:spLocks noChangeShapeType="1"/>
              </p:cNvSpPr>
              <p:nvPr/>
            </p:nvSpPr>
            <p:spPr bwMode="auto">
              <a:xfrm>
                <a:off x="4147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2" name="Line 627"/>
              <p:cNvSpPr>
                <a:spLocks noChangeShapeType="1"/>
              </p:cNvSpPr>
              <p:nvPr/>
            </p:nvSpPr>
            <p:spPr bwMode="auto">
              <a:xfrm>
                <a:off x="4168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3" name="Line 628"/>
              <p:cNvSpPr>
                <a:spLocks noChangeShapeType="1"/>
              </p:cNvSpPr>
              <p:nvPr/>
            </p:nvSpPr>
            <p:spPr bwMode="auto">
              <a:xfrm>
                <a:off x="4189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4" name="Line 629"/>
              <p:cNvSpPr>
                <a:spLocks noChangeShapeType="1"/>
              </p:cNvSpPr>
              <p:nvPr/>
            </p:nvSpPr>
            <p:spPr bwMode="auto">
              <a:xfrm>
                <a:off x="4209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5" name="Line 630"/>
              <p:cNvSpPr>
                <a:spLocks noChangeShapeType="1"/>
              </p:cNvSpPr>
              <p:nvPr/>
            </p:nvSpPr>
            <p:spPr bwMode="auto">
              <a:xfrm>
                <a:off x="4230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6" name="Line 631"/>
              <p:cNvSpPr>
                <a:spLocks noChangeShapeType="1"/>
              </p:cNvSpPr>
              <p:nvPr/>
            </p:nvSpPr>
            <p:spPr bwMode="auto">
              <a:xfrm>
                <a:off x="4250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7" name="Line 632"/>
              <p:cNvSpPr>
                <a:spLocks noChangeShapeType="1"/>
              </p:cNvSpPr>
              <p:nvPr/>
            </p:nvSpPr>
            <p:spPr bwMode="auto">
              <a:xfrm>
                <a:off x="4270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8" name="Line 633"/>
              <p:cNvSpPr>
                <a:spLocks noChangeShapeType="1"/>
              </p:cNvSpPr>
              <p:nvPr/>
            </p:nvSpPr>
            <p:spPr bwMode="auto">
              <a:xfrm>
                <a:off x="4291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9" name="Line 634"/>
              <p:cNvSpPr>
                <a:spLocks noChangeShapeType="1"/>
              </p:cNvSpPr>
              <p:nvPr/>
            </p:nvSpPr>
            <p:spPr bwMode="auto">
              <a:xfrm>
                <a:off x="4312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0" name="Line 635"/>
              <p:cNvSpPr>
                <a:spLocks noChangeShapeType="1"/>
              </p:cNvSpPr>
              <p:nvPr/>
            </p:nvSpPr>
            <p:spPr bwMode="auto">
              <a:xfrm>
                <a:off x="4333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1" name="Line 636"/>
              <p:cNvSpPr>
                <a:spLocks noChangeShapeType="1"/>
              </p:cNvSpPr>
              <p:nvPr/>
            </p:nvSpPr>
            <p:spPr bwMode="auto">
              <a:xfrm>
                <a:off x="4353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2" name="Line 637"/>
              <p:cNvSpPr>
                <a:spLocks noChangeShapeType="1"/>
              </p:cNvSpPr>
              <p:nvPr/>
            </p:nvSpPr>
            <p:spPr bwMode="auto">
              <a:xfrm>
                <a:off x="4374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3" name="Line 638"/>
              <p:cNvSpPr>
                <a:spLocks noChangeShapeType="1"/>
              </p:cNvSpPr>
              <p:nvPr/>
            </p:nvSpPr>
            <p:spPr bwMode="auto">
              <a:xfrm>
                <a:off x="4394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4" name="Line 639"/>
              <p:cNvSpPr>
                <a:spLocks noChangeShapeType="1"/>
              </p:cNvSpPr>
              <p:nvPr/>
            </p:nvSpPr>
            <p:spPr bwMode="auto">
              <a:xfrm>
                <a:off x="4414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5" name="Line 640"/>
              <p:cNvSpPr>
                <a:spLocks noChangeShapeType="1"/>
              </p:cNvSpPr>
              <p:nvPr/>
            </p:nvSpPr>
            <p:spPr bwMode="auto">
              <a:xfrm>
                <a:off x="4435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6" name="Line 641"/>
              <p:cNvSpPr>
                <a:spLocks noChangeShapeType="1"/>
              </p:cNvSpPr>
              <p:nvPr/>
            </p:nvSpPr>
            <p:spPr bwMode="auto">
              <a:xfrm>
                <a:off x="4456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7" name="Line 642"/>
              <p:cNvSpPr>
                <a:spLocks noChangeShapeType="1"/>
              </p:cNvSpPr>
              <p:nvPr/>
            </p:nvSpPr>
            <p:spPr bwMode="auto">
              <a:xfrm>
                <a:off x="4477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8" name="Line 643"/>
              <p:cNvSpPr>
                <a:spLocks noChangeShapeType="1"/>
              </p:cNvSpPr>
              <p:nvPr/>
            </p:nvSpPr>
            <p:spPr bwMode="auto">
              <a:xfrm>
                <a:off x="4497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9" name="Line 644"/>
              <p:cNvSpPr>
                <a:spLocks noChangeShapeType="1"/>
              </p:cNvSpPr>
              <p:nvPr/>
            </p:nvSpPr>
            <p:spPr bwMode="auto">
              <a:xfrm>
                <a:off x="4518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0" name="Line 645"/>
              <p:cNvSpPr>
                <a:spLocks noChangeShapeType="1"/>
              </p:cNvSpPr>
              <p:nvPr/>
            </p:nvSpPr>
            <p:spPr bwMode="auto">
              <a:xfrm>
                <a:off x="4538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1" name="Line 646"/>
              <p:cNvSpPr>
                <a:spLocks noChangeShapeType="1"/>
              </p:cNvSpPr>
              <p:nvPr/>
            </p:nvSpPr>
            <p:spPr bwMode="auto">
              <a:xfrm>
                <a:off x="4558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2" name="Line 647"/>
              <p:cNvSpPr>
                <a:spLocks noChangeShapeType="1"/>
              </p:cNvSpPr>
              <p:nvPr/>
            </p:nvSpPr>
            <p:spPr bwMode="auto">
              <a:xfrm>
                <a:off x="4579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3" name="Line 648"/>
              <p:cNvSpPr>
                <a:spLocks noChangeShapeType="1"/>
              </p:cNvSpPr>
              <p:nvPr/>
            </p:nvSpPr>
            <p:spPr bwMode="auto">
              <a:xfrm>
                <a:off x="4600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4" name="Line 649"/>
              <p:cNvSpPr>
                <a:spLocks noChangeShapeType="1"/>
              </p:cNvSpPr>
              <p:nvPr/>
            </p:nvSpPr>
            <p:spPr bwMode="auto">
              <a:xfrm>
                <a:off x="4621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5" name="Line 650"/>
              <p:cNvSpPr>
                <a:spLocks noChangeShapeType="1"/>
              </p:cNvSpPr>
              <p:nvPr/>
            </p:nvSpPr>
            <p:spPr bwMode="auto">
              <a:xfrm>
                <a:off x="4641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6" name="Line 651"/>
              <p:cNvSpPr>
                <a:spLocks noChangeShapeType="1"/>
              </p:cNvSpPr>
              <p:nvPr/>
            </p:nvSpPr>
            <p:spPr bwMode="auto">
              <a:xfrm>
                <a:off x="4662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7" name="Line 652"/>
              <p:cNvSpPr>
                <a:spLocks noChangeShapeType="1"/>
              </p:cNvSpPr>
              <p:nvPr/>
            </p:nvSpPr>
            <p:spPr bwMode="auto">
              <a:xfrm>
                <a:off x="4682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8" name="Line 653"/>
              <p:cNvSpPr>
                <a:spLocks noChangeShapeType="1"/>
              </p:cNvSpPr>
              <p:nvPr/>
            </p:nvSpPr>
            <p:spPr bwMode="auto">
              <a:xfrm>
                <a:off x="4702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9" name="Line 654"/>
              <p:cNvSpPr>
                <a:spLocks noChangeShapeType="1"/>
              </p:cNvSpPr>
              <p:nvPr/>
            </p:nvSpPr>
            <p:spPr bwMode="auto">
              <a:xfrm>
                <a:off x="4723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0" name="Line 655"/>
              <p:cNvSpPr>
                <a:spLocks noChangeShapeType="1"/>
              </p:cNvSpPr>
              <p:nvPr/>
            </p:nvSpPr>
            <p:spPr bwMode="auto">
              <a:xfrm>
                <a:off x="4744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1" name="Line 656"/>
              <p:cNvSpPr>
                <a:spLocks noChangeShapeType="1"/>
              </p:cNvSpPr>
              <p:nvPr/>
            </p:nvSpPr>
            <p:spPr bwMode="auto">
              <a:xfrm>
                <a:off x="4765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2" name="Line 657"/>
              <p:cNvSpPr>
                <a:spLocks noChangeShapeType="1"/>
              </p:cNvSpPr>
              <p:nvPr/>
            </p:nvSpPr>
            <p:spPr bwMode="auto">
              <a:xfrm>
                <a:off x="4785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3" name="Line 658"/>
              <p:cNvSpPr>
                <a:spLocks noChangeShapeType="1"/>
              </p:cNvSpPr>
              <p:nvPr/>
            </p:nvSpPr>
            <p:spPr bwMode="auto">
              <a:xfrm>
                <a:off x="4806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4" name="Line 659"/>
              <p:cNvSpPr>
                <a:spLocks noChangeShapeType="1"/>
              </p:cNvSpPr>
              <p:nvPr/>
            </p:nvSpPr>
            <p:spPr bwMode="auto">
              <a:xfrm>
                <a:off x="4826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5" name="Line 660"/>
              <p:cNvSpPr>
                <a:spLocks noChangeShapeType="1"/>
              </p:cNvSpPr>
              <p:nvPr/>
            </p:nvSpPr>
            <p:spPr bwMode="auto">
              <a:xfrm>
                <a:off x="4846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6" name="Line 661"/>
              <p:cNvSpPr>
                <a:spLocks noChangeShapeType="1"/>
              </p:cNvSpPr>
              <p:nvPr/>
            </p:nvSpPr>
            <p:spPr bwMode="auto">
              <a:xfrm>
                <a:off x="4867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7" name="Line 662"/>
              <p:cNvSpPr>
                <a:spLocks noChangeShapeType="1"/>
              </p:cNvSpPr>
              <p:nvPr/>
            </p:nvSpPr>
            <p:spPr bwMode="auto">
              <a:xfrm>
                <a:off x="4888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8" name="Line 663"/>
              <p:cNvSpPr>
                <a:spLocks noChangeShapeType="1"/>
              </p:cNvSpPr>
              <p:nvPr/>
            </p:nvSpPr>
            <p:spPr bwMode="auto">
              <a:xfrm>
                <a:off x="4909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9" name="Line 664"/>
              <p:cNvSpPr>
                <a:spLocks noChangeShapeType="1"/>
              </p:cNvSpPr>
              <p:nvPr/>
            </p:nvSpPr>
            <p:spPr bwMode="auto">
              <a:xfrm>
                <a:off x="4929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0" name="Line 665"/>
              <p:cNvSpPr>
                <a:spLocks noChangeShapeType="1"/>
              </p:cNvSpPr>
              <p:nvPr/>
            </p:nvSpPr>
            <p:spPr bwMode="auto">
              <a:xfrm>
                <a:off x="4950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1" name="Line 666"/>
              <p:cNvSpPr>
                <a:spLocks noChangeShapeType="1"/>
              </p:cNvSpPr>
              <p:nvPr/>
            </p:nvSpPr>
            <p:spPr bwMode="auto">
              <a:xfrm>
                <a:off x="4970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2" name="Line 667"/>
              <p:cNvSpPr>
                <a:spLocks noChangeShapeType="1"/>
              </p:cNvSpPr>
              <p:nvPr/>
            </p:nvSpPr>
            <p:spPr bwMode="auto">
              <a:xfrm>
                <a:off x="4990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3" name="Line 668"/>
              <p:cNvSpPr>
                <a:spLocks noChangeShapeType="1"/>
              </p:cNvSpPr>
              <p:nvPr/>
            </p:nvSpPr>
            <p:spPr bwMode="auto">
              <a:xfrm>
                <a:off x="5011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4" name="Line 669"/>
              <p:cNvSpPr>
                <a:spLocks noChangeShapeType="1"/>
              </p:cNvSpPr>
              <p:nvPr/>
            </p:nvSpPr>
            <p:spPr bwMode="auto">
              <a:xfrm>
                <a:off x="5032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5" name="Line 670"/>
              <p:cNvSpPr>
                <a:spLocks noChangeShapeType="1"/>
              </p:cNvSpPr>
              <p:nvPr/>
            </p:nvSpPr>
            <p:spPr bwMode="auto">
              <a:xfrm>
                <a:off x="5053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6" name="Line 671"/>
              <p:cNvSpPr>
                <a:spLocks noChangeShapeType="1"/>
              </p:cNvSpPr>
              <p:nvPr/>
            </p:nvSpPr>
            <p:spPr bwMode="auto">
              <a:xfrm>
                <a:off x="5073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7" name="Line 672"/>
              <p:cNvSpPr>
                <a:spLocks noChangeShapeType="1"/>
              </p:cNvSpPr>
              <p:nvPr/>
            </p:nvSpPr>
            <p:spPr bwMode="auto">
              <a:xfrm>
                <a:off x="5094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8" name="Line 673"/>
              <p:cNvSpPr>
                <a:spLocks noChangeShapeType="1"/>
              </p:cNvSpPr>
              <p:nvPr/>
            </p:nvSpPr>
            <p:spPr bwMode="auto">
              <a:xfrm>
                <a:off x="5114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9" name="Line 674"/>
              <p:cNvSpPr>
                <a:spLocks noChangeShapeType="1"/>
              </p:cNvSpPr>
              <p:nvPr/>
            </p:nvSpPr>
            <p:spPr bwMode="auto">
              <a:xfrm>
                <a:off x="5134" y="3090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0" name="Line 675"/>
              <p:cNvSpPr>
                <a:spLocks noChangeShapeType="1"/>
              </p:cNvSpPr>
              <p:nvPr/>
            </p:nvSpPr>
            <p:spPr bwMode="auto">
              <a:xfrm>
                <a:off x="5155" y="3090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1" name="Line 676"/>
              <p:cNvSpPr>
                <a:spLocks noChangeShapeType="1"/>
              </p:cNvSpPr>
              <p:nvPr/>
            </p:nvSpPr>
            <p:spPr bwMode="auto">
              <a:xfrm>
                <a:off x="5176" y="3090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2" name="Line 677"/>
              <p:cNvSpPr>
                <a:spLocks noChangeShapeType="1"/>
              </p:cNvSpPr>
              <p:nvPr/>
            </p:nvSpPr>
            <p:spPr bwMode="auto">
              <a:xfrm>
                <a:off x="918" y="3090"/>
                <a:ext cx="4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3" name="Line 678"/>
              <p:cNvSpPr>
                <a:spLocks noChangeShapeType="1"/>
              </p:cNvSpPr>
              <p:nvPr/>
            </p:nvSpPr>
            <p:spPr bwMode="auto">
              <a:xfrm flipH="1">
                <a:off x="5139" y="3090"/>
                <a:ext cx="4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4" name="Freeform 679"/>
              <p:cNvSpPr>
                <a:spLocks/>
              </p:cNvSpPr>
              <p:nvPr/>
            </p:nvSpPr>
            <p:spPr bwMode="auto">
              <a:xfrm>
                <a:off x="630" y="3057"/>
                <a:ext cx="34" cy="91"/>
              </a:xfrm>
              <a:custGeom>
                <a:avLst/>
                <a:gdLst>
                  <a:gd name="T0" fmla="*/ 0 w 34"/>
                  <a:gd name="T1" fmla="*/ 9 h 91"/>
                  <a:gd name="T2" fmla="*/ 21 w 34"/>
                  <a:gd name="T3" fmla="*/ 0 h 91"/>
                  <a:gd name="T4" fmla="*/ 23 w 34"/>
                  <a:gd name="T5" fmla="*/ 0 h 91"/>
                  <a:gd name="T6" fmla="*/ 23 w 34"/>
                  <a:gd name="T7" fmla="*/ 77 h 91"/>
                  <a:gd name="T8" fmla="*/ 23 w 34"/>
                  <a:gd name="T9" fmla="*/ 81 h 91"/>
                  <a:gd name="T10" fmla="*/ 23 w 34"/>
                  <a:gd name="T11" fmla="*/ 84 h 91"/>
                  <a:gd name="T12" fmla="*/ 24 w 34"/>
                  <a:gd name="T13" fmla="*/ 87 h 91"/>
                  <a:gd name="T14" fmla="*/ 24 w 34"/>
                  <a:gd name="T15" fmla="*/ 89 h 91"/>
                  <a:gd name="T16" fmla="*/ 26 w 34"/>
                  <a:gd name="T17" fmla="*/ 90 h 91"/>
                  <a:gd name="T18" fmla="*/ 30 w 34"/>
                  <a:gd name="T19" fmla="*/ 90 h 91"/>
                  <a:gd name="T20" fmla="*/ 34 w 34"/>
                  <a:gd name="T21" fmla="*/ 90 h 91"/>
                  <a:gd name="T22" fmla="*/ 34 w 34"/>
                  <a:gd name="T23" fmla="*/ 91 h 91"/>
                  <a:gd name="T24" fmla="*/ 1 w 34"/>
                  <a:gd name="T25" fmla="*/ 91 h 91"/>
                  <a:gd name="T26" fmla="*/ 1 w 34"/>
                  <a:gd name="T27" fmla="*/ 90 h 91"/>
                  <a:gd name="T28" fmla="*/ 5 w 34"/>
                  <a:gd name="T29" fmla="*/ 90 h 91"/>
                  <a:gd name="T30" fmla="*/ 8 w 34"/>
                  <a:gd name="T31" fmla="*/ 90 h 91"/>
                  <a:gd name="T32" fmla="*/ 10 w 34"/>
                  <a:gd name="T33" fmla="*/ 89 h 91"/>
                  <a:gd name="T34" fmla="*/ 11 w 34"/>
                  <a:gd name="T35" fmla="*/ 87 h 91"/>
                  <a:gd name="T36" fmla="*/ 11 w 34"/>
                  <a:gd name="T37" fmla="*/ 84 h 91"/>
                  <a:gd name="T38" fmla="*/ 11 w 34"/>
                  <a:gd name="T39" fmla="*/ 81 h 91"/>
                  <a:gd name="T40" fmla="*/ 11 w 34"/>
                  <a:gd name="T41" fmla="*/ 77 h 91"/>
                  <a:gd name="T42" fmla="*/ 11 w 34"/>
                  <a:gd name="T43" fmla="*/ 25 h 91"/>
                  <a:gd name="T44" fmla="*/ 11 w 34"/>
                  <a:gd name="T45" fmla="*/ 19 h 91"/>
                  <a:gd name="T46" fmla="*/ 11 w 34"/>
                  <a:gd name="T47" fmla="*/ 16 h 91"/>
                  <a:gd name="T48" fmla="*/ 11 w 34"/>
                  <a:gd name="T49" fmla="*/ 13 h 91"/>
                  <a:gd name="T50" fmla="*/ 11 w 34"/>
                  <a:gd name="T51" fmla="*/ 11 h 91"/>
                  <a:gd name="T52" fmla="*/ 10 w 34"/>
                  <a:gd name="T53" fmla="*/ 10 h 91"/>
                  <a:gd name="T54" fmla="*/ 8 w 34"/>
                  <a:gd name="T55" fmla="*/ 9 h 91"/>
                  <a:gd name="T56" fmla="*/ 7 w 34"/>
                  <a:gd name="T57" fmla="*/ 9 h 91"/>
                  <a:gd name="T58" fmla="*/ 4 w 34"/>
                  <a:gd name="T59" fmla="*/ 9 h 91"/>
                  <a:gd name="T60" fmla="*/ 0 w 34"/>
                  <a:gd name="T61" fmla="*/ 10 h 91"/>
                  <a:gd name="T62" fmla="*/ 0 w 34"/>
                  <a:gd name="T63" fmla="*/ 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" h="91">
                    <a:moveTo>
                      <a:pt x="0" y="9"/>
                    </a:moveTo>
                    <a:lnTo>
                      <a:pt x="21" y="0"/>
                    </a:lnTo>
                    <a:lnTo>
                      <a:pt x="23" y="0"/>
                    </a:lnTo>
                    <a:lnTo>
                      <a:pt x="23" y="77"/>
                    </a:lnTo>
                    <a:lnTo>
                      <a:pt x="23" y="81"/>
                    </a:lnTo>
                    <a:lnTo>
                      <a:pt x="23" y="84"/>
                    </a:lnTo>
                    <a:lnTo>
                      <a:pt x="24" y="87"/>
                    </a:lnTo>
                    <a:lnTo>
                      <a:pt x="24" y="89"/>
                    </a:lnTo>
                    <a:lnTo>
                      <a:pt x="26" y="90"/>
                    </a:lnTo>
                    <a:lnTo>
                      <a:pt x="30" y="90"/>
                    </a:lnTo>
                    <a:lnTo>
                      <a:pt x="34" y="90"/>
                    </a:lnTo>
                    <a:lnTo>
                      <a:pt x="34" y="91"/>
                    </a:lnTo>
                    <a:lnTo>
                      <a:pt x="1" y="91"/>
                    </a:lnTo>
                    <a:lnTo>
                      <a:pt x="1" y="90"/>
                    </a:lnTo>
                    <a:lnTo>
                      <a:pt x="5" y="90"/>
                    </a:lnTo>
                    <a:lnTo>
                      <a:pt x="8" y="90"/>
                    </a:lnTo>
                    <a:lnTo>
                      <a:pt x="10" y="89"/>
                    </a:lnTo>
                    <a:lnTo>
                      <a:pt x="11" y="87"/>
                    </a:lnTo>
                    <a:lnTo>
                      <a:pt x="11" y="84"/>
                    </a:lnTo>
                    <a:lnTo>
                      <a:pt x="11" y="81"/>
                    </a:lnTo>
                    <a:lnTo>
                      <a:pt x="11" y="77"/>
                    </a:lnTo>
                    <a:lnTo>
                      <a:pt x="11" y="25"/>
                    </a:lnTo>
                    <a:lnTo>
                      <a:pt x="11" y="19"/>
                    </a:lnTo>
                    <a:lnTo>
                      <a:pt x="11" y="16"/>
                    </a:lnTo>
                    <a:lnTo>
                      <a:pt x="11" y="13"/>
                    </a:lnTo>
                    <a:lnTo>
                      <a:pt x="11" y="11"/>
                    </a:lnTo>
                    <a:lnTo>
                      <a:pt x="10" y="10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0" y="1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5" name="Freeform 680"/>
              <p:cNvSpPr>
                <a:spLocks noEditPoints="1"/>
              </p:cNvSpPr>
              <p:nvPr/>
            </p:nvSpPr>
            <p:spPr bwMode="auto">
              <a:xfrm>
                <a:off x="688" y="3057"/>
                <a:ext cx="56" cy="93"/>
              </a:xfrm>
              <a:custGeom>
                <a:avLst/>
                <a:gdLst>
                  <a:gd name="T0" fmla="*/ 0 w 56"/>
                  <a:gd name="T1" fmla="*/ 46 h 93"/>
                  <a:gd name="T2" fmla="*/ 1 w 56"/>
                  <a:gd name="T3" fmla="*/ 33 h 93"/>
                  <a:gd name="T4" fmla="*/ 4 w 56"/>
                  <a:gd name="T5" fmla="*/ 20 h 93"/>
                  <a:gd name="T6" fmla="*/ 7 w 56"/>
                  <a:gd name="T7" fmla="*/ 13 h 93"/>
                  <a:gd name="T8" fmla="*/ 11 w 56"/>
                  <a:gd name="T9" fmla="*/ 9 h 93"/>
                  <a:gd name="T10" fmla="*/ 16 w 56"/>
                  <a:gd name="T11" fmla="*/ 4 h 93"/>
                  <a:gd name="T12" fmla="*/ 22 w 56"/>
                  <a:gd name="T13" fmla="*/ 0 h 93"/>
                  <a:gd name="T14" fmla="*/ 29 w 56"/>
                  <a:gd name="T15" fmla="*/ 0 h 93"/>
                  <a:gd name="T16" fmla="*/ 35 w 56"/>
                  <a:gd name="T17" fmla="*/ 0 h 93"/>
                  <a:gd name="T18" fmla="*/ 40 w 56"/>
                  <a:gd name="T19" fmla="*/ 4 h 93"/>
                  <a:gd name="T20" fmla="*/ 46 w 56"/>
                  <a:gd name="T21" fmla="*/ 10 h 93"/>
                  <a:gd name="T22" fmla="*/ 54 w 56"/>
                  <a:gd name="T23" fmla="*/ 26 h 93"/>
                  <a:gd name="T24" fmla="*/ 56 w 56"/>
                  <a:gd name="T25" fmla="*/ 45 h 93"/>
                  <a:gd name="T26" fmla="*/ 55 w 56"/>
                  <a:gd name="T27" fmla="*/ 61 h 93"/>
                  <a:gd name="T28" fmla="*/ 52 w 56"/>
                  <a:gd name="T29" fmla="*/ 73 h 93"/>
                  <a:gd name="T30" fmla="*/ 49 w 56"/>
                  <a:gd name="T31" fmla="*/ 80 h 93"/>
                  <a:gd name="T32" fmla="*/ 45 w 56"/>
                  <a:gd name="T33" fmla="*/ 84 h 93"/>
                  <a:gd name="T34" fmla="*/ 40 w 56"/>
                  <a:gd name="T35" fmla="*/ 89 h 93"/>
                  <a:gd name="T36" fmla="*/ 35 w 56"/>
                  <a:gd name="T37" fmla="*/ 93 h 93"/>
                  <a:gd name="T38" fmla="*/ 27 w 56"/>
                  <a:gd name="T39" fmla="*/ 93 h 93"/>
                  <a:gd name="T40" fmla="*/ 22 w 56"/>
                  <a:gd name="T41" fmla="*/ 93 h 93"/>
                  <a:gd name="T42" fmla="*/ 16 w 56"/>
                  <a:gd name="T43" fmla="*/ 90 h 93"/>
                  <a:gd name="T44" fmla="*/ 11 w 56"/>
                  <a:gd name="T45" fmla="*/ 84 h 93"/>
                  <a:gd name="T46" fmla="*/ 7 w 56"/>
                  <a:gd name="T47" fmla="*/ 78 h 93"/>
                  <a:gd name="T48" fmla="*/ 1 w 56"/>
                  <a:gd name="T49" fmla="*/ 64 h 93"/>
                  <a:gd name="T50" fmla="*/ 0 w 56"/>
                  <a:gd name="T51" fmla="*/ 46 h 93"/>
                  <a:gd name="T52" fmla="*/ 13 w 56"/>
                  <a:gd name="T53" fmla="*/ 49 h 93"/>
                  <a:gd name="T54" fmla="*/ 13 w 56"/>
                  <a:gd name="T55" fmla="*/ 65 h 93"/>
                  <a:gd name="T56" fmla="*/ 17 w 56"/>
                  <a:gd name="T57" fmla="*/ 80 h 93"/>
                  <a:gd name="T58" fmla="*/ 19 w 56"/>
                  <a:gd name="T59" fmla="*/ 84 h 93"/>
                  <a:gd name="T60" fmla="*/ 22 w 56"/>
                  <a:gd name="T61" fmla="*/ 87 h 93"/>
                  <a:gd name="T62" fmla="*/ 24 w 56"/>
                  <a:gd name="T63" fmla="*/ 89 h 93"/>
                  <a:gd name="T64" fmla="*/ 27 w 56"/>
                  <a:gd name="T65" fmla="*/ 89 h 93"/>
                  <a:gd name="T66" fmla="*/ 32 w 56"/>
                  <a:gd name="T67" fmla="*/ 89 h 93"/>
                  <a:gd name="T68" fmla="*/ 35 w 56"/>
                  <a:gd name="T69" fmla="*/ 86 h 93"/>
                  <a:gd name="T70" fmla="*/ 38 w 56"/>
                  <a:gd name="T71" fmla="*/ 83 h 93"/>
                  <a:gd name="T72" fmla="*/ 39 w 56"/>
                  <a:gd name="T73" fmla="*/ 80 h 93"/>
                  <a:gd name="T74" fmla="*/ 40 w 56"/>
                  <a:gd name="T75" fmla="*/ 75 h 93"/>
                  <a:gd name="T76" fmla="*/ 43 w 56"/>
                  <a:gd name="T77" fmla="*/ 61 h 93"/>
                  <a:gd name="T78" fmla="*/ 43 w 56"/>
                  <a:gd name="T79" fmla="*/ 42 h 93"/>
                  <a:gd name="T80" fmla="*/ 43 w 56"/>
                  <a:gd name="T81" fmla="*/ 29 h 93"/>
                  <a:gd name="T82" fmla="*/ 40 w 56"/>
                  <a:gd name="T83" fmla="*/ 17 h 93"/>
                  <a:gd name="T84" fmla="*/ 39 w 56"/>
                  <a:gd name="T85" fmla="*/ 11 h 93"/>
                  <a:gd name="T86" fmla="*/ 38 w 56"/>
                  <a:gd name="T87" fmla="*/ 9 h 93"/>
                  <a:gd name="T88" fmla="*/ 35 w 56"/>
                  <a:gd name="T89" fmla="*/ 6 h 93"/>
                  <a:gd name="T90" fmla="*/ 32 w 56"/>
                  <a:gd name="T91" fmla="*/ 4 h 93"/>
                  <a:gd name="T92" fmla="*/ 29 w 56"/>
                  <a:gd name="T93" fmla="*/ 4 h 93"/>
                  <a:gd name="T94" fmla="*/ 24 w 56"/>
                  <a:gd name="T95" fmla="*/ 4 h 93"/>
                  <a:gd name="T96" fmla="*/ 20 w 56"/>
                  <a:gd name="T97" fmla="*/ 7 h 93"/>
                  <a:gd name="T98" fmla="*/ 17 w 56"/>
                  <a:gd name="T99" fmla="*/ 11 h 93"/>
                  <a:gd name="T100" fmla="*/ 16 w 56"/>
                  <a:gd name="T101" fmla="*/ 17 h 93"/>
                  <a:gd name="T102" fmla="*/ 14 w 56"/>
                  <a:gd name="T103" fmla="*/ 25 h 93"/>
                  <a:gd name="T104" fmla="*/ 13 w 56"/>
                  <a:gd name="T105" fmla="*/ 4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6" h="93">
                    <a:moveTo>
                      <a:pt x="0" y="46"/>
                    </a:moveTo>
                    <a:lnTo>
                      <a:pt x="1" y="33"/>
                    </a:lnTo>
                    <a:lnTo>
                      <a:pt x="4" y="20"/>
                    </a:lnTo>
                    <a:lnTo>
                      <a:pt x="7" y="13"/>
                    </a:lnTo>
                    <a:lnTo>
                      <a:pt x="11" y="9"/>
                    </a:lnTo>
                    <a:lnTo>
                      <a:pt x="16" y="4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0" y="4"/>
                    </a:lnTo>
                    <a:lnTo>
                      <a:pt x="46" y="10"/>
                    </a:lnTo>
                    <a:lnTo>
                      <a:pt x="54" y="26"/>
                    </a:lnTo>
                    <a:lnTo>
                      <a:pt x="56" y="45"/>
                    </a:lnTo>
                    <a:lnTo>
                      <a:pt x="55" y="61"/>
                    </a:lnTo>
                    <a:lnTo>
                      <a:pt x="52" y="73"/>
                    </a:lnTo>
                    <a:lnTo>
                      <a:pt x="49" y="80"/>
                    </a:lnTo>
                    <a:lnTo>
                      <a:pt x="45" y="84"/>
                    </a:lnTo>
                    <a:lnTo>
                      <a:pt x="40" y="89"/>
                    </a:lnTo>
                    <a:lnTo>
                      <a:pt x="35" y="93"/>
                    </a:lnTo>
                    <a:lnTo>
                      <a:pt x="27" y="93"/>
                    </a:lnTo>
                    <a:lnTo>
                      <a:pt x="22" y="93"/>
                    </a:lnTo>
                    <a:lnTo>
                      <a:pt x="16" y="90"/>
                    </a:lnTo>
                    <a:lnTo>
                      <a:pt x="11" y="84"/>
                    </a:lnTo>
                    <a:lnTo>
                      <a:pt x="7" y="78"/>
                    </a:lnTo>
                    <a:lnTo>
                      <a:pt x="1" y="64"/>
                    </a:lnTo>
                    <a:lnTo>
                      <a:pt x="0" y="46"/>
                    </a:lnTo>
                    <a:close/>
                    <a:moveTo>
                      <a:pt x="13" y="49"/>
                    </a:moveTo>
                    <a:lnTo>
                      <a:pt x="13" y="65"/>
                    </a:lnTo>
                    <a:lnTo>
                      <a:pt x="17" y="80"/>
                    </a:lnTo>
                    <a:lnTo>
                      <a:pt x="19" y="84"/>
                    </a:lnTo>
                    <a:lnTo>
                      <a:pt x="22" y="87"/>
                    </a:lnTo>
                    <a:lnTo>
                      <a:pt x="24" y="89"/>
                    </a:lnTo>
                    <a:lnTo>
                      <a:pt x="27" y="89"/>
                    </a:lnTo>
                    <a:lnTo>
                      <a:pt x="32" y="89"/>
                    </a:lnTo>
                    <a:lnTo>
                      <a:pt x="35" y="86"/>
                    </a:lnTo>
                    <a:lnTo>
                      <a:pt x="38" y="83"/>
                    </a:lnTo>
                    <a:lnTo>
                      <a:pt x="39" y="80"/>
                    </a:lnTo>
                    <a:lnTo>
                      <a:pt x="40" y="75"/>
                    </a:lnTo>
                    <a:lnTo>
                      <a:pt x="43" y="61"/>
                    </a:lnTo>
                    <a:lnTo>
                      <a:pt x="43" y="42"/>
                    </a:lnTo>
                    <a:lnTo>
                      <a:pt x="43" y="29"/>
                    </a:lnTo>
                    <a:lnTo>
                      <a:pt x="40" y="17"/>
                    </a:lnTo>
                    <a:lnTo>
                      <a:pt x="39" y="11"/>
                    </a:lnTo>
                    <a:lnTo>
                      <a:pt x="38" y="9"/>
                    </a:lnTo>
                    <a:lnTo>
                      <a:pt x="35" y="6"/>
                    </a:lnTo>
                    <a:lnTo>
                      <a:pt x="32" y="4"/>
                    </a:lnTo>
                    <a:lnTo>
                      <a:pt x="29" y="4"/>
                    </a:lnTo>
                    <a:lnTo>
                      <a:pt x="24" y="4"/>
                    </a:lnTo>
                    <a:lnTo>
                      <a:pt x="20" y="7"/>
                    </a:lnTo>
                    <a:lnTo>
                      <a:pt x="17" y="11"/>
                    </a:lnTo>
                    <a:lnTo>
                      <a:pt x="16" y="17"/>
                    </a:lnTo>
                    <a:lnTo>
                      <a:pt x="14" y="25"/>
                    </a:lnTo>
                    <a:lnTo>
                      <a:pt x="13" y="4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6" name="Freeform 681"/>
              <p:cNvSpPr>
                <a:spLocks/>
              </p:cNvSpPr>
              <p:nvPr/>
            </p:nvSpPr>
            <p:spPr bwMode="auto">
              <a:xfrm>
                <a:off x="763" y="3006"/>
                <a:ext cx="28" cy="74"/>
              </a:xfrm>
              <a:custGeom>
                <a:avLst/>
                <a:gdLst>
                  <a:gd name="T0" fmla="*/ 0 w 28"/>
                  <a:gd name="T1" fmla="*/ 9 h 74"/>
                  <a:gd name="T2" fmla="*/ 18 w 28"/>
                  <a:gd name="T3" fmla="*/ 0 h 74"/>
                  <a:gd name="T4" fmla="*/ 19 w 28"/>
                  <a:gd name="T5" fmla="*/ 0 h 74"/>
                  <a:gd name="T6" fmla="*/ 19 w 28"/>
                  <a:gd name="T7" fmla="*/ 62 h 74"/>
                  <a:gd name="T8" fmla="*/ 19 w 28"/>
                  <a:gd name="T9" fmla="*/ 67 h 74"/>
                  <a:gd name="T10" fmla="*/ 19 w 28"/>
                  <a:gd name="T11" fmla="*/ 70 h 74"/>
                  <a:gd name="T12" fmla="*/ 21 w 28"/>
                  <a:gd name="T13" fmla="*/ 71 h 74"/>
                  <a:gd name="T14" fmla="*/ 22 w 28"/>
                  <a:gd name="T15" fmla="*/ 73 h 74"/>
                  <a:gd name="T16" fmla="*/ 25 w 28"/>
                  <a:gd name="T17" fmla="*/ 73 h 74"/>
                  <a:gd name="T18" fmla="*/ 28 w 28"/>
                  <a:gd name="T19" fmla="*/ 73 h 74"/>
                  <a:gd name="T20" fmla="*/ 28 w 28"/>
                  <a:gd name="T21" fmla="*/ 74 h 74"/>
                  <a:gd name="T22" fmla="*/ 0 w 28"/>
                  <a:gd name="T23" fmla="*/ 74 h 74"/>
                  <a:gd name="T24" fmla="*/ 0 w 28"/>
                  <a:gd name="T25" fmla="*/ 73 h 74"/>
                  <a:gd name="T26" fmla="*/ 5 w 28"/>
                  <a:gd name="T27" fmla="*/ 73 h 74"/>
                  <a:gd name="T28" fmla="*/ 8 w 28"/>
                  <a:gd name="T29" fmla="*/ 73 h 74"/>
                  <a:gd name="T30" fmla="*/ 9 w 28"/>
                  <a:gd name="T31" fmla="*/ 71 h 74"/>
                  <a:gd name="T32" fmla="*/ 9 w 28"/>
                  <a:gd name="T33" fmla="*/ 70 h 74"/>
                  <a:gd name="T34" fmla="*/ 11 w 28"/>
                  <a:gd name="T35" fmla="*/ 68 h 74"/>
                  <a:gd name="T36" fmla="*/ 11 w 28"/>
                  <a:gd name="T37" fmla="*/ 65 h 74"/>
                  <a:gd name="T38" fmla="*/ 11 w 28"/>
                  <a:gd name="T39" fmla="*/ 62 h 74"/>
                  <a:gd name="T40" fmla="*/ 11 w 28"/>
                  <a:gd name="T41" fmla="*/ 20 h 74"/>
                  <a:gd name="T42" fmla="*/ 11 w 28"/>
                  <a:gd name="T43" fmla="*/ 16 h 74"/>
                  <a:gd name="T44" fmla="*/ 11 w 28"/>
                  <a:gd name="T45" fmla="*/ 13 h 74"/>
                  <a:gd name="T46" fmla="*/ 9 w 28"/>
                  <a:gd name="T47" fmla="*/ 12 h 74"/>
                  <a:gd name="T48" fmla="*/ 9 w 28"/>
                  <a:gd name="T49" fmla="*/ 10 h 74"/>
                  <a:gd name="T50" fmla="*/ 8 w 28"/>
                  <a:gd name="T51" fmla="*/ 9 h 74"/>
                  <a:gd name="T52" fmla="*/ 6 w 28"/>
                  <a:gd name="T53" fmla="*/ 7 h 74"/>
                  <a:gd name="T54" fmla="*/ 3 w 28"/>
                  <a:gd name="T55" fmla="*/ 9 h 74"/>
                  <a:gd name="T56" fmla="*/ 0 w 28"/>
                  <a:gd name="T57" fmla="*/ 9 h 74"/>
                  <a:gd name="T58" fmla="*/ 0 w 28"/>
                  <a:gd name="T59" fmla="*/ 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" h="74">
                    <a:moveTo>
                      <a:pt x="0" y="9"/>
                    </a:moveTo>
                    <a:lnTo>
                      <a:pt x="18" y="0"/>
                    </a:lnTo>
                    <a:lnTo>
                      <a:pt x="19" y="0"/>
                    </a:lnTo>
                    <a:lnTo>
                      <a:pt x="19" y="62"/>
                    </a:lnTo>
                    <a:lnTo>
                      <a:pt x="19" y="67"/>
                    </a:lnTo>
                    <a:lnTo>
                      <a:pt x="19" y="70"/>
                    </a:lnTo>
                    <a:lnTo>
                      <a:pt x="21" y="71"/>
                    </a:lnTo>
                    <a:lnTo>
                      <a:pt x="22" y="73"/>
                    </a:lnTo>
                    <a:lnTo>
                      <a:pt x="25" y="73"/>
                    </a:lnTo>
                    <a:lnTo>
                      <a:pt x="28" y="73"/>
                    </a:lnTo>
                    <a:lnTo>
                      <a:pt x="28" y="74"/>
                    </a:lnTo>
                    <a:lnTo>
                      <a:pt x="0" y="74"/>
                    </a:lnTo>
                    <a:lnTo>
                      <a:pt x="0" y="73"/>
                    </a:lnTo>
                    <a:lnTo>
                      <a:pt x="5" y="73"/>
                    </a:lnTo>
                    <a:lnTo>
                      <a:pt x="8" y="73"/>
                    </a:lnTo>
                    <a:lnTo>
                      <a:pt x="9" y="71"/>
                    </a:lnTo>
                    <a:lnTo>
                      <a:pt x="9" y="70"/>
                    </a:lnTo>
                    <a:lnTo>
                      <a:pt x="11" y="68"/>
                    </a:lnTo>
                    <a:lnTo>
                      <a:pt x="11" y="65"/>
                    </a:lnTo>
                    <a:lnTo>
                      <a:pt x="11" y="62"/>
                    </a:lnTo>
                    <a:lnTo>
                      <a:pt x="11" y="20"/>
                    </a:lnTo>
                    <a:lnTo>
                      <a:pt x="11" y="16"/>
                    </a:lnTo>
                    <a:lnTo>
                      <a:pt x="11" y="13"/>
                    </a:lnTo>
                    <a:lnTo>
                      <a:pt x="9" y="12"/>
                    </a:lnTo>
                    <a:lnTo>
                      <a:pt x="9" y="10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3" y="9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7" name="Freeform 682"/>
              <p:cNvSpPr>
                <a:spLocks/>
              </p:cNvSpPr>
              <p:nvPr/>
            </p:nvSpPr>
            <p:spPr bwMode="auto">
              <a:xfrm>
                <a:off x="810" y="3007"/>
                <a:ext cx="46" cy="75"/>
              </a:xfrm>
              <a:custGeom>
                <a:avLst/>
                <a:gdLst>
                  <a:gd name="T0" fmla="*/ 7 w 46"/>
                  <a:gd name="T1" fmla="*/ 0 h 75"/>
                  <a:gd name="T2" fmla="*/ 46 w 46"/>
                  <a:gd name="T3" fmla="*/ 0 h 75"/>
                  <a:gd name="T4" fmla="*/ 46 w 46"/>
                  <a:gd name="T5" fmla="*/ 3 h 75"/>
                  <a:gd name="T6" fmla="*/ 20 w 46"/>
                  <a:gd name="T7" fmla="*/ 75 h 75"/>
                  <a:gd name="T8" fmla="*/ 13 w 46"/>
                  <a:gd name="T9" fmla="*/ 75 h 75"/>
                  <a:gd name="T10" fmla="*/ 36 w 46"/>
                  <a:gd name="T11" fmla="*/ 9 h 75"/>
                  <a:gd name="T12" fmla="*/ 17 w 46"/>
                  <a:gd name="T13" fmla="*/ 9 h 75"/>
                  <a:gd name="T14" fmla="*/ 12 w 46"/>
                  <a:gd name="T15" fmla="*/ 11 h 75"/>
                  <a:gd name="T16" fmla="*/ 9 w 46"/>
                  <a:gd name="T17" fmla="*/ 11 h 75"/>
                  <a:gd name="T18" fmla="*/ 4 w 46"/>
                  <a:gd name="T19" fmla="*/ 13 h 75"/>
                  <a:gd name="T20" fmla="*/ 1 w 46"/>
                  <a:gd name="T21" fmla="*/ 18 h 75"/>
                  <a:gd name="T22" fmla="*/ 0 w 46"/>
                  <a:gd name="T23" fmla="*/ 18 h 75"/>
                  <a:gd name="T24" fmla="*/ 7 w 46"/>
                  <a:gd name="T25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75">
                    <a:moveTo>
                      <a:pt x="7" y="0"/>
                    </a:moveTo>
                    <a:lnTo>
                      <a:pt x="46" y="0"/>
                    </a:lnTo>
                    <a:lnTo>
                      <a:pt x="46" y="3"/>
                    </a:lnTo>
                    <a:lnTo>
                      <a:pt x="20" y="75"/>
                    </a:lnTo>
                    <a:lnTo>
                      <a:pt x="13" y="75"/>
                    </a:lnTo>
                    <a:lnTo>
                      <a:pt x="36" y="9"/>
                    </a:lnTo>
                    <a:lnTo>
                      <a:pt x="17" y="9"/>
                    </a:lnTo>
                    <a:lnTo>
                      <a:pt x="12" y="11"/>
                    </a:lnTo>
                    <a:lnTo>
                      <a:pt x="9" y="11"/>
                    </a:lnTo>
                    <a:lnTo>
                      <a:pt x="4" y="13"/>
                    </a:lnTo>
                    <a:lnTo>
                      <a:pt x="1" y="18"/>
                    </a:lnTo>
                    <a:lnTo>
                      <a:pt x="0" y="1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8" name="Line 683"/>
              <p:cNvSpPr>
                <a:spLocks noChangeShapeType="1"/>
              </p:cNvSpPr>
              <p:nvPr/>
            </p:nvSpPr>
            <p:spPr bwMode="auto">
              <a:xfrm>
                <a:off x="918" y="2975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9" name="Line 684"/>
              <p:cNvSpPr>
                <a:spLocks noChangeShapeType="1"/>
              </p:cNvSpPr>
              <p:nvPr/>
            </p:nvSpPr>
            <p:spPr bwMode="auto">
              <a:xfrm flipH="1">
                <a:off x="5160" y="2975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0" name="Line 685"/>
              <p:cNvSpPr>
                <a:spLocks noChangeShapeType="1"/>
              </p:cNvSpPr>
              <p:nvPr/>
            </p:nvSpPr>
            <p:spPr bwMode="auto">
              <a:xfrm>
                <a:off x="918" y="2909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1" name="Line 686"/>
              <p:cNvSpPr>
                <a:spLocks noChangeShapeType="1"/>
              </p:cNvSpPr>
              <p:nvPr/>
            </p:nvSpPr>
            <p:spPr bwMode="auto">
              <a:xfrm flipH="1">
                <a:off x="5160" y="2909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2" name="Line 687"/>
              <p:cNvSpPr>
                <a:spLocks noChangeShapeType="1"/>
              </p:cNvSpPr>
              <p:nvPr/>
            </p:nvSpPr>
            <p:spPr bwMode="auto">
              <a:xfrm>
                <a:off x="918" y="2862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3" name="Line 688"/>
              <p:cNvSpPr>
                <a:spLocks noChangeShapeType="1"/>
              </p:cNvSpPr>
              <p:nvPr/>
            </p:nvSpPr>
            <p:spPr bwMode="auto">
              <a:xfrm flipH="1">
                <a:off x="5160" y="2862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4" name="Line 689"/>
              <p:cNvSpPr>
                <a:spLocks noChangeShapeType="1"/>
              </p:cNvSpPr>
              <p:nvPr/>
            </p:nvSpPr>
            <p:spPr bwMode="auto">
              <a:xfrm>
                <a:off x="918" y="2826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5" name="Line 690"/>
              <p:cNvSpPr>
                <a:spLocks noChangeShapeType="1"/>
              </p:cNvSpPr>
              <p:nvPr/>
            </p:nvSpPr>
            <p:spPr bwMode="auto">
              <a:xfrm flipH="1">
                <a:off x="5160" y="2826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6" name="Line 691"/>
              <p:cNvSpPr>
                <a:spLocks noChangeShapeType="1"/>
              </p:cNvSpPr>
              <p:nvPr/>
            </p:nvSpPr>
            <p:spPr bwMode="auto">
              <a:xfrm>
                <a:off x="918" y="2795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7" name="Line 692"/>
              <p:cNvSpPr>
                <a:spLocks noChangeShapeType="1"/>
              </p:cNvSpPr>
              <p:nvPr/>
            </p:nvSpPr>
            <p:spPr bwMode="auto">
              <a:xfrm flipH="1">
                <a:off x="5160" y="2795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8" name="Line 693"/>
              <p:cNvSpPr>
                <a:spLocks noChangeShapeType="1"/>
              </p:cNvSpPr>
              <p:nvPr/>
            </p:nvSpPr>
            <p:spPr bwMode="auto">
              <a:xfrm>
                <a:off x="918" y="2769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9" name="Line 694"/>
              <p:cNvSpPr>
                <a:spLocks noChangeShapeType="1"/>
              </p:cNvSpPr>
              <p:nvPr/>
            </p:nvSpPr>
            <p:spPr bwMode="auto">
              <a:xfrm flipH="1">
                <a:off x="5160" y="2769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50" name="Line 695"/>
              <p:cNvSpPr>
                <a:spLocks noChangeShapeType="1"/>
              </p:cNvSpPr>
              <p:nvPr/>
            </p:nvSpPr>
            <p:spPr bwMode="auto">
              <a:xfrm>
                <a:off x="918" y="2747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51" name="Line 696"/>
              <p:cNvSpPr>
                <a:spLocks noChangeShapeType="1"/>
              </p:cNvSpPr>
              <p:nvPr/>
            </p:nvSpPr>
            <p:spPr bwMode="auto">
              <a:xfrm flipH="1">
                <a:off x="5160" y="2747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52" name="Line 697"/>
              <p:cNvSpPr>
                <a:spLocks noChangeShapeType="1"/>
              </p:cNvSpPr>
              <p:nvPr/>
            </p:nvSpPr>
            <p:spPr bwMode="auto">
              <a:xfrm>
                <a:off x="918" y="2728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53" name="Line 698"/>
              <p:cNvSpPr>
                <a:spLocks noChangeShapeType="1"/>
              </p:cNvSpPr>
              <p:nvPr/>
            </p:nvSpPr>
            <p:spPr bwMode="auto">
              <a:xfrm flipH="1">
                <a:off x="5160" y="2728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54" name="Line 699"/>
              <p:cNvSpPr>
                <a:spLocks noChangeShapeType="1"/>
              </p:cNvSpPr>
              <p:nvPr/>
            </p:nvSpPr>
            <p:spPr bwMode="auto">
              <a:xfrm>
                <a:off x="918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55" name="Line 700"/>
              <p:cNvSpPr>
                <a:spLocks noChangeShapeType="1"/>
              </p:cNvSpPr>
              <p:nvPr/>
            </p:nvSpPr>
            <p:spPr bwMode="auto">
              <a:xfrm>
                <a:off x="938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56" name="Line 701"/>
              <p:cNvSpPr>
                <a:spLocks noChangeShapeType="1"/>
              </p:cNvSpPr>
              <p:nvPr/>
            </p:nvSpPr>
            <p:spPr bwMode="auto">
              <a:xfrm>
                <a:off x="958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57" name="Line 702"/>
              <p:cNvSpPr>
                <a:spLocks noChangeShapeType="1"/>
              </p:cNvSpPr>
              <p:nvPr/>
            </p:nvSpPr>
            <p:spPr bwMode="auto">
              <a:xfrm>
                <a:off x="979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58" name="Line 703"/>
              <p:cNvSpPr>
                <a:spLocks noChangeShapeType="1"/>
              </p:cNvSpPr>
              <p:nvPr/>
            </p:nvSpPr>
            <p:spPr bwMode="auto">
              <a:xfrm>
                <a:off x="1000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59" name="Line 704"/>
              <p:cNvSpPr>
                <a:spLocks noChangeShapeType="1"/>
              </p:cNvSpPr>
              <p:nvPr/>
            </p:nvSpPr>
            <p:spPr bwMode="auto">
              <a:xfrm>
                <a:off x="1021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60" name="Line 705"/>
              <p:cNvSpPr>
                <a:spLocks noChangeShapeType="1"/>
              </p:cNvSpPr>
              <p:nvPr/>
            </p:nvSpPr>
            <p:spPr bwMode="auto">
              <a:xfrm>
                <a:off x="1041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61" name="Line 706"/>
              <p:cNvSpPr>
                <a:spLocks noChangeShapeType="1"/>
              </p:cNvSpPr>
              <p:nvPr/>
            </p:nvSpPr>
            <p:spPr bwMode="auto">
              <a:xfrm>
                <a:off x="1062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62" name="Line 707"/>
              <p:cNvSpPr>
                <a:spLocks noChangeShapeType="1"/>
              </p:cNvSpPr>
              <p:nvPr/>
            </p:nvSpPr>
            <p:spPr bwMode="auto">
              <a:xfrm>
                <a:off x="1082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63" name="Line 708"/>
              <p:cNvSpPr>
                <a:spLocks noChangeShapeType="1"/>
              </p:cNvSpPr>
              <p:nvPr/>
            </p:nvSpPr>
            <p:spPr bwMode="auto">
              <a:xfrm>
                <a:off x="1102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64" name="Line 709"/>
              <p:cNvSpPr>
                <a:spLocks noChangeShapeType="1"/>
              </p:cNvSpPr>
              <p:nvPr/>
            </p:nvSpPr>
            <p:spPr bwMode="auto">
              <a:xfrm>
                <a:off x="1123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65" name="Line 710"/>
              <p:cNvSpPr>
                <a:spLocks noChangeShapeType="1"/>
              </p:cNvSpPr>
              <p:nvPr/>
            </p:nvSpPr>
            <p:spPr bwMode="auto">
              <a:xfrm>
                <a:off x="1144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66" name="Line 711"/>
              <p:cNvSpPr>
                <a:spLocks noChangeShapeType="1"/>
              </p:cNvSpPr>
              <p:nvPr/>
            </p:nvSpPr>
            <p:spPr bwMode="auto">
              <a:xfrm>
                <a:off x="1165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67" name="Line 712"/>
              <p:cNvSpPr>
                <a:spLocks noChangeShapeType="1"/>
              </p:cNvSpPr>
              <p:nvPr/>
            </p:nvSpPr>
            <p:spPr bwMode="auto">
              <a:xfrm>
                <a:off x="1185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68" name="Line 713"/>
              <p:cNvSpPr>
                <a:spLocks noChangeShapeType="1"/>
              </p:cNvSpPr>
              <p:nvPr/>
            </p:nvSpPr>
            <p:spPr bwMode="auto">
              <a:xfrm>
                <a:off x="1206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69" name="Line 714"/>
              <p:cNvSpPr>
                <a:spLocks noChangeShapeType="1"/>
              </p:cNvSpPr>
              <p:nvPr/>
            </p:nvSpPr>
            <p:spPr bwMode="auto">
              <a:xfrm>
                <a:off x="1226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70" name="Line 715"/>
              <p:cNvSpPr>
                <a:spLocks noChangeShapeType="1"/>
              </p:cNvSpPr>
              <p:nvPr/>
            </p:nvSpPr>
            <p:spPr bwMode="auto">
              <a:xfrm>
                <a:off x="1246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71" name="Line 716"/>
              <p:cNvSpPr>
                <a:spLocks noChangeShapeType="1"/>
              </p:cNvSpPr>
              <p:nvPr/>
            </p:nvSpPr>
            <p:spPr bwMode="auto">
              <a:xfrm>
                <a:off x="1267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72" name="Line 717"/>
              <p:cNvSpPr>
                <a:spLocks noChangeShapeType="1"/>
              </p:cNvSpPr>
              <p:nvPr/>
            </p:nvSpPr>
            <p:spPr bwMode="auto">
              <a:xfrm>
                <a:off x="1288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73" name="Line 718"/>
              <p:cNvSpPr>
                <a:spLocks noChangeShapeType="1"/>
              </p:cNvSpPr>
              <p:nvPr/>
            </p:nvSpPr>
            <p:spPr bwMode="auto">
              <a:xfrm>
                <a:off x="1309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74" name="Line 719"/>
              <p:cNvSpPr>
                <a:spLocks noChangeShapeType="1"/>
              </p:cNvSpPr>
              <p:nvPr/>
            </p:nvSpPr>
            <p:spPr bwMode="auto">
              <a:xfrm>
                <a:off x="1329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75" name="Line 720"/>
              <p:cNvSpPr>
                <a:spLocks noChangeShapeType="1"/>
              </p:cNvSpPr>
              <p:nvPr/>
            </p:nvSpPr>
            <p:spPr bwMode="auto">
              <a:xfrm>
                <a:off x="1350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76" name="Line 721"/>
              <p:cNvSpPr>
                <a:spLocks noChangeShapeType="1"/>
              </p:cNvSpPr>
              <p:nvPr/>
            </p:nvSpPr>
            <p:spPr bwMode="auto">
              <a:xfrm>
                <a:off x="1370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77" name="Line 722"/>
              <p:cNvSpPr>
                <a:spLocks noChangeShapeType="1"/>
              </p:cNvSpPr>
              <p:nvPr/>
            </p:nvSpPr>
            <p:spPr bwMode="auto">
              <a:xfrm>
                <a:off x="1390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78" name="Line 723"/>
              <p:cNvSpPr>
                <a:spLocks noChangeShapeType="1"/>
              </p:cNvSpPr>
              <p:nvPr/>
            </p:nvSpPr>
            <p:spPr bwMode="auto">
              <a:xfrm>
                <a:off x="1411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79" name="Line 724"/>
              <p:cNvSpPr>
                <a:spLocks noChangeShapeType="1"/>
              </p:cNvSpPr>
              <p:nvPr/>
            </p:nvSpPr>
            <p:spPr bwMode="auto">
              <a:xfrm>
                <a:off x="1432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80" name="Line 725"/>
              <p:cNvSpPr>
                <a:spLocks noChangeShapeType="1"/>
              </p:cNvSpPr>
              <p:nvPr/>
            </p:nvSpPr>
            <p:spPr bwMode="auto">
              <a:xfrm>
                <a:off x="1453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81" name="Line 726"/>
              <p:cNvSpPr>
                <a:spLocks noChangeShapeType="1"/>
              </p:cNvSpPr>
              <p:nvPr/>
            </p:nvSpPr>
            <p:spPr bwMode="auto">
              <a:xfrm>
                <a:off x="1473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82" name="Line 727"/>
              <p:cNvSpPr>
                <a:spLocks noChangeShapeType="1"/>
              </p:cNvSpPr>
              <p:nvPr/>
            </p:nvSpPr>
            <p:spPr bwMode="auto">
              <a:xfrm>
                <a:off x="1494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83" name="Line 728"/>
              <p:cNvSpPr>
                <a:spLocks noChangeShapeType="1"/>
              </p:cNvSpPr>
              <p:nvPr/>
            </p:nvSpPr>
            <p:spPr bwMode="auto">
              <a:xfrm>
                <a:off x="1514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84" name="Line 729"/>
              <p:cNvSpPr>
                <a:spLocks noChangeShapeType="1"/>
              </p:cNvSpPr>
              <p:nvPr/>
            </p:nvSpPr>
            <p:spPr bwMode="auto">
              <a:xfrm>
                <a:off x="1534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85" name="Line 730"/>
              <p:cNvSpPr>
                <a:spLocks noChangeShapeType="1"/>
              </p:cNvSpPr>
              <p:nvPr/>
            </p:nvSpPr>
            <p:spPr bwMode="auto">
              <a:xfrm>
                <a:off x="1555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86" name="Line 731"/>
              <p:cNvSpPr>
                <a:spLocks noChangeShapeType="1"/>
              </p:cNvSpPr>
              <p:nvPr/>
            </p:nvSpPr>
            <p:spPr bwMode="auto">
              <a:xfrm>
                <a:off x="1576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87" name="Line 732"/>
              <p:cNvSpPr>
                <a:spLocks noChangeShapeType="1"/>
              </p:cNvSpPr>
              <p:nvPr/>
            </p:nvSpPr>
            <p:spPr bwMode="auto">
              <a:xfrm>
                <a:off x="1597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88" name="Line 733"/>
              <p:cNvSpPr>
                <a:spLocks noChangeShapeType="1"/>
              </p:cNvSpPr>
              <p:nvPr/>
            </p:nvSpPr>
            <p:spPr bwMode="auto">
              <a:xfrm>
                <a:off x="1617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89" name="Line 734"/>
              <p:cNvSpPr>
                <a:spLocks noChangeShapeType="1"/>
              </p:cNvSpPr>
              <p:nvPr/>
            </p:nvSpPr>
            <p:spPr bwMode="auto">
              <a:xfrm>
                <a:off x="1638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90" name="Line 735"/>
              <p:cNvSpPr>
                <a:spLocks noChangeShapeType="1"/>
              </p:cNvSpPr>
              <p:nvPr/>
            </p:nvSpPr>
            <p:spPr bwMode="auto">
              <a:xfrm>
                <a:off x="1658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91" name="Line 736"/>
              <p:cNvSpPr>
                <a:spLocks noChangeShapeType="1"/>
              </p:cNvSpPr>
              <p:nvPr/>
            </p:nvSpPr>
            <p:spPr bwMode="auto">
              <a:xfrm>
                <a:off x="1678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92" name="Line 737"/>
              <p:cNvSpPr>
                <a:spLocks noChangeShapeType="1"/>
              </p:cNvSpPr>
              <p:nvPr/>
            </p:nvSpPr>
            <p:spPr bwMode="auto">
              <a:xfrm>
                <a:off x="1699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93" name="Line 738"/>
              <p:cNvSpPr>
                <a:spLocks noChangeShapeType="1"/>
              </p:cNvSpPr>
              <p:nvPr/>
            </p:nvSpPr>
            <p:spPr bwMode="auto">
              <a:xfrm>
                <a:off x="1720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94" name="Line 739"/>
              <p:cNvSpPr>
                <a:spLocks noChangeShapeType="1"/>
              </p:cNvSpPr>
              <p:nvPr/>
            </p:nvSpPr>
            <p:spPr bwMode="auto">
              <a:xfrm>
                <a:off x="1741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95" name="Line 740"/>
              <p:cNvSpPr>
                <a:spLocks noChangeShapeType="1"/>
              </p:cNvSpPr>
              <p:nvPr/>
            </p:nvSpPr>
            <p:spPr bwMode="auto">
              <a:xfrm>
                <a:off x="1761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96" name="Line 741"/>
              <p:cNvSpPr>
                <a:spLocks noChangeShapeType="1"/>
              </p:cNvSpPr>
              <p:nvPr/>
            </p:nvSpPr>
            <p:spPr bwMode="auto">
              <a:xfrm>
                <a:off x="1782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97" name="Line 742"/>
              <p:cNvSpPr>
                <a:spLocks noChangeShapeType="1"/>
              </p:cNvSpPr>
              <p:nvPr/>
            </p:nvSpPr>
            <p:spPr bwMode="auto">
              <a:xfrm>
                <a:off x="1802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98" name="Line 743"/>
              <p:cNvSpPr>
                <a:spLocks noChangeShapeType="1"/>
              </p:cNvSpPr>
              <p:nvPr/>
            </p:nvSpPr>
            <p:spPr bwMode="auto">
              <a:xfrm>
                <a:off x="1822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99" name="Line 744"/>
              <p:cNvSpPr>
                <a:spLocks noChangeShapeType="1"/>
              </p:cNvSpPr>
              <p:nvPr/>
            </p:nvSpPr>
            <p:spPr bwMode="auto">
              <a:xfrm>
                <a:off x="1843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00" name="Line 745"/>
              <p:cNvSpPr>
                <a:spLocks noChangeShapeType="1"/>
              </p:cNvSpPr>
              <p:nvPr/>
            </p:nvSpPr>
            <p:spPr bwMode="auto">
              <a:xfrm>
                <a:off x="1864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01" name="Line 746"/>
              <p:cNvSpPr>
                <a:spLocks noChangeShapeType="1"/>
              </p:cNvSpPr>
              <p:nvPr/>
            </p:nvSpPr>
            <p:spPr bwMode="auto">
              <a:xfrm>
                <a:off x="1885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02" name="Line 747"/>
              <p:cNvSpPr>
                <a:spLocks noChangeShapeType="1"/>
              </p:cNvSpPr>
              <p:nvPr/>
            </p:nvSpPr>
            <p:spPr bwMode="auto">
              <a:xfrm>
                <a:off x="1905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03" name="Line 748"/>
              <p:cNvSpPr>
                <a:spLocks noChangeShapeType="1"/>
              </p:cNvSpPr>
              <p:nvPr/>
            </p:nvSpPr>
            <p:spPr bwMode="auto">
              <a:xfrm>
                <a:off x="1926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04" name="Line 749"/>
              <p:cNvSpPr>
                <a:spLocks noChangeShapeType="1"/>
              </p:cNvSpPr>
              <p:nvPr/>
            </p:nvSpPr>
            <p:spPr bwMode="auto">
              <a:xfrm>
                <a:off x="1946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05" name="Line 750"/>
              <p:cNvSpPr>
                <a:spLocks noChangeShapeType="1"/>
              </p:cNvSpPr>
              <p:nvPr/>
            </p:nvSpPr>
            <p:spPr bwMode="auto">
              <a:xfrm>
                <a:off x="1966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06" name="Line 751"/>
              <p:cNvSpPr>
                <a:spLocks noChangeShapeType="1"/>
              </p:cNvSpPr>
              <p:nvPr/>
            </p:nvSpPr>
            <p:spPr bwMode="auto">
              <a:xfrm>
                <a:off x="1987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07" name="Line 752"/>
              <p:cNvSpPr>
                <a:spLocks noChangeShapeType="1"/>
              </p:cNvSpPr>
              <p:nvPr/>
            </p:nvSpPr>
            <p:spPr bwMode="auto">
              <a:xfrm>
                <a:off x="2008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08" name="Line 753"/>
              <p:cNvSpPr>
                <a:spLocks noChangeShapeType="1"/>
              </p:cNvSpPr>
              <p:nvPr/>
            </p:nvSpPr>
            <p:spPr bwMode="auto">
              <a:xfrm>
                <a:off x="2029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09" name="Line 754"/>
              <p:cNvSpPr>
                <a:spLocks noChangeShapeType="1"/>
              </p:cNvSpPr>
              <p:nvPr/>
            </p:nvSpPr>
            <p:spPr bwMode="auto">
              <a:xfrm>
                <a:off x="2049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10" name="Line 755"/>
              <p:cNvSpPr>
                <a:spLocks noChangeShapeType="1"/>
              </p:cNvSpPr>
              <p:nvPr/>
            </p:nvSpPr>
            <p:spPr bwMode="auto">
              <a:xfrm>
                <a:off x="2070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11" name="Line 756"/>
              <p:cNvSpPr>
                <a:spLocks noChangeShapeType="1"/>
              </p:cNvSpPr>
              <p:nvPr/>
            </p:nvSpPr>
            <p:spPr bwMode="auto">
              <a:xfrm>
                <a:off x="2090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12" name="Line 757"/>
              <p:cNvSpPr>
                <a:spLocks noChangeShapeType="1"/>
              </p:cNvSpPr>
              <p:nvPr/>
            </p:nvSpPr>
            <p:spPr bwMode="auto">
              <a:xfrm>
                <a:off x="2110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13" name="Line 758"/>
              <p:cNvSpPr>
                <a:spLocks noChangeShapeType="1"/>
              </p:cNvSpPr>
              <p:nvPr/>
            </p:nvSpPr>
            <p:spPr bwMode="auto">
              <a:xfrm>
                <a:off x="2131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14" name="Line 759"/>
              <p:cNvSpPr>
                <a:spLocks noChangeShapeType="1"/>
              </p:cNvSpPr>
              <p:nvPr/>
            </p:nvSpPr>
            <p:spPr bwMode="auto">
              <a:xfrm>
                <a:off x="2152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15" name="Line 760"/>
              <p:cNvSpPr>
                <a:spLocks noChangeShapeType="1"/>
              </p:cNvSpPr>
              <p:nvPr/>
            </p:nvSpPr>
            <p:spPr bwMode="auto">
              <a:xfrm>
                <a:off x="2173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16" name="Line 761"/>
              <p:cNvSpPr>
                <a:spLocks noChangeShapeType="1"/>
              </p:cNvSpPr>
              <p:nvPr/>
            </p:nvSpPr>
            <p:spPr bwMode="auto">
              <a:xfrm>
                <a:off x="2193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17" name="Line 762"/>
              <p:cNvSpPr>
                <a:spLocks noChangeShapeType="1"/>
              </p:cNvSpPr>
              <p:nvPr/>
            </p:nvSpPr>
            <p:spPr bwMode="auto">
              <a:xfrm>
                <a:off x="2214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18" name="Line 763"/>
              <p:cNvSpPr>
                <a:spLocks noChangeShapeType="1"/>
              </p:cNvSpPr>
              <p:nvPr/>
            </p:nvSpPr>
            <p:spPr bwMode="auto">
              <a:xfrm>
                <a:off x="2234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19" name="Line 764"/>
              <p:cNvSpPr>
                <a:spLocks noChangeShapeType="1"/>
              </p:cNvSpPr>
              <p:nvPr/>
            </p:nvSpPr>
            <p:spPr bwMode="auto">
              <a:xfrm>
                <a:off x="2254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20" name="Line 765"/>
              <p:cNvSpPr>
                <a:spLocks noChangeShapeType="1"/>
              </p:cNvSpPr>
              <p:nvPr/>
            </p:nvSpPr>
            <p:spPr bwMode="auto">
              <a:xfrm>
                <a:off x="2275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21" name="Line 766"/>
              <p:cNvSpPr>
                <a:spLocks noChangeShapeType="1"/>
              </p:cNvSpPr>
              <p:nvPr/>
            </p:nvSpPr>
            <p:spPr bwMode="auto">
              <a:xfrm>
                <a:off x="2296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22" name="Line 767"/>
              <p:cNvSpPr>
                <a:spLocks noChangeShapeType="1"/>
              </p:cNvSpPr>
              <p:nvPr/>
            </p:nvSpPr>
            <p:spPr bwMode="auto">
              <a:xfrm>
                <a:off x="2317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23" name="Line 768"/>
              <p:cNvSpPr>
                <a:spLocks noChangeShapeType="1"/>
              </p:cNvSpPr>
              <p:nvPr/>
            </p:nvSpPr>
            <p:spPr bwMode="auto">
              <a:xfrm>
                <a:off x="2337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24" name="Line 769"/>
              <p:cNvSpPr>
                <a:spLocks noChangeShapeType="1"/>
              </p:cNvSpPr>
              <p:nvPr/>
            </p:nvSpPr>
            <p:spPr bwMode="auto">
              <a:xfrm>
                <a:off x="2358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25" name="Line 770"/>
              <p:cNvSpPr>
                <a:spLocks noChangeShapeType="1"/>
              </p:cNvSpPr>
              <p:nvPr/>
            </p:nvSpPr>
            <p:spPr bwMode="auto">
              <a:xfrm>
                <a:off x="2378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26" name="Line 771"/>
              <p:cNvSpPr>
                <a:spLocks noChangeShapeType="1"/>
              </p:cNvSpPr>
              <p:nvPr/>
            </p:nvSpPr>
            <p:spPr bwMode="auto">
              <a:xfrm>
                <a:off x="2398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27" name="Line 772"/>
              <p:cNvSpPr>
                <a:spLocks noChangeShapeType="1"/>
              </p:cNvSpPr>
              <p:nvPr/>
            </p:nvSpPr>
            <p:spPr bwMode="auto">
              <a:xfrm>
                <a:off x="2419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28" name="Line 773"/>
              <p:cNvSpPr>
                <a:spLocks noChangeShapeType="1"/>
              </p:cNvSpPr>
              <p:nvPr/>
            </p:nvSpPr>
            <p:spPr bwMode="auto">
              <a:xfrm>
                <a:off x="2440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29" name="Line 774"/>
              <p:cNvSpPr>
                <a:spLocks noChangeShapeType="1"/>
              </p:cNvSpPr>
              <p:nvPr/>
            </p:nvSpPr>
            <p:spPr bwMode="auto">
              <a:xfrm>
                <a:off x="2461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30" name="Line 775"/>
              <p:cNvSpPr>
                <a:spLocks noChangeShapeType="1"/>
              </p:cNvSpPr>
              <p:nvPr/>
            </p:nvSpPr>
            <p:spPr bwMode="auto">
              <a:xfrm>
                <a:off x="2481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31" name="Line 776"/>
              <p:cNvSpPr>
                <a:spLocks noChangeShapeType="1"/>
              </p:cNvSpPr>
              <p:nvPr/>
            </p:nvSpPr>
            <p:spPr bwMode="auto">
              <a:xfrm>
                <a:off x="2502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32" name="Line 777"/>
              <p:cNvSpPr>
                <a:spLocks noChangeShapeType="1"/>
              </p:cNvSpPr>
              <p:nvPr/>
            </p:nvSpPr>
            <p:spPr bwMode="auto">
              <a:xfrm>
                <a:off x="2522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33" name="Line 778"/>
              <p:cNvSpPr>
                <a:spLocks noChangeShapeType="1"/>
              </p:cNvSpPr>
              <p:nvPr/>
            </p:nvSpPr>
            <p:spPr bwMode="auto">
              <a:xfrm>
                <a:off x="2542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34" name="Line 779"/>
              <p:cNvSpPr>
                <a:spLocks noChangeShapeType="1"/>
              </p:cNvSpPr>
              <p:nvPr/>
            </p:nvSpPr>
            <p:spPr bwMode="auto">
              <a:xfrm>
                <a:off x="2563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35" name="Line 780"/>
              <p:cNvSpPr>
                <a:spLocks noChangeShapeType="1"/>
              </p:cNvSpPr>
              <p:nvPr/>
            </p:nvSpPr>
            <p:spPr bwMode="auto">
              <a:xfrm>
                <a:off x="2584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36" name="Line 781"/>
              <p:cNvSpPr>
                <a:spLocks noChangeShapeType="1"/>
              </p:cNvSpPr>
              <p:nvPr/>
            </p:nvSpPr>
            <p:spPr bwMode="auto">
              <a:xfrm>
                <a:off x="2605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37" name="Line 782"/>
              <p:cNvSpPr>
                <a:spLocks noChangeShapeType="1"/>
              </p:cNvSpPr>
              <p:nvPr/>
            </p:nvSpPr>
            <p:spPr bwMode="auto">
              <a:xfrm>
                <a:off x="2625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38" name="Line 783"/>
              <p:cNvSpPr>
                <a:spLocks noChangeShapeType="1"/>
              </p:cNvSpPr>
              <p:nvPr/>
            </p:nvSpPr>
            <p:spPr bwMode="auto">
              <a:xfrm>
                <a:off x="2646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39" name="Line 784"/>
              <p:cNvSpPr>
                <a:spLocks noChangeShapeType="1"/>
              </p:cNvSpPr>
              <p:nvPr/>
            </p:nvSpPr>
            <p:spPr bwMode="auto">
              <a:xfrm>
                <a:off x="2666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40" name="Line 785"/>
              <p:cNvSpPr>
                <a:spLocks noChangeShapeType="1"/>
              </p:cNvSpPr>
              <p:nvPr/>
            </p:nvSpPr>
            <p:spPr bwMode="auto">
              <a:xfrm>
                <a:off x="2686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41" name="Line 786"/>
              <p:cNvSpPr>
                <a:spLocks noChangeShapeType="1"/>
              </p:cNvSpPr>
              <p:nvPr/>
            </p:nvSpPr>
            <p:spPr bwMode="auto">
              <a:xfrm>
                <a:off x="2707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42" name="Line 787"/>
              <p:cNvSpPr>
                <a:spLocks noChangeShapeType="1"/>
              </p:cNvSpPr>
              <p:nvPr/>
            </p:nvSpPr>
            <p:spPr bwMode="auto">
              <a:xfrm>
                <a:off x="2728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43" name="Line 788"/>
              <p:cNvSpPr>
                <a:spLocks noChangeShapeType="1"/>
              </p:cNvSpPr>
              <p:nvPr/>
            </p:nvSpPr>
            <p:spPr bwMode="auto">
              <a:xfrm>
                <a:off x="2749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44" name="Line 789"/>
              <p:cNvSpPr>
                <a:spLocks noChangeShapeType="1"/>
              </p:cNvSpPr>
              <p:nvPr/>
            </p:nvSpPr>
            <p:spPr bwMode="auto">
              <a:xfrm>
                <a:off x="2769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45" name="Line 790"/>
              <p:cNvSpPr>
                <a:spLocks noChangeShapeType="1"/>
              </p:cNvSpPr>
              <p:nvPr/>
            </p:nvSpPr>
            <p:spPr bwMode="auto">
              <a:xfrm>
                <a:off x="2790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46" name="Line 791"/>
              <p:cNvSpPr>
                <a:spLocks noChangeShapeType="1"/>
              </p:cNvSpPr>
              <p:nvPr/>
            </p:nvSpPr>
            <p:spPr bwMode="auto">
              <a:xfrm>
                <a:off x="2810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47" name="Line 792"/>
              <p:cNvSpPr>
                <a:spLocks noChangeShapeType="1"/>
              </p:cNvSpPr>
              <p:nvPr/>
            </p:nvSpPr>
            <p:spPr bwMode="auto">
              <a:xfrm>
                <a:off x="2830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48" name="Line 793"/>
              <p:cNvSpPr>
                <a:spLocks noChangeShapeType="1"/>
              </p:cNvSpPr>
              <p:nvPr/>
            </p:nvSpPr>
            <p:spPr bwMode="auto">
              <a:xfrm>
                <a:off x="2851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49" name="Line 794"/>
              <p:cNvSpPr>
                <a:spLocks noChangeShapeType="1"/>
              </p:cNvSpPr>
              <p:nvPr/>
            </p:nvSpPr>
            <p:spPr bwMode="auto">
              <a:xfrm>
                <a:off x="2872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50" name="Line 795"/>
              <p:cNvSpPr>
                <a:spLocks noChangeShapeType="1"/>
              </p:cNvSpPr>
              <p:nvPr/>
            </p:nvSpPr>
            <p:spPr bwMode="auto">
              <a:xfrm>
                <a:off x="2893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51" name="Line 796"/>
              <p:cNvSpPr>
                <a:spLocks noChangeShapeType="1"/>
              </p:cNvSpPr>
              <p:nvPr/>
            </p:nvSpPr>
            <p:spPr bwMode="auto">
              <a:xfrm>
                <a:off x="2913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52" name="Line 797"/>
              <p:cNvSpPr>
                <a:spLocks noChangeShapeType="1"/>
              </p:cNvSpPr>
              <p:nvPr/>
            </p:nvSpPr>
            <p:spPr bwMode="auto">
              <a:xfrm>
                <a:off x="2934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53" name="Line 798"/>
              <p:cNvSpPr>
                <a:spLocks noChangeShapeType="1"/>
              </p:cNvSpPr>
              <p:nvPr/>
            </p:nvSpPr>
            <p:spPr bwMode="auto">
              <a:xfrm>
                <a:off x="2954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54" name="Line 799"/>
              <p:cNvSpPr>
                <a:spLocks noChangeShapeType="1"/>
              </p:cNvSpPr>
              <p:nvPr/>
            </p:nvSpPr>
            <p:spPr bwMode="auto">
              <a:xfrm>
                <a:off x="2974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55" name="Line 800"/>
              <p:cNvSpPr>
                <a:spLocks noChangeShapeType="1"/>
              </p:cNvSpPr>
              <p:nvPr/>
            </p:nvSpPr>
            <p:spPr bwMode="auto">
              <a:xfrm>
                <a:off x="2995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56" name="Line 801"/>
              <p:cNvSpPr>
                <a:spLocks noChangeShapeType="1"/>
              </p:cNvSpPr>
              <p:nvPr/>
            </p:nvSpPr>
            <p:spPr bwMode="auto">
              <a:xfrm>
                <a:off x="3016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57" name="Line 802"/>
              <p:cNvSpPr>
                <a:spLocks noChangeShapeType="1"/>
              </p:cNvSpPr>
              <p:nvPr/>
            </p:nvSpPr>
            <p:spPr bwMode="auto">
              <a:xfrm>
                <a:off x="3037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58" name="Line 803"/>
              <p:cNvSpPr>
                <a:spLocks noChangeShapeType="1"/>
              </p:cNvSpPr>
              <p:nvPr/>
            </p:nvSpPr>
            <p:spPr bwMode="auto">
              <a:xfrm>
                <a:off x="3057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59" name="Line 804"/>
              <p:cNvSpPr>
                <a:spLocks noChangeShapeType="1"/>
              </p:cNvSpPr>
              <p:nvPr/>
            </p:nvSpPr>
            <p:spPr bwMode="auto">
              <a:xfrm>
                <a:off x="3078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60" name="Line 805"/>
              <p:cNvSpPr>
                <a:spLocks noChangeShapeType="1"/>
              </p:cNvSpPr>
              <p:nvPr/>
            </p:nvSpPr>
            <p:spPr bwMode="auto">
              <a:xfrm>
                <a:off x="3098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61" name="Line 806"/>
              <p:cNvSpPr>
                <a:spLocks noChangeShapeType="1"/>
              </p:cNvSpPr>
              <p:nvPr/>
            </p:nvSpPr>
            <p:spPr bwMode="auto">
              <a:xfrm>
                <a:off x="3118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62" name="Line 807"/>
              <p:cNvSpPr>
                <a:spLocks noChangeShapeType="1"/>
              </p:cNvSpPr>
              <p:nvPr/>
            </p:nvSpPr>
            <p:spPr bwMode="auto">
              <a:xfrm>
                <a:off x="3139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14" name="Group 1009"/>
            <p:cNvGrpSpPr>
              <a:grpSpLocks/>
            </p:cNvGrpSpPr>
            <p:nvPr/>
          </p:nvGrpSpPr>
          <p:grpSpPr bwMode="auto">
            <a:xfrm>
              <a:off x="630" y="2331"/>
              <a:ext cx="4552" cy="441"/>
              <a:chOff x="630" y="2331"/>
              <a:chExt cx="4552" cy="441"/>
            </a:xfrm>
          </p:grpSpPr>
          <p:sp>
            <p:nvSpPr>
              <p:cNvPr id="2163" name="Line 809"/>
              <p:cNvSpPr>
                <a:spLocks noChangeShapeType="1"/>
              </p:cNvSpPr>
              <p:nvPr/>
            </p:nvSpPr>
            <p:spPr bwMode="auto">
              <a:xfrm>
                <a:off x="3160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4" name="Line 810"/>
              <p:cNvSpPr>
                <a:spLocks noChangeShapeType="1"/>
              </p:cNvSpPr>
              <p:nvPr/>
            </p:nvSpPr>
            <p:spPr bwMode="auto">
              <a:xfrm>
                <a:off x="3181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5" name="Line 811"/>
              <p:cNvSpPr>
                <a:spLocks noChangeShapeType="1"/>
              </p:cNvSpPr>
              <p:nvPr/>
            </p:nvSpPr>
            <p:spPr bwMode="auto">
              <a:xfrm>
                <a:off x="3201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6" name="Line 812"/>
              <p:cNvSpPr>
                <a:spLocks noChangeShapeType="1"/>
              </p:cNvSpPr>
              <p:nvPr/>
            </p:nvSpPr>
            <p:spPr bwMode="auto">
              <a:xfrm>
                <a:off x="3222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7" name="Line 813"/>
              <p:cNvSpPr>
                <a:spLocks noChangeShapeType="1"/>
              </p:cNvSpPr>
              <p:nvPr/>
            </p:nvSpPr>
            <p:spPr bwMode="auto">
              <a:xfrm>
                <a:off x="3242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8" name="Line 814"/>
              <p:cNvSpPr>
                <a:spLocks noChangeShapeType="1"/>
              </p:cNvSpPr>
              <p:nvPr/>
            </p:nvSpPr>
            <p:spPr bwMode="auto">
              <a:xfrm>
                <a:off x="3262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9" name="Line 815"/>
              <p:cNvSpPr>
                <a:spLocks noChangeShapeType="1"/>
              </p:cNvSpPr>
              <p:nvPr/>
            </p:nvSpPr>
            <p:spPr bwMode="auto">
              <a:xfrm>
                <a:off x="3283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0" name="Line 816"/>
              <p:cNvSpPr>
                <a:spLocks noChangeShapeType="1"/>
              </p:cNvSpPr>
              <p:nvPr/>
            </p:nvSpPr>
            <p:spPr bwMode="auto">
              <a:xfrm>
                <a:off x="3304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1" name="Line 817"/>
              <p:cNvSpPr>
                <a:spLocks noChangeShapeType="1"/>
              </p:cNvSpPr>
              <p:nvPr/>
            </p:nvSpPr>
            <p:spPr bwMode="auto">
              <a:xfrm>
                <a:off x="3325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2" name="Line 818"/>
              <p:cNvSpPr>
                <a:spLocks noChangeShapeType="1"/>
              </p:cNvSpPr>
              <p:nvPr/>
            </p:nvSpPr>
            <p:spPr bwMode="auto">
              <a:xfrm>
                <a:off x="3345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3" name="Line 819"/>
              <p:cNvSpPr>
                <a:spLocks noChangeShapeType="1"/>
              </p:cNvSpPr>
              <p:nvPr/>
            </p:nvSpPr>
            <p:spPr bwMode="auto">
              <a:xfrm>
                <a:off x="3366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4" name="Line 820"/>
              <p:cNvSpPr>
                <a:spLocks noChangeShapeType="1"/>
              </p:cNvSpPr>
              <p:nvPr/>
            </p:nvSpPr>
            <p:spPr bwMode="auto">
              <a:xfrm>
                <a:off x="3386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5" name="Line 821"/>
              <p:cNvSpPr>
                <a:spLocks noChangeShapeType="1"/>
              </p:cNvSpPr>
              <p:nvPr/>
            </p:nvSpPr>
            <p:spPr bwMode="auto">
              <a:xfrm>
                <a:off x="3406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6" name="Line 822"/>
              <p:cNvSpPr>
                <a:spLocks noChangeShapeType="1"/>
              </p:cNvSpPr>
              <p:nvPr/>
            </p:nvSpPr>
            <p:spPr bwMode="auto">
              <a:xfrm>
                <a:off x="3427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7" name="Line 823"/>
              <p:cNvSpPr>
                <a:spLocks noChangeShapeType="1"/>
              </p:cNvSpPr>
              <p:nvPr/>
            </p:nvSpPr>
            <p:spPr bwMode="auto">
              <a:xfrm>
                <a:off x="3448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8" name="Line 824"/>
              <p:cNvSpPr>
                <a:spLocks noChangeShapeType="1"/>
              </p:cNvSpPr>
              <p:nvPr/>
            </p:nvSpPr>
            <p:spPr bwMode="auto">
              <a:xfrm>
                <a:off x="3469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9" name="Line 825"/>
              <p:cNvSpPr>
                <a:spLocks noChangeShapeType="1"/>
              </p:cNvSpPr>
              <p:nvPr/>
            </p:nvSpPr>
            <p:spPr bwMode="auto">
              <a:xfrm>
                <a:off x="3489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0" name="Line 826"/>
              <p:cNvSpPr>
                <a:spLocks noChangeShapeType="1"/>
              </p:cNvSpPr>
              <p:nvPr/>
            </p:nvSpPr>
            <p:spPr bwMode="auto">
              <a:xfrm>
                <a:off x="3510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1" name="Line 827"/>
              <p:cNvSpPr>
                <a:spLocks noChangeShapeType="1"/>
              </p:cNvSpPr>
              <p:nvPr/>
            </p:nvSpPr>
            <p:spPr bwMode="auto">
              <a:xfrm>
                <a:off x="3530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2" name="Line 828"/>
              <p:cNvSpPr>
                <a:spLocks noChangeShapeType="1"/>
              </p:cNvSpPr>
              <p:nvPr/>
            </p:nvSpPr>
            <p:spPr bwMode="auto">
              <a:xfrm>
                <a:off x="3550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3" name="Line 829"/>
              <p:cNvSpPr>
                <a:spLocks noChangeShapeType="1"/>
              </p:cNvSpPr>
              <p:nvPr/>
            </p:nvSpPr>
            <p:spPr bwMode="auto">
              <a:xfrm>
                <a:off x="3571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4" name="Line 830"/>
              <p:cNvSpPr>
                <a:spLocks noChangeShapeType="1"/>
              </p:cNvSpPr>
              <p:nvPr/>
            </p:nvSpPr>
            <p:spPr bwMode="auto">
              <a:xfrm>
                <a:off x="3592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5" name="Line 831"/>
              <p:cNvSpPr>
                <a:spLocks noChangeShapeType="1"/>
              </p:cNvSpPr>
              <p:nvPr/>
            </p:nvSpPr>
            <p:spPr bwMode="auto">
              <a:xfrm>
                <a:off x="3613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6" name="Line 832"/>
              <p:cNvSpPr>
                <a:spLocks noChangeShapeType="1"/>
              </p:cNvSpPr>
              <p:nvPr/>
            </p:nvSpPr>
            <p:spPr bwMode="auto">
              <a:xfrm>
                <a:off x="3633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7" name="Line 833"/>
              <p:cNvSpPr>
                <a:spLocks noChangeShapeType="1"/>
              </p:cNvSpPr>
              <p:nvPr/>
            </p:nvSpPr>
            <p:spPr bwMode="auto">
              <a:xfrm>
                <a:off x="3654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8" name="Line 834"/>
              <p:cNvSpPr>
                <a:spLocks noChangeShapeType="1"/>
              </p:cNvSpPr>
              <p:nvPr/>
            </p:nvSpPr>
            <p:spPr bwMode="auto">
              <a:xfrm>
                <a:off x="3674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9" name="Line 835"/>
              <p:cNvSpPr>
                <a:spLocks noChangeShapeType="1"/>
              </p:cNvSpPr>
              <p:nvPr/>
            </p:nvSpPr>
            <p:spPr bwMode="auto">
              <a:xfrm>
                <a:off x="3694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0" name="Line 836"/>
              <p:cNvSpPr>
                <a:spLocks noChangeShapeType="1"/>
              </p:cNvSpPr>
              <p:nvPr/>
            </p:nvSpPr>
            <p:spPr bwMode="auto">
              <a:xfrm>
                <a:off x="3715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1" name="Line 837"/>
              <p:cNvSpPr>
                <a:spLocks noChangeShapeType="1"/>
              </p:cNvSpPr>
              <p:nvPr/>
            </p:nvSpPr>
            <p:spPr bwMode="auto">
              <a:xfrm>
                <a:off x="3736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2" name="Line 838"/>
              <p:cNvSpPr>
                <a:spLocks noChangeShapeType="1"/>
              </p:cNvSpPr>
              <p:nvPr/>
            </p:nvSpPr>
            <p:spPr bwMode="auto">
              <a:xfrm>
                <a:off x="3757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3" name="Line 839"/>
              <p:cNvSpPr>
                <a:spLocks noChangeShapeType="1"/>
              </p:cNvSpPr>
              <p:nvPr/>
            </p:nvSpPr>
            <p:spPr bwMode="auto">
              <a:xfrm>
                <a:off x="3777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4" name="Line 840"/>
              <p:cNvSpPr>
                <a:spLocks noChangeShapeType="1"/>
              </p:cNvSpPr>
              <p:nvPr/>
            </p:nvSpPr>
            <p:spPr bwMode="auto">
              <a:xfrm>
                <a:off x="3798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5" name="Line 841"/>
              <p:cNvSpPr>
                <a:spLocks noChangeShapeType="1"/>
              </p:cNvSpPr>
              <p:nvPr/>
            </p:nvSpPr>
            <p:spPr bwMode="auto">
              <a:xfrm>
                <a:off x="3818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6" name="Line 842"/>
              <p:cNvSpPr>
                <a:spLocks noChangeShapeType="1"/>
              </p:cNvSpPr>
              <p:nvPr/>
            </p:nvSpPr>
            <p:spPr bwMode="auto">
              <a:xfrm>
                <a:off x="3838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7" name="Line 843"/>
              <p:cNvSpPr>
                <a:spLocks noChangeShapeType="1"/>
              </p:cNvSpPr>
              <p:nvPr/>
            </p:nvSpPr>
            <p:spPr bwMode="auto">
              <a:xfrm>
                <a:off x="3859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8" name="Line 844"/>
              <p:cNvSpPr>
                <a:spLocks noChangeShapeType="1"/>
              </p:cNvSpPr>
              <p:nvPr/>
            </p:nvSpPr>
            <p:spPr bwMode="auto">
              <a:xfrm>
                <a:off x="3880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9" name="Line 845"/>
              <p:cNvSpPr>
                <a:spLocks noChangeShapeType="1"/>
              </p:cNvSpPr>
              <p:nvPr/>
            </p:nvSpPr>
            <p:spPr bwMode="auto">
              <a:xfrm>
                <a:off x="3901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0" name="Line 846"/>
              <p:cNvSpPr>
                <a:spLocks noChangeShapeType="1"/>
              </p:cNvSpPr>
              <p:nvPr/>
            </p:nvSpPr>
            <p:spPr bwMode="auto">
              <a:xfrm>
                <a:off x="3921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1" name="Line 847"/>
              <p:cNvSpPr>
                <a:spLocks noChangeShapeType="1"/>
              </p:cNvSpPr>
              <p:nvPr/>
            </p:nvSpPr>
            <p:spPr bwMode="auto">
              <a:xfrm>
                <a:off x="3942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2" name="Line 848"/>
              <p:cNvSpPr>
                <a:spLocks noChangeShapeType="1"/>
              </p:cNvSpPr>
              <p:nvPr/>
            </p:nvSpPr>
            <p:spPr bwMode="auto">
              <a:xfrm>
                <a:off x="3962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3" name="Line 849"/>
              <p:cNvSpPr>
                <a:spLocks noChangeShapeType="1"/>
              </p:cNvSpPr>
              <p:nvPr/>
            </p:nvSpPr>
            <p:spPr bwMode="auto">
              <a:xfrm>
                <a:off x="3982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4" name="Line 850"/>
              <p:cNvSpPr>
                <a:spLocks noChangeShapeType="1"/>
              </p:cNvSpPr>
              <p:nvPr/>
            </p:nvSpPr>
            <p:spPr bwMode="auto">
              <a:xfrm>
                <a:off x="4003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5" name="Line 851"/>
              <p:cNvSpPr>
                <a:spLocks noChangeShapeType="1"/>
              </p:cNvSpPr>
              <p:nvPr/>
            </p:nvSpPr>
            <p:spPr bwMode="auto">
              <a:xfrm>
                <a:off x="4024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6" name="Line 852"/>
              <p:cNvSpPr>
                <a:spLocks noChangeShapeType="1"/>
              </p:cNvSpPr>
              <p:nvPr/>
            </p:nvSpPr>
            <p:spPr bwMode="auto">
              <a:xfrm>
                <a:off x="4045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7" name="Line 853"/>
              <p:cNvSpPr>
                <a:spLocks noChangeShapeType="1"/>
              </p:cNvSpPr>
              <p:nvPr/>
            </p:nvSpPr>
            <p:spPr bwMode="auto">
              <a:xfrm>
                <a:off x="4065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8" name="Line 854"/>
              <p:cNvSpPr>
                <a:spLocks noChangeShapeType="1"/>
              </p:cNvSpPr>
              <p:nvPr/>
            </p:nvSpPr>
            <p:spPr bwMode="auto">
              <a:xfrm>
                <a:off x="4086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9" name="Line 855"/>
              <p:cNvSpPr>
                <a:spLocks noChangeShapeType="1"/>
              </p:cNvSpPr>
              <p:nvPr/>
            </p:nvSpPr>
            <p:spPr bwMode="auto">
              <a:xfrm>
                <a:off x="4106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0" name="Line 856"/>
              <p:cNvSpPr>
                <a:spLocks noChangeShapeType="1"/>
              </p:cNvSpPr>
              <p:nvPr/>
            </p:nvSpPr>
            <p:spPr bwMode="auto">
              <a:xfrm>
                <a:off x="4126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1" name="Line 857"/>
              <p:cNvSpPr>
                <a:spLocks noChangeShapeType="1"/>
              </p:cNvSpPr>
              <p:nvPr/>
            </p:nvSpPr>
            <p:spPr bwMode="auto">
              <a:xfrm>
                <a:off x="4147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2" name="Line 858"/>
              <p:cNvSpPr>
                <a:spLocks noChangeShapeType="1"/>
              </p:cNvSpPr>
              <p:nvPr/>
            </p:nvSpPr>
            <p:spPr bwMode="auto">
              <a:xfrm>
                <a:off x="4168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3" name="Line 859"/>
              <p:cNvSpPr>
                <a:spLocks noChangeShapeType="1"/>
              </p:cNvSpPr>
              <p:nvPr/>
            </p:nvSpPr>
            <p:spPr bwMode="auto">
              <a:xfrm>
                <a:off x="4189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4" name="Line 860"/>
              <p:cNvSpPr>
                <a:spLocks noChangeShapeType="1"/>
              </p:cNvSpPr>
              <p:nvPr/>
            </p:nvSpPr>
            <p:spPr bwMode="auto">
              <a:xfrm>
                <a:off x="4209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5" name="Line 861"/>
              <p:cNvSpPr>
                <a:spLocks noChangeShapeType="1"/>
              </p:cNvSpPr>
              <p:nvPr/>
            </p:nvSpPr>
            <p:spPr bwMode="auto">
              <a:xfrm>
                <a:off x="4230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6" name="Line 862"/>
              <p:cNvSpPr>
                <a:spLocks noChangeShapeType="1"/>
              </p:cNvSpPr>
              <p:nvPr/>
            </p:nvSpPr>
            <p:spPr bwMode="auto">
              <a:xfrm>
                <a:off x="4250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7" name="Line 863"/>
              <p:cNvSpPr>
                <a:spLocks noChangeShapeType="1"/>
              </p:cNvSpPr>
              <p:nvPr/>
            </p:nvSpPr>
            <p:spPr bwMode="auto">
              <a:xfrm>
                <a:off x="4270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8" name="Line 864"/>
              <p:cNvSpPr>
                <a:spLocks noChangeShapeType="1"/>
              </p:cNvSpPr>
              <p:nvPr/>
            </p:nvSpPr>
            <p:spPr bwMode="auto">
              <a:xfrm>
                <a:off x="4291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9" name="Line 865"/>
              <p:cNvSpPr>
                <a:spLocks noChangeShapeType="1"/>
              </p:cNvSpPr>
              <p:nvPr/>
            </p:nvSpPr>
            <p:spPr bwMode="auto">
              <a:xfrm>
                <a:off x="4312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0" name="Line 866"/>
              <p:cNvSpPr>
                <a:spLocks noChangeShapeType="1"/>
              </p:cNvSpPr>
              <p:nvPr/>
            </p:nvSpPr>
            <p:spPr bwMode="auto">
              <a:xfrm>
                <a:off x="4333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1" name="Line 867"/>
              <p:cNvSpPr>
                <a:spLocks noChangeShapeType="1"/>
              </p:cNvSpPr>
              <p:nvPr/>
            </p:nvSpPr>
            <p:spPr bwMode="auto">
              <a:xfrm>
                <a:off x="4353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2" name="Line 868"/>
              <p:cNvSpPr>
                <a:spLocks noChangeShapeType="1"/>
              </p:cNvSpPr>
              <p:nvPr/>
            </p:nvSpPr>
            <p:spPr bwMode="auto">
              <a:xfrm>
                <a:off x="4374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3" name="Line 869"/>
              <p:cNvSpPr>
                <a:spLocks noChangeShapeType="1"/>
              </p:cNvSpPr>
              <p:nvPr/>
            </p:nvSpPr>
            <p:spPr bwMode="auto">
              <a:xfrm>
                <a:off x="4394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4" name="Line 870"/>
              <p:cNvSpPr>
                <a:spLocks noChangeShapeType="1"/>
              </p:cNvSpPr>
              <p:nvPr/>
            </p:nvSpPr>
            <p:spPr bwMode="auto">
              <a:xfrm>
                <a:off x="4414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5" name="Line 871"/>
              <p:cNvSpPr>
                <a:spLocks noChangeShapeType="1"/>
              </p:cNvSpPr>
              <p:nvPr/>
            </p:nvSpPr>
            <p:spPr bwMode="auto">
              <a:xfrm>
                <a:off x="4435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6" name="Line 872"/>
              <p:cNvSpPr>
                <a:spLocks noChangeShapeType="1"/>
              </p:cNvSpPr>
              <p:nvPr/>
            </p:nvSpPr>
            <p:spPr bwMode="auto">
              <a:xfrm>
                <a:off x="4456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7" name="Line 873"/>
              <p:cNvSpPr>
                <a:spLocks noChangeShapeType="1"/>
              </p:cNvSpPr>
              <p:nvPr/>
            </p:nvSpPr>
            <p:spPr bwMode="auto">
              <a:xfrm>
                <a:off x="4477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8" name="Line 874"/>
              <p:cNvSpPr>
                <a:spLocks noChangeShapeType="1"/>
              </p:cNvSpPr>
              <p:nvPr/>
            </p:nvSpPr>
            <p:spPr bwMode="auto">
              <a:xfrm>
                <a:off x="4497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9" name="Line 875"/>
              <p:cNvSpPr>
                <a:spLocks noChangeShapeType="1"/>
              </p:cNvSpPr>
              <p:nvPr/>
            </p:nvSpPr>
            <p:spPr bwMode="auto">
              <a:xfrm>
                <a:off x="4518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0" name="Line 876"/>
              <p:cNvSpPr>
                <a:spLocks noChangeShapeType="1"/>
              </p:cNvSpPr>
              <p:nvPr/>
            </p:nvSpPr>
            <p:spPr bwMode="auto">
              <a:xfrm>
                <a:off x="4538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1" name="Line 877"/>
              <p:cNvSpPr>
                <a:spLocks noChangeShapeType="1"/>
              </p:cNvSpPr>
              <p:nvPr/>
            </p:nvSpPr>
            <p:spPr bwMode="auto">
              <a:xfrm>
                <a:off x="4558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2" name="Line 878"/>
              <p:cNvSpPr>
                <a:spLocks noChangeShapeType="1"/>
              </p:cNvSpPr>
              <p:nvPr/>
            </p:nvSpPr>
            <p:spPr bwMode="auto">
              <a:xfrm>
                <a:off x="4579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3" name="Line 879"/>
              <p:cNvSpPr>
                <a:spLocks noChangeShapeType="1"/>
              </p:cNvSpPr>
              <p:nvPr/>
            </p:nvSpPr>
            <p:spPr bwMode="auto">
              <a:xfrm>
                <a:off x="4600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4" name="Line 880"/>
              <p:cNvSpPr>
                <a:spLocks noChangeShapeType="1"/>
              </p:cNvSpPr>
              <p:nvPr/>
            </p:nvSpPr>
            <p:spPr bwMode="auto">
              <a:xfrm>
                <a:off x="4621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5" name="Line 881"/>
              <p:cNvSpPr>
                <a:spLocks noChangeShapeType="1"/>
              </p:cNvSpPr>
              <p:nvPr/>
            </p:nvSpPr>
            <p:spPr bwMode="auto">
              <a:xfrm>
                <a:off x="4641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6" name="Line 882"/>
              <p:cNvSpPr>
                <a:spLocks noChangeShapeType="1"/>
              </p:cNvSpPr>
              <p:nvPr/>
            </p:nvSpPr>
            <p:spPr bwMode="auto">
              <a:xfrm>
                <a:off x="4662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7" name="Line 883"/>
              <p:cNvSpPr>
                <a:spLocks noChangeShapeType="1"/>
              </p:cNvSpPr>
              <p:nvPr/>
            </p:nvSpPr>
            <p:spPr bwMode="auto">
              <a:xfrm>
                <a:off x="4682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8" name="Line 884"/>
              <p:cNvSpPr>
                <a:spLocks noChangeShapeType="1"/>
              </p:cNvSpPr>
              <p:nvPr/>
            </p:nvSpPr>
            <p:spPr bwMode="auto">
              <a:xfrm>
                <a:off x="4702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9" name="Line 885"/>
              <p:cNvSpPr>
                <a:spLocks noChangeShapeType="1"/>
              </p:cNvSpPr>
              <p:nvPr/>
            </p:nvSpPr>
            <p:spPr bwMode="auto">
              <a:xfrm>
                <a:off x="4723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0" name="Line 886"/>
              <p:cNvSpPr>
                <a:spLocks noChangeShapeType="1"/>
              </p:cNvSpPr>
              <p:nvPr/>
            </p:nvSpPr>
            <p:spPr bwMode="auto">
              <a:xfrm>
                <a:off x="4744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1" name="Line 887"/>
              <p:cNvSpPr>
                <a:spLocks noChangeShapeType="1"/>
              </p:cNvSpPr>
              <p:nvPr/>
            </p:nvSpPr>
            <p:spPr bwMode="auto">
              <a:xfrm>
                <a:off x="4765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2" name="Line 888"/>
              <p:cNvSpPr>
                <a:spLocks noChangeShapeType="1"/>
              </p:cNvSpPr>
              <p:nvPr/>
            </p:nvSpPr>
            <p:spPr bwMode="auto">
              <a:xfrm>
                <a:off x="4785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3" name="Line 889"/>
              <p:cNvSpPr>
                <a:spLocks noChangeShapeType="1"/>
              </p:cNvSpPr>
              <p:nvPr/>
            </p:nvSpPr>
            <p:spPr bwMode="auto">
              <a:xfrm>
                <a:off x="4806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4" name="Line 890"/>
              <p:cNvSpPr>
                <a:spLocks noChangeShapeType="1"/>
              </p:cNvSpPr>
              <p:nvPr/>
            </p:nvSpPr>
            <p:spPr bwMode="auto">
              <a:xfrm>
                <a:off x="4826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5" name="Line 891"/>
              <p:cNvSpPr>
                <a:spLocks noChangeShapeType="1"/>
              </p:cNvSpPr>
              <p:nvPr/>
            </p:nvSpPr>
            <p:spPr bwMode="auto">
              <a:xfrm>
                <a:off x="4846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6" name="Line 892"/>
              <p:cNvSpPr>
                <a:spLocks noChangeShapeType="1"/>
              </p:cNvSpPr>
              <p:nvPr/>
            </p:nvSpPr>
            <p:spPr bwMode="auto">
              <a:xfrm>
                <a:off x="4867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7" name="Line 893"/>
              <p:cNvSpPr>
                <a:spLocks noChangeShapeType="1"/>
              </p:cNvSpPr>
              <p:nvPr/>
            </p:nvSpPr>
            <p:spPr bwMode="auto">
              <a:xfrm>
                <a:off x="4888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8" name="Line 894"/>
              <p:cNvSpPr>
                <a:spLocks noChangeShapeType="1"/>
              </p:cNvSpPr>
              <p:nvPr/>
            </p:nvSpPr>
            <p:spPr bwMode="auto">
              <a:xfrm>
                <a:off x="4909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9" name="Line 895"/>
              <p:cNvSpPr>
                <a:spLocks noChangeShapeType="1"/>
              </p:cNvSpPr>
              <p:nvPr/>
            </p:nvSpPr>
            <p:spPr bwMode="auto">
              <a:xfrm>
                <a:off x="4929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0" name="Line 896"/>
              <p:cNvSpPr>
                <a:spLocks noChangeShapeType="1"/>
              </p:cNvSpPr>
              <p:nvPr/>
            </p:nvSpPr>
            <p:spPr bwMode="auto">
              <a:xfrm>
                <a:off x="4950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1" name="Line 897"/>
              <p:cNvSpPr>
                <a:spLocks noChangeShapeType="1"/>
              </p:cNvSpPr>
              <p:nvPr/>
            </p:nvSpPr>
            <p:spPr bwMode="auto">
              <a:xfrm>
                <a:off x="4970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2" name="Line 898"/>
              <p:cNvSpPr>
                <a:spLocks noChangeShapeType="1"/>
              </p:cNvSpPr>
              <p:nvPr/>
            </p:nvSpPr>
            <p:spPr bwMode="auto">
              <a:xfrm>
                <a:off x="4990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3" name="Line 899"/>
              <p:cNvSpPr>
                <a:spLocks noChangeShapeType="1"/>
              </p:cNvSpPr>
              <p:nvPr/>
            </p:nvSpPr>
            <p:spPr bwMode="auto">
              <a:xfrm>
                <a:off x="5011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4" name="Line 900"/>
              <p:cNvSpPr>
                <a:spLocks noChangeShapeType="1"/>
              </p:cNvSpPr>
              <p:nvPr/>
            </p:nvSpPr>
            <p:spPr bwMode="auto">
              <a:xfrm>
                <a:off x="5032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5" name="Line 901"/>
              <p:cNvSpPr>
                <a:spLocks noChangeShapeType="1"/>
              </p:cNvSpPr>
              <p:nvPr/>
            </p:nvSpPr>
            <p:spPr bwMode="auto">
              <a:xfrm>
                <a:off x="5053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6" name="Line 902"/>
              <p:cNvSpPr>
                <a:spLocks noChangeShapeType="1"/>
              </p:cNvSpPr>
              <p:nvPr/>
            </p:nvSpPr>
            <p:spPr bwMode="auto">
              <a:xfrm>
                <a:off x="5073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7" name="Line 903"/>
              <p:cNvSpPr>
                <a:spLocks noChangeShapeType="1"/>
              </p:cNvSpPr>
              <p:nvPr/>
            </p:nvSpPr>
            <p:spPr bwMode="auto">
              <a:xfrm>
                <a:off x="5094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8" name="Line 904"/>
              <p:cNvSpPr>
                <a:spLocks noChangeShapeType="1"/>
              </p:cNvSpPr>
              <p:nvPr/>
            </p:nvSpPr>
            <p:spPr bwMode="auto">
              <a:xfrm>
                <a:off x="5114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9" name="Line 905"/>
              <p:cNvSpPr>
                <a:spLocks noChangeShapeType="1"/>
              </p:cNvSpPr>
              <p:nvPr/>
            </p:nvSpPr>
            <p:spPr bwMode="auto">
              <a:xfrm>
                <a:off x="5134" y="271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60" name="Line 906"/>
              <p:cNvSpPr>
                <a:spLocks noChangeShapeType="1"/>
              </p:cNvSpPr>
              <p:nvPr/>
            </p:nvSpPr>
            <p:spPr bwMode="auto">
              <a:xfrm>
                <a:off x="5155" y="271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61" name="Line 907"/>
              <p:cNvSpPr>
                <a:spLocks noChangeShapeType="1"/>
              </p:cNvSpPr>
              <p:nvPr/>
            </p:nvSpPr>
            <p:spPr bwMode="auto">
              <a:xfrm>
                <a:off x="5176" y="271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62" name="Line 908"/>
              <p:cNvSpPr>
                <a:spLocks noChangeShapeType="1"/>
              </p:cNvSpPr>
              <p:nvPr/>
            </p:nvSpPr>
            <p:spPr bwMode="auto">
              <a:xfrm>
                <a:off x="918" y="2711"/>
                <a:ext cx="4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63" name="Line 909"/>
              <p:cNvSpPr>
                <a:spLocks noChangeShapeType="1"/>
              </p:cNvSpPr>
              <p:nvPr/>
            </p:nvSpPr>
            <p:spPr bwMode="auto">
              <a:xfrm flipH="1">
                <a:off x="5139" y="2711"/>
                <a:ext cx="4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64" name="Freeform 910"/>
              <p:cNvSpPr>
                <a:spLocks/>
              </p:cNvSpPr>
              <p:nvPr/>
            </p:nvSpPr>
            <p:spPr bwMode="auto">
              <a:xfrm>
                <a:off x="630" y="2677"/>
                <a:ext cx="34" cy="93"/>
              </a:xfrm>
              <a:custGeom>
                <a:avLst/>
                <a:gdLst>
                  <a:gd name="T0" fmla="*/ 0 w 34"/>
                  <a:gd name="T1" fmla="*/ 11 h 93"/>
                  <a:gd name="T2" fmla="*/ 21 w 34"/>
                  <a:gd name="T3" fmla="*/ 0 h 93"/>
                  <a:gd name="T4" fmla="*/ 23 w 34"/>
                  <a:gd name="T5" fmla="*/ 0 h 93"/>
                  <a:gd name="T6" fmla="*/ 23 w 34"/>
                  <a:gd name="T7" fmla="*/ 77 h 93"/>
                  <a:gd name="T8" fmla="*/ 23 w 34"/>
                  <a:gd name="T9" fmla="*/ 82 h 93"/>
                  <a:gd name="T10" fmla="*/ 23 w 34"/>
                  <a:gd name="T11" fmla="*/ 85 h 93"/>
                  <a:gd name="T12" fmla="*/ 24 w 34"/>
                  <a:gd name="T13" fmla="*/ 88 h 93"/>
                  <a:gd name="T14" fmla="*/ 24 w 34"/>
                  <a:gd name="T15" fmla="*/ 89 h 93"/>
                  <a:gd name="T16" fmla="*/ 26 w 34"/>
                  <a:gd name="T17" fmla="*/ 91 h 93"/>
                  <a:gd name="T18" fmla="*/ 30 w 34"/>
                  <a:gd name="T19" fmla="*/ 91 h 93"/>
                  <a:gd name="T20" fmla="*/ 34 w 34"/>
                  <a:gd name="T21" fmla="*/ 92 h 93"/>
                  <a:gd name="T22" fmla="*/ 34 w 34"/>
                  <a:gd name="T23" fmla="*/ 93 h 93"/>
                  <a:gd name="T24" fmla="*/ 1 w 34"/>
                  <a:gd name="T25" fmla="*/ 93 h 93"/>
                  <a:gd name="T26" fmla="*/ 1 w 34"/>
                  <a:gd name="T27" fmla="*/ 92 h 93"/>
                  <a:gd name="T28" fmla="*/ 5 w 34"/>
                  <a:gd name="T29" fmla="*/ 91 h 93"/>
                  <a:gd name="T30" fmla="*/ 8 w 34"/>
                  <a:gd name="T31" fmla="*/ 91 h 93"/>
                  <a:gd name="T32" fmla="*/ 10 w 34"/>
                  <a:gd name="T33" fmla="*/ 89 h 93"/>
                  <a:gd name="T34" fmla="*/ 11 w 34"/>
                  <a:gd name="T35" fmla="*/ 88 h 93"/>
                  <a:gd name="T36" fmla="*/ 11 w 34"/>
                  <a:gd name="T37" fmla="*/ 86 h 93"/>
                  <a:gd name="T38" fmla="*/ 11 w 34"/>
                  <a:gd name="T39" fmla="*/ 82 h 93"/>
                  <a:gd name="T40" fmla="*/ 11 w 34"/>
                  <a:gd name="T41" fmla="*/ 77 h 93"/>
                  <a:gd name="T42" fmla="*/ 11 w 34"/>
                  <a:gd name="T43" fmla="*/ 27 h 93"/>
                  <a:gd name="T44" fmla="*/ 11 w 34"/>
                  <a:gd name="T45" fmla="*/ 21 h 93"/>
                  <a:gd name="T46" fmla="*/ 11 w 34"/>
                  <a:gd name="T47" fmla="*/ 16 h 93"/>
                  <a:gd name="T48" fmla="*/ 11 w 34"/>
                  <a:gd name="T49" fmla="*/ 14 h 93"/>
                  <a:gd name="T50" fmla="*/ 11 w 34"/>
                  <a:gd name="T51" fmla="*/ 12 h 93"/>
                  <a:gd name="T52" fmla="*/ 10 w 34"/>
                  <a:gd name="T53" fmla="*/ 11 h 93"/>
                  <a:gd name="T54" fmla="*/ 8 w 34"/>
                  <a:gd name="T55" fmla="*/ 9 h 93"/>
                  <a:gd name="T56" fmla="*/ 7 w 34"/>
                  <a:gd name="T57" fmla="*/ 9 h 93"/>
                  <a:gd name="T58" fmla="*/ 4 w 34"/>
                  <a:gd name="T59" fmla="*/ 11 h 93"/>
                  <a:gd name="T60" fmla="*/ 0 w 34"/>
                  <a:gd name="T61" fmla="*/ 12 h 93"/>
                  <a:gd name="T62" fmla="*/ 0 w 34"/>
                  <a:gd name="T63" fmla="*/ 11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" h="93">
                    <a:moveTo>
                      <a:pt x="0" y="11"/>
                    </a:moveTo>
                    <a:lnTo>
                      <a:pt x="21" y="0"/>
                    </a:lnTo>
                    <a:lnTo>
                      <a:pt x="23" y="0"/>
                    </a:lnTo>
                    <a:lnTo>
                      <a:pt x="23" y="77"/>
                    </a:lnTo>
                    <a:lnTo>
                      <a:pt x="23" y="82"/>
                    </a:lnTo>
                    <a:lnTo>
                      <a:pt x="23" y="85"/>
                    </a:lnTo>
                    <a:lnTo>
                      <a:pt x="24" y="88"/>
                    </a:lnTo>
                    <a:lnTo>
                      <a:pt x="24" y="89"/>
                    </a:lnTo>
                    <a:lnTo>
                      <a:pt x="26" y="91"/>
                    </a:lnTo>
                    <a:lnTo>
                      <a:pt x="30" y="91"/>
                    </a:lnTo>
                    <a:lnTo>
                      <a:pt x="34" y="92"/>
                    </a:lnTo>
                    <a:lnTo>
                      <a:pt x="34" y="93"/>
                    </a:lnTo>
                    <a:lnTo>
                      <a:pt x="1" y="93"/>
                    </a:lnTo>
                    <a:lnTo>
                      <a:pt x="1" y="92"/>
                    </a:lnTo>
                    <a:lnTo>
                      <a:pt x="5" y="91"/>
                    </a:lnTo>
                    <a:lnTo>
                      <a:pt x="8" y="91"/>
                    </a:lnTo>
                    <a:lnTo>
                      <a:pt x="10" y="89"/>
                    </a:lnTo>
                    <a:lnTo>
                      <a:pt x="11" y="88"/>
                    </a:lnTo>
                    <a:lnTo>
                      <a:pt x="11" y="86"/>
                    </a:lnTo>
                    <a:lnTo>
                      <a:pt x="11" y="82"/>
                    </a:lnTo>
                    <a:lnTo>
                      <a:pt x="11" y="77"/>
                    </a:lnTo>
                    <a:lnTo>
                      <a:pt x="11" y="27"/>
                    </a:lnTo>
                    <a:lnTo>
                      <a:pt x="11" y="21"/>
                    </a:lnTo>
                    <a:lnTo>
                      <a:pt x="11" y="16"/>
                    </a:lnTo>
                    <a:lnTo>
                      <a:pt x="11" y="14"/>
                    </a:lnTo>
                    <a:lnTo>
                      <a:pt x="11" y="12"/>
                    </a:lnTo>
                    <a:lnTo>
                      <a:pt x="10" y="11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4" y="11"/>
                    </a:lnTo>
                    <a:lnTo>
                      <a:pt x="0" y="1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65" name="Freeform 911"/>
              <p:cNvSpPr>
                <a:spLocks noEditPoints="1"/>
              </p:cNvSpPr>
              <p:nvPr/>
            </p:nvSpPr>
            <p:spPr bwMode="auto">
              <a:xfrm>
                <a:off x="688" y="2677"/>
                <a:ext cx="56" cy="95"/>
              </a:xfrm>
              <a:custGeom>
                <a:avLst/>
                <a:gdLst>
                  <a:gd name="T0" fmla="*/ 0 w 56"/>
                  <a:gd name="T1" fmla="*/ 48 h 95"/>
                  <a:gd name="T2" fmla="*/ 1 w 56"/>
                  <a:gd name="T3" fmla="*/ 34 h 95"/>
                  <a:gd name="T4" fmla="*/ 4 w 56"/>
                  <a:gd name="T5" fmla="*/ 21 h 95"/>
                  <a:gd name="T6" fmla="*/ 7 w 56"/>
                  <a:gd name="T7" fmla="*/ 15 h 95"/>
                  <a:gd name="T8" fmla="*/ 11 w 56"/>
                  <a:gd name="T9" fmla="*/ 9 h 95"/>
                  <a:gd name="T10" fmla="*/ 16 w 56"/>
                  <a:gd name="T11" fmla="*/ 5 h 95"/>
                  <a:gd name="T12" fmla="*/ 22 w 56"/>
                  <a:gd name="T13" fmla="*/ 2 h 95"/>
                  <a:gd name="T14" fmla="*/ 29 w 56"/>
                  <a:gd name="T15" fmla="*/ 0 h 95"/>
                  <a:gd name="T16" fmla="*/ 35 w 56"/>
                  <a:gd name="T17" fmla="*/ 2 h 95"/>
                  <a:gd name="T18" fmla="*/ 40 w 56"/>
                  <a:gd name="T19" fmla="*/ 5 h 95"/>
                  <a:gd name="T20" fmla="*/ 46 w 56"/>
                  <a:gd name="T21" fmla="*/ 11 h 95"/>
                  <a:gd name="T22" fmla="*/ 54 w 56"/>
                  <a:gd name="T23" fmla="*/ 27 h 95"/>
                  <a:gd name="T24" fmla="*/ 56 w 56"/>
                  <a:gd name="T25" fmla="*/ 47 h 95"/>
                  <a:gd name="T26" fmla="*/ 55 w 56"/>
                  <a:gd name="T27" fmla="*/ 61 h 95"/>
                  <a:gd name="T28" fmla="*/ 52 w 56"/>
                  <a:gd name="T29" fmla="*/ 73 h 95"/>
                  <a:gd name="T30" fmla="*/ 49 w 56"/>
                  <a:gd name="T31" fmla="*/ 80 h 95"/>
                  <a:gd name="T32" fmla="*/ 45 w 56"/>
                  <a:gd name="T33" fmla="*/ 86 h 95"/>
                  <a:gd name="T34" fmla="*/ 40 w 56"/>
                  <a:gd name="T35" fmla="*/ 89 h 95"/>
                  <a:gd name="T36" fmla="*/ 35 w 56"/>
                  <a:gd name="T37" fmla="*/ 93 h 95"/>
                  <a:gd name="T38" fmla="*/ 27 w 56"/>
                  <a:gd name="T39" fmla="*/ 95 h 95"/>
                  <a:gd name="T40" fmla="*/ 22 w 56"/>
                  <a:gd name="T41" fmla="*/ 93 h 95"/>
                  <a:gd name="T42" fmla="*/ 16 w 56"/>
                  <a:gd name="T43" fmla="*/ 91 h 95"/>
                  <a:gd name="T44" fmla="*/ 11 w 56"/>
                  <a:gd name="T45" fmla="*/ 86 h 95"/>
                  <a:gd name="T46" fmla="*/ 7 w 56"/>
                  <a:gd name="T47" fmla="*/ 79 h 95"/>
                  <a:gd name="T48" fmla="*/ 1 w 56"/>
                  <a:gd name="T49" fmla="*/ 64 h 95"/>
                  <a:gd name="T50" fmla="*/ 0 w 56"/>
                  <a:gd name="T51" fmla="*/ 48 h 95"/>
                  <a:gd name="T52" fmla="*/ 13 w 56"/>
                  <a:gd name="T53" fmla="*/ 50 h 95"/>
                  <a:gd name="T54" fmla="*/ 13 w 56"/>
                  <a:gd name="T55" fmla="*/ 67 h 95"/>
                  <a:gd name="T56" fmla="*/ 17 w 56"/>
                  <a:gd name="T57" fmla="*/ 80 h 95"/>
                  <a:gd name="T58" fmla="*/ 19 w 56"/>
                  <a:gd name="T59" fmla="*/ 85 h 95"/>
                  <a:gd name="T60" fmla="*/ 22 w 56"/>
                  <a:gd name="T61" fmla="*/ 88 h 95"/>
                  <a:gd name="T62" fmla="*/ 24 w 56"/>
                  <a:gd name="T63" fmla="*/ 89 h 95"/>
                  <a:gd name="T64" fmla="*/ 27 w 56"/>
                  <a:gd name="T65" fmla="*/ 91 h 95"/>
                  <a:gd name="T66" fmla="*/ 32 w 56"/>
                  <a:gd name="T67" fmla="*/ 89 h 95"/>
                  <a:gd name="T68" fmla="*/ 35 w 56"/>
                  <a:gd name="T69" fmla="*/ 88 h 95"/>
                  <a:gd name="T70" fmla="*/ 38 w 56"/>
                  <a:gd name="T71" fmla="*/ 85 h 95"/>
                  <a:gd name="T72" fmla="*/ 39 w 56"/>
                  <a:gd name="T73" fmla="*/ 80 h 95"/>
                  <a:gd name="T74" fmla="*/ 40 w 56"/>
                  <a:gd name="T75" fmla="*/ 76 h 95"/>
                  <a:gd name="T76" fmla="*/ 43 w 56"/>
                  <a:gd name="T77" fmla="*/ 61 h 95"/>
                  <a:gd name="T78" fmla="*/ 43 w 56"/>
                  <a:gd name="T79" fmla="*/ 44 h 95"/>
                  <a:gd name="T80" fmla="*/ 43 w 56"/>
                  <a:gd name="T81" fmla="*/ 29 h 95"/>
                  <a:gd name="T82" fmla="*/ 40 w 56"/>
                  <a:gd name="T83" fmla="*/ 18 h 95"/>
                  <a:gd name="T84" fmla="*/ 39 w 56"/>
                  <a:gd name="T85" fmla="*/ 14 h 95"/>
                  <a:gd name="T86" fmla="*/ 38 w 56"/>
                  <a:gd name="T87" fmla="*/ 9 h 95"/>
                  <a:gd name="T88" fmla="*/ 35 w 56"/>
                  <a:gd name="T89" fmla="*/ 6 h 95"/>
                  <a:gd name="T90" fmla="*/ 32 w 56"/>
                  <a:gd name="T91" fmla="*/ 5 h 95"/>
                  <a:gd name="T92" fmla="*/ 29 w 56"/>
                  <a:gd name="T93" fmla="*/ 5 h 95"/>
                  <a:gd name="T94" fmla="*/ 24 w 56"/>
                  <a:gd name="T95" fmla="*/ 6 h 95"/>
                  <a:gd name="T96" fmla="*/ 20 w 56"/>
                  <a:gd name="T97" fmla="*/ 9 h 95"/>
                  <a:gd name="T98" fmla="*/ 17 w 56"/>
                  <a:gd name="T99" fmla="*/ 14 h 95"/>
                  <a:gd name="T100" fmla="*/ 16 w 56"/>
                  <a:gd name="T101" fmla="*/ 19 h 95"/>
                  <a:gd name="T102" fmla="*/ 14 w 56"/>
                  <a:gd name="T103" fmla="*/ 27 h 95"/>
                  <a:gd name="T104" fmla="*/ 13 w 56"/>
                  <a:gd name="T105" fmla="*/ 5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6" h="95">
                    <a:moveTo>
                      <a:pt x="0" y="48"/>
                    </a:moveTo>
                    <a:lnTo>
                      <a:pt x="1" y="34"/>
                    </a:lnTo>
                    <a:lnTo>
                      <a:pt x="4" y="21"/>
                    </a:lnTo>
                    <a:lnTo>
                      <a:pt x="7" y="15"/>
                    </a:lnTo>
                    <a:lnTo>
                      <a:pt x="11" y="9"/>
                    </a:lnTo>
                    <a:lnTo>
                      <a:pt x="16" y="5"/>
                    </a:lnTo>
                    <a:lnTo>
                      <a:pt x="22" y="2"/>
                    </a:lnTo>
                    <a:lnTo>
                      <a:pt x="29" y="0"/>
                    </a:lnTo>
                    <a:lnTo>
                      <a:pt x="35" y="2"/>
                    </a:lnTo>
                    <a:lnTo>
                      <a:pt x="40" y="5"/>
                    </a:lnTo>
                    <a:lnTo>
                      <a:pt x="46" y="11"/>
                    </a:lnTo>
                    <a:lnTo>
                      <a:pt x="54" y="27"/>
                    </a:lnTo>
                    <a:lnTo>
                      <a:pt x="56" y="47"/>
                    </a:lnTo>
                    <a:lnTo>
                      <a:pt x="55" y="61"/>
                    </a:lnTo>
                    <a:lnTo>
                      <a:pt x="52" y="73"/>
                    </a:lnTo>
                    <a:lnTo>
                      <a:pt x="49" y="80"/>
                    </a:lnTo>
                    <a:lnTo>
                      <a:pt x="45" y="86"/>
                    </a:lnTo>
                    <a:lnTo>
                      <a:pt x="40" y="89"/>
                    </a:lnTo>
                    <a:lnTo>
                      <a:pt x="35" y="93"/>
                    </a:lnTo>
                    <a:lnTo>
                      <a:pt x="27" y="95"/>
                    </a:lnTo>
                    <a:lnTo>
                      <a:pt x="22" y="93"/>
                    </a:lnTo>
                    <a:lnTo>
                      <a:pt x="16" y="91"/>
                    </a:lnTo>
                    <a:lnTo>
                      <a:pt x="11" y="86"/>
                    </a:lnTo>
                    <a:lnTo>
                      <a:pt x="7" y="79"/>
                    </a:lnTo>
                    <a:lnTo>
                      <a:pt x="1" y="64"/>
                    </a:lnTo>
                    <a:lnTo>
                      <a:pt x="0" y="48"/>
                    </a:lnTo>
                    <a:close/>
                    <a:moveTo>
                      <a:pt x="13" y="50"/>
                    </a:moveTo>
                    <a:lnTo>
                      <a:pt x="13" y="67"/>
                    </a:lnTo>
                    <a:lnTo>
                      <a:pt x="17" y="80"/>
                    </a:lnTo>
                    <a:lnTo>
                      <a:pt x="19" y="85"/>
                    </a:lnTo>
                    <a:lnTo>
                      <a:pt x="22" y="88"/>
                    </a:lnTo>
                    <a:lnTo>
                      <a:pt x="24" y="89"/>
                    </a:lnTo>
                    <a:lnTo>
                      <a:pt x="27" y="91"/>
                    </a:lnTo>
                    <a:lnTo>
                      <a:pt x="32" y="89"/>
                    </a:lnTo>
                    <a:lnTo>
                      <a:pt x="35" y="88"/>
                    </a:lnTo>
                    <a:lnTo>
                      <a:pt x="38" y="85"/>
                    </a:lnTo>
                    <a:lnTo>
                      <a:pt x="39" y="80"/>
                    </a:lnTo>
                    <a:lnTo>
                      <a:pt x="40" y="76"/>
                    </a:lnTo>
                    <a:lnTo>
                      <a:pt x="43" y="61"/>
                    </a:lnTo>
                    <a:lnTo>
                      <a:pt x="43" y="44"/>
                    </a:lnTo>
                    <a:lnTo>
                      <a:pt x="43" y="29"/>
                    </a:lnTo>
                    <a:lnTo>
                      <a:pt x="40" y="18"/>
                    </a:lnTo>
                    <a:lnTo>
                      <a:pt x="39" y="14"/>
                    </a:lnTo>
                    <a:lnTo>
                      <a:pt x="38" y="9"/>
                    </a:lnTo>
                    <a:lnTo>
                      <a:pt x="35" y="6"/>
                    </a:lnTo>
                    <a:lnTo>
                      <a:pt x="32" y="5"/>
                    </a:lnTo>
                    <a:lnTo>
                      <a:pt x="29" y="5"/>
                    </a:lnTo>
                    <a:lnTo>
                      <a:pt x="24" y="6"/>
                    </a:lnTo>
                    <a:lnTo>
                      <a:pt x="20" y="9"/>
                    </a:lnTo>
                    <a:lnTo>
                      <a:pt x="17" y="14"/>
                    </a:lnTo>
                    <a:lnTo>
                      <a:pt x="16" y="19"/>
                    </a:lnTo>
                    <a:lnTo>
                      <a:pt x="14" y="27"/>
                    </a:lnTo>
                    <a:lnTo>
                      <a:pt x="13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66" name="Freeform 912"/>
              <p:cNvSpPr>
                <a:spLocks/>
              </p:cNvSpPr>
              <p:nvPr/>
            </p:nvSpPr>
            <p:spPr bwMode="auto">
              <a:xfrm>
                <a:off x="763" y="2628"/>
                <a:ext cx="28" cy="74"/>
              </a:xfrm>
              <a:custGeom>
                <a:avLst/>
                <a:gdLst>
                  <a:gd name="T0" fmla="*/ 0 w 28"/>
                  <a:gd name="T1" fmla="*/ 7 h 74"/>
                  <a:gd name="T2" fmla="*/ 18 w 28"/>
                  <a:gd name="T3" fmla="*/ 0 h 74"/>
                  <a:gd name="T4" fmla="*/ 19 w 28"/>
                  <a:gd name="T5" fmla="*/ 0 h 74"/>
                  <a:gd name="T6" fmla="*/ 19 w 28"/>
                  <a:gd name="T7" fmla="*/ 61 h 74"/>
                  <a:gd name="T8" fmla="*/ 19 w 28"/>
                  <a:gd name="T9" fmla="*/ 67 h 74"/>
                  <a:gd name="T10" fmla="*/ 19 w 28"/>
                  <a:gd name="T11" fmla="*/ 68 h 74"/>
                  <a:gd name="T12" fmla="*/ 21 w 28"/>
                  <a:gd name="T13" fmla="*/ 70 h 74"/>
                  <a:gd name="T14" fmla="*/ 22 w 28"/>
                  <a:gd name="T15" fmla="*/ 71 h 74"/>
                  <a:gd name="T16" fmla="*/ 25 w 28"/>
                  <a:gd name="T17" fmla="*/ 73 h 74"/>
                  <a:gd name="T18" fmla="*/ 28 w 28"/>
                  <a:gd name="T19" fmla="*/ 73 h 74"/>
                  <a:gd name="T20" fmla="*/ 28 w 28"/>
                  <a:gd name="T21" fmla="*/ 74 h 74"/>
                  <a:gd name="T22" fmla="*/ 0 w 28"/>
                  <a:gd name="T23" fmla="*/ 74 h 74"/>
                  <a:gd name="T24" fmla="*/ 0 w 28"/>
                  <a:gd name="T25" fmla="*/ 73 h 74"/>
                  <a:gd name="T26" fmla="*/ 5 w 28"/>
                  <a:gd name="T27" fmla="*/ 73 h 74"/>
                  <a:gd name="T28" fmla="*/ 8 w 28"/>
                  <a:gd name="T29" fmla="*/ 71 h 74"/>
                  <a:gd name="T30" fmla="*/ 9 w 28"/>
                  <a:gd name="T31" fmla="*/ 70 h 74"/>
                  <a:gd name="T32" fmla="*/ 9 w 28"/>
                  <a:gd name="T33" fmla="*/ 70 h 74"/>
                  <a:gd name="T34" fmla="*/ 11 w 28"/>
                  <a:gd name="T35" fmla="*/ 68 h 74"/>
                  <a:gd name="T36" fmla="*/ 11 w 28"/>
                  <a:gd name="T37" fmla="*/ 65 h 74"/>
                  <a:gd name="T38" fmla="*/ 11 w 28"/>
                  <a:gd name="T39" fmla="*/ 61 h 74"/>
                  <a:gd name="T40" fmla="*/ 11 w 28"/>
                  <a:gd name="T41" fmla="*/ 20 h 74"/>
                  <a:gd name="T42" fmla="*/ 11 w 28"/>
                  <a:gd name="T43" fmla="*/ 16 h 74"/>
                  <a:gd name="T44" fmla="*/ 11 w 28"/>
                  <a:gd name="T45" fmla="*/ 12 h 74"/>
                  <a:gd name="T46" fmla="*/ 9 w 28"/>
                  <a:gd name="T47" fmla="*/ 10 h 74"/>
                  <a:gd name="T48" fmla="*/ 9 w 28"/>
                  <a:gd name="T49" fmla="*/ 9 h 74"/>
                  <a:gd name="T50" fmla="*/ 8 w 28"/>
                  <a:gd name="T51" fmla="*/ 7 h 74"/>
                  <a:gd name="T52" fmla="*/ 6 w 28"/>
                  <a:gd name="T53" fmla="*/ 7 h 74"/>
                  <a:gd name="T54" fmla="*/ 3 w 28"/>
                  <a:gd name="T55" fmla="*/ 7 h 74"/>
                  <a:gd name="T56" fmla="*/ 0 w 28"/>
                  <a:gd name="T57" fmla="*/ 9 h 74"/>
                  <a:gd name="T58" fmla="*/ 0 w 28"/>
                  <a:gd name="T59" fmla="*/ 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" h="74">
                    <a:moveTo>
                      <a:pt x="0" y="7"/>
                    </a:moveTo>
                    <a:lnTo>
                      <a:pt x="18" y="0"/>
                    </a:lnTo>
                    <a:lnTo>
                      <a:pt x="19" y="0"/>
                    </a:lnTo>
                    <a:lnTo>
                      <a:pt x="19" y="61"/>
                    </a:lnTo>
                    <a:lnTo>
                      <a:pt x="19" y="67"/>
                    </a:lnTo>
                    <a:lnTo>
                      <a:pt x="19" y="68"/>
                    </a:lnTo>
                    <a:lnTo>
                      <a:pt x="21" y="70"/>
                    </a:lnTo>
                    <a:lnTo>
                      <a:pt x="22" y="71"/>
                    </a:lnTo>
                    <a:lnTo>
                      <a:pt x="25" y="73"/>
                    </a:lnTo>
                    <a:lnTo>
                      <a:pt x="28" y="73"/>
                    </a:lnTo>
                    <a:lnTo>
                      <a:pt x="28" y="74"/>
                    </a:lnTo>
                    <a:lnTo>
                      <a:pt x="0" y="74"/>
                    </a:lnTo>
                    <a:lnTo>
                      <a:pt x="0" y="73"/>
                    </a:lnTo>
                    <a:lnTo>
                      <a:pt x="5" y="73"/>
                    </a:lnTo>
                    <a:lnTo>
                      <a:pt x="8" y="71"/>
                    </a:lnTo>
                    <a:lnTo>
                      <a:pt x="9" y="70"/>
                    </a:lnTo>
                    <a:lnTo>
                      <a:pt x="9" y="70"/>
                    </a:lnTo>
                    <a:lnTo>
                      <a:pt x="11" y="68"/>
                    </a:lnTo>
                    <a:lnTo>
                      <a:pt x="11" y="65"/>
                    </a:lnTo>
                    <a:lnTo>
                      <a:pt x="11" y="61"/>
                    </a:lnTo>
                    <a:lnTo>
                      <a:pt x="11" y="20"/>
                    </a:lnTo>
                    <a:lnTo>
                      <a:pt x="11" y="16"/>
                    </a:lnTo>
                    <a:lnTo>
                      <a:pt x="11" y="12"/>
                    </a:lnTo>
                    <a:lnTo>
                      <a:pt x="9" y="10"/>
                    </a:lnTo>
                    <a:lnTo>
                      <a:pt x="9" y="9"/>
                    </a:lnTo>
                    <a:lnTo>
                      <a:pt x="8" y="7"/>
                    </a:lnTo>
                    <a:lnTo>
                      <a:pt x="6" y="7"/>
                    </a:lnTo>
                    <a:lnTo>
                      <a:pt x="3" y="7"/>
                    </a:lnTo>
                    <a:lnTo>
                      <a:pt x="0" y="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67" name="Freeform 913"/>
              <p:cNvSpPr>
                <a:spLocks noEditPoints="1"/>
              </p:cNvSpPr>
              <p:nvPr/>
            </p:nvSpPr>
            <p:spPr bwMode="auto">
              <a:xfrm>
                <a:off x="811" y="2628"/>
                <a:ext cx="44" cy="74"/>
              </a:xfrm>
              <a:custGeom>
                <a:avLst/>
                <a:gdLst>
                  <a:gd name="T0" fmla="*/ 11 w 44"/>
                  <a:gd name="T1" fmla="*/ 32 h 74"/>
                  <a:gd name="T2" fmla="*/ 5 w 44"/>
                  <a:gd name="T3" fmla="*/ 26 h 74"/>
                  <a:gd name="T4" fmla="*/ 2 w 44"/>
                  <a:gd name="T5" fmla="*/ 16 h 74"/>
                  <a:gd name="T6" fmla="*/ 5 w 44"/>
                  <a:gd name="T7" fmla="*/ 9 h 74"/>
                  <a:gd name="T8" fmla="*/ 12 w 44"/>
                  <a:gd name="T9" fmla="*/ 1 h 74"/>
                  <a:gd name="T10" fmla="*/ 22 w 44"/>
                  <a:gd name="T11" fmla="*/ 0 h 74"/>
                  <a:gd name="T12" fmla="*/ 32 w 44"/>
                  <a:gd name="T13" fmla="*/ 1 h 74"/>
                  <a:gd name="T14" fmla="*/ 40 w 44"/>
                  <a:gd name="T15" fmla="*/ 7 h 74"/>
                  <a:gd name="T16" fmla="*/ 43 w 44"/>
                  <a:gd name="T17" fmla="*/ 15 h 74"/>
                  <a:gd name="T18" fmla="*/ 40 w 44"/>
                  <a:gd name="T19" fmla="*/ 23 h 74"/>
                  <a:gd name="T20" fmla="*/ 32 w 44"/>
                  <a:gd name="T21" fmla="*/ 29 h 74"/>
                  <a:gd name="T22" fmla="*/ 32 w 44"/>
                  <a:gd name="T23" fmla="*/ 38 h 74"/>
                  <a:gd name="T24" fmla="*/ 40 w 44"/>
                  <a:gd name="T25" fmla="*/ 45 h 74"/>
                  <a:gd name="T26" fmla="*/ 44 w 44"/>
                  <a:gd name="T27" fmla="*/ 57 h 74"/>
                  <a:gd name="T28" fmla="*/ 41 w 44"/>
                  <a:gd name="T29" fmla="*/ 65 h 74"/>
                  <a:gd name="T30" fmla="*/ 32 w 44"/>
                  <a:gd name="T31" fmla="*/ 73 h 74"/>
                  <a:gd name="T32" fmla="*/ 22 w 44"/>
                  <a:gd name="T33" fmla="*/ 74 h 74"/>
                  <a:gd name="T34" fmla="*/ 11 w 44"/>
                  <a:gd name="T35" fmla="*/ 71 h 74"/>
                  <a:gd name="T36" fmla="*/ 2 w 44"/>
                  <a:gd name="T37" fmla="*/ 63 h 74"/>
                  <a:gd name="T38" fmla="*/ 2 w 44"/>
                  <a:gd name="T39" fmla="*/ 52 h 74"/>
                  <a:gd name="T40" fmla="*/ 9 w 44"/>
                  <a:gd name="T41" fmla="*/ 42 h 74"/>
                  <a:gd name="T42" fmla="*/ 24 w 44"/>
                  <a:gd name="T43" fmla="*/ 31 h 74"/>
                  <a:gd name="T44" fmla="*/ 29 w 44"/>
                  <a:gd name="T45" fmla="*/ 25 h 74"/>
                  <a:gd name="T46" fmla="*/ 31 w 44"/>
                  <a:gd name="T47" fmla="*/ 19 h 74"/>
                  <a:gd name="T48" fmla="*/ 31 w 44"/>
                  <a:gd name="T49" fmla="*/ 10 h 74"/>
                  <a:gd name="T50" fmla="*/ 27 w 44"/>
                  <a:gd name="T51" fmla="*/ 3 h 74"/>
                  <a:gd name="T52" fmla="*/ 18 w 44"/>
                  <a:gd name="T53" fmla="*/ 3 h 74"/>
                  <a:gd name="T54" fmla="*/ 13 w 44"/>
                  <a:gd name="T55" fmla="*/ 9 h 74"/>
                  <a:gd name="T56" fmla="*/ 13 w 44"/>
                  <a:gd name="T57" fmla="*/ 19 h 74"/>
                  <a:gd name="T58" fmla="*/ 24 w 44"/>
                  <a:gd name="T59" fmla="*/ 31 h 74"/>
                  <a:gd name="T60" fmla="*/ 15 w 44"/>
                  <a:gd name="T61" fmla="*/ 42 h 74"/>
                  <a:gd name="T62" fmla="*/ 12 w 44"/>
                  <a:gd name="T63" fmla="*/ 51 h 74"/>
                  <a:gd name="T64" fmla="*/ 12 w 44"/>
                  <a:gd name="T65" fmla="*/ 61 h 74"/>
                  <a:gd name="T66" fmla="*/ 15 w 44"/>
                  <a:gd name="T67" fmla="*/ 67 h 74"/>
                  <a:gd name="T68" fmla="*/ 22 w 44"/>
                  <a:gd name="T69" fmla="*/ 71 h 74"/>
                  <a:gd name="T70" fmla="*/ 29 w 44"/>
                  <a:gd name="T71" fmla="*/ 68 h 74"/>
                  <a:gd name="T72" fmla="*/ 32 w 44"/>
                  <a:gd name="T73" fmla="*/ 60 h 74"/>
                  <a:gd name="T74" fmla="*/ 31 w 44"/>
                  <a:gd name="T75" fmla="*/ 54 h 74"/>
                  <a:gd name="T76" fmla="*/ 24 w 44"/>
                  <a:gd name="T77" fmla="*/ 45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4" h="74">
                    <a:moveTo>
                      <a:pt x="15" y="36"/>
                    </a:moveTo>
                    <a:lnTo>
                      <a:pt x="11" y="32"/>
                    </a:lnTo>
                    <a:lnTo>
                      <a:pt x="8" y="29"/>
                    </a:lnTo>
                    <a:lnTo>
                      <a:pt x="5" y="26"/>
                    </a:lnTo>
                    <a:lnTo>
                      <a:pt x="3" y="22"/>
                    </a:lnTo>
                    <a:lnTo>
                      <a:pt x="2" y="16"/>
                    </a:lnTo>
                    <a:lnTo>
                      <a:pt x="3" y="12"/>
                    </a:lnTo>
                    <a:lnTo>
                      <a:pt x="5" y="9"/>
                    </a:lnTo>
                    <a:lnTo>
                      <a:pt x="8" y="4"/>
                    </a:lnTo>
                    <a:lnTo>
                      <a:pt x="12" y="1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8" y="0"/>
                    </a:lnTo>
                    <a:lnTo>
                      <a:pt x="32" y="1"/>
                    </a:lnTo>
                    <a:lnTo>
                      <a:pt x="37" y="4"/>
                    </a:lnTo>
                    <a:lnTo>
                      <a:pt x="40" y="7"/>
                    </a:lnTo>
                    <a:lnTo>
                      <a:pt x="41" y="12"/>
                    </a:lnTo>
                    <a:lnTo>
                      <a:pt x="43" y="15"/>
                    </a:lnTo>
                    <a:lnTo>
                      <a:pt x="41" y="19"/>
                    </a:lnTo>
                    <a:lnTo>
                      <a:pt x="40" y="23"/>
                    </a:lnTo>
                    <a:lnTo>
                      <a:pt x="37" y="26"/>
                    </a:lnTo>
                    <a:lnTo>
                      <a:pt x="32" y="29"/>
                    </a:lnTo>
                    <a:lnTo>
                      <a:pt x="27" y="33"/>
                    </a:lnTo>
                    <a:lnTo>
                      <a:pt x="32" y="38"/>
                    </a:lnTo>
                    <a:lnTo>
                      <a:pt x="37" y="42"/>
                    </a:lnTo>
                    <a:lnTo>
                      <a:pt x="40" y="45"/>
                    </a:lnTo>
                    <a:lnTo>
                      <a:pt x="43" y="51"/>
                    </a:lnTo>
                    <a:lnTo>
                      <a:pt x="44" y="57"/>
                    </a:lnTo>
                    <a:lnTo>
                      <a:pt x="43" y="61"/>
                    </a:lnTo>
                    <a:lnTo>
                      <a:pt x="41" y="65"/>
                    </a:lnTo>
                    <a:lnTo>
                      <a:pt x="37" y="70"/>
                    </a:lnTo>
                    <a:lnTo>
                      <a:pt x="32" y="73"/>
                    </a:lnTo>
                    <a:lnTo>
                      <a:pt x="28" y="74"/>
                    </a:lnTo>
                    <a:lnTo>
                      <a:pt x="22" y="74"/>
                    </a:lnTo>
                    <a:lnTo>
                      <a:pt x="15" y="74"/>
                    </a:lnTo>
                    <a:lnTo>
                      <a:pt x="11" y="71"/>
                    </a:lnTo>
                    <a:lnTo>
                      <a:pt x="6" y="68"/>
                    </a:lnTo>
                    <a:lnTo>
                      <a:pt x="2" y="63"/>
                    </a:lnTo>
                    <a:lnTo>
                      <a:pt x="0" y="57"/>
                    </a:lnTo>
                    <a:lnTo>
                      <a:pt x="2" y="52"/>
                    </a:lnTo>
                    <a:lnTo>
                      <a:pt x="5" y="48"/>
                    </a:lnTo>
                    <a:lnTo>
                      <a:pt x="9" y="42"/>
                    </a:lnTo>
                    <a:lnTo>
                      <a:pt x="15" y="36"/>
                    </a:lnTo>
                    <a:close/>
                    <a:moveTo>
                      <a:pt x="24" y="31"/>
                    </a:moveTo>
                    <a:lnTo>
                      <a:pt x="27" y="28"/>
                    </a:lnTo>
                    <a:lnTo>
                      <a:pt x="29" y="25"/>
                    </a:lnTo>
                    <a:lnTo>
                      <a:pt x="31" y="22"/>
                    </a:lnTo>
                    <a:lnTo>
                      <a:pt x="31" y="19"/>
                    </a:lnTo>
                    <a:lnTo>
                      <a:pt x="32" y="15"/>
                    </a:lnTo>
                    <a:lnTo>
                      <a:pt x="31" y="10"/>
                    </a:lnTo>
                    <a:lnTo>
                      <a:pt x="29" y="6"/>
                    </a:lnTo>
                    <a:lnTo>
                      <a:pt x="27" y="3"/>
                    </a:lnTo>
                    <a:lnTo>
                      <a:pt x="22" y="3"/>
                    </a:lnTo>
                    <a:lnTo>
                      <a:pt x="18" y="3"/>
                    </a:lnTo>
                    <a:lnTo>
                      <a:pt x="15" y="6"/>
                    </a:lnTo>
                    <a:lnTo>
                      <a:pt x="13" y="9"/>
                    </a:lnTo>
                    <a:lnTo>
                      <a:pt x="12" y="13"/>
                    </a:lnTo>
                    <a:lnTo>
                      <a:pt x="13" y="19"/>
                    </a:lnTo>
                    <a:lnTo>
                      <a:pt x="16" y="25"/>
                    </a:lnTo>
                    <a:lnTo>
                      <a:pt x="24" y="31"/>
                    </a:lnTo>
                    <a:close/>
                    <a:moveTo>
                      <a:pt x="18" y="39"/>
                    </a:moveTo>
                    <a:lnTo>
                      <a:pt x="15" y="42"/>
                    </a:lnTo>
                    <a:lnTo>
                      <a:pt x="13" y="47"/>
                    </a:lnTo>
                    <a:lnTo>
                      <a:pt x="12" y="51"/>
                    </a:lnTo>
                    <a:lnTo>
                      <a:pt x="12" y="57"/>
                    </a:lnTo>
                    <a:lnTo>
                      <a:pt x="12" y="61"/>
                    </a:lnTo>
                    <a:lnTo>
                      <a:pt x="12" y="64"/>
                    </a:lnTo>
                    <a:lnTo>
                      <a:pt x="15" y="67"/>
                    </a:lnTo>
                    <a:lnTo>
                      <a:pt x="18" y="70"/>
                    </a:lnTo>
                    <a:lnTo>
                      <a:pt x="22" y="71"/>
                    </a:lnTo>
                    <a:lnTo>
                      <a:pt x="27" y="70"/>
                    </a:lnTo>
                    <a:lnTo>
                      <a:pt x="29" y="68"/>
                    </a:lnTo>
                    <a:lnTo>
                      <a:pt x="32" y="64"/>
                    </a:lnTo>
                    <a:lnTo>
                      <a:pt x="32" y="60"/>
                    </a:lnTo>
                    <a:lnTo>
                      <a:pt x="32" y="57"/>
                    </a:lnTo>
                    <a:lnTo>
                      <a:pt x="31" y="54"/>
                    </a:lnTo>
                    <a:lnTo>
                      <a:pt x="28" y="49"/>
                    </a:lnTo>
                    <a:lnTo>
                      <a:pt x="24" y="45"/>
                    </a:lnTo>
                    <a:lnTo>
                      <a:pt x="18" y="3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68" name="Line 914"/>
              <p:cNvSpPr>
                <a:spLocks noChangeShapeType="1"/>
              </p:cNvSpPr>
              <p:nvPr/>
            </p:nvSpPr>
            <p:spPr bwMode="auto">
              <a:xfrm>
                <a:off x="918" y="2597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69" name="Line 915"/>
              <p:cNvSpPr>
                <a:spLocks noChangeShapeType="1"/>
              </p:cNvSpPr>
              <p:nvPr/>
            </p:nvSpPr>
            <p:spPr bwMode="auto">
              <a:xfrm flipH="1">
                <a:off x="5160" y="2597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0" name="Line 916"/>
              <p:cNvSpPr>
                <a:spLocks noChangeShapeType="1"/>
              </p:cNvSpPr>
              <p:nvPr/>
            </p:nvSpPr>
            <p:spPr bwMode="auto">
              <a:xfrm>
                <a:off x="918" y="2531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1" name="Line 917"/>
              <p:cNvSpPr>
                <a:spLocks noChangeShapeType="1"/>
              </p:cNvSpPr>
              <p:nvPr/>
            </p:nvSpPr>
            <p:spPr bwMode="auto">
              <a:xfrm flipH="1">
                <a:off x="5160" y="2531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2" name="Line 918"/>
              <p:cNvSpPr>
                <a:spLocks noChangeShapeType="1"/>
              </p:cNvSpPr>
              <p:nvPr/>
            </p:nvSpPr>
            <p:spPr bwMode="auto">
              <a:xfrm>
                <a:off x="918" y="2483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3" name="Line 919"/>
              <p:cNvSpPr>
                <a:spLocks noChangeShapeType="1"/>
              </p:cNvSpPr>
              <p:nvPr/>
            </p:nvSpPr>
            <p:spPr bwMode="auto">
              <a:xfrm flipH="1">
                <a:off x="5160" y="2483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4" name="Line 920"/>
              <p:cNvSpPr>
                <a:spLocks noChangeShapeType="1"/>
              </p:cNvSpPr>
              <p:nvPr/>
            </p:nvSpPr>
            <p:spPr bwMode="auto">
              <a:xfrm>
                <a:off x="918" y="2446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5" name="Line 921"/>
              <p:cNvSpPr>
                <a:spLocks noChangeShapeType="1"/>
              </p:cNvSpPr>
              <p:nvPr/>
            </p:nvSpPr>
            <p:spPr bwMode="auto">
              <a:xfrm flipH="1">
                <a:off x="5160" y="2446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6" name="Line 922"/>
              <p:cNvSpPr>
                <a:spLocks noChangeShapeType="1"/>
              </p:cNvSpPr>
              <p:nvPr/>
            </p:nvSpPr>
            <p:spPr bwMode="auto">
              <a:xfrm>
                <a:off x="918" y="2416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7" name="Line 923"/>
              <p:cNvSpPr>
                <a:spLocks noChangeShapeType="1"/>
              </p:cNvSpPr>
              <p:nvPr/>
            </p:nvSpPr>
            <p:spPr bwMode="auto">
              <a:xfrm flipH="1">
                <a:off x="5160" y="2416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8" name="Line 924"/>
              <p:cNvSpPr>
                <a:spLocks noChangeShapeType="1"/>
              </p:cNvSpPr>
              <p:nvPr/>
            </p:nvSpPr>
            <p:spPr bwMode="auto">
              <a:xfrm>
                <a:off x="918" y="2391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9" name="Line 925"/>
              <p:cNvSpPr>
                <a:spLocks noChangeShapeType="1"/>
              </p:cNvSpPr>
              <p:nvPr/>
            </p:nvSpPr>
            <p:spPr bwMode="auto">
              <a:xfrm flipH="1">
                <a:off x="5160" y="2391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0" name="Line 926"/>
              <p:cNvSpPr>
                <a:spLocks noChangeShapeType="1"/>
              </p:cNvSpPr>
              <p:nvPr/>
            </p:nvSpPr>
            <p:spPr bwMode="auto">
              <a:xfrm>
                <a:off x="918" y="2369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1" name="Line 927"/>
              <p:cNvSpPr>
                <a:spLocks noChangeShapeType="1"/>
              </p:cNvSpPr>
              <p:nvPr/>
            </p:nvSpPr>
            <p:spPr bwMode="auto">
              <a:xfrm flipH="1">
                <a:off x="5160" y="2369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2" name="Line 928"/>
              <p:cNvSpPr>
                <a:spLocks noChangeShapeType="1"/>
              </p:cNvSpPr>
              <p:nvPr/>
            </p:nvSpPr>
            <p:spPr bwMode="auto">
              <a:xfrm>
                <a:off x="918" y="2349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3" name="Line 929"/>
              <p:cNvSpPr>
                <a:spLocks noChangeShapeType="1"/>
              </p:cNvSpPr>
              <p:nvPr/>
            </p:nvSpPr>
            <p:spPr bwMode="auto">
              <a:xfrm flipH="1">
                <a:off x="5160" y="2349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4" name="Line 930"/>
              <p:cNvSpPr>
                <a:spLocks noChangeShapeType="1"/>
              </p:cNvSpPr>
              <p:nvPr/>
            </p:nvSpPr>
            <p:spPr bwMode="auto">
              <a:xfrm>
                <a:off x="918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5" name="Line 931"/>
              <p:cNvSpPr>
                <a:spLocks noChangeShapeType="1"/>
              </p:cNvSpPr>
              <p:nvPr/>
            </p:nvSpPr>
            <p:spPr bwMode="auto">
              <a:xfrm>
                <a:off x="938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6" name="Line 932"/>
              <p:cNvSpPr>
                <a:spLocks noChangeShapeType="1"/>
              </p:cNvSpPr>
              <p:nvPr/>
            </p:nvSpPr>
            <p:spPr bwMode="auto">
              <a:xfrm>
                <a:off x="958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7" name="Line 933"/>
              <p:cNvSpPr>
                <a:spLocks noChangeShapeType="1"/>
              </p:cNvSpPr>
              <p:nvPr/>
            </p:nvSpPr>
            <p:spPr bwMode="auto">
              <a:xfrm>
                <a:off x="979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8" name="Line 934"/>
              <p:cNvSpPr>
                <a:spLocks noChangeShapeType="1"/>
              </p:cNvSpPr>
              <p:nvPr/>
            </p:nvSpPr>
            <p:spPr bwMode="auto">
              <a:xfrm>
                <a:off x="1000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9" name="Line 935"/>
              <p:cNvSpPr>
                <a:spLocks noChangeShapeType="1"/>
              </p:cNvSpPr>
              <p:nvPr/>
            </p:nvSpPr>
            <p:spPr bwMode="auto">
              <a:xfrm>
                <a:off x="1021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0" name="Line 936"/>
              <p:cNvSpPr>
                <a:spLocks noChangeShapeType="1"/>
              </p:cNvSpPr>
              <p:nvPr/>
            </p:nvSpPr>
            <p:spPr bwMode="auto">
              <a:xfrm>
                <a:off x="1041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1" name="Line 937"/>
              <p:cNvSpPr>
                <a:spLocks noChangeShapeType="1"/>
              </p:cNvSpPr>
              <p:nvPr/>
            </p:nvSpPr>
            <p:spPr bwMode="auto">
              <a:xfrm>
                <a:off x="1062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2" name="Line 938"/>
              <p:cNvSpPr>
                <a:spLocks noChangeShapeType="1"/>
              </p:cNvSpPr>
              <p:nvPr/>
            </p:nvSpPr>
            <p:spPr bwMode="auto">
              <a:xfrm>
                <a:off x="1082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3" name="Line 939"/>
              <p:cNvSpPr>
                <a:spLocks noChangeShapeType="1"/>
              </p:cNvSpPr>
              <p:nvPr/>
            </p:nvSpPr>
            <p:spPr bwMode="auto">
              <a:xfrm>
                <a:off x="1102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4" name="Line 940"/>
              <p:cNvSpPr>
                <a:spLocks noChangeShapeType="1"/>
              </p:cNvSpPr>
              <p:nvPr/>
            </p:nvSpPr>
            <p:spPr bwMode="auto">
              <a:xfrm>
                <a:off x="1123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5" name="Line 941"/>
              <p:cNvSpPr>
                <a:spLocks noChangeShapeType="1"/>
              </p:cNvSpPr>
              <p:nvPr/>
            </p:nvSpPr>
            <p:spPr bwMode="auto">
              <a:xfrm>
                <a:off x="1144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6" name="Line 942"/>
              <p:cNvSpPr>
                <a:spLocks noChangeShapeType="1"/>
              </p:cNvSpPr>
              <p:nvPr/>
            </p:nvSpPr>
            <p:spPr bwMode="auto">
              <a:xfrm>
                <a:off x="1165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7" name="Line 943"/>
              <p:cNvSpPr>
                <a:spLocks noChangeShapeType="1"/>
              </p:cNvSpPr>
              <p:nvPr/>
            </p:nvSpPr>
            <p:spPr bwMode="auto">
              <a:xfrm>
                <a:off x="1185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8" name="Line 944"/>
              <p:cNvSpPr>
                <a:spLocks noChangeShapeType="1"/>
              </p:cNvSpPr>
              <p:nvPr/>
            </p:nvSpPr>
            <p:spPr bwMode="auto">
              <a:xfrm>
                <a:off x="1206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9" name="Line 945"/>
              <p:cNvSpPr>
                <a:spLocks noChangeShapeType="1"/>
              </p:cNvSpPr>
              <p:nvPr/>
            </p:nvSpPr>
            <p:spPr bwMode="auto">
              <a:xfrm>
                <a:off x="1226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0" name="Line 946"/>
              <p:cNvSpPr>
                <a:spLocks noChangeShapeType="1"/>
              </p:cNvSpPr>
              <p:nvPr/>
            </p:nvSpPr>
            <p:spPr bwMode="auto">
              <a:xfrm>
                <a:off x="1246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1" name="Line 947"/>
              <p:cNvSpPr>
                <a:spLocks noChangeShapeType="1"/>
              </p:cNvSpPr>
              <p:nvPr/>
            </p:nvSpPr>
            <p:spPr bwMode="auto">
              <a:xfrm>
                <a:off x="1267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2" name="Line 948"/>
              <p:cNvSpPr>
                <a:spLocks noChangeShapeType="1"/>
              </p:cNvSpPr>
              <p:nvPr/>
            </p:nvSpPr>
            <p:spPr bwMode="auto">
              <a:xfrm>
                <a:off x="1288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3" name="Line 949"/>
              <p:cNvSpPr>
                <a:spLocks noChangeShapeType="1"/>
              </p:cNvSpPr>
              <p:nvPr/>
            </p:nvSpPr>
            <p:spPr bwMode="auto">
              <a:xfrm>
                <a:off x="1309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4" name="Line 950"/>
              <p:cNvSpPr>
                <a:spLocks noChangeShapeType="1"/>
              </p:cNvSpPr>
              <p:nvPr/>
            </p:nvSpPr>
            <p:spPr bwMode="auto">
              <a:xfrm>
                <a:off x="1329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5" name="Line 951"/>
              <p:cNvSpPr>
                <a:spLocks noChangeShapeType="1"/>
              </p:cNvSpPr>
              <p:nvPr/>
            </p:nvSpPr>
            <p:spPr bwMode="auto">
              <a:xfrm>
                <a:off x="1350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6" name="Line 952"/>
              <p:cNvSpPr>
                <a:spLocks noChangeShapeType="1"/>
              </p:cNvSpPr>
              <p:nvPr/>
            </p:nvSpPr>
            <p:spPr bwMode="auto">
              <a:xfrm>
                <a:off x="1370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7" name="Line 953"/>
              <p:cNvSpPr>
                <a:spLocks noChangeShapeType="1"/>
              </p:cNvSpPr>
              <p:nvPr/>
            </p:nvSpPr>
            <p:spPr bwMode="auto">
              <a:xfrm>
                <a:off x="1390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8" name="Line 954"/>
              <p:cNvSpPr>
                <a:spLocks noChangeShapeType="1"/>
              </p:cNvSpPr>
              <p:nvPr/>
            </p:nvSpPr>
            <p:spPr bwMode="auto">
              <a:xfrm>
                <a:off x="1411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9" name="Line 955"/>
              <p:cNvSpPr>
                <a:spLocks noChangeShapeType="1"/>
              </p:cNvSpPr>
              <p:nvPr/>
            </p:nvSpPr>
            <p:spPr bwMode="auto">
              <a:xfrm>
                <a:off x="1432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0" name="Line 956"/>
              <p:cNvSpPr>
                <a:spLocks noChangeShapeType="1"/>
              </p:cNvSpPr>
              <p:nvPr/>
            </p:nvSpPr>
            <p:spPr bwMode="auto">
              <a:xfrm>
                <a:off x="1453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1" name="Line 957"/>
              <p:cNvSpPr>
                <a:spLocks noChangeShapeType="1"/>
              </p:cNvSpPr>
              <p:nvPr/>
            </p:nvSpPr>
            <p:spPr bwMode="auto">
              <a:xfrm>
                <a:off x="1473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2" name="Line 958"/>
              <p:cNvSpPr>
                <a:spLocks noChangeShapeType="1"/>
              </p:cNvSpPr>
              <p:nvPr/>
            </p:nvSpPr>
            <p:spPr bwMode="auto">
              <a:xfrm>
                <a:off x="1494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3" name="Line 959"/>
              <p:cNvSpPr>
                <a:spLocks noChangeShapeType="1"/>
              </p:cNvSpPr>
              <p:nvPr/>
            </p:nvSpPr>
            <p:spPr bwMode="auto">
              <a:xfrm>
                <a:off x="1514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4" name="Line 960"/>
              <p:cNvSpPr>
                <a:spLocks noChangeShapeType="1"/>
              </p:cNvSpPr>
              <p:nvPr/>
            </p:nvSpPr>
            <p:spPr bwMode="auto">
              <a:xfrm>
                <a:off x="1534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5" name="Line 961"/>
              <p:cNvSpPr>
                <a:spLocks noChangeShapeType="1"/>
              </p:cNvSpPr>
              <p:nvPr/>
            </p:nvSpPr>
            <p:spPr bwMode="auto">
              <a:xfrm>
                <a:off x="1555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6" name="Line 962"/>
              <p:cNvSpPr>
                <a:spLocks noChangeShapeType="1"/>
              </p:cNvSpPr>
              <p:nvPr/>
            </p:nvSpPr>
            <p:spPr bwMode="auto">
              <a:xfrm>
                <a:off x="1576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7" name="Line 963"/>
              <p:cNvSpPr>
                <a:spLocks noChangeShapeType="1"/>
              </p:cNvSpPr>
              <p:nvPr/>
            </p:nvSpPr>
            <p:spPr bwMode="auto">
              <a:xfrm>
                <a:off x="1597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8" name="Line 964"/>
              <p:cNvSpPr>
                <a:spLocks noChangeShapeType="1"/>
              </p:cNvSpPr>
              <p:nvPr/>
            </p:nvSpPr>
            <p:spPr bwMode="auto">
              <a:xfrm>
                <a:off x="1617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9" name="Line 965"/>
              <p:cNvSpPr>
                <a:spLocks noChangeShapeType="1"/>
              </p:cNvSpPr>
              <p:nvPr/>
            </p:nvSpPr>
            <p:spPr bwMode="auto">
              <a:xfrm>
                <a:off x="1638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20" name="Line 966"/>
              <p:cNvSpPr>
                <a:spLocks noChangeShapeType="1"/>
              </p:cNvSpPr>
              <p:nvPr/>
            </p:nvSpPr>
            <p:spPr bwMode="auto">
              <a:xfrm>
                <a:off x="1658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21" name="Line 967"/>
              <p:cNvSpPr>
                <a:spLocks noChangeShapeType="1"/>
              </p:cNvSpPr>
              <p:nvPr/>
            </p:nvSpPr>
            <p:spPr bwMode="auto">
              <a:xfrm>
                <a:off x="1678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22" name="Line 968"/>
              <p:cNvSpPr>
                <a:spLocks noChangeShapeType="1"/>
              </p:cNvSpPr>
              <p:nvPr/>
            </p:nvSpPr>
            <p:spPr bwMode="auto">
              <a:xfrm>
                <a:off x="1699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23" name="Line 969"/>
              <p:cNvSpPr>
                <a:spLocks noChangeShapeType="1"/>
              </p:cNvSpPr>
              <p:nvPr/>
            </p:nvSpPr>
            <p:spPr bwMode="auto">
              <a:xfrm>
                <a:off x="1720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24" name="Line 970"/>
              <p:cNvSpPr>
                <a:spLocks noChangeShapeType="1"/>
              </p:cNvSpPr>
              <p:nvPr/>
            </p:nvSpPr>
            <p:spPr bwMode="auto">
              <a:xfrm>
                <a:off x="1741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25" name="Line 971"/>
              <p:cNvSpPr>
                <a:spLocks noChangeShapeType="1"/>
              </p:cNvSpPr>
              <p:nvPr/>
            </p:nvSpPr>
            <p:spPr bwMode="auto">
              <a:xfrm>
                <a:off x="1761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26" name="Line 972"/>
              <p:cNvSpPr>
                <a:spLocks noChangeShapeType="1"/>
              </p:cNvSpPr>
              <p:nvPr/>
            </p:nvSpPr>
            <p:spPr bwMode="auto">
              <a:xfrm>
                <a:off x="1782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27" name="Line 973"/>
              <p:cNvSpPr>
                <a:spLocks noChangeShapeType="1"/>
              </p:cNvSpPr>
              <p:nvPr/>
            </p:nvSpPr>
            <p:spPr bwMode="auto">
              <a:xfrm>
                <a:off x="1802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28" name="Line 974"/>
              <p:cNvSpPr>
                <a:spLocks noChangeShapeType="1"/>
              </p:cNvSpPr>
              <p:nvPr/>
            </p:nvSpPr>
            <p:spPr bwMode="auto">
              <a:xfrm>
                <a:off x="1822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29" name="Line 975"/>
              <p:cNvSpPr>
                <a:spLocks noChangeShapeType="1"/>
              </p:cNvSpPr>
              <p:nvPr/>
            </p:nvSpPr>
            <p:spPr bwMode="auto">
              <a:xfrm>
                <a:off x="1843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0" name="Line 976"/>
              <p:cNvSpPr>
                <a:spLocks noChangeShapeType="1"/>
              </p:cNvSpPr>
              <p:nvPr/>
            </p:nvSpPr>
            <p:spPr bwMode="auto">
              <a:xfrm>
                <a:off x="1864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1" name="Line 977"/>
              <p:cNvSpPr>
                <a:spLocks noChangeShapeType="1"/>
              </p:cNvSpPr>
              <p:nvPr/>
            </p:nvSpPr>
            <p:spPr bwMode="auto">
              <a:xfrm>
                <a:off x="1885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2" name="Line 978"/>
              <p:cNvSpPr>
                <a:spLocks noChangeShapeType="1"/>
              </p:cNvSpPr>
              <p:nvPr/>
            </p:nvSpPr>
            <p:spPr bwMode="auto">
              <a:xfrm>
                <a:off x="1905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3" name="Line 979"/>
              <p:cNvSpPr>
                <a:spLocks noChangeShapeType="1"/>
              </p:cNvSpPr>
              <p:nvPr/>
            </p:nvSpPr>
            <p:spPr bwMode="auto">
              <a:xfrm>
                <a:off x="1926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4" name="Line 980"/>
              <p:cNvSpPr>
                <a:spLocks noChangeShapeType="1"/>
              </p:cNvSpPr>
              <p:nvPr/>
            </p:nvSpPr>
            <p:spPr bwMode="auto">
              <a:xfrm>
                <a:off x="1946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5" name="Line 981"/>
              <p:cNvSpPr>
                <a:spLocks noChangeShapeType="1"/>
              </p:cNvSpPr>
              <p:nvPr/>
            </p:nvSpPr>
            <p:spPr bwMode="auto">
              <a:xfrm>
                <a:off x="1966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6" name="Line 982"/>
              <p:cNvSpPr>
                <a:spLocks noChangeShapeType="1"/>
              </p:cNvSpPr>
              <p:nvPr/>
            </p:nvSpPr>
            <p:spPr bwMode="auto">
              <a:xfrm>
                <a:off x="1987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7" name="Line 983"/>
              <p:cNvSpPr>
                <a:spLocks noChangeShapeType="1"/>
              </p:cNvSpPr>
              <p:nvPr/>
            </p:nvSpPr>
            <p:spPr bwMode="auto">
              <a:xfrm>
                <a:off x="2008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8" name="Line 984"/>
              <p:cNvSpPr>
                <a:spLocks noChangeShapeType="1"/>
              </p:cNvSpPr>
              <p:nvPr/>
            </p:nvSpPr>
            <p:spPr bwMode="auto">
              <a:xfrm>
                <a:off x="2029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9" name="Line 985"/>
              <p:cNvSpPr>
                <a:spLocks noChangeShapeType="1"/>
              </p:cNvSpPr>
              <p:nvPr/>
            </p:nvSpPr>
            <p:spPr bwMode="auto">
              <a:xfrm>
                <a:off x="2049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0" name="Line 986"/>
              <p:cNvSpPr>
                <a:spLocks noChangeShapeType="1"/>
              </p:cNvSpPr>
              <p:nvPr/>
            </p:nvSpPr>
            <p:spPr bwMode="auto">
              <a:xfrm>
                <a:off x="2070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1" name="Line 987"/>
              <p:cNvSpPr>
                <a:spLocks noChangeShapeType="1"/>
              </p:cNvSpPr>
              <p:nvPr/>
            </p:nvSpPr>
            <p:spPr bwMode="auto">
              <a:xfrm>
                <a:off x="2090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2" name="Line 988"/>
              <p:cNvSpPr>
                <a:spLocks noChangeShapeType="1"/>
              </p:cNvSpPr>
              <p:nvPr/>
            </p:nvSpPr>
            <p:spPr bwMode="auto">
              <a:xfrm>
                <a:off x="2110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3" name="Line 989"/>
              <p:cNvSpPr>
                <a:spLocks noChangeShapeType="1"/>
              </p:cNvSpPr>
              <p:nvPr/>
            </p:nvSpPr>
            <p:spPr bwMode="auto">
              <a:xfrm>
                <a:off x="2131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4" name="Line 990"/>
              <p:cNvSpPr>
                <a:spLocks noChangeShapeType="1"/>
              </p:cNvSpPr>
              <p:nvPr/>
            </p:nvSpPr>
            <p:spPr bwMode="auto">
              <a:xfrm>
                <a:off x="2152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5" name="Line 991"/>
              <p:cNvSpPr>
                <a:spLocks noChangeShapeType="1"/>
              </p:cNvSpPr>
              <p:nvPr/>
            </p:nvSpPr>
            <p:spPr bwMode="auto">
              <a:xfrm>
                <a:off x="2173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6" name="Line 992"/>
              <p:cNvSpPr>
                <a:spLocks noChangeShapeType="1"/>
              </p:cNvSpPr>
              <p:nvPr/>
            </p:nvSpPr>
            <p:spPr bwMode="auto">
              <a:xfrm>
                <a:off x="2193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7" name="Line 993"/>
              <p:cNvSpPr>
                <a:spLocks noChangeShapeType="1"/>
              </p:cNvSpPr>
              <p:nvPr/>
            </p:nvSpPr>
            <p:spPr bwMode="auto">
              <a:xfrm>
                <a:off x="2214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8" name="Line 994"/>
              <p:cNvSpPr>
                <a:spLocks noChangeShapeType="1"/>
              </p:cNvSpPr>
              <p:nvPr/>
            </p:nvSpPr>
            <p:spPr bwMode="auto">
              <a:xfrm>
                <a:off x="2234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9" name="Line 995"/>
              <p:cNvSpPr>
                <a:spLocks noChangeShapeType="1"/>
              </p:cNvSpPr>
              <p:nvPr/>
            </p:nvSpPr>
            <p:spPr bwMode="auto">
              <a:xfrm>
                <a:off x="2254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0" name="Line 996"/>
              <p:cNvSpPr>
                <a:spLocks noChangeShapeType="1"/>
              </p:cNvSpPr>
              <p:nvPr/>
            </p:nvSpPr>
            <p:spPr bwMode="auto">
              <a:xfrm>
                <a:off x="2275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1" name="Line 997"/>
              <p:cNvSpPr>
                <a:spLocks noChangeShapeType="1"/>
              </p:cNvSpPr>
              <p:nvPr/>
            </p:nvSpPr>
            <p:spPr bwMode="auto">
              <a:xfrm>
                <a:off x="2296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2" name="Line 998"/>
              <p:cNvSpPr>
                <a:spLocks noChangeShapeType="1"/>
              </p:cNvSpPr>
              <p:nvPr/>
            </p:nvSpPr>
            <p:spPr bwMode="auto">
              <a:xfrm>
                <a:off x="2317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3" name="Line 999"/>
              <p:cNvSpPr>
                <a:spLocks noChangeShapeType="1"/>
              </p:cNvSpPr>
              <p:nvPr/>
            </p:nvSpPr>
            <p:spPr bwMode="auto">
              <a:xfrm>
                <a:off x="2337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4" name="Line 1000"/>
              <p:cNvSpPr>
                <a:spLocks noChangeShapeType="1"/>
              </p:cNvSpPr>
              <p:nvPr/>
            </p:nvSpPr>
            <p:spPr bwMode="auto">
              <a:xfrm>
                <a:off x="2358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5" name="Line 1001"/>
              <p:cNvSpPr>
                <a:spLocks noChangeShapeType="1"/>
              </p:cNvSpPr>
              <p:nvPr/>
            </p:nvSpPr>
            <p:spPr bwMode="auto">
              <a:xfrm>
                <a:off x="2378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6" name="Line 1002"/>
              <p:cNvSpPr>
                <a:spLocks noChangeShapeType="1"/>
              </p:cNvSpPr>
              <p:nvPr/>
            </p:nvSpPr>
            <p:spPr bwMode="auto">
              <a:xfrm>
                <a:off x="2398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7" name="Line 1003"/>
              <p:cNvSpPr>
                <a:spLocks noChangeShapeType="1"/>
              </p:cNvSpPr>
              <p:nvPr/>
            </p:nvSpPr>
            <p:spPr bwMode="auto">
              <a:xfrm>
                <a:off x="2419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8" name="Line 1004"/>
              <p:cNvSpPr>
                <a:spLocks noChangeShapeType="1"/>
              </p:cNvSpPr>
              <p:nvPr/>
            </p:nvSpPr>
            <p:spPr bwMode="auto">
              <a:xfrm>
                <a:off x="2440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9" name="Line 1005"/>
              <p:cNvSpPr>
                <a:spLocks noChangeShapeType="1"/>
              </p:cNvSpPr>
              <p:nvPr/>
            </p:nvSpPr>
            <p:spPr bwMode="auto">
              <a:xfrm>
                <a:off x="2461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0" name="Line 1006"/>
              <p:cNvSpPr>
                <a:spLocks noChangeShapeType="1"/>
              </p:cNvSpPr>
              <p:nvPr/>
            </p:nvSpPr>
            <p:spPr bwMode="auto">
              <a:xfrm>
                <a:off x="2481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1" name="Line 1007"/>
              <p:cNvSpPr>
                <a:spLocks noChangeShapeType="1"/>
              </p:cNvSpPr>
              <p:nvPr/>
            </p:nvSpPr>
            <p:spPr bwMode="auto">
              <a:xfrm>
                <a:off x="2502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2" name="Line 1008"/>
              <p:cNvSpPr>
                <a:spLocks noChangeShapeType="1"/>
              </p:cNvSpPr>
              <p:nvPr/>
            </p:nvSpPr>
            <p:spPr bwMode="auto">
              <a:xfrm>
                <a:off x="2522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15" name="Group 1210"/>
            <p:cNvGrpSpPr>
              <a:grpSpLocks/>
            </p:cNvGrpSpPr>
            <p:nvPr/>
          </p:nvGrpSpPr>
          <p:grpSpPr bwMode="auto">
            <a:xfrm>
              <a:off x="630" y="1953"/>
              <a:ext cx="4552" cy="439"/>
              <a:chOff x="630" y="1953"/>
              <a:chExt cx="4552" cy="439"/>
            </a:xfrm>
          </p:grpSpPr>
          <p:sp>
            <p:nvSpPr>
              <p:cNvPr id="1963" name="Line 1010"/>
              <p:cNvSpPr>
                <a:spLocks noChangeShapeType="1"/>
              </p:cNvSpPr>
              <p:nvPr/>
            </p:nvSpPr>
            <p:spPr bwMode="auto">
              <a:xfrm>
                <a:off x="2542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64" name="Line 1011"/>
              <p:cNvSpPr>
                <a:spLocks noChangeShapeType="1"/>
              </p:cNvSpPr>
              <p:nvPr/>
            </p:nvSpPr>
            <p:spPr bwMode="auto">
              <a:xfrm>
                <a:off x="2563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65" name="Line 1012"/>
              <p:cNvSpPr>
                <a:spLocks noChangeShapeType="1"/>
              </p:cNvSpPr>
              <p:nvPr/>
            </p:nvSpPr>
            <p:spPr bwMode="auto">
              <a:xfrm>
                <a:off x="2584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66" name="Line 1013"/>
              <p:cNvSpPr>
                <a:spLocks noChangeShapeType="1"/>
              </p:cNvSpPr>
              <p:nvPr/>
            </p:nvSpPr>
            <p:spPr bwMode="auto">
              <a:xfrm>
                <a:off x="2605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67" name="Line 1014"/>
              <p:cNvSpPr>
                <a:spLocks noChangeShapeType="1"/>
              </p:cNvSpPr>
              <p:nvPr/>
            </p:nvSpPr>
            <p:spPr bwMode="auto">
              <a:xfrm>
                <a:off x="2625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68" name="Line 1015"/>
              <p:cNvSpPr>
                <a:spLocks noChangeShapeType="1"/>
              </p:cNvSpPr>
              <p:nvPr/>
            </p:nvSpPr>
            <p:spPr bwMode="auto">
              <a:xfrm>
                <a:off x="2646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69" name="Line 1016"/>
              <p:cNvSpPr>
                <a:spLocks noChangeShapeType="1"/>
              </p:cNvSpPr>
              <p:nvPr/>
            </p:nvSpPr>
            <p:spPr bwMode="auto">
              <a:xfrm>
                <a:off x="2666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70" name="Line 1017"/>
              <p:cNvSpPr>
                <a:spLocks noChangeShapeType="1"/>
              </p:cNvSpPr>
              <p:nvPr/>
            </p:nvSpPr>
            <p:spPr bwMode="auto">
              <a:xfrm>
                <a:off x="2686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71" name="Line 1018"/>
              <p:cNvSpPr>
                <a:spLocks noChangeShapeType="1"/>
              </p:cNvSpPr>
              <p:nvPr/>
            </p:nvSpPr>
            <p:spPr bwMode="auto">
              <a:xfrm>
                <a:off x="2707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72" name="Line 1019"/>
              <p:cNvSpPr>
                <a:spLocks noChangeShapeType="1"/>
              </p:cNvSpPr>
              <p:nvPr/>
            </p:nvSpPr>
            <p:spPr bwMode="auto">
              <a:xfrm>
                <a:off x="2728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73" name="Line 1020"/>
              <p:cNvSpPr>
                <a:spLocks noChangeShapeType="1"/>
              </p:cNvSpPr>
              <p:nvPr/>
            </p:nvSpPr>
            <p:spPr bwMode="auto">
              <a:xfrm>
                <a:off x="2749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74" name="Line 1021"/>
              <p:cNvSpPr>
                <a:spLocks noChangeShapeType="1"/>
              </p:cNvSpPr>
              <p:nvPr/>
            </p:nvSpPr>
            <p:spPr bwMode="auto">
              <a:xfrm>
                <a:off x="2769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75" name="Line 1022"/>
              <p:cNvSpPr>
                <a:spLocks noChangeShapeType="1"/>
              </p:cNvSpPr>
              <p:nvPr/>
            </p:nvSpPr>
            <p:spPr bwMode="auto">
              <a:xfrm>
                <a:off x="2790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76" name="Line 1023"/>
              <p:cNvSpPr>
                <a:spLocks noChangeShapeType="1"/>
              </p:cNvSpPr>
              <p:nvPr/>
            </p:nvSpPr>
            <p:spPr bwMode="auto">
              <a:xfrm>
                <a:off x="2810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77" name="Line 1024"/>
              <p:cNvSpPr>
                <a:spLocks noChangeShapeType="1"/>
              </p:cNvSpPr>
              <p:nvPr/>
            </p:nvSpPr>
            <p:spPr bwMode="auto">
              <a:xfrm>
                <a:off x="2830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78" name="Line 1025"/>
              <p:cNvSpPr>
                <a:spLocks noChangeShapeType="1"/>
              </p:cNvSpPr>
              <p:nvPr/>
            </p:nvSpPr>
            <p:spPr bwMode="auto">
              <a:xfrm>
                <a:off x="2851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79" name="Line 1026"/>
              <p:cNvSpPr>
                <a:spLocks noChangeShapeType="1"/>
              </p:cNvSpPr>
              <p:nvPr/>
            </p:nvSpPr>
            <p:spPr bwMode="auto">
              <a:xfrm>
                <a:off x="2872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80" name="Line 1027"/>
              <p:cNvSpPr>
                <a:spLocks noChangeShapeType="1"/>
              </p:cNvSpPr>
              <p:nvPr/>
            </p:nvSpPr>
            <p:spPr bwMode="auto">
              <a:xfrm>
                <a:off x="2893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81" name="Line 1028"/>
              <p:cNvSpPr>
                <a:spLocks noChangeShapeType="1"/>
              </p:cNvSpPr>
              <p:nvPr/>
            </p:nvSpPr>
            <p:spPr bwMode="auto">
              <a:xfrm>
                <a:off x="2913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82" name="Line 1029"/>
              <p:cNvSpPr>
                <a:spLocks noChangeShapeType="1"/>
              </p:cNvSpPr>
              <p:nvPr/>
            </p:nvSpPr>
            <p:spPr bwMode="auto">
              <a:xfrm>
                <a:off x="2934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83" name="Line 1030"/>
              <p:cNvSpPr>
                <a:spLocks noChangeShapeType="1"/>
              </p:cNvSpPr>
              <p:nvPr/>
            </p:nvSpPr>
            <p:spPr bwMode="auto">
              <a:xfrm>
                <a:off x="2954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84" name="Line 1031"/>
              <p:cNvSpPr>
                <a:spLocks noChangeShapeType="1"/>
              </p:cNvSpPr>
              <p:nvPr/>
            </p:nvSpPr>
            <p:spPr bwMode="auto">
              <a:xfrm>
                <a:off x="2974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85" name="Line 1032"/>
              <p:cNvSpPr>
                <a:spLocks noChangeShapeType="1"/>
              </p:cNvSpPr>
              <p:nvPr/>
            </p:nvSpPr>
            <p:spPr bwMode="auto">
              <a:xfrm>
                <a:off x="2995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86" name="Line 1033"/>
              <p:cNvSpPr>
                <a:spLocks noChangeShapeType="1"/>
              </p:cNvSpPr>
              <p:nvPr/>
            </p:nvSpPr>
            <p:spPr bwMode="auto">
              <a:xfrm>
                <a:off x="3016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87" name="Line 1034"/>
              <p:cNvSpPr>
                <a:spLocks noChangeShapeType="1"/>
              </p:cNvSpPr>
              <p:nvPr/>
            </p:nvSpPr>
            <p:spPr bwMode="auto">
              <a:xfrm>
                <a:off x="3037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88" name="Line 1035"/>
              <p:cNvSpPr>
                <a:spLocks noChangeShapeType="1"/>
              </p:cNvSpPr>
              <p:nvPr/>
            </p:nvSpPr>
            <p:spPr bwMode="auto">
              <a:xfrm>
                <a:off x="3057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89" name="Line 1036"/>
              <p:cNvSpPr>
                <a:spLocks noChangeShapeType="1"/>
              </p:cNvSpPr>
              <p:nvPr/>
            </p:nvSpPr>
            <p:spPr bwMode="auto">
              <a:xfrm>
                <a:off x="3078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90" name="Line 1037"/>
              <p:cNvSpPr>
                <a:spLocks noChangeShapeType="1"/>
              </p:cNvSpPr>
              <p:nvPr/>
            </p:nvSpPr>
            <p:spPr bwMode="auto">
              <a:xfrm>
                <a:off x="3098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91" name="Line 1038"/>
              <p:cNvSpPr>
                <a:spLocks noChangeShapeType="1"/>
              </p:cNvSpPr>
              <p:nvPr/>
            </p:nvSpPr>
            <p:spPr bwMode="auto">
              <a:xfrm>
                <a:off x="3118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92" name="Line 1039"/>
              <p:cNvSpPr>
                <a:spLocks noChangeShapeType="1"/>
              </p:cNvSpPr>
              <p:nvPr/>
            </p:nvSpPr>
            <p:spPr bwMode="auto">
              <a:xfrm>
                <a:off x="3139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93" name="Line 1040"/>
              <p:cNvSpPr>
                <a:spLocks noChangeShapeType="1"/>
              </p:cNvSpPr>
              <p:nvPr/>
            </p:nvSpPr>
            <p:spPr bwMode="auto">
              <a:xfrm>
                <a:off x="3160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94" name="Line 1041"/>
              <p:cNvSpPr>
                <a:spLocks noChangeShapeType="1"/>
              </p:cNvSpPr>
              <p:nvPr/>
            </p:nvSpPr>
            <p:spPr bwMode="auto">
              <a:xfrm>
                <a:off x="3181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95" name="Line 1042"/>
              <p:cNvSpPr>
                <a:spLocks noChangeShapeType="1"/>
              </p:cNvSpPr>
              <p:nvPr/>
            </p:nvSpPr>
            <p:spPr bwMode="auto">
              <a:xfrm>
                <a:off x="3201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96" name="Line 1043"/>
              <p:cNvSpPr>
                <a:spLocks noChangeShapeType="1"/>
              </p:cNvSpPr>
              <p:nvPr/>
            </p:nvSpPr>
            <p:spPr bwMode="auto">
              <a:xfrm>
                <a:off x="3222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97" name="Line 1044"/>
              <p:cNvSpPr>
                <a:spLocks noChangeShapeType="1"/>
              </p:cNvSpPr>
              <p:nvPr/>
            </p:nvSpPr>
            <p:spPr bwMode="auto">
              <a:xfrm>
                <a:off x="3242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98" name="Line 1045"/>
              <p:cNvSpPr>
                <a:spLocks noChangeShapeType="1"/>
              </p:cNvSpPr>
              <p:nvPr/>
            </p:nvSpPr>
            <p:spPr bwMode="auto">
              <a:xfrm>
                <a:off x="3262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99" name="Line 1046"/>
              <p:cNvSpPr>
                <a:spLocks noChangeShapeType="1"/>
              </p:cNvSpPr>
              <p:nvPr/>
            </p:nvSpPr>
            <p:spPr bwMode="auto">
              <a:xfrm>
                <a:off x="3283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00" name="Line 1047"/>
              <p:cNvSpPr>
                <a:spLocks noChangeShapeType="1"/>
              </p:cNvSpPr>
              <p:nvPr/>
            </p:nvSpPr>
            <p:spPr bwMode="auto">
              <a:xfrm>
                <a:off x="3304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01" name="Line 1048"/>
              <p:cNvSpPr>
                <a:spLocks noChangeShapeType="1"/>
              </p:cNvSpPr>
              <p:nvPr/>
            </p:nvSpPr>
            <p:spPr bwMode="auto">
              <a:xfrm>
                <a:off x="3325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02" name="Line 1049"/>
              <p:cNvSpPr>
                <a:spLocks noChangeShapeType="1"/>
              </p:cNvSpPr>
              <p:nvPr/>
            </p:nvSpPr>
            <p:spPr bwMode="auto">
              <a:xfrm>
                <a:off x="3345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03" name="Line 1050"/>
              <p:cNvSpPr>
                <a:spLocks noChangeShapeType="1"/>
              </p:cNvSpPr>
              <p:nvPr/>
            </p:nvSpPr>
            <p:spPr bwMode="auto">
              <a:xfrm>
                <a:off x="3366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04" name="Line 1051"/>
              <p:cNvSpPr>
                <a:spLocks noChangeShapeType="1"/>
              </p:cNvSpPr>
              <p:nvPr/>
            </p:nvSpPr>
            <p:spPr bwMode="auto">
              <a:xfrm>
                <a:off x="3386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05" name="Line 1052"/>
              <p:cNvSpPr>
                <a:spLocks noChangeShapeType="1"/>
              </p:cNvSpPr>
              <p:nvPr/>
            </p:nvSpPr>
            <p:spPr bwMode="auto">
              <a:xfrm>
                <a:off x="3406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06" name="Line 1053"/>
              <p:cNvSpPr>
                <a:spLocks noChangeShapeType="1"/>
              </p:cNvSpPr>
              <p:nvPr/>
            </p:nvSpPr>
            <p:spPr bwMode="auto">
              <a:xfrm>
                <a:off x="3427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07" name="Line 1054"/>
              <p:cNvSpPr>
                <a:spLocks noChangeShapeType="1"/>
              </p:cNvSpPr>
              <p:nvPr/>
            </p:nvSpPr>
            <p:spPr bwMode="auto">
              <a:xfrm>
                <a:off x="3448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08" name="Line 1055"/>
              <p:cNvSpPr>
                <a:spLocks noChangeShapeType="1"/>
              </p:cNvSpPr>
              <p:nvPr/>
            </p:nvSpPr>
            <p:spPr bwMode="auto">
              <a:xfrm>
                <a:off x="3469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09" name="Line 1056"/>
              <p:cNvSpPr>
                <a:spLocks noChangeShapeType="1"/>
              </p:cNvSpPr>
              <p:nvPr/>
            </p:nvSpPr>
            <p:spPr bwMode="auto">
              <a:xfrm>
                <a:off x="3489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10" name="Line 1057"/>
              <p:cNvSpPr>
                <a:spLocks noChangeShapeType="1"/>
              </p:cNvSpPr>
              <p:nvPr/>
            </p:nvSpPr>
            <p:spPr bwMode="auto">
              <a:xfrm>
                <a:off x="3510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11" name="Line 1058"/>
              <p:cNvSpPr>
                <a:spLocks noChangeShapeType="1"/>
              </p:cNvSpPr>
              <p:nvPr/>
            </p:nvSpPr>
            <p:spPr bwMode="auto">
              <a:xfrm>
                <a:off x="3530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12" name="Line 1059"/>
              <p:cNvSpPr>
                <a:spLocks noChangeShapeType="1"/>
              </p:cNvSpPr>
              <p:nvPr/>
            </p:nvSpPr>
            <p:spPr bwMode="auto">
              <a:xfrm>
                <a:off x="3550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13" name="Line 1060"/>
              <p:cNvSpPr>
                <a:spLocks noChangeShapeType="1"/>
              </p:cNvSpPr>
              <p:nvPr/>
            </p:nvSpPr>
            <p:spPr bwMode="auto">
              <a:xfrm>
                <a:off x="3571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14" name="Line 1061"/>
              <p:cNvSpPr>
                <a:spLocks noChangeShapeType="1"/>
              </p:cNvSpPr>
              <p:nvPr/>
            </p:nvSpPr>
            <p:spPr bwMode="auto">
              <a:xfrm>
                <a:off x="3592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15" name="Line 1062"/>
              <p:cNvSpPr>
                <a:spLocks noChangeShapeType="1"/>
              </p:cNvSpPr>
              <p:nvPr/>
            </p:nvSpPr>
            <p:spPr bwMode="auto">
              <a:xfrm>
                <a:off x="3613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16" name="Line 1063"/>
              <p:cNvSpPr>
                <a:spLocks noChangeShapeType="1"/>
              </p:cNvSpPr>
              <p:nvPr/>
            </p:nvSpPr>
            <p:spPr bwMode="auto">
              <a:xfrm>
                <a:off x="3633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17" name="Line 1064"/>
              <p:cNvSpPr>
                <a:spLocks noChangeShapeType="1"/>
              </p:cNvSpPr>
              <p:nvPr/>
            </p:nvSpPr>
            <p:spPr bwMode="auto">
              <a:xfrm>
                <a:off x="3654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18" name="Line 1065"/>
              <p:cNvSpPr>
                <a:spLocks noChangeShapeType="1"/>
              </p:cNvSpPr>
              <p:nvPr/>
            </p:nvSpPr>
            <p:spPr bwMode="auto">
              <a:xfrm>
                <a:off x="3674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19" name="Line 1066"/>
              <p:cNvSpPr>
                <a:spLocks noChangeShapeType="1"/>
              </p:cNvSpPr>
              <p:nvPr/>
            </p:nvSpPr>
            <p:spPr bwMode="auto">
              <a:xfrm>
                <a:off x="3694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20" name="Line 1067"/>
              <p:cNvSpPr>
                <a:spLocks noChangeShapeType="1"/>
              </p:cNvSpPr>
              <p:nvPr/>
            </p:nvSpPr>
            <p:spPr bwMode="auto">
              <a:xfrm>
                <a:off x="3715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21" name="Line 1068"/>
              <p:cNvSpPr>
                <a:spLocks noChangeShapeType="1"/>
              </p:cNvSpPr>
              <p:nvPr/>
            </p:nvSpPr>
            <p:spPr bwMode="auto">
              <a:xfrm>
                <a:off x="3736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22" name="Line 1069"/>
              <p:cNvSpPr>
                <a:spLocks noChangeShapeType="1"/>
              </p:cNvSpPr>
              <p:nvPr/>
            </p:nvSpPr>
            <p:spPr bwMode="auto">
              <a:xfrm>
                <a:off x="3757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23" name="Line 1070"/>
              <p:cNvSpPr>
                <a:spLocks noChangeShapeType="1"/>
              </p:cNvSpPr>
              <p:nvPr/>
            </p:nvSpPr>
            <p:spPr bwMode="auto">
              <a:xfrm>
                <a:off x="3777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24" name="Line 1071"/>
              <p:cNvSpPr>
                <a:spLocks noChangeShapeType="1"/>
              </p:cNvSpPr>
              <p:nvPr/>
            </p:nvSpPr>
            <p:spPr bwMode="auto">
              <a:xfrm>
                <a:off x="3798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25" name="Line 1072"/>
              <p:cNvSpPr>
                <a:spLocks noChangeShapeType="1"/>
              </p:cNvSpPr>
              <p:nvPr/>
            </p:nvSpPr>
            <p:spPr bwMode="auto">
              <a:xfrm>
                <a:off x="3818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26" name="Line 1073"/>
              <p:cNvSpPr>
                <a:spLocks noChangeShapeType="1"/>
              </p:cNvSpPr>
              <p:nvPr/>
            </p:nvSpPr>
            <p:spPr bwMode="auto">
              <a:xfrm>
                <a:off x="3838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27" name="Line 1074"/>
              <p:cNvSpPr>
                <a:spLocks noChangeShapeType="1"/>
              </p:cNvSpPr>
              <p:nvPr/>
            </p:nvSpPr>
            <p:spPr bwMode="auto">
              <a:xfrm>
                <a:off x="3859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28" name="Line 1075"/>
              <p:cNvSpPr>
                <a:spLocks noChangeShapeType="1"/>
              </p:cNvSpPr>
              <p:nvPr/>
            </p:nvSpPr>
            <p:spPr bwMode="auto">
              <a:xfrm>
                <a:off x="3880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29" name="Line 1076"/>
              <p:cNvSpPr>
                <a:spLocks noChangeShapeType="1"/>
              </p:cNvSpPr>
              <p:nvPr/>
            </p:nvSpPr>
            <p:spPr bwMode="auto">
              <a:xfrm>
                <a:off x="3901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30" name="Line 1077"/>
              <p:cNvSpPr>
                <a:spLocks noChangeShapeType="1"/>
              </p:cNvSpPr>
              <p:nvPr/>
            </p:nvSpPr>
            <p:spPr bwMode="auto">
              <a:xfrm>
                <a:off x="3921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31" name="Line 1078"/>
              <p:cNvSpPr>
                <a:spLocks noChangeShapeType="1"/>
              </p:cNvSpPr>
              <p:nvPr/>
            </p:nvSpPr>
            <p:spPr bwMode="auto">
              <a:xfrm>
                <a:off x="3942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32" name="Line 1079"/>
              <p:cNvSpPr>
                <a:spLocks noChangeShapeType="1"/>
              </p:cNvSpPr>
              <p:nvPr/>
            </p:nvSpPr>
            <p:spPr bwMode="auto">
              <a:xfrm>
                <a:off x="3962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33" name="Line 1080"/>
              <p:cNvSpPr>
                <a:spLocks noChangeShapeType="1"/>
              </p:cNvSpPr>
              <p:nvPr/>
            </p:nvSpPr>
            <p:spPr bwMode="auto">
              <a:xfrm>
                <a:off x="3982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34" name="Line 1081"/>
              <p:cNvSpPr>
                <a:spLocks noChangeShapeType="1"/>
              </p:cNvSpPr>
              <p:nvPr/>
            </p:nvSpPr>
            <p:spPr bwMode="auto">
              <a:xfrm>
                <a:off x="4003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35" name="Line 1082"/>
              <p:cNvSpPr>
                <a:spLocks noChangeShapeType="1"/>
              </p:cNvSpPr>
              <p:nvPr/>
            </p:nvSpPr>
            <p:spPr bwMode="auto">
              <a:xfrm>
                <a:off x="4024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36" name="Line 1083"/>
              <p:cNvSpPr>
                <a:spLocks noChangeShapeType="1"/>
              </p:cNvSpPr>
              <p:nvPr/>
            </p:nvSpPr>
            <p:spPr bwMode="auto">
              <a:xfrm>
                <a:off x="4045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37" name="Line 1084"/>
              <p:cNvSpPr>
                <a:spLocks noChangeShapeType="1"/>
              </p:cNvSpPr>
              <p:nvPr/>
            </p:nvSpPr>
            <p:spPr bwMode="auto">
              <a:xfrm>
                <a:off x="4065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38" name="Line 1085"/>
              <p:cNvSpPr>
                <a:spLocks noChangeShapeType="1"/>
              </p:cNvSpPr>
              <p:nvPr/>
            </p:nvSpPr>
            <p:spPr bwMode="auto">
              <a:xfrm>
                <a:off x="4086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39" name="Line 1086"/>
              <p:cNvSpPr>
                <a:spLocks noChangeShapeType="1"/>
              </p:cNvSpPr>
              <p:nvPr/>
            </p:nvSpPr>
            <p:spPr bwMode="auto">
              <a:xfrm>
                <a:off x="4106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40" name="Line 1087"/>
              <p:cNvSpPr>
                <a:spLocks noChangeShapeType="1"/>
              </p:cNvSpPr>
              <p:nvPr/>
            </p:nvSpPr>
            <p:spPr bwMode="auto">
              <a:xfrm>
                <a:off x="4126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41" name="Line 1088"/>
              <p:cNvSpPr>
                <a:spLocks noChangeShapeType="1"/>
              </p:cNvSpPr>
              <p:nvPr/>
            </p:nvSpPr>
            <p:spPr bwMode="auto">
              <a:xfrm>
                <a:off x="4147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42" name="Line 1089"/>
              <p:cNvSpPr>
                <a:spLocks noChangeShapeType="1"/>
              </p:cNvSpPr>
              <p:nvPr/>
            </p:nvSpPr>
            <p:spPr bwMode="auto">
              <a:xfrm>
                <a:off x="4168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43" name="Line 1090"/>
              <p:cNvSpPr>
                <a:spLocks noChangeShapeType="1"/>
              </p:cNvSpPr>
              <p:nvPr/>
            </p:nvSpPr>
            <p:spPr bwMode="auto">
              <a:xfrm>
                <a:off x="4189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44" name="Line 1091"/>
              <p:cNvSpPr>
                <a:spLocks noChangeShapeType="1"/>
              </p:cNvSpPr>
              <p:nvPr/>
            </p:nvSpPr>
            <p:spPr bwMode="auto">
              <a:xfrm>
                <a:off x="4209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45" name="Line 1092"/>
              <p:cNvSpPr>
                <a:spLocks noChangeShapeType="1"/>
              </p:cNvSpPr>
              <p:nvPr/>
            </p:nvSpPr>
            <p:spPr bwMode="auto">
              <a:xfrm>
                <a:off x="4230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46" name="Line 1093"/>
              <p:cNvSpPr>
                <a:spLocks noChangeShapeType="1"/>
              </p:cNvSpPr>
              <p:nvPr/>
            </p:nvSpPr>
            <p:spPr bwMode="auto">
              <a:xfrm>
                <a:off x="4250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47" name="Line 1094"/>
              <p:cNvSpPr>
                <a:spLocks noChangeShapeType="1"/>
              </p:cNvSpPr>
              <p:nvPr/>
            </p:nvSpPr>
            <p:spPr bwMode="auto">
              <a:xfrm>
                <a:off x="4270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48" name="Line 1095"/>
              <p:cNvSpPr>
                <a:spLocks noChangeShapeType="1"/>
              </p:cNvSpPr>
              <p:nvPr/>
            </p:nvSpPr>
            <p:spPr bwMode="auto">
              <a:xfrm>
                <a:off x="4291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49" name="Line 1096"/>
              <p:cNvSpPr>
                <a:spLocks noChangeShapeType="1"/>
              </p:cNvSpPr>
              <p:nvPr/>
            </p:nvSpPr>
            <p:spPr bwMode="auto">
              <a:xfrm>
                <a:off x="4312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0" name="Line 1097"/>
              <p:cNvSpPr>
                <a:spLocks noChangeShapeType="1"/>
              </p:cNvSpPr>
              <p:nvPr/>
            </p:nvSpPr>
            <p:spPr bwMode="auto">
              <a:xfrm>
                <a:off x="4333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1" name="Line 1098"/>
              <p:cNvSpPr>
                <a:spLocks noChangeShapeType="1"/>
              </p:cNvSpPr>
              <p:nvPr/>
            </p:nvSpPr>
            <p:spPr bwMode="auto">
              <a:xfrm>
                <a:off x="4353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2" name="Line 1099"/>
              <p:cNvSpPr>
                <a:spLocks noChangeShapeType="1"/>
              </p:cNvSpPr>
              <p:nvPr/>
            </p:nvSpPr>
            <p:spPr bwMode="auto">
              <a:xfrm>
                <a:off x="4374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3" name="Line 1100"/>
              <p:cNvSpPr>
                <a:spLocks noChangeShapeType="1"/>
              </p:cNvSpPr>
              <p:nvPr/>
            </p:nvSpPr>
            <p:spPr bwMode="auto">
              <a:xfrm>
                <a:off x="4394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4" name="Line 1101"/>
              <p:cNvSpPr>
                <a:spLocks noChangeShapeType="1"/>
              </p:cNvSpPr>
              <p:nvPr/>
            </p:nvSpPr>
            <p:spPr bwMode="auto">
              <a:xfrm>
                <a:off x="4414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5" name="Line 1102"/>
              <p:cNvSpPr>
                <a:spLocks noChangeShapeType="1"/>
              </p:cNvSpPr>
              <p:nvPr/>
            </p:nvSpPr>
            <p:spPr bwMode="auto">
              <a:xfrm>
                <a:off x="4435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6" name="Line 1103"/>
              <p:cNvSpPr>
                <a:spLocks noChangeShapeType="1"/>
              </p:cNvSpPr>
              <p:nvPr/>
            </p:nvSpPr>
            <p:spPr bwMode="auto">
              <a:xfrm>
                <a:off x="4456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7" name="Line 1104"/>
              <p:cNvSpPr>
                <a:spLocks noChangeShapeType="1"/>
              </p:cNvSpPr>
              <p:nvPr/>
            </p:nvSpPr>
            <p:spPr bwMode="auto">
              <a:xfrm>
                <a:off x="4477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8" name="Line 1105"/>
              <p:cNvSpPr>
                <a:spLocks noChangeShapeType="1"/>
              </p:cNvSpPr>
              <p:nvPr/>
            </p:nvSpPr>
            <p:spPr bwMode="auto">
              <a:xfrm>
                <a:off x="4497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9" name="Line 1106"/>
              <p:cNvSpPr>
                <a:spLocks noChangeShapeType="1"/>
              </p:cNvSpPr>
              <p:nvPr/>
            </p:nvSpPr>
            <p:spPr bwMode="auto">
              <a:xfrm>
                <a:off x="4518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0" name="Line 1107"/>
              <p:cNvSpPr>
                <a:spLocks noChangeShapeType="1"/>
              </p:cNvSpPr>
              <p:nvPr/>
            </p:nvSpPr>
            <p:spPr bwMode="auto">
              <a:xfrm>
                <a:off x="4538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1" name="Line 1108"/>
              <p:cNvSpPr>
                <a:spLocks noChangeShapeType="1"/>
              </p:cNvSpPr>
              <p:nvPr/>
            </p:nvSpPr>
            <p:spPr bwMode="auto">
              <a:xfrm>
                <a:off x="4558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2" name="Line 1109"/>
              <p:cNvSpPr>
                <a:spLocks noChangeShapeType="1"/>
              </p:cNvSpPr>
              <p:nvPr/>
            </p:nvSpPr>
            <p:spPr bwMode="auto">
              <a:xfrm>
                <a:off x="4579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3" name="Line 1110"/>
              <p:cNvSpPr>
                <a:spLocks noChangeShapeType="1"/>
              </p:cNvSpPr>
              <p:nvPr/>
            </p:nvSpPr>
            <p:spPr bwMode="auto">
              <a:xfrm>
                <a:off x="4600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4" name="Line 1111"/>
              <p:cNvSpPr>
                <a:spLocks noChangeShapeType="1"/>
              </p:cNvSpPr>
              <p:nvPr/>
            </p:nvSpPr>
            <p:spPr bwMode="auto">
              <a:xfrm>
                <a:off x="4621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5" name="Line 1112"/>
              <p:cNvSpPr>
                <a:spLocks noChangeShapeType="1"/>
              </p:cNvSpPr>
              <p:nvPr/>
            </p:nvSpPr>
            <p:spPr bwMode="auto">
              <a:xfrm>
                <a:off x="4641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6" name="Line 1113"/>
              <p:cNvSpPr>
                <a:spLocks noChangeShapeType="1"/>
              </p:cNvSpPr>
              <p:nvPr/>
            </p:nvSpPr>
            <p:spPr bwMode="auto">
              <a:xfrm>
                <a:off x="4662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7" name="Line 1114"/>
              <p:cNvSpPr>
                <a:spLocks noChangeShapeType="1"/>
              </p:cNvSpPr>
              <p:nvPr/>
            </p:nvSpPr>
            <p:spPr bwMode="auto">
              <a:xfrm>
                <a:off x="4682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8" name="Line 1115"/>
              <p:cNvSpPr>
                <a:spLocks noChangeShapeType="1"/>
              </p:cNvSpPr>
              <p:nvPr/>
            </p:nvSpPr>
            <p:spPr bwMode="auto">
              <a:xfrm>
                <a:off x="4702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9" name="Line 1116"/>
              <p:cNvSpPr>
                <a:spLocks noChangeShapeType="1"/>
              </p:cNvSpPr>
              <p:nvPr/>
            </p:nvSpPr>
            <p:spPr bwMode="auto">
              <a:xfrm>
                <a:off x="4723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0" name="Line 1117"/>
              <p:cNvSpPr>
                <a:spLocks noChangeShapeType="1"/>
              </p:cNvSpPr>
              <p:nvPr/>
            </p:nvSpPr>
            <p:spPr bwMode="auto">
              <a:xfrm>
                <a:off x="4744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1" name="Line 1118"/>
              <p:cNvSpPr>
                <a:spLocks noChangeShapeType="1"/>
              </p:cNvSpPr>
              <p:nvPr/>
            </p:nvSpPr>
            <p:spPr bwMode="auto">
              <a:xfrm>
                <a:off x="4765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2" name="Line 1119"/>
              <p:cNvSpPr>
                <a:spLocks noChangeShapeType="1"/>
              </p:cNvSpPr>
              <p:nvPr/>
            </p:nvSpPr>
            <p:spPr bwMode="auto">
              <a:xfrm>
                <a:off x="4785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3" name="Line 1120"/>
              <p:cNvSpPr>
                <a:spLocks noChangeShapeType="1"/>
              </p:cNvSpPr>
              <p:nvPr/>
            </p:nvSpPr>
            <p:spPr bwMode="auto">
              <a:xfrm>
                <a:off x="4806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4" name="Line 1121"/>
              <p:cNvSpPr>
                <a:spLocks noChangeShapeType="1"/>
              </p:cNvSpPr>
              <p:nvPr/>
            </p:nvSpPr>
            <p:spPr bwMode="auto">
              <a:xfrm>
                <a:off x="4826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5" name="Line 1122"/>
              <p:cNvSpPr>
                <a:spLocks noChangeShapeType="1"/>
              </p:cNvSpPr>
              <p:nvPr/>
            </p:nvSpPr>
            <p:spPr bwMode="auto">
              <a:xfrm>
                <a:off x="4846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6" name="Line 1123"/>
              <p:cNvSpPr>
                <a:spLocks noChangeShapeType="1"/>
              </p:cNvSpPr>
              <p:nvPr/>
            </p:nvSpPr>
            <p:spPr bwMode="auto">
              <a:xfrm>
                <a:off x="4867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7" name="Line 1124"/>
              <p:cNvSpPr>
                <a:spLocks noChangeShapeType="1"/>
              </p:cNvSpPr>
              <p:nvPr/>
            </p:nvSpPr>
            <p:spPr bwMode="auto">
              <a:xfrm>
                <a:off x="4888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8" name="Line 1125"/>
              <p:cNvSpPr>
                <a:spLocks noChangeShapeType="1"/>
              </p:cNvSpPr>
              <p:nvPr/>
            </p:nvSpPr>
            <p:spPr bwMode="auto">
              <a:xfrm>
                <a:off x="4909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9" name="Line 1126"/>
              <p:cNvSpPr>
                <a:spLocks noChangeShapeType="1"/>
              </p:cNvSpPr>
              <p:nvPr/>
            </p:nvSpPr>
            <p:spPr bwMode="auto">
              <a:xfrm>
                <a:off x="4929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0" name="Line 1127"/>
              <p:cNvSpPr>
                <a:spLocks noChangeShapeType="1"/>
              </p:cNvSpPr>
              <p:nvPr/>
            </p:nvSpPr>
            <p:spPr bwMode="auto">
              <a:xfrm>
                <a:off x="4950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1" name="Line 1128"/>
              <p:cNvSpPr>
                <a:spLocks noChangeShapeType="1"/>
              </p:cNvSpPr>
              <p:nvPr/>
            </p:nvSpPr>
            <p:spPr bwMode="auto">
              <a:xfrm>
                <a:off x="4970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2" name="Line 1129"/>
              <p:cNvSpPr>
                <a:spLocks noChangeShapeType="1"/>
              </p:cNvSpPr>
              <p:nvPr/>
            </p:nvSpPr>
            <p:spPr bwMode="auto">
              <a:xfrm>
                <a:off x="4990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3" name="Line 1130"/>
              <p:cNvSpPr>
                <a:spLocks noChangeShapeType="1"/>
              </p:cNvSpPr>
              <p:nvPr/>
            </p:nvSpPr>
            <p:spPr bwMode="auto">
              <a:xfrm>
                <a:off x="5011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4" name="Line 1131"/>
              <p:cNvSpPr>
                <a:spLocks noChangeShapeType="1"/>
              </p:cNvSpPr>
              <p:nvPr/>
            </p:nvSpPr>
            <p:spPr bwMode="auto">
              <a:xfrm>
                <a:off x="5032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5" name="Line 1132"/>
              <p:cNvSpPr>
                <a:spLocks noChangeShapeType="1"/>
              </p:cNvSpPr>
              <p:nvPr/>
            </p:nvSpPr>
            <p:spPr bwMode="auto">
              <a:xfrm>
                <a:off x="5053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6" name="Line 1133"/>
              <p:cNvSpPr>
                <a:spLocks noChangeShapeType="1"/>
              </p:cNvSpPr>
              <p:nvPr/>
            </p:nvSpPr>
            <p:spPr bwMode="auto">
              <a:xfrm>
                <a:off x="5073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7" name="Line 1134"/>
              <p:cNvSpPr>
                <a:spLocks noChangeShapeType="1"/>
              </p:cNvSpPr>
              <p:nvPr/>
            </p:nvSpPr>
            <p:spPr bwMode="auto">
              <a:xfrm>
                <a:off x="5094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8" name="Line 1135"/>
              <p:cNvSpPr>
                <a:spLocks noChangeShapeType="1"/>
              </p:cNvSpPr>
              <p:nvPr/>
            </p:nvSpPr>
            <p:spPr bwMode="auto">
              <a:xfrm>
                <a:off x="5114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9" name="Line 1136"/>
              <p:cNvSpPr>
                <a:spLocks noChangeShapeType="1"/>
              </p:cNvSpPr>
              <p:nvPr/>
            </p:nvSpPr>
            <p:spPr bwMode="auto">
              <a:xfrm>
                <a:off x="5134" y="2331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90" name="Line 1137"/>
              <p:cNvSpPr>
                <a:spLocks noChangeShapeType="1"/>
              </p:cNvSpPr>
              <p:nvPr/>
            </p:nvSpPr>
            <p:spPr bwMode="auto">
              <a:xfrm>
                <a:off x="5155" y="2331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91" name="Line 1138"/>
              <p:cNvSpPr>
                <a:spLocks noChangeShapeType="1"/>
              </p:cNvSpPr>
              <p:nvPr/>
            </p:nvSpPr>
            <p:spPr bwMode="auto">
              <a:xfrm>
                <a:off x="5176" y="2331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92" name="Line 1139"/>
              <p:cNvSpPr>
                <a:spLocks noChangeShapeType="1"/>
              </p:cNvSpPr>
              <p:nvPr/>
            </p:nvSpPr>
            <p:spPr bwMode="auto">
              <a:xfrm>
                <a:off x="918" y="2331"/>
                <a:ext cx="4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93" name="Line 1140"/>
              <p:cNvSpPr>
                <a:spLocks noChangeShapeType="1"/>
              </p:cNvSpPr>
              <p:nvPr/>
            </p:nvSpPr>
            <p:spPr bwMode="auto">
              <a:xfrm flipH="1">
                <a:off x="5139" y="2331"/>
                <a:ext cx="4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94" name="Freeform 1141"/>
              <p:cNvSpPr>
                <a:spLocks/>
              </p:cNvSpPr>
              <p:nvPr/>
            </p:nvSpPr>
            <p:spPr bwMode="auto">
              <a:xfrm>
                <a:off x="630" y="2298"/>
                <a:ext cx="34" cy="93"/>
              </a:xfrm>
              <a:custGeom>
                <a:avLst/>
                <a:gdLst>
                  <a:gd name="T0" fmla="*/ 0 w 34"/>
                  <a:gd name="T1" fmla="*/ 10 h 93"/>
                  <a:gd name="T2" fmla="*/ 21 w 34"/>
                  <a:gd name="T3" fmla="*/ 0 h 93"/>
                  <a:gd name="T4" fmla="*/ 23 w 34"/>
                  <a:gd name="T5" fmla="*/ 0 h 93"/>
                  <a:gd name="T6" fmla="*/ 23 w 34"/>
                  <a:gd name="T7" fmla="*/ 77 h 93"/>
                  <a:gd name="T8" fmla="*/ 23 w 34"/>
                  <a:gd name="T9" fmla="*/ 81 h 93"/>
                  <a:gd name="T10" fmla="*/ 23 w 34"/>
                  <a:gd name="T11" fmla="*/ 86 h 93"/>
                  <a:gd name="T12" fmla="*/ 24 w 34"/>
                  <a:gd name="T13" fmla="*/ 87 h 93"/>
                  <a:gd name="T14" fmla="*/ 24 w 34"/>
                  <a:gd name="T15" fmla="*/ 89 h 93"/>
                  <a:gd name="T16" fmla="*/ 26 w 34"/>
                  <a:gd name="T17" fmla="*/ 90 h 93"/>
                  <a:gd name="T18" fmla="*/ 30 w 34"/>
                  <a:gd name="T19" fmla="*/ 92 h 93"/>
                  <a:gd name="T20" fmla="*/ 34 w 34"/>
                  <a:gd name="T21" fmla="*/ 92 h 93"/>
                  <a:gd name="T22" fmla="*/ 34 w 34"/>
                  <a:gd name="T23" fmla="*/ 93 h 93"/>
                  <a:gd name="T24" fmla="*/ 1 w 34"/>
                  <a:gd name="T25" fmla="*/ 93 h 93"/>
                  <a:gd name="T26" fmla="*/ 1 w 34"/>
                  <a:gd name="T27" fmla="*/ 92 h 93"/>
                  <a:gd name="T28" fmla="*/ 5 w 34"/>
                  <a:gd name="T29" fmla="*/ 92 h 93"/>
                  <a:gd name="T30" fmla="*/ 8 w 34"/>
                  <a:gd name="T31" fmla="*/ 90 h 93"/>
                  <a:gd name="T32" fmla="*/ 10 w 34"/>
                  <a:gd name="T33" fmla="*/ 89 h 93"/>
                  <a:gd name="T34" fmla="*/ 11 w 34"/>
                  <a:gd name="T35" fmla="*/ 87 h 93"/>
                  <a:gd name="T36" fmla="*/ 11 w 34"/>
                  <a:gd name="T37" fmla="*/ 86 h 93"/>
                  <a:gd name="T38" fmla="*/ 11 w 34"/>
                  <a:gd name="T39" fmla="*/ 83 h 93"/>
                  <a:gd name="T40" fmla="*/ 11 w 34"/>
                  <a:gd name="T41" fmla="*/ 77 h 93"/>
                  <a:gd name="T42" fmla="*/ 11 w 34"/>
                  <a:gd name="T43" fmla="*/ 26 h 93"/>
                  <a:gd name="T44" fmla="*/ 11 w 34"/>
                  <a:gd name="T45" fmla="*/ 20 h 93"/>
                  <a:gd name="T46" fmla="*/ 11 w 34"/>
                  <a:gd name="T47" fmla="*/ 16 h 93"/>
                  <a:gd name="T48" fmla="*/ 11 w 34"/>
                  <a:gd name="T49" fmla="*/ 13 h 93"/>
                  <a:gd name="T50" fmla="*/ 11 w 34"/>
                  <a:gd name="T51" fmla="*/ 12 h 93"/>
                  <a:gd name="T52" fmla="*/ 10 w 34"/>
                  <a:gd name="T53" fmla="*/ 10 h 93"/>
                  <a:gd name="T54" fmla="*/ 8 w 34"/>
                  <a:gd name="T55" fmla="*/ 10 h 93"/>
                  <a:gd name="T56" fmla="*/ 7 w 34"/>
                  <a:gd name="T57" fmla="*/ 10 h 93"/>
                  <a:gd name="T58" fmla="*/ 4 w 34"/>
                  <a:gd name="T59" fmla="*/ 10 h 93"/>
                  <a:gd name="T60" fmla="*/ 0 w 34"/>
                  <a:gd name="T61" fmla="*/ 12 h 93"/>
                  <a:gd name="T62" fmla="*/ 0 w 34"/>
                  <a:gd name="T63" fmla="*/ 1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" h="93">
                    <a:moveTo>
                      <a:pt x="0" y="10"/>
                    </a:moveTo>
                    <a:lnTo>
                      <a:pt x="21" y="0"/>
                    </a:lnTo>
                    <a:lnTo>
                      <a:pt x="23" y="0"/>
                    </a:lnTo>
                    <a:lnTo>
                      <a:pt x="23" y="77"/>
                    </a:lnTo>
                    <a:lnTo>
                      <a:pt x="23" y="81"/>
                    </a:lnTo>
                    <a:lnTo>
                      <a:pt x="23" y="86"/>
                    </a:lnTo>
                    <a:lnTo>
                      <a:pt x="24" y="87"/>
                    </a:lnTo>
                    <a:lnTo>
                      <a:pt x="24" y="89"/>
                    </a:lnTo>
                    <a:lnTo>
                      <a:pt x="26" y="90"/>
                    </a:lnTo>
                    <a:lnTo>
                      <a:pt x="30" y="92"/>
                    </a:lnTo>
                    <a:lnTo>
                      <a:pt x="34" y="92"/>
                    </a:lnTo>
                    <a:lnTo>
                      <a:pt x="34" y="93"/>
                    </a:lnTo>
                    <a:lnTo>
                      <a:pt x="1" y="93"/>
                    </a:lnTo>
                    <a:lnTo>
                      <a:pt x="1" y="92"/>
                    </a:lnTo>
                    <a:lnTo>
                      <a:pt x="5" y="92"/>
                    </a:lnTo>
                    <a:lnTo>
                      <a:pt x="8" y="90"/>
                    </a:lnTo>
                    <a:lnTo>
                      <a:pt x="10" y="89"/>
                    </a:lnTo>
                    <a:lnTo>
                      <a:pt x="11" y="87"/>
                    </a:lnTo>
                    <a:lnTo>
                      <a:pt x="11" y="86"/>
                    </a:lnTo>
                    <a:lnTo>
                      <a:pt x="11" y="83"/>
                    </a:lnTo>
                    <a:lnTo>
                      <a:pt x="11" y="77"/>
                    </a:lnTo>
                    <a:lnTo>
                      <a:pt x="11" y="26"/>
                    </a:lnTo>
                    <a:lnTo>
                      <a:pt x="11" y="20"/>
                    </a:lnTo>
                    <a:lnTo>
                      <a:pt x="11" y="16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0" y="10"/>
                    </a:lnTo>
                    <a:lnTo>
                      <a:pt x="8" y="10"/>
                    </a:lnTo>
                    <a:lnTo>
                      <a:pt x="7" y="10"/>
                    </a:lnTo>
                    <a:lnTo>
                      <a:pt x="4" y="10"/>
                    </a:lnTo>
                    <a:lnTo>
                      <a:pt x="0" y="12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95" name="Freeform 1142"/>
              <p:cNvSpPr>
                <a:spLocks noEditPoints="1"/>
              </p:cNvSpPr>
              <p:nvPr/>
            </p:nvSpPr>
            <p:spPr bwMode="auto">
              <a:xfrm>
                <a:off x="688" y="2298"/>
                <a:ext cx="56" cy="94"/>
              </a:xfrm>
              <a:custGeom>
                <a:avLst/>
                <a:gdLst>
                  <a:gd name="T0" fmla="*/ 0 w 56"/>
                  <a:gd name="T1" fmla="*/ 48 h 94"/>
                  <a:gd name="T2" fmla="*/ 1 w 56"/>
                  <a:gd name="T3" fmla="*/ 33 h 94"/>
                  <a:gd name="T4" fmla="*/ 4 w 56"/>
                  <a:gd name="T5" fmla="*/ 22 h 94"/>
                  <a:gd name="T6" fmla="*/ 7 w 56"/>
                  <a:gd name="T7" fmla="*/ 15 h 94"/>
                  <a:gd name="T8" fmla="*/ 11 w 56"/>
                  <a:gd name="T9" fmla="*/ 9 h 94"/>
                  <a:gd name="T10" fmla="*/ 16 w 56"/>
                  <a:gd name="T11" fmla="*/ 4 h 94"/>
                  <a:gd name="T12" fmla="*/ 22 w 56"/>
                  <a:gd name="T13" fmla="*/ 1 h 94"/>
                  <a:gd name="T14" fmla="*/ 29 w 56"/>
                  <a:gd name="T15" fmla="*/ 0 h 94"/>
                  <a:gd name="T16" fmla="*/ 35 w 56"/>
                  <a:gd name="T17" fmla="*/ 1 h 94"/>
                  <a:gd name="T18" fmla="*/ 40 w 56"/>
                  <a:gd name="T19" fmla="*/ 4 h 94"/>
                  <a:gd name="T20" fmla="*/ 46 w 56"/>
                  <a:gd name="T21" fmla="*/ 10 h 94"/>
                  <a:gd name="T22" fmla="*/ 54 w 56"/>
                  <a:gd name="T23" fmla="*/ 26 h 94"/>
                  <a:gd name="T24" fmla="*/ 56 w 56"/>
                  <a:gd name="T25" fmla="*/ 47 h 94"/>
                  <a:gd name="T26" fmla="*/ 55 w 56"/>
                  <a:gd name="T27" fmla="*/ 61 h 94"/>
                  <a:gd name="T28" fmla="*/ 52 w 56"/>
                  <a:gd name="T29" fmla="*/ 74 h 94"/>
                  <a:gd name="T30" fmla="*/ 49 w 56"/>
                  <a:gd name="T31" fmla="*/ 80 h 94"/>
                  <a:gd name="T32" fmla="*/ 45 w 56"/>
                  <a:gd name="T33" fmla="*/ 86 h 94"/>
                  <a:gd name="T34" fmla="*/ 40 w 56"/>
                  <a:gd name="T35" fmla="*/ 90 h 94"/>
                  <a:gd name="T36" fmla="*/ 35 w 56"/>
                  <a:gd name="T37" fmla="*/ 93 h 94"/>
                  <a:gd name="T38" fmla="*/ 27 w 56"/>
                  <a:gd name="T39" fmla="*/ 94 h 94"/>
                  <a:gd name="T40" fmla="*/ 22 w 56"/>
                  <a:gd name="T41" fmla="*/ 93 h 94"/>
                  <a:gd name="T42" fmla="*/ 16 w 56"/>
                  <a:gd name="T43" fmla="*/ 90 h 94"/>
                  <a:gd name="T44" fmla="*/ 11 w 56"/>
                  <a:gd name="T45" fmla="*/ 86 h 94"/>
                  <a:gd name="T46" fmla="*/ 7 w 56"/>
                  <a:gd name="T47" fmla="*/ 79 h 94"/>
                  <a:gd name="T48" fmla="*/ 1 w 56"/>
                  <a:gd name="T49" fmla="*/ 65 h 94"/>
                  <a:gd name="T50" fmla="*/ 0 w 56"/>
                  <a:gd name="T51" fmla="*/ 48 h 94"/>
                  <a:gd name="T52" fmla="*/ 13 w 56"/>
                  <a:gd name="T53" fmla="*/ 49 h 94"/>
                  <a:gd name="T54" fmla="*/ 13 w 56"/>
                  <a:gd name="T55" fmla="*/ 67 h 94"/>
                  <a:gd name="T56" fmla="*/ 17 w 56"/>
                  <a:gd name="T57" fmla="*/ 80 h 94"/>
                  <a:gd name="T58" fmla="*/ 19 w 56"/>
                  <a:gd name="T59" fmla="*/ 84 h 94"/>
                  <a:gd name="T60" fmla="*/ 22 w 56"/>
                  <a:gd name="T61" fmla="*/ 87 h 94"/>
                  <a:gd name="T62" fmla="*/ 24 w 56"/>
                  <a:gd name="T63" fmla="*/ 90 h 94"/>
                  <a:gd name="T64" fmla="*/ 27 w 56"/>
                  <a:gd name="T65" fmla="*/ 90 h 94"/>
                  <a:gd name="T66" fmla="*/ 32 w 56"/>
                  <a:gd name="T67" fmla="*/ 89 h 94"/>
                  <a:gd name="T68" fmla="*/ 35 w 56"/>
                  <a:gd name="T69" fmla="*/ 87 h 94"/>
                  <a:gd name="T70" fmla="*/ 38 w 56"/>
                  <a:gd name="T71" fmla="*/ 84 h 94"/>
                  <a:gd name="T72" fmla="*/ 39 w 56"/>
                  <a:gd name="T73" fmla="*/ 81 h 94"/>
                  <a:gd name="T74" fmla="*/ 40 w 56"/>
                  <a:gd name="T75" fmla="*/ 76 h 94"/>
                  <a:gd name="T76" fmla="*/ 43 w 56"/>
                  <a:gd name="T77" fmla="*/ 63 h 94"/>
                  <a:gd name="T78" fmla="*/ 43 w 56"/>
                  <a:gd name="T79" fmla="*/ 44 h 94"/>
                  <a:gd name="T80" fmla="*/ 43 w 56"/>
                  <a:gd name="T81" fmla="*/ 29 h 94"/>
                  <a:gd name="T82" fmla="*/ 40 w 56"/>
                  <a:gd name="T83" fmla="*/ 17 h 94"/>
                  <a:gd name="T84" fmla="*/ 39 w 56"/>
                  <a:gd name="T85" fmla="*/ 13 h 94"/>
                  <a:gd name="T86" fmla="*/ 38 w 56"/>
                  <a:gd name="T87" fmla="*/ 9 h 94"/>
                  <a:gd name="T88" fmla="*/ 35 w 56"/>
                  <a:gd name="T89" fmla="*/ 7 h 94"/>
                  <a:gd name="T90" fmla="*/ 32 w 56"/>
                  <a:gd name="T91" fmla="*/ 6 h 94"/>
                  <a:gd name="T92" fmla="*/ 29 w 56"/>
                  <a:gd name="T93" fmla="*/ 4 h 94"/>
                  <a:gd name="T94" fmla="*/ 24 w 56"/>
                  <a:gd name="T95" fmla="*/ 6 h 94"/>
                  <a:gd name="T96" fmla="*/ 20 w 56"/>
                  <a:gd name="T97" fmla="*/ 9 h 94"/>
                  <a:gd name="T98" fmla="*/ 17 w 56"/>
                  <a:gd name="T99" fmla="*/ 13 h 94"/>
                  <a:gd name="T100" fmla="*/ 16 w 56"/>
                  <a:gd name="T101" fmla="*/ 19 h 94"/>
                  <a:gd name="T102" fmla="*/ 14 w 56"/>
                  <a:gd name="T103" fmla="*/ 26 h 94"/>
                  <a:gd name="T104" fmla="*/ 13 w 56"/>
                  <a:gd name="T105" fmla="*/ 4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6" h="94">
                    <a:moveTo>
                      <a:pt x="0" y="48"/>
                    </a:moveTo>
                    <a:lnTo>
                      <a:pt x="1" y="33"/>
                    </a:lnTo>
                    <a:lnTo>
                      <a:pt x="4" y="22"/>
                    </a:lnTo>
                    <a:lnTo>
                      <a:pt x="7" y="15"/>
                    </a:lnTo>
                    <a:lnTo>
                      <a:pt x="11" y="9"/>
                    </a:lnTo>
                    <a:lnTo>
                      <a:pt x="16" y="4"/>
                    </a:lnTo>
                    <a:lnTo>
                      <a:pt x="22" y="1"/>
                    </a:lnTo>
                    <a:lnTo>
                      <a:pt x="29" y="0"/>
                    </a:lnTo>
                    <a:lnTo>
                      <a:pt x="35" y="1"/>
                    </a:lnTo>
                    <a:lnTo>
                      <a:pt x="40" y="4"/>
                    </a:lnTo>
                    <a:lnTo>
                      <a:pt x="46" y="10"/>
                    </a:lnTo>
                    <a:lnTo>
                      <a:pt x="54" y="26"/>
                    </a:lnTo>
                    <a:lnTo>
                      <a:pt x="56" y="47"/>
                    </a:lnTo>
                    <a:lnTo>
                      <a:pt x="55" y="61"/>
                    </a:lnTo>
                    <a:lnTo>
                      <a:pt x="52" y="74"/>
                    </a:lnTo>
                    <a:lnTo>
                      <a:pt x="49" y="80"/>
                    </a:lnTo>
                    <a:lnTo>
                      <a:pt x="45" y="86"/>
                    </a:lnTo>
                    <a:lnTo>
                      <a:pt x="40" y="90"/>
                    </a:lnTo>
                    <a:lnTo>
                      <a:pt x="35" y="93"/>
                    </a:lnTo>
                    <a:lnTo>
                      <a:pt x="27" y="94"/>
                    </a:lnTo>
                    <a:lnTo>
                      <a:pt x="22" y="93"/>
                    </a:lnTo>
                    <a:lnTo>
                      <a:pt x="16" y="90"/>
                    </a:lnTo>
                    <a:lnTo>
                      <a:pt x="11" y="86"/>
                    </a:lnTo>
                    <a:lnTo>
                      <a:pt x="7" y="79"/>
                    </a:lnTo>
                    <a:lnTo>
                      <a:pt x="1" y="65"/>
                    </a:lnTo>
                    <a:lnTo>
                      <a:pt x="0" y="48"/>
                    </a:lnTo>
                    <a:close/>
                    <a:moveTo>
                      <a:pt x="13" y="49"/>
                    </a:moveTo>
                    <a:lnTo>
                      <a:pt x="13" y="67"/>
                    </a:lnTo>
                    <a:lnTo>
                      <a:pt x="17" y="80"/>
                    </a:lnTo>
                    <a:lnTo>
                      <a:pt x="19" y="84"/>
                    </a:lnTo>
                    <a:lnTo>
                      <a:pt x="22" y="87"/>
                    </a:lnTo>
                    <a:lnTo>
                      <a:pt x="24" y="90"/>
                    </a:lnTo>
                    <a:lnTo>
                      <a:pt x="27" y="90"/>
                    </a:lnTo>
                    <a:lnTo>
                      <a:pt x="32" y="89"/>
                    </a:lnTo>
                    <a:lnTo>
                      <a:pt x="35" y="87"/>
                    </a:lnTo>
                    <a:lnTo>
                      <a:pt x="38" y="84"/>
                    </a:lnTo>
                    <a:lnTo>
                      <a:pt x="39" y="81"/>
                    </a:lnTo>
                    <a:lnTo>
                      <a:pt x="40" y="76"/>
                    </a:lnTo>
                    <a:lnTo>
                      <a:pt x="43" y="63"/>
                    </a:lnTo>
                    <a:lnTo>
                      <a:pt x="43" y="44"/>
                    </a:lnTo>
                    <a:lnTo>
                      <a:pt x="43" y="29"/>
                    </a:lnTo>
                    <a:lnTo>
                      <a:pt x="40" y="17"/>
                    </a:lnTo>
                    <a:lnTo>
                      <a:pt x="39" y="13"/>
                    </a:lnTo>
                    <a:lnTo>
                      <a:pt x="38" y="9"/>
                    </a:lnTo>
                    <a:lnTo>
                      <a:pt x="35" y="7"/>
                    </a:lnTo>
                    <a:lnTo>
                      <a:pt x="32" y="6"/>
                    </a:lnTo>
                    <a:lnTo>
                      <a:pt x="29" y="4"/>
                    </a:lnTo>
                    <a:lnTo>
                      <a:pt x="24" y="6"/>
                    </a:lnTo>
                    <a:lnTo>
                      <a:pt x="20" y="9"/>
                    </a:lnTo>
                    <a:lnTo>
                      <a:pt x="17" y="13"/>
                    </a:lnTo>
                    <a:lnTo>
                      <a:pt x="16" y="19"/>
                    </a:lnTo>
                    <a:lnTo>
                      <a:pt x="14" y="26"/>
                    </a:lnTo>
                    <a:lnTo>
                      <a:pt x="13" y="4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96" name="Freeform 1143"/>
              <p:cNvSpPr>
                <a:spLocks/>
              </p:cNvSpPr>
              <p:nvPr/>
            </p:nvSpPr>
            <p:spPr bwMode="auto">
              <a:xfrm>
                <a:off x="763" y="2249"/>
                <a:ext cx="28" cy="74"/>
              </a:xfrm>
              <a:custGeom>
                <a:avLst/>
                <a:gdLst>
                  <a:gd name="T0" fmla="*/ 0 w 28"/>
                  <a:gd name="T1" fmla="*/ 7 h 74"/>
                  <a:gd name="T2" fmla="*/ 18 w 28"/>
                  <a:gd name="T3" fmla="*/ 0 h 74"/>
                  <a:gd name="T4" fmla="*/ 19 w 28"/>
                  <a:gd name="T5" fmla="*/ 0 h 74"/>
                  <a:gd name="T6" fmla="*/ 19 w 28"/>
                  <a:gd name="T7" fmla="*/ 61 h 74"/>
                  <a:gd name="T8" fmla="*/ 19 w 28"/>
                  <a:gd name="T9" fmla="*/ 66 h 74"/>
                  <a:gd name="T10" fmla="*/ 19 w 28"/>
                  <a:gd name="T11" fmla="*/ 69 h 74"/>
                  <a:gd name="T12" fmla="*/ 21 w 28"/>
                  <a:gd name="T13" fmla="*/ 71 h 74"/>
                  <a:gd name="T14" fmla="*/ 22 w 28"/>
                  <a:gd name="T15" fmla="*/ 71 h 74"/>
                  <a:gd name="T16" fmla="*/ 25 w 28"/>
                  <a:gd name="T17" fmla="*/ 72 h 74"/>
                  <a:gd name="T18" fmla="*/ 28 w 28"/>
                  <a:gd name="T19" fmla="*/ 72 h 74"/>
                  <a:gd name="T20" fmla="*/ 28 w 28"/>
                  <a:gd name="T21" fmla="*/ 74 h 74"/>
                  <a:gd name="T22" fmla="*/ 0 w 28"/>
                  <a:gd name="T23" fmla="*/ 74 h 74"/>
                  <a:gd name="T24" fmla="*/ 0 w 28"/>
                  <a:gd name="T25" fmla="*/ 72 h 74"/>
                  <a:gd name="T26" fmla="*/ 5 w 28"/>
                  <a:gd name="T27" fmla="*/ 72 h 74"/>
                  <a:gd name="T28" fmla="*/ 8 w 28"/>
                  <a:gd name="T29" fmla="*/ 71 h 74"/>
                  <a:gd name="T30" fmla="*/ 9 w 28"/>
                  <a:gd name="T31" fmla="*/ 71 h 74"/>
                  <a:gd name="T32" fmla="*/ 9 w 28"/>
                  <a:gd name="T33" fmla="*/ 69 h 74"/>
                  <a:gd name="T34" fmla="*/ 11 w 28"/>
                  <a:gd name="T35" fmla="*/ 68 h 74"/>
                  <a:gd name="T36" fmla="*/ 11 w 28"/>
                  <a:gd name="T37" fmla="*/ 65 h 74"/>
                  <a:gd name="T38" fmla="*/ 11 w 28"/>
                  <a:gd name="T39" fmla="*/ 61 h 74"/>
                  <a:gd name="T40" fmla="*/ 11 w 28"/>
                  <a:gd name="T41" fmla="*/ 20 h 74"/>
                  <a:gd name="T42" fmla="*/ 11 w 28"/>
                  <a:gd name="T43" fmla="*/ 16 h 74"/>
                  <a:gd name="T44" fmla="*/ 11 w 28"/>
                  <a:gd name="T45" fmla="*/ 13 h 74"/>
                  <a:gd name="T46" fmla="*/ 9 w 28"/>
                  <a:gd name="T47" fmla="*/ 10 h 74"/>
                  <a:gd name="T48" fmla="*/ 9 w 28"/>
                  <a:gd name="T49" fmla="*/ 8 h 74"/>
                  <a:gd name="T50" fmla="*/ 8 w 28"/>
                  <a:gd name="T51" fmla="*/ 7 h 74"/>
                  <a:gd name="T52" fmla="*/ 6 w 28"/>
                  <a:gd name="T53" fmla="*/ 7 h 74"/>
                  <a:gd name="T54" fmla="*/ 3 w 28"/>
                  <a:gd name="T55" fmla="*/ 7 h 74"/>
                  <a:gd name="T56" fmla="*/ 0 w 28"/>
                  <a:gd name="T57" fmla="*/ 8 h 74"/>
                  <a:gd name="T58" fmla="*/ 0 w 28"/>
                  <a:gd name="T59" fmla="*/ 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" h="74">
                    <a:moveTo>
                      <a:pt x="0" y="7"/>
                    </a:moveTo>
                    <a:lnTo>
                      <a:pt x="18" y="0"/>
                    </a:lnTo>
                    <a:lnTo>
                      <a:pt x="19" y="0"/>
                    </a:lnTo>
                    <a:lnTo>
                      <a:pt x="19" y="61"/>
                    </a:lnTo>
                    <a:lnTo>
                      <a:pt x="19" y="66"/>
                    </a:lnTo>
                    <a:lnTo>
                      <a:pt x="19" y="69"/>
                    </a:lnTo>
                    <a:lnTo>
                      <a:pt x="21" y="71"/>
                    </a:lnTo>
                    <a:lnTo>
                      <a:pt x="22" y="71"/>
                    </a:lnTo>
                    <a:lnTo>
                      <a:pt x="25" y="72"/>
                    </a:lnTo>
                    <a:lnTo>
                      <a:pt x="28" y="72"/>
                    </a:lnTo>
                    <a:lnTo>
                      <a:pt x="28" y="74"/>
                    </a:lnTo>
                    <a:lnTo>
                      <a:pt x="0" y="74"/>
                    </a:lnTo>
                    <a:lnTo>
                      <a:pt x="0" y="72"/>
                    </a:lnTo>
                    <a:lnTo>
                      <a:pt x="5" y="72"/>
                    </a:lnTo>
                    <a:lnTo>
                      <a:pt x="8" y="71"/>
                    </a:lnTo>
                    <a:lnTo>
                      <a:pt x="9" y="71"/>
                    </a:lnTo>
                    <a:lnTo>
                      <a:pt x="9" y="69"/>
                    </a:lnTo>
                    <a:lnTo>
                      <a:pt x="11" y="68"/>
                    </a:lnTo>
                    <a:lnTo>
                      <a:pt x="11" y="65"/>
                    </a:lnTo>
                    <a:lnTo>
                      <a:pt x="11" y="61"/>
                    </a:lnTo>
                    <a:lnTo>
                      <a:pt x="11" y="20"/>
                    </a:lnTo>
                    <a:lnTo>
                      <a:pt x="11" y="16"/>
                    </a:lnTo>
                    <a:lnTo>
                      <a:pt x="11" y="13"/>
                    </a:lnTo>
                    <a:lnTo>
                      <a:pt x="9" y="10"/>
                    </a:lnTo>
                    <a:lnTo>
                      <a:pt x="9" y="8"/>
                    </a:lnTo>
                    <a:lnTo>
                      <a:pt x="8" y="7"/>
                    </a:lnTo>
                    <a:lnTo>
                      <a:pt x="6" y="7"/>
                    </a:lnTo>
                    <a:lnTo>
                      <a:pt x="3" y="7"/>
                    </a:lnTo>
                    <a:lnTo>
                      <a:pt x="0" y="8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97" name="Freeform 1144"/>
              <p:cNvSpPr>
                <a:spLocks noEditPoints="1"/>
              </p:cNvSpPr>
              <p:nvPr/>
            </p:nvSpPr>
            <p:spPr bwMode="auto">
              <a:xfrm>
                <a:off x="810" y="2249"/>
                <a:ext cx="45" cy="75"/>
              </a:xfrm>
              <a:custGeom>
                <a:avLst/>
                <a:gdLst>
                  <a:gd name="T0" fmla="*/ 1 w 45"/>
                  <a:gd name="T1" fmla="*/ 75 h 75"/>
                  <a:gd name="T2" fmla="*/ 1 w 45"/>
                  <a:gd name="T3" fmla="*/ 74 h 75"/>
                  <a:gd name="T4" fmla="*/ 7 w 45"/>
                  <a:gd name="T5" fmla="*/ 72 h 75"/>
                  <a:gd name="T6" fmla="*/ 14 w 45"/>
                  <a:gd name="T7" fmla="*/ 71 h 75"/>
                  <a:gd name="T8" fmla="*/ 20 w 45"/>
                  <a:gd name="T9" fmla="*/ 65 h 75"/>
                  <a:gd name="T10" fmla="*/ 26 w 45"/>
                  <a:gd name="T11" fmla="*/ 59 h 75"/>
                  <a:gd name="T12" fmla="*/ 30 w 45"/>
                  <a:gd name="T13" fmla="*/ 50 h 75"/>
                  <a:gd name="T14" fmla="*/ 33 w 45"/>
                  <a:gd name="T15" fmla="*/ 42 h 75"/>
                  <a:gd name="T16" fmla="*/ 28 w 45"/>
                  <a:gd name="T17" fmla="*/ 43 h 75"/>
                  <a:gd name="T18" fmla="*/ 23 w 45"/>
                  <a:gd name="T19" fmla="*/ 46 h 75"/>
                  <a:gd name="T20" fmla="*/ 19 w 45"/>
                  <a:gd name="T21" fmla="*/ 46 h 75"/>
                  <a:gd name="T22" fmla="*/ 13 w 45"/>
                  <a:gd name="T23" fmla="*/ 46 h 75"/>
                  <a:gd name="T24" fmla="*/ 9 w 45"/>
                  <a:gd name="T25" fmla="*/ 43 h 75"/>
                  <a:gd name="T26" fmla="*/ 6 w 45"/>
                  <a:gd name="T27" fmla="*/ 40 h 75"/>
                  <a:gd name="T28" fmla="*/ 3 w 45"/>
                  <a:gd name="T29" fmla="*/ 36 h 75"/>
                  <a:gd name="T30" fmla="*/ 0 w 45"/>
                  <a:gd name="T31" fmla="*/ 32 h 75"/>
                  <a:gd name="T32" fmla="*/ 0 w 45"/>
                  <a:gd name="T33" fmla="*/ 24 h 75"/>
                  <a:gd name="T34" fmla="*/ 0 w 45"/>
                  <a:gd name="T35" fmla="*/ 18 h 75"/>
                  <a:gd name="T36" fmla="*/ 3 w 45"/>
                  <a:gd name="T37" fmla="*/ 13 h 75"/>
                  <a:gd name="T38" fmla="*/ 6 w 45"/>
                  <a:gd name="T39" fmla="*/ 8 h 75"/>
                  <a:gd name="T40" fmla="*/ 10 w 45"/>
                  <a:gd name="T41" fmla="*/ 4 h 75"/>
                  <a:gd name="T42" fmla="*/ 16 w 45"/>
                  <a:gd name="T43" fmla="*/ 0 h 75"/>
                  <a:gd name="T44" fmla="*/ 22 w 45"/>
                  <a:gd name="T45" fmla="*/ 0 h 75"/>
                  <a:gd name="T46" fmla="*/ 28 w 45"/>
                  <a:gd name="T47" fmla="*/ 0 h 75"/>
                  <a:gd name="T48" fmla="*/ 33 w 45"/>
                  <a:gd name="T49" fmla="*/ 2 h 75"/>
                  <a:gd name="T50" fmla="*/ 38 w 45"/>
                  <a:gd name="T51" fmla="*/ 7 h 75"/>
                  <a:gd name="T52" fmla="*/ 42 w 45"/>
                  <a:gd name="T53" fmla="*/ 13 h 75"/>
                  <a:gd name="T54" fmla="*/ 45 w 45"/>
                  <a:gd name="T55" fmla="*/ 21 h 75"/>
                  <a:gd name="T56" fmla="*/ 45 w 45"/>
                  <a:gd name="T57" fmla="*/ 29 h 75"/>
                  <a:gd name="T58" fmla="*/ 45 w 45"/>
                  <a:gd name="T59" fmla="*/ 37 h 75"/>
                  <a:gd name="T60" fmla="*/ 42 w 45"/>
                  <a:gd name="T61" fmla="*/ 45 h 75"/>
                  <a:gd name="T62" fmla="*/ 39 w 45"/>
                  <a:gd name="T63" fmla="*/ 52 h 75"/>
                  <a:gd name="T64" fmla="*/ 35 w 45"/>
                  <a:gd name="T65" fmla="*/ 58 h 75"/>
                  <a:gd name="T66" fmla="*/ 29 w 45"/>
                  <a:gd name="T67" fmla="*/ 64 h 75"/>
                  <a:gd name="T68" fmla="*/ 23 w 45"/>
                  <a:gd name="T69" fmla="*/ 69 h 75"/>
                  <a:gd name="T70" fmla="*/ 17 w 45"/>
                  <a:gd name="T71" fmla="*/ 72 h 75"/>
                  <a:gd name="T72" fmla="*/ 10 w 45"/>
                  <a:gd name="T73" fmla="*/ 74 h 75"/>
                  <a:gd name="T74" fmla="*/ 4 w 45"/>
                  <a:gd name="T75" fmla="*/ 75 h 75"/>
                  <a:gd name="T76" fmla="*/ 1 w 45"/>
                  <a:gd name="T77" fmla="*/ 75 h 75"/>
                  <a:gd name="T78" fmla="*/ 33 w 45"/>
                  <a:gd name="T79" fmla="*/ 37 h 75"/>
                  <a:gd name="T80" fmla="*/ 35 w 45"/>
                  <a:gd name="T81" fmla="*/ 32 h 75"/>
                  <a:gd name="T82" fmla="*/ 35 w 45"/>
                  <a:gd name="T83" fmla="*/ 26 h 75"/>
                  <a:gd name="T84" fmla="*/ 35 w 45"/>
                  <a:gd name="T85" fmla="*/ 21 h 75"/>
                  <a:gd name="T86" fmla="*/ 33 w 45"/>
                  <a:gd name="T87" fmla="*/ 16 h 75"/>
                  <a:gd name="T88" fmla="*/ 32 w 45"/>
                  <a:gd name="T89" fmla="*/ 10 h 75"/>
                  <a:gd name="T90" fmla="*/ 29 w 45"/>
                  <a:gd name="T91" fmla="*/ 5 h 75"/>
                  <a:gd name="T92" fmla="*/ 25 w 45"/>
                  <a:gd name="T93" fmla="*/ 4 h 75"/>
                  <a:gd name="T94" fmla="*/ 22 w 45"/>
                  <a:gd name="T95" fmla="*/ 2 h 75"/>
                  <a:gd name="T96" fmla="*/ 17 w 45"/>
                  <a:gd name="T97" fmla="*/ 4 h 75"/>
                  <a:gd name="T98" fmla="*/ 13 w 45"/>
                  <a:gd name="T99" fmla="*/ 7 h 75"/>
                  <a:gd name="T100" fmla="*/ 12 w 45"/>
                  <a:gd name="T101" fmla="*/ 10 h 75"/>
                  <a:gd name="T102" fmla="*/ 10 w 45"/>
                  <a:gd name="T103" fmla="*/ 14 h 75"/>
                  <a:gd name="T104" fmla="*/ 10 w 45"/>
                  <a:gd name="T105" fmla="*/ 20 h 75"/>
                  <a:gd name="T106" fmla="*/ 10 w 45"/>
                  <a:gd name="T107" fmla="*/ 26 h 75"/>
                  <a:gd name="T108" fmla="*/ 12 w 45"/>
                  <a:gd name="T109" fmla="*/ 32 h 75"/>
                  <a:gd name="T110" fmla="*/ 14 w 45"/>
                  <a:gd name="T111" fmla="*/ 37 h 75"/>
                  <a:gd name="T112" fmla="*/ 17 w 45"/>
                  <a:gd name="T113" fmla="*/ 39 h 75"/>
                  <a:gd name="T114" fmla="*/ 20 w 45"/>
                  <a:gd name="T115" fmla="*/ 42 h 75"/>
                  <a:gd name="T116" fmla="*/ 23 w 45"/>
                  <a:gd name="T117" fmla="*/ 42 h 75"/>
                  <a:gd name="T118" fmla="*/ 25 w 45"/>
                  <a:gd name="T119" fmla="*/ 42 h 75"/>
                  <a:gd name="T120" fmla="*/ 29 w 45"/>
                  <a:gd name="T121" fmla="*/ 40 h 75"/>
                  <a:gd name="T122" fmla="*/ 32 w 45"/>
                  <a:gd name="T123" fmla="*/ 39 h 75"/>
                  <a:gd name="T124" fmla="*/ 33 w 45"/>
                  <a:gd name="T125" fmla="*/ 3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5" h="75">
                    <a:moveTo>
                      <a:pt x="1" y="75"/>
                    </a:moveTo>
                    <a:lnTo>
                      <a:pt x="1" y="74"/>
                    </a:lnTo>
                    <a:lnTo>
                      <a:pt x="7" y="72"/>
                    </a:lnTo>
                    <a:lnTo>
                      <a:pt x="14" y="71"/>
                    </a:lnTo>
                    <a:lnTo>
                      <a:pt x="20" y="65"/>
                    </a:lnTo>
                    <a:lnTo>
                      <a:pt x="26" y="59"/>
                    </a:lnTo>
                    <a:lnTo>
                      <a:pt x="30" y="50"/>
                    </a:lnTo>
                    <a:lnTo>
                      <a:pt x="33" y="42"/>
                    </a:lnTo>
                    <a:lnTo>
                      <a:pt x="28" y="43"/>
                    </a:lnTo>
                    <a:lnTo>
                      <a:pt x="23" y="46"/>
                    </a:lnTo>
                    <a:lnTo>
                      <a:pt x="19" y="46"/>
                    </a:lnTo>
                    <a:lnTo>
                      <a:pt x="13" y="46"/>
                    </a:lnTo>
                    <a:lnTo>
                      <a:pt x="9" y="43"/>
                    </a:lnTo>
                    <a:lnTo>
                      <a:pt x="6" y="40"/>
                    </a:lnTo>
                    <a:lnTo>
                      <a:pt x="3" y="36"/>
                    </a:lnTo>
                    <a:lnTo>
                      <a:pt x="0" y="32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3" y="13"/>
                    </a:lnTo>
                    <a:lnTo>
                      <a:pt x="6" y="8"/>
                    </a:lnTo>
                    <a:lnTo>
                      <a:pt x="10" y="4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8" y="0"/>
                    </a:lnTo>
                    <a:lnTo>
                      <a:pt x="33" y="2"/>
                    </a:lnTo>
                    <a:lnTo>
                      <a:pt x="38" y="7"/>
                    </a:lnTo>
                    <a:lnTo>
                      <a:pt x="42" y="13"/>
                    </a:lnTo>
                    <a:lnTo>
                      <a:pt x="45" y="21"/>
                    </a:lnTo>
                    <a:lnTo>
                      <a:pt x="45" y="29"/>
                    </a:lnTo>
                    <a:lnTo>
                      <a:pt x="45" y="37"/>
                    </a:lnTo>
                    <a:lnTo>
                      <a:pt x="42" y="45"/>
                    </a:lnTo>
                    <a:lnTo>
                      <a:pt x="39" y="52"/>
                    </a:lnTo>
                    <a:lnTo>
                      <a:pt x="35" y="58"/>
                    </a:lnTo>
                    <a:lnTo>
                      <a:pt x="29" y="64"/>
                    </a:lnTo>
                    <a:lnTo>
                      <a:pt x="23" y="69"/>
                    </a:lnTo>
                    <a:lnTo>
                      <a:pt x="17" y="72"/>
                    </a:lnTo>
                    <a:lnTo>
                      <a:pt x="10" y="74"/>
                    </a:lnTo>
                    <a:lnTo>
                      <a:pt x="4" y="75"/>
                    </a:lnTo>
                    <a:lnTo>
                      <a:pt x="1" y="75"/>
                    </a:lnTo>
                    <a:close/>
                    <a:moveTo>
                      <a:pt x="33" y="37"/>
                    </a:moveTo>
                    <a:lnTo>
                      <a:pt x="35" y="32"/>
                    </a:lnTo>
                    <a:lnTo>
                      <a:pt x="35" y="26"/>
                    </a:lnTo>
                    <a:lnTo>
                      <a:pt x="35" y="21"/>
                    </a:lnTo>
                    <a:lnTo>
                      <a:pt x="33" y="16"/>
                    </a:lnTo>
                    <a:lnTo>
                      <a:pt x="32" y="10"/>
                    </a:lnTo>
                    <a:lnTo>
                      <a:pt x="29" y="5"/>
                    </a:lnTo>
                    <a:lnTo>
                      <a:pt x="25" y="4"/>
                    </a:lnTo>
                    <a:lnTo>
                      <a:pt x="22" y="2"/>
                    </a:lnTo>
                    <a:lnTo>
                      <a:pt x="17" y="4"/>
                    </a:lnTo>
                    <a:lnTo>
                      <a:pt x="13" y="7"/>
                    </a:lnTo>
                    <a:lnTo>
                      <a:pt x="12" y="10"/>
                    </a:lnTo>
                    <a:lnTo>
                      <a:pt x="10" y="14"/>
                    </a:lnTo>
                    <a:lnTo>
                      <a:pt x="10" y="20"/>
                    </a:lnTo>
                    <a:lnTo>
                      <a:pt x="10" y="26"/>
                    </a:lnTo>
                    <a:lnTo>
                      <a:pt x="12" y="32"/>
                    </a:lnTo>
                    <a:lnTo>
                      <a:pt x="14" y="37"/>
                    </a:lnTo>
                    <a:lnTo>
                      <a:pt x="17" y="39"/>
                    </a:lnTo>
                    <a:lnTo>
                      <a:pt x="20" y="42"/>
                    </a:lnTo>
                    <a:lnTo>
                      <a:pt x="23" y="42"/>
                    </a:lnTo>
                    <a:lnTo>
                      <a:pt x="25" y="42"/>
                    </a:lnTo>
                    <a:lnTo>
                      <a:pt x="29" y="40"/>
                    </a:lnTo>
                    <a:lnTo>
                      <a:pt x="32" y="39"/>
                    </a:lnTo>
                    <a:lnTo>
                      <a:pt x="33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98" name="Line 1145"/>
              <p:cNvSpPr>
                <a:spLocks noChangeShapeType="1"/>
              </p:cNvSpPr>
              <p:nvPr/>
            </p:nvSpPr>
            <p:spPr bwMode="auto">
              <a:xfrm>
                <a:off x="918" y="2218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99" name="Line 1146"/>
              <p:cNvSpPr>
                <a:spLocks noChangeShapeType="1"/>
              </p:cNvSpPr>
              <p:nvPr/>
            </p:nvSpPr>
            <p:spPr bwMode="auto">
              <a:xfrm flipH="1">
                <a:off x="5160" y="2218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00" name="Line 1147"/>
              <p:cNvSpPr>
                <a:spLocks noChangeShapeType="1"/>
              </p:cNvSpPr>
              <p:nvPr/>
            </p:nvSpPr>
            <p:spPr bwMode="auto">
              <a:xfrm>
                <a:off x="918" y="2151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01" name="Line 1148"/>
              <p:cNvSpPr>
                <a:spLocks noChangeShapeType="1"/>
              </p:cNvSpPr>
              <p:nvPr/>
            </p:nvSpPr>
            <p:spPr bwMode="auto">
              <a:xfrm flipH="1">
                <a:off x="5160" y="2151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02" name="Line 1149"/>
              <p:cNvSpPr>
                <a:spLocks noChangeShapeType="1"/>
              </p:cNvSpPr>
              <p:nvPr/>
            </p:nvSpPr>
            <p:spPr bwMode="auto">
              <a:xfrm>
                <a:off x="918" y="2105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03" name="Line 1150"/>
              <p:cNvSpPr>
                <a:spLocks noChangeShapeType="1"/>
              </p:cNvSpPr>
              <p:nvPr/>
            </p:nvSpPr>
            <p:spPr bwMode="auto">
              <a:xfrm flipH="1">
                <a:off x="5160" y="2105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04" name="Line 1151"/>
              <p:cNvSpPr>
                <a:spLocks noChangeShapeType="1"/>
              </p:cNvSpPr>
              <p:nvPr/>
            </p:nvSpPr>
            <p:spPr bwMode="auto">
              <a:xfrm>
                <a:off x="918" y="2067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05" name="Line 1152"/>
              <p:cNvSpPr>
                <a:spLocks noChangeShapeType="1"/>
              </p:cNvSpPr>
              <p:nvPr/>
            </p:nvSpPr>
            <p:spPr bwMode="auto">
              <a:xfrm flipH="1">
                <a:off x="5160" y="2067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06" name="Line 1153"/>
              <p:cNvSpPr>
                <a:spLocks noChangeShapeType="1"/>
              </p:cNvSpPr>
              <p:nvPr/>
            </p:nvSpPr>
            <p:spPr bwMode="auto">
              <a:xfrm>
                <a:off x="918" y="2036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07" name="Line 1154"/>
              <p:cNvSpPr>
                <a:spLocks noChangeShapeType="1"/>
              </p:cNvSpPr>
              <p:nvPr/>
            </p:nvSpPr>
            <p:spPr bwMode="auto">
              <a:xfrm flipH="1">
                <a:off x="5160" y="2036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08" name="Line 1155"/>
              <p:cNvSpPr>
                <a:spLocks noChangeShapeType="1"/>
              </p:cNvSpPr>
              <p:nvPr/>
            </p:nvSpPr>
            <p:spPr bwMode="auto">
              <a:xfrm>
                <a:off x="918" y="2012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09" name="Line 1156"/>
              <p:cNvSpPr>
                <a:spLocks noChangeShapeType="1"/>
              </p:cNvSpPr>
              <p:nvPr/>
            </p:nvSpPr>
            <p:spPr bwMode="auto">
              <a:xfrm flipH="1">
                <a:off x="5160" y="2012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10" name="Line 1157"/>
              <p:cNvSpPr>
                <a:spLocks noChangeShapeType="1"/>
              </p:cNvSpPr>
              <p:nvPr/>
            </p:nvSpPr>
            <p:spPr bwMode="auto">
              <a:xfrm>
                <a:off x="918" y="1990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11" name="Line 1158"/>
              <p:cNvSpPr>
                <a:spLocks noChangeShapeType="1"/>
              </p:cNvSpPr>
              <p:nvPr/>
            </p:nvSpPr>
            <p:spPr bwMode="auto">
              <a:xfrm flipH="1">
                <a:off x="5160" y="1990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12" name="Line 1159"/>
              <p:cNvSpPr>
                <a:spLocks noChangeShapeType="1"/>
              </p:cNvSpPr>
              <p:nvPr/>
            </p:nvSpPr>
            <p:spPr bwMode="auto">
              <a:xfrm>
                <a:off x="918" y="1971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13" name="Line 1160"/>
              <p:cNvSpPr>
                <a:spLocks noChangeShapeType="1"/>
              </p:cNvSpPr>
              <p:nvPr/>
            </p:nvSpPr>
            <p:spPr bwMode="auto">
              <a:xfrm flipH="1">
                <a:off x="5160" y="1971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14" name="Line 1161"/>
              <p:cNvSpPr>
                <a:spLocks noChangeShapeType="1"/>
              </p:cNvSpPr>
              <p:nvPr/>
            </p:nvSpPr>
            <p:spPr bwMode="auto">
              <a:xfrm>
                <a:off x="918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15" name="Line 1162"/>
              <p:cNvSpPr>
                <a:spLocks noChangeShapeType="1"/>
              </p:cNvSpPr>
              <p:nvPr/>
            </p:nvSpPr>
            <p:spPr bwMode="auto">
              <a:xfrm>
                <a:off x="938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16" name="Line 1163"/>
              <p:cNvSpPr>
                <a:spLocks noChangeShapeType="1"/>
              </p:cNvSpPr>
              <p:nvPr/>
            </p:nvSpPr>
            <p:spPr bwMode="auto">
              <a:xfrm>
                <a:off x="958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17" name="Line 1164"/>
              <p:cNvSpPr>
                <a:spLocks noChangeShapeType="1"/>
              </p:cNvSpPr>
              <p:nvPr/>
            </p:nvSpPr>
            <p:spPr bwMode="auto">
              <a:xfrm>
                <a:off x="979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18" name="Line 1165"/>
              <p:cNvSpPr>
                <a:spLocks noChangeShapeType="1"/>
              </p:cNvSpPr>
              <p:nvPr/>
            </p:nvSpPr>
            <p:spPr bwMode="auto">
              <a:xfrm>
                <a:off x="1000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19" name="Line 1166"/>
              <p:cNvSpPr>
                <a:spLocks noChangeShapeType="1"/>
              </p:cNvSpPr>
              <p:nvPr/>
            </p:nvSpPr>
            <p:spPr bwMode="auto">
              <a:xfrm>
                <a:off x="1021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20" name="Line 1167"/>
              <p:cNvSpPr>
                <a:spLocks noChangeShapeType="1"/>
              </p:cNvSpPr>
              <p:nvPr/>
            </p:nvSpPr>
            <p:spPr bwMode="auto">
              <a:xfrm>
                <a:off x="1041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21" name="Line 1168"/>
              <p:cNvSpPr>
                <a:spLocks noChangeShapeType="1"/>
              </p:cNvSpPr>
              <p:nvPr/>
            </p:nvSpPr>
            <p:spPr bwMode="auto">
              <a:xfrm>
                <a:off x="1062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22" name="Line 1169"/>
              <p:cNvSpPr>
                <a:spLocks noChangeShapeType="1"/>
              </p:cNvSpPr>
              <p:nvPr/>
            </p:nvSpPr>
            <p:spPr bwMode="auto">
              <a:xfrm>
                <a:off x="1082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23" name="Line 1170"/>
              <p:cNvSpPr>
                <a:spLocks noChangeShapeType="1"/>
              </p:cNvSpPr>
              <p:nvPr/>
            </p:nvSpPr>
            <p:spPr bwMode="auto">
              <a:xfrm>
                <a:off x="1102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24" name="Line 1171"/>
              <p:cNvSpPr>
                <a:spLocks noChangeShapeType="1"/>
              </p:cNvSpPr>
              <p:nvPr/>
            </p:nvSpPr>
            <p:spPr bwMode="auto">
              <a:xfrm>
                <a:off x="1123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25" name="Line 1172"/>
              <p:cNvSpPr>
                <a:spLocks noChangeShapeType="1"/>
              </p:cNvSpPr>
              <p:nvPr/>
            </p:nvSpPr>
            <p:spPr bwMode="auto">
              <a:xfrm>
                <a:off x="1144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26" name="Line 1173"/>
              <p:cNvSpPr>
                <a:spLocks noChangeShapeType="1"/>
              </p:cNvSpPr>
              <p:nvPr/>
            </p:nvSpPr>
            <p:spPr bwMode="auto">
              <a:xfrm>
                <a:off x="1165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27" name="Line 1174"/>
              <p:cNvSpPr>
                <a:spLocks noChangeShapeType="1"/>
              </p:cNvSpPr>
              <p:nvPr/>
            </p:nvSpPr>
            <p:spPr bwMode="auto">
              <a:xfrm>
                <a:off x="1185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28" name="Line 1175"/>
              <p:cNvSpPr>
                <a:spLocks noChangeShapeType="1"/>
              </p:cNvSpPr>
              <p:nvPr/>
            </p:nvSpPr>
            <p:spPr bwMode="auto">
              <a:xfrm>
                <a:off x="1206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29" name="Line 1176"/>
              <p:cNvSpPr>
                <a:spLocks noChangeShapeType="1"/>
              </p:cNvSpPr>
              <p:nvPr/>
            </p:nvSpPr>
            <p:spPr bwMode="auto">
              <a:xfrm>
                <a:off x="1226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30" name="Line 1177"/>
              <p:cNvSpPr>
                <a:spLocks noChangeShapeType="1"/>
              </p:cNvSpPr>
              <p:nvPr/>
            </p:nvSpPr>
            <p:spPr bwMode="auto">
              <a:xfrm>
                <a:off x="1246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31" name="Line 1178"/>
              <p:cNvSpPr>
                <a:spLocks noChangeShapeType="1"/>
              </p:cNvSpPr>
              <p:nvPr/>
            </p:nvSpPr>
            <p:spPr bwMode="auto">
              <a:xfrm>
                <a:off x="1267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32" name="Line 1179"/>
              <p:cNvSpPr>
                <a:spLocks noChangeShapeType="1"/>
              </p:cNvSpPr>
              <p:nvPr/>
            </p:nvSpPr>
            <p:spPr bwMode="auto">
              <a:xfrm>
                <a:off x="1288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33" name="Line 1180"/>
              <p:cNvSpPr>
                <a:spLocks noChangeShapeType="1"/>
              </p:cNvSpPr>
              <p:nvPr/>
            </p:nvSpPr>
            <p:spPr bwMode="auto">
              <a:xfrm>
                <a:off x="1309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34" name="Line 1181"/>
              <p:cNvSpPr>
                <a:spLocks noChangeShapeType="1"/>
              </p:cNvSpPr>
              <p:nvPr/>
            </p:nvSpPr>
            <p:spPr bwMode="auto">
              <a:xfrm>
                <a:off x="1329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35" name="Line 1182"/>
              <p:cNvSpPr>
                <a:spLocks noChangeShapeType="1"/>
              </p:cNvSpPr>
              <p:nvPr/>
            </p:nvSpPr>
            <p:spPr bwMode="auto">
              <a:xfrm>
                <a:off x="1350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36" name="Line 1183"/>
              <p:cNvSpPr>
                <a:spLocks noChangeShapeType="1"/>
              </p:cNvSpPr>
              <p:nvPr/>
            </p:nvSpPr>
            <p:spPr bwMode="auto">
              <a:xfrm>
                <a:off x="1370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37" name="Line 1184"/>
              <p:cNvSpPr>
                <a:spLocks noChangeShapeType="1"/>
              </p:cNvSpPr>
              <p:nvPr/>
            </p:nvSpPr>
            <p:spPr bwMode="auto">
              <a:xfrm>
                <a:off x="1390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38" name="Line 1185"/>
              <p:cNvSpPr>
                <a:spLocks noChangeShapeType="1"/>
              </p:cNvSpPr>
              <p:nvPr/>
            </p:nvSpPr>
            <p:spPr bwMode="auto">
              <a:xfrm>
                <a:off x="1411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39" name="Line 1186"/>
              <p:cNvSpPr>
                <a:spLocks noChangeShapeType="1"/>
              </p:cNvSpPr>
              <p:nvPr/>
            </p:nvSpPr>
            <p:spPr bwMode="auto">
              <a:xfrm>
                <a:off x="1432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40" name="Line 1187"/>
              <p:cNvSpPr>
                <a:spLocks noChangeShapeType="1"/>
              </p:cNvSpPr>
              <p:nvPr/>
            </p:nvSpPr>
            <p:spPr bwMode="auto">
              <a:xfrm>
                <a:off x="1453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41" name="Line 1188"/>
              <p:cNvSpPr>
                <a:spLocks noChangeShapeType="1"/>
              </p:cNvSpPr>
              <p:nvPr/>
            </p:nvSpPr>
            <p:spPr bwMode="auto">
              <a:xfrm>
                <a:off x="1473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42" name="Line 1189"/>
              <p:cNvSpPr>
                <a:spLocks noChangeShapeType="1"/>
              </p:cNvSpPr>
              <p:nvPr/>
            </p:nvSpPr>
            <p:spPr bwMode="auto">
              <a:xfrm>
                <a:off x="1494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43" name="Line 1190"/>
              <p:cNvSpPr>
                <a:spLocks noChangeShapeType="1"/>
              </p:cNvSpPr>
              <p:nvPr/>
            </p:nvSpPr>
            <p:spPr bwMode="auto">
              <a:xfrm>
                <a:off x="1514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44" name="Line 1191"/>
              <p:cNvSpPr>
                <a:spLocks noChangeShapeType="1"/>
              </p:cNvSpPr>
              <p:nvPr/>
            </p:nvSpPr>
            <p:spPr bwMode="auto">
              <a:xfrm>
                <a:off x="1534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45" name="Line 1192"/>
              <p:cNvSpPr>
                <a:spLocks noChangeShapeType="1"/>
              </p:cNvSpPr>
              <p:nvPr/>
            </p:nvSpPr>
            <p:spPr bwMode="auto">
              <a:xfrm>
                <a:off x="1555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46" name="Line 1193"/>
              <p:cNvSpPr>
                <a:spLocks noChangeShapeType="1"/>
              </p:cNvSpPr>
              <p:nvPr/>
            </p:nvSpPr>
            <p:spPr bwMode="auto">
              <a:xfrm>
                <a:off x="1576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47" name="Line 1194"/>
              <p:cNvSpPr>
                <a:spLocks noChangeShapeType="1"/>
              </p:cNvSpPr>
              <p:nvPr/>
            </p:nvSpPr>
            <p:spPr bwMode="auto">
              <a:xfrm>
                <a:off x="1597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48" name="Line 1195"/>
              <p:cNvSpPr>
                <a:spLocks noChangeShapeType="1"/>
              </p:cNvSpPr>
              <p:nvPr/>
            </p:nvSpPr>
            <p:spPr bwMode="auto">
              <a:xfrm>
                <a:off x="1617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49" name="Line 1196"/>
              <p:cNvSpPr>
                <a:spLocks noChangeShapeType="1"/>
              </p:cNvSpPr>
              <p:nvPr/>
            </p:nvSpPr>
            <p:spPr bwMode="auto">
              <a:xfrm>
                <a:off x="1638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0" name="Line 1197"/>
              <p:cNvSpPr>
                <a:spLocks noChangeShapeType="1"/>
              </p:cNvSpPr>
              <p:nvPr/>
            </p:nvSpPr>
            <p:spPr bwMode="auto">
              <a:xfrm>
                <a:off x="1658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1" name="Line 1198"/>
              <p:cNvSpPr>
                <a:spLocks noChangeShapeType="1"/>
              </p:cNvSpPr>
              <p:nvPr/>
            </p:nvSpPr>
            <p:spPr bwMode="auto">
              <a:xfrm>
                <a:off x="1678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2" name="Line 1199"/>
              <p:cNvSpPr>
                <a:spLocks noChangeShapeType="1"/>
              </p:cNvSpPr>
              <p:nvPr/>
            </p:nvSpPr>
            <p:spPr bwMode="auto">
              <a:xfrm>
                <a:off x="1699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3" name="Line 1200"/>
              <p:cNvSpPr>
                <a:spLocks noChangeShapeType="1"/>
              </p:cNvSpPr>
              <p:nvPr/>
            </p:nvSpPr>
            <p:spPr bwMode="auto">
              <a:xfrm>
                <a:off x="1720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4" name="Line 1201"/>
              <p:cNvSpPr>
                <a:spLocks noChangeShapeType="1"/>
              </p:cNvSpPr>
              <p:nvPr/>
            </p:nvSpPr>
            <p:spPr bwMode="auto">
              <a:xfrm>
                <a:off x="1741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5" name="Line 1202"/>
              <p:cNvSpPr>
                <a:spLocks noChangeShapeType="1"/>
              </p:cNvSpPr>
              <p:nvPr/>
            </p:nvSpPr>
            <p:spPr bwMode="auto">
              <a:xfrm>
                <a:off x="1761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6" name="Line 1203"/>
              <p:cNvSpPr>
                <a:spLocks noChangeShapeType="1"/>
              </p:cNvSpPr>
              <p:nvPr/>
            </p:nvSpPr>
            <p:spPr bwMode="auto">
              <a:xfrm>
                <a:off x="1782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7" name="Line 1204"/>
              <p:cNvSpPr>
                <a:spLocks noChangeShapeType="1"/>
              </p:cNvSpPr>
              <p:nvPr/>
            </p:nvSpPr>
            <p:spPr bwMode="auto">
              <a:xfrm>
                <a:off x="1802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8" name="Line 1205"/>
              <p:cNvSpPr>
                <a:spLocks noChangeShapeType="1"/>
              </p:cNvSpPr>
              <p:nvPr/>
            </p:nvSpPr>
            <p:spPr bwMode="auto">
              <a:xfrm>
                <a:off x="1822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9" name="Line 1206"/>
              <p:cNvSpPr>
                <a:spLocks noChangeShapeType="1"/>
              </p:cNvSpPr>
              <p:nvPr/>
            </p:nvSpPr>
            <p:spPr bwMode="auto">
              <a:xfrm>
                <a:off x="1843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0" name="Line 1207"/>
              <p:cNvSpPr>
                <a:spLocks noChangeShapeType="1"/>
              </p:cNvSpPr>
              <p:nvPr/>
            </p:nvSpPr>
            <p:spPr bwMode="auto">
              <a:xfrm>
                <a:off x="1864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1" name="Line 1208"/>
              <p:cNvSpPr>
                <a:spLocks noChangeShapeType="1"/>
              </p:cNvSpPr>
              <p:nvPr/>
            </p:nvSpPr>
            <p:spPr bwMode="auto">
              <a:xfrm>
                <a:off x="1885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2" name="Line 1209"/>
              <p:cNvSpPr>
                <a:spLocks noChangeShapeType="1"/>
              </p:cNvSpPr>
              <p:nvPr/>
            </p:nvSpPr>
            <p:spPr bwMode="auto">
              <a:xfrm>
                <a:off x="1905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16" name="Group 1411"/>
            <p:cNvGrpSpPr>
              <a:grpSpLocks/>
            </p:cNvGrpSpPr>
            <p:nvPr/>
          </p:nvGrpSpPr>
          <p:grpSpPr bwMode="auto">
            <a:xfrm>
              <a:off x="630" y="1574"/>
              <a:ext cx="4552" cy="441"/>
              <a:chOff x="630" y="1574"/>
              <a:chExt cx="4552" cy="441"/>
            </a:xfrm>
          </p:grpSpPr>
          <p:sp>
            <p:nvSpPr>
              <p:cNvPr id="1763" name="Line 1211"/>
              <p:cNvSpPr>
                <a:spLocks noChangeShapeType="1"/>
              </p:cNvSpPr>
              <p:nvPr/>
            </p:nvSpPr>
            <p:spPr bwMode="auto">
              <a:xfrm>
                <a:off x="1926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64" name="Line 1212"/>
              <p:cNvSpPr>
                <a:spLocks noChangeShapeType="1"/>
              </p:cNvSpPr>
              <p:nvPr/>
            </p:nvSpPr>
            <p:spPr bwMode="auto">
              <a:xfrm>
                <a:off x="1946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65" name="Line 1213"/>
              <p:cNvSpPr>
                <a:spLocks noChangeShapeType="1"/>
              </p:cNvSpPr>
              <p:nvPr/>
            </p:nvSpPr>
            <p:spPr bwMode="auto">
              <a:xfrm>
                <a:off x="1966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66" name="Line 1214"/>
              <p:cNvSpPr>
                <a:spLocks noChangeShapeType="1"/>
              </p:cNvSpPr>
              <p:nvPr/>
            </p:nvSpPr>
            <p:spPr bwMode="auto">
              <a:xfrm>
                <a:off x="1987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67" name="Line 1215"/>
              <p:cNvSpPr>
                <a:spLocks noChangeShapeType="1"/>
              </p:cNvSpPr>
              <p:nvPr/>
            </p:nvSpPr>
            <p:spPr bwMode="auto">
              <a:xfrm>
                <a:off x="2008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68" name="Line 1216"/>
              <p:cNvSpPr>
                <a:spLocks noChangeShapeType="1"/>
              </p:cNvSpPr>
              <p:nvPr/>
            </p:nvSpPr>
            <p:spPr bwMode="auto">
              <a:xfrm>
                <a:off x="2029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69" name="Line 1217"/>
              <p:cNvSpPr>
                <a:spLocks noChangeShapeType="1"/>
              </p:cNvSpPr>
              <p:nvPr/>
            </p:nvSpPr>
            <p:spPr bwMode="auto">
              <a:xfrm>
                <a:off x="2049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70" name="Line 1218"/>
              <p:cNvSpPr>
                <a:spLocks noChangeShapeType="1"/>
              </p:cNvSpPr>
              <p:nvPr/>
            </p:nvSpPr>
            <p:spPr bwMode="auto">
              <a:xfrm>
                <a:off x="2070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71" name="Line 1219"/>
              <p:cNvSpPr>
                <a:spLocks noChangeShapeType="1"/>
              </p:cNvSpPr>
              <p:nvPr/>
            </p:nvSpPr>
            <p:spPr bwMode="auto">
              <a:xfrm>
                <a:off x="2090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72" name="Line 1220"/>
              <p:cNvSpPr>
                <a:spLocks noChangeShapeType="1"/>
              </p:cNvSpPr>
              <p:nvPr/>
            </p:nvSpPr>
            <p:spPr bwMode="auto">
              <a:xfrm>
                <a:off x="2110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73" name="Line 1221"/>
              <p:cNvSpPr>
                <a:spLocks noChangeShapeType="1"/>
              </p:cNvSpPr>
              <p:nvPr/>
            </p:nvSpPr>
            <p:spPr bwMode="auto">
              <a:xfrm>
                <a:off x="2131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74" name="Line 1222"/>
              <p:cNvSpPr>
                <a:spLocks noChangeShapeType="1"/>
              </p:cNvSpPr>
              <p:nvPr/>
            </p:nvSpPr>
            <p:spPr bwMode="auto">
              <a:xfrm>
                <a:off x="2152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75" name="Line 1223"/>
              <p:cNvSpPr>
                <a:spLocks noChangeShapeType="1"/>
              </p:cNvSpPr>
              <p:nvPr/>
            </p:nvSpPr>
            <p:spPr bwMode="auto">
              <a:xfrm>
                <a:off x="2173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76" name="Line 1224"/>
              <p:cNvSpPr>
                <a:spLocks noChangeShapeType="1"/>
              </p:cNvSpPr>
              <p:nvPr/>
            </p:nvSpPr>
            <p:spPr bwMode="auto">
              <a:xfrm>
                <a:off x="2193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77" name="Line 1225"/>
              <p:cNvSpPr>
                <a:spLocks noChangeShapeType="1"/>
              </p:cNvSpPr>
              <p:nvPr/>
            </p:nvSpPr>
            <p:spPr bwMode="auto">
              <a:xfrm>
                <a:off x="2214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78" name="Line 1226"/>
              <p:cNvSpPr>
                <a:spLocks noChangeShapeType="1"/>
              </p:cNvSpPr>
              <p:nvPr/>
            </p:nvSpPr>
            <p:spPr bwMode="auto">
              <a:xfrm>
                <a:off x="2234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79" name="Line 1227"/>
              <p:cNvSpPr>
                <a:spLocks noChangeShapeType="1"/>
              </p:cNvSpPr>
              <p:nvPr/>
            </p:nvSpPr>
            <p:spPr bwMode="auto">
              <a:xfrm>
                <a:off x="2254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80" name="Line 1228"/>
              <p:cNvSpPr>
                <a:spLocks noChangeShapeType="1"/>
              </p:cNvSpPr>
              <p:nvPr/>
            </p:nvSpPr>
            <p:spPr bwMode="auto">
              <a:xfrm>
                <a:off x="2275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81" name="Line 1229"/>
              <p:cNvSpPr>
                <a:spLocks noChangeShapeType="1"/>
              </p:cNvSpPr>
              <p:nvPr/>
            </p:nvSpPr>
            <p:spPr bwMode="auto">
              <a:xfrm>
                <a:off x="2296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82" name="Line 1230"/>
              <p:cNvSpPr>
                <a:spLocks noChangeShapeType="1"/>
              </p:cNvSpPr>
              <p:nvPr/>
            </p:nvSpPr>
            <p:spPr bwMode="auto">
              <a:xfrm>
                <a:off x="2317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83" name="Line 1231"/>
              <p:cNvSpPr>
                <a:spLocks noChangeShapeType="1"/>
              </p:cNvSpPr>
              <p:nvPr/>
            </p:nvSpPr>
            <p:spPr bwMode="auto">
              <a:xfrm>
                <a:off x="2337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84" name="Line 1232"/>
              <p:cNvSpPr>
                <a:spLocks noChangeShapeType="1"/>
              </p:cNvSpPr>
              <p:nvPr/>
            </p:nvSpPr>
            <p:spPr bwMode="auto">
              <a:xfrm>
                <a:off x="2358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85" name="Line 1233"/>
              <p:cNvSpPr>
                <a:spLocks noChangeShapeType="1"/>
              </p:cNvSpPr>
              <p:nvPr/>
            </p:nvSpPr>
            <p:spPr bwMode="auto">
              <a:xfrm>
                <a:off x="2378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86" name="Line 1234"/>
              <p:cNvSpPr>
                <a:spLocks noChangeShapeType="1"/>
              </p:cNvSpPr>
              <p:nvPr/>
            </p:nvSpPr>
            <p:spPr bwMode="auto">
              <a:xfrm>
                <a:off x="2398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87" name="Line 1235"/>
              <p:cNvSpPr>
                <a:spLocks noChangeShapeType="1"/>
              </p:cNvSpPr>
              <p:nvPr/>
            </p:nvSpPr>
            <p:spPr bwMode="auto">
              <a:xfrm>
                <a:off x="2419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88" name="Line 1236"/>
              <p:cNvSpPr>
                <a:spLocks noChangeShapeType="1"/>
              </p:cNvSpPr>
              <p:nvPr/>
            </p:nvSpPr>
            <p:spPr bwMode="auto">
              <a:xfrm>
                <a:off x="2440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89" name="Line 1237"/>
              <p:cNvSpPr>
                <a:spLocks noChangeShapeType="1"/>
              </p:cNvSpPr>
              <p:nvPr/>
            </p:nvSpPr>
            <p:spPr bwMode="auto">
              <a:xfrm>
                <a:off x="2461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90" name="Line 1238"/>
              <p:cNvSpPr>
                <a:spLocks noChangeShapeType="1"/>
              </p:cNvSpPr>
              <p:nvPr/>
            </p:nvSpPr>
            <p:spPr bwMode="auto">
              <a:xfrm>
                <a:off x="2481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91" name="Line 1239"/>
              <p:cNvSpPr>
                <a:spLocks noChangeShapeType="1"/>
              </p:cNvSpPr>
              <p:nvPr/>
            </p:nvSpPr>
            <p:spPr bwMode="auto">
              <a:xfrm>
                <a:off x="2502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92" name="Line 1240"/>
              <p:cNvSpPr>
                <a:spLocks noChangeShapeType="1"/>
              </p:cNvSpPr>
              <p:nvPr/>
            </p:nvSpPr>
            <p:spPr bwMode="auto">
              <a:xfrm>
                <a:off x="2522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93" name="Line 1241"/>
              <p:cNvSpPr>
                <a:spLocks noChangeShapeType="1"/>
              </p:cNvSpPr>
              <p:nvPr/>
            </p:nvSpPr>
            <p:spPr bwMode="auto">
              <a:xfrm>
                <a:off x="2542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94" name="Line 1242"/>
              <p:cNvSpPr>
                <a:spLocks noChangeShapeType="1"/>
              </p:cNvSpPr>
              <p:nvPr/>
            </p:nvSpPr>
            <p:spPr bwMode="auto">
              <a:xfrm>
                <a:off x="2563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95" name="Line 1243"/>
              <p:cNvSpPr>
                <a:spLocks noChangeShapeType="1"/>
              </p:cNvSpPr>
              <p:nvPr/>
            </p:nvSpPr>
            <p:spPr bwMode="auto">
              <a:xfrm>
                <a:off x="2584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96" name="Line 1244"/>
              <p:cNvSpPr>
                <a:spLocks noChangeShapeType="1"/>
              </p:cNvSpPr>
              <p:nvPr/>
            </p:nvSpPr>
            <p:spPr bwMode="auto">
              <a:xfrm>
                <a:off x="2605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97" name="Line 1245"/>
              <p:cNvSpPr>
                <a:spLocks noChangeShapeType="1"/>
              </p:cNvSpPr>
              <p:nvPr/>
            </p:nvSpPr>
            <p:spPr bwMode="auto">
              <a:xfrm>
                <a:off x="2625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98" name="Line 1246"/>
              <p:cNvSpPr>
                <a:spLocks noChangeShapeType="1"/>
              </p:cNvSpPr>
              <p:nvPr/>
            </p:nvSpPr>
            <p:spPr bwMode="auto">
              <a:xfrm>
                <a:off x="2646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99" name="Line 1247"/>
              <p:cNvSpPr>
                <a:spLocks noChangeShapeType="1"/>
              </p:cNvSpPr>
              <p:nvPr/>
            </p:nvSpPr>
            <p:spPr bwMode="auto">
              <a:xfrm>
                <a:off x="2666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00" name="Line 1248"/>
              <p:cNvSpPr>
                <a:spLocks noChangeShapeType="1"/>
              </p:cNvSpPr>
              <p:nvPr/>
            </p:nvSpPr>
            <p:spPr bwMode="auto">
              <a:xfrm>
                <a:off x="2686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01" name="Line 1249"/>
              <p:cNvSpPr>
                <a:spLocks noChangeShapeType="1"/>
              </p:cNvSpPr>
              <p:nvPr/>
            </p:nvSpPr>
            <p:spPr bwMode="auto">
              <a:xfrm>
                <a:off x="2707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02" name="Line 1250"/>
              <p:cNvSpPr>
                <a:spLocks noChangeShapeType="1"/>
              </p:cNvSpPr>
              <p:nvPr/>
            </p:nvSpPr>
            <p:spPr bwMode="auto">
              <a:xfrm>
                <a:off x="2728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03" name="Line 1251"/>
              <p:cNvSpPr>
                <a:spLocks noChangeShapeType="1"/>
              </p:cNvSpPr>
              <p:nvPr/>
            </p:nvSpPr>
            <p:spPr bwMode="auto">
              <a:xfrm>
                <a:off x="2749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04" name="Line 1252"/>
              <p:cNvSpPr>
                <a:spLocks noChangeShapeType="1"/>
              </p:cNvSpPr>
              <p:nvPr/>
            </p:nvSpPr>
            <p:spPr bwMode="auto">
              <a:xfrm>
                <a:off x="2769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05" name="Line 1253"/>
              <p:cNvSpPr>
                <a:spLocks noChangeShapeType="1"/>
              </p:cNvSpPr>
              <p:nvPr/>
            </p:nvSpPr>
            <p:spPr bwMode="auto">
              <a:xfrm>
                <a:off x="2790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06" name="Line 1254"/>
              <p:cNvSpPr>
                <a:spLocks noChangeShapeType="1"/>
              </p:cNvSpPr>
              <p:nvPr/>
            </p:nvSpPr>
            <p:spPr bwMode="auto">
              <a:xfrm>
                <a:off x="2810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07" name="Line 1255"/>
              <p:cNvSpPr>
                <a:spLocks noChangeShapeType="1"/>
              </p:cNvSpPr>
              <p:nvPr/>
            </p:nvSpPr>
            <p:spPr bwMode="auto">
              <a:xfrm>
                <a:off x="2830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08" name="Line 1256"/>
              <p:cNvSpPr>
                <a:spLocks noChangeShapeType="1"/>
              </p:cNvSpPr>
              <p:nvPr/>
            </p:nvSpPr>
            <p:spPr bwMode="auto">
              <a:xfrm>
                <a:off x="2851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09" name="Line 1257"/>
              <p:cNvSpPr>
                <a:spLocks noChangeShapeType="1"/>
              </p:cNvSpPr>
              <p:nvPr/>
            </p:nvSpPr>
            <p:spPr bwMode="auto">
              <a:xfrm>
                <a:off x="2872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10" name="Line 1258"/>
              <p:cNvSpPr>
                <a:spLocks noChangeShapeType="1"/>
              </p:cNvSpPr>
              <p:nvPr/>
            </p:nvSpPr>
            <p:spPr bwMode="auto">
              <a:xfrm>
                <a:off x="2893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11" name="Line 1259"/>
              <p:cNvSpPr>
                <a:spLocks noChangeShapeType="1"/>
              </p:cNvSpPr>
              <p:nvPr/>
            </p:nvSpPr>
            <p:spPr bwMode="auto">
              <a:xfrm>
                <a:off x="2913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12" name="Line 1260"/>
              <p:cNvSpPr>
                <a:spLocks noChangeShapeType="1"/>
              </p:cNvSpPr>
              <p:nvPr/>
            </p:nvSpPr>
            <p:spPr bwMode="auto">
              <a:xfrm>
                <a:off x="2934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13" name="Line 1261"/>
              <p:cNvSpPr>
                <a:spLocks noChangeShapeType="1"/>
              </p:cNvSpPr>
              <p:nvPr/>
            </p:nvSpPr>
            <p:spPr bwMode="auto">
              <a:xfrm>
                <a:off x="2954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14" name="Line 1262"/>
              <p:cNvSpPr>
                <a:spLocks noChangeShapeType="1"/>
              </p:cNvSpPr>
              <p:nvPr/>
            </p:nvSpPr>
            <p:spPr bwMode="auto">
              <a:xfrm>
                <a:off x="2974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15" name="Line 1263"/>
              <p:cNvSpPr>
                <a:spLocks noChangeShapeType="1"/>
              </p:cNvSpPr>
              <p:nvPr/>
            </p:nvSpPr>
            <p:spPr bwMode="auto">
              <a:xfrm>
                <a:off x="2995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16" name="Line 1264"/>
              <p:cNvSpPr>
                <a:spLocks noChangeShapeType="1"/>
              </p:cNvSpPr>
              <p:nvPr/>
            </p:nvSpPr>
            <p:spPr bwMode="auto">
              <a:xfrm>
                <a:off x="3016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17" name="Line 1265"/>
              <p:cNvSpPr>
                <a:spLocks noChangeShapeType="1"/>
              </p:cNvSpPr>
              <p:nvPr/>
            </p:nvSpPr>
            <p:spPr bwMode="auto">
              <a:xfrm>
                <a:off x="3037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18" name="Line 1266"/>
              <p:cNvSpPr>
                <a:spLocks noChangeShapeType="1"/>
              </p:cNvSpPr>
              <p:nvPr/>
            </p:nvSpPr>
            <p:spPr bwMode="auto">
              <a:xfrm>
                <a:off x="3057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19" name="Line 1267"/>
              <p:cNvSpPr>
                <a:spLocks noChangeShapeType="1"/>
              </p:cNvSpPr>
              <p:nvPr/>
            </p:nvSpPr>
            <p:spPr bwMode="auto">
              <a:xfrm>
                <a:off x="3078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20" name="Line 1268"/>
              <p:cNvSpPr>
                <a:spLocks noChangeShapeType="1"/>
              </p:cNvSpPr>
              <p:nvPr/>
            </p:nvSpPr>
            <p:spPr bwMode="auto">
              <a:xfrm>
                <a:off x="3098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21" name="Line 1269"/>
              <p:cNvSpPr>
                <a:spLocks noChangeShapeType="1"/>
              </p:cNvSpPr>
              <p:nvPr/>
            </p:nvSpPr>
            <p:spPr bwMode="auto">
              <a:xfrm>
                <a:off x="3118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22" name="Line 1270"/>
              <p:cNvSpPr>
                <a:spLocks noChangeShapeType="1"/>
              </p:cNvSpPr>
              <p:nvPr/>
            </p:nvSpPr>
            <p:spPr bwMode="auto">
              <a:xfrm>
                <a:off x="3139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23" name="Line 1271"/>
              <p:cNvSpPr>
                <a:spLocks noChangeShapeType="1"/>
              </p:cNvSpPr>
              <p:nvPr/>
            </p:nvSpPr>
            <p:spPr bwMode="auto">
              <a:xfrm>
                <a:off x="3160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24" name="Line 1272"/>
              <p:cNvSpPr>
                <a:spLocks noChangeShapeType="1"/>
              </p:cNvSpPr>
              <p:nvPr/>
            </p:nvSpPr>
            <p:spPr bwMode="auto">
              <a:xfrm>
                <a:off x="3181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25" name="Line 1273"/>
              <p:cNvSpPr>
                <a:spLocks noChangeShapeType="1"/>
              </p:cNvSpPr>
              <p:nvPr/>
            </p:nvSpPr>
            <p:spPr bwMode="auto">
              <a:xfrm>
                <a:off x="3201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26" name="Line 1274"/>
              <p:cNvSpPr>
                <a:spLocks noChangeShapeType="1"/>
              </p:cNvSpPr>
              <p:nvPr/>
            </p:nvSpPr>
            <p:spPr bwMode="auto">
              <a:xfrm>
                <a:off x="3222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27" name="Line 1275"/>
              <p:cNvSpPr>
                <a:spLocks noChangeShapeType="1"/>
              </p:cNvSpPr>
              <p:nvPr/>
            </p:nvSpPr>
            <p:spPr bwMode="auto">
              <a:xfrm>
                <a:off x="3242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28" name="Line 1276"/>
              <p:cNvSpPr>
                <a:spLocks noChangeShapeType="1"/>
              </p:cNvSpPr>
              <p:nvPr/>
            </p:nvSpPr>
            <p:spPr bwMode="auto">
              <a:xfrm>
                <a:off x="3262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29" name="Line 1277"/>
              <p:cNvSpPr>
                <a:spLocks noChangeShapeType="1"/>
              </p:cNvSpPr>
              <p:nvPr/>
            </p:nvSpPr>
            <p:spPr bwMode="auto">
              <a:xfrm>
                <a:off x="3283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30" name="Line 1278"/>
              <p:cNvSpPr>
                <a:spLocks noChangeShapeType="1"/>
              </p:cNvSpPr>
              <p:nvPr/>
            </p:nvSpPr>
            <p:spPr bwMode="auto">
              <a:xfrm>
                <a:off x="3304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31" name="Line 1279"/>
              <p:cNvSpPr>
                <a:spLocks noChangeShapeType="1"/>
              </p:cNvSpPr>
              <p:nvPr/>
            </p:nvSpPr>
            <p:spPr bwMode="auto">
              <a:xfrm>
                <a:off x="3325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32" name="Line 1280"/>
              <p:cNvSpPr>
                <a:spLocks noChangeShapeType="1"/>
              </p:cNvSpPr>
              <p:nvPr/>
            </p:nvSpPr>
            <p:spPr bwMode="auto">
              <a:xfrm>
                <a:off x="3345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33" name="Line 1281"/>
              <p:cNvSpPr>
                <a:spLocks noChangeShapeType="1"/>
              </p:cNvSpPr>
              <p:nvPr/>
            </p:nvSpPr>
            <p:spPr bwMode="auto">
              <a:xfrm>
                <a:off x="3366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34" name="Line 1282"/>
              <p:cNvSpPr>
                <a:spLocks noChangeShapeType="1"/>
              </p:cNvSpPr>
              <p:nvPr/>
            </p:nvSpPr>
            <p:spPr bwMode="auto">
              <a:xfrm>
                <a:off x="3386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35" name="Line 1283"/>
              <p:cNvSpPr>
                <a:spLocks noChangeShapeType="1"/>
              </p:cNvSpPr>
              <p:nvPr/>
            </p:nvSpPr>
            <p:spPr bwMode="auto">
              <a:xfrm>
                <a:off x="3406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36" name="Line 1284"/>
              <p:cNvSpPr>
                <a:spLocks noChangeShapeType="1"/>
              </p:cNvSpPr>
              <p:nvPr/>
            </p:nvSpPr>
            <p:spPr bwMode="auto">
              <a:xfrm>
                <a:off x="3427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37" name="Line 1285"/>
              <p:cNvSpPr>
                <a:spLocks noChangeShapeType="1"/>
              </p:cNvSpPr>
              <p:nvPr/>
            </p:nvSpPr>
            <p:spPr bwMode="auto">
              <a:xfrm>
                <a:off x="3448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38" name="Line 1286"/>
              <p:cNvSpPr>
                <a:spLocks noChangeShapeType="1"/>
              </p:cNvSpPr>
              <p:nvPr/>
            </p:nvSpPr>
            <p:spPr bwMode="auto">
              <a:xfrm>
                <a:off x="3469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39" name="Line 1287"/>
              <p:cNvSpPr>
                <a:spLocks noChangeShapeType="1"/>
              </p:cNvSpPr>
              <p:nvPr/>
            </p:nvSpPr>
            <p:spPr bwMode="auto">
              <a:xfrm>
                <a:off x="3489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40" name="Line 1288"/>
              <p:cNvSpPr>
                <a:spLocks noChangeShapeType="1"/>
              </p:cNvSpPr>
              <p:nvPr/>
            </p:nvSpPr>
            <p:spPr bwMode="auto">
              <a:xfrm>
                <a:off x="3510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41" name="Line 1289"/>
              <p:cNvSpPr>
                <a:spLocks noChangeShapeType="1"/>
              </p:cNvSpPr>
              <p:nvPr/>
            </p:nvSpPr>
            <p:spPr bwMode="auto">
              <a:xfrm>
                <a:off x="3530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42" name="Line 1290"/>
              <p:cNvSpPr>
                <a:spLocks noChangeShapeType="1"/>
              </p:cNvSpPr>
              <p:nvPr/>
            </p:nvSpPr>
            <p:spPr bwMode="auto">
              <a:xfrm>
                <a:off x="3550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43" name="Line 1291"/>
              <p:cNvSpPr>
                <a:spLocks noChangeShapeType="1"/>
              </p:cNvSpPr>
              <p:nvPr/>
            </p:nvSpPr>
            <p:spPr bwMode="auto">
              <a:xfrm>
                <a:off x="3571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44" name="Line 1292"/>
              <p:cNvSpPr>
                <a:spLocks noChangeShapeType="1"/>
              </p:cNvSpPr>
              <p:nvPr/>
            </p:nvSpPr>
            <p:spPr bwMode="auto">
              <a:xfrm>
                <a:off x="3592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45" name="Line 1293"/>
              <p:cNvSpPr>
                <a:spLocks noChangeShapeType="1"/>
              </p:cNvSpPr>
              <p:nvPr/>
            </p:nvSpPr>
            <p:spPr bwMode="auto">
              <a:xfrm>
                <a:off x="3613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46" name="Line 1294"/>
              <p:cNvSpPr>
                <a:spLocks noChangeShapeType="1"/>
              </p:cNvSpPr>
              <p:nvPr/>
            </p:nvSpPr>
            <p:spPr bwMode="auto">
              <a:xfrm>
                <a:off x="3633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47" name="Line 1295"/>
              <p:cNvSpPr>
                <a:spLocks noChangeShapeType="1"/>
              </p:cNvSpPr>
              <p:nvPr/>
            </p:nvSpPr>
            <p:spPr bwMode="auto">
              <a:xfrm>
                <a:off x="3654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48" name="Line 1296"/>
              <p:cNvSpPr>
                <a:spLocks noChangeShapeType="1"/>
              </p:cNvSpPr>
              <p:nvPr/>
            </p:nvSpPr>
            <p:spPr bwMode="auto">
              <a:xfrm>
                <a:off x="3674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49" name="Line 1297"/>
              <p:cNvSpPr>
                <a:spLocks noChangeShapeType="1"/>
              </p:cNvSpPr>
              <p:nvPr/>
            </p:nvSpPr>
            <p:spPr bwMode="auto">
              <a:xfrm>
                <a:off x="3694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50" name="Line 1298"/>
              <p:cNvSpPr>
                <a:spLocks noChangeShapeType="1"/>
              </p:cNvSpPr>
              <p:nvPr/>
            </p:nvSpPr>
            <p:spPr bwMode="auto">
              <a:xfrm>
                <a:off x="3715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51" name="Line 1299"/>
              <p:cNvSpPr>
                <a:spLocks noChangeShapeType="1"/>
              </p:cNvSpPr>
              <p:nvPr/>
            </p:nvSpPr>
            <p:spPr bwMode="auto">
              <a:xfrm>
                <a:off x="3736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52" name="Line 1300"/>
              <p:cNvSpPr>
                <a:spLocks noChangeShapeType="1"/>
              </p:cNvSpPr>
              <p:nvPr/>
            </p:nvSpPr>
            <p:spPr bwMode="auto">
              <a:xfrm>
                <a:off x="3757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53" name="Line 1301"/>
              <p:cNvSpPr>
                <a:spLocks noChangeShapeType="1"/>
              </p:cNvSpPr>
              <p:nvPr/>
            </p:nvSpPr>
            <p:spPr bwMode="auto">
              <a:xfrm>
                <a:off x="3777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54" name="Line 1302"/>
              <p:cNvSpPr>
                <a:spLocks noChangeShapeType="1"/>
              </p:cNvSpPr>
              <p:nvPr/>
            </p:nvSpPr>
            <p:spPr bwMode="auto">
              <a:xfrm>
                <a:off x="3798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55" name="Line 1303"/>
              <p:cNvSpPr>
                <a:spLocks noChangeShapeType="1"/>
              </p:cNvSpPr>
              <p:nvPr/>
            </p:nvSpPr>
            <p:spPr bwMode="auto">
              <a:xfrm>
                <a:off x="3818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56" name="Line 1304"/>
              <p:cNvSpPr>
                <a:spLocks noChangeShapeType="1"/>
              </p:cNvSpPr>
              <p:nvPr/>
            </p:nvSpPr>
            <p:spPr bwMode="auto">
              <a:xfrm>
                <a:off x="3838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57" name="Line 1305"/>
              <p:cNvSpPr>
                <a:spLocks noChangeShapeType="1"/>
              </p:cNvSpPr>
              <p:nvPr/>
            </p:nvSpPr>
            <p:spPr bwMode="auto">
              <a:xfrm>
                <a:off x="3859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58" name="Line 1306"/>
              <p:cNvSpPr>
                <a:spLocks noChangeShapeType="1"/>
              </p:cNvSpPr>
              <p:nvPr/>
            </p:nvSpPr>
            <p:spPr bwMode="auto">
              <a:xfrm>
                <a:off x="3880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59" name="Line 1307"/>
              <p:cNvSpPr>
                <a:spLocks noChangeShapeType="1"/>
              </p:cNvSpPr>
              <p:nvPr/>
            </p:nvSpPr>
            <p:spPr bwMode="auto">
              <a:xfrm>
                <a:off x="3901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60" name="Line 1308"/>
              <p:cNvSpPr>
                <a:spLocks noChangeShapeType="1"/>
              </p:cNvSpPr>
              <p:nvPr/>
            </p:nvSpPr>
            <p:spPr bwMode="auto">
              <a:xfrm>
                <a:off x="3921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61" name="Line 1309"/>
              <p:cNvSpPr>
                <a:spLocks noChangeShapeType="1"/>
              </p:cNvSpPr>
              <p:nvPr/>
            </p:nvSpPr>
            <p:spPr bwMode="auto">
              <a:xfrm>
                <a:off x="3942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62" name="Line 1310"/>
              <p:cNvSpPr>
                <a:spLocks noChangeShapeType="1"/>
              </p:cNvSpPr>
              <p:nvPr/>
            </p:nvSpPr>
            <p:spPr bwMode="auto">
              <a:xfrm>
                <a:off x="3962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63" name="Line 1311"/>
              <p:cNvSpPr>
                <a:spLocks noChangeShapeType="1"/>
              </p:cNvSpPr>
              <p:nvPr/>
            </p:nvSpPr>
            <p:spPr bwMode="auto">
              <a:xfrm>
                <a:off x="3982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64" name="Line 1312"/>
              <p:cNvSpPr>
                <a:spLocks noChangeShapeType="1"/>
              </p:cNvSpPr>
              <p:nvPr/>
            </p:nvSpPr>
            <p:spPr bwMode="auto">
              <a:xfrm>
                <a:off x="4003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65" name="Line 1313"/>
              <p:cNvSpPr>
                <a:spLocks noChangeShapeType="1"/>
              </p:cNvSpPr>
              <p:nvPr/>
            </p:nvSpPr>
            <p:spPr bwMode="auto">
              <a:xfrm>
                <a:off x="4024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66" name="Line 1314"/>
              <p:cNvSpPr>
                <a:spLocks noChangeShapeType="1"/>
              </p:cNvSpPr>
              <p:nvPr/>
            </p:nvSpPr>
            <p:spPr bwMode="auto">
              <a:xfrm>
                <a:off x="4045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67" name="Line 1315"/>
              <p:cNvSpPr>
                <a:spLocks noChangeShapeType="1"/>
              </p:cNvSpPr>
              <p:nvPr/>
            </p:nvSpPr>
            <p:spPr bwMode="auto">
              <a:xfrm>
                <a:off x="4065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68" name="Line 1316"/>
              <p:cNvSpPr>
                <a:spLocks noChangeShapeType="1"/>
              </p:cNvSpPr>
              <p:nvPr/>
            </p:nvSpPr>
            <p:spPr bwMode="auto">
              <a:xfrm>
                <a:off x="4086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69" name="Line 1317"/>
              <p:cNvSpPr>
                <a:spLocks noChangeShapeType="1"/>
              </p:cNvSpPr>
              <p:nvPr/>
            </p:nvSpPr>
            <p:spPr bwMode="auto">
              <a:xfrm>
                <a:off x="4106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70" name="Line 1318"/>
              <p:cNvSpPr>
                <a:spLocks noChangeShapeType="1"/>
              </p:cNvSpPr>
              <p:nvPr/>
            </p:nvSpPr>
            <p:spPr bwMode="auto">
              <a:xfrm>
                <a:off x="4126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71" name="Line 1319"/>
              <p:cNvSpPr>
                <a:spLocks noChangeShapeType="1"/>
              </p:cNvSpPr>
              <p:nvPr/>
            </p:nvSpPr>
            <p:spPr bwMode="auto">
              <a:xfrm>
                <a:off x="4147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72" name="Line 1320"/>
              <p:cNvSpPr>
                <a:spLocks noChangeShapeType="1"/>
              </p:cNvSpPr>
              <p:nvPr/>
            </p:nvSpPr>
            <p:spPr bwMode="auto">
              <a:xfrm>
                <a:off x="4168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73" name="Line 1321"/>
              <p:cNvSpPr>
                <a:spLocks noChangeShapeType="1"/>
              </p:cNvSpPr>
              <p:nvPr/>
            </p:nvSpPr>
            <p:spPr bwMode="auto">
              <a:xfrm>
                <a:off x="4189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74" name="Line 1322"/>
              <p:cNvSpPr>
                <a:spLocks noChangeShapeType="1"/>
              </p:cNvSpPr>
              <p:nvPr/>
            </p:nvSpPr>
            <p:spPr bwMode="auto">
              <a:xfrm>
                <a:off x="4209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75" name="Line 1323"/>
              <p:cNvSpPr>
                <a:spLocks noChangeShapeType="1"/>
              </p:cNvSpPr>
              <p:nvPr/>
            </p:nvSpPr>
            <p:spPr bwMode="auto">
              <a:xfrm>
                <a:off x="4230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76" name="Line 1324"/>
              <p:cNvSpPr>
                <a:spLocks noChangeShapeType="1"/>
              </p:cNvSpPr>
              <p:nvPr/>
            </p:nvSpPr>
            <p:spPr bwMode="auto">
              <a:xfrm>
                <a:off x="4250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77" name="Line 1325"/>
              <p:cNvSpPr>
                <a:spLocks noChangeShapeType="1"/>
              </p:cNvSpPr>
              <p:nvPr/>
            </p:nvSpPr>
            <p:spPr bwMode="auto">
              <a:xfrm>
                <a:off x="4270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78" name="Line 1326"/>
              <p:cNvSpPr>
                <a:spLocks noChangeShapeType="1"/>
              </p:cNvSpPr>
              <p:nvPr/>
            </p:nvSpPr>
            <p:spPr bwMode="auto">
              <a:xfrm>
                <a:off x="4291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79" name="Line 1327"/>
              <p:cNvSpPr>
                <a:spLocks noChangeShapeType="1"/>
              </p:cNvSpPr>
              <p:nvPr/>
            </p:nvSpPr>
            <p:spPr bwMode="auto">
              <a:xfrm>
                <a:off x="4312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80" name="Line 1328"/>
              <p:cNvSpPr>
                <a:spLocks noChangeShapeType="1"/>
              </p:cNvSpPr>
              <p:nvPr/>
            </p:nvSpPr>
            <p:spPr bwMode="auto">
              <a:xfrm>
                <a:off x="4333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81" name="Line 1329"/>
              <p:cNvSpPr>
                <a:spLocks noChangeShapeType="1"/>
              </p:cNvSpPr>
              <p:nvPr/>
            </p:nvSpPr>
            <p:spPr bwMode="auto">
              <a:xfrm>
                <a:off x="4353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82" name="Line 1330"/>
              <p:cNvSpPr>
                <a:spLocks noChangeShapeType="1"/>
              </p:cNvSpPr>
              <p:nvPr/>
            </p:nvSpPr>
            <p:spPr bwMode="auto">
              <a:xfrm>
                <a:off x="4374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83" name="Line 1331"/>
              <p:cNvSpPr>
                <a:spLocks noChangeShapeType="1"/>
              </p:cNvSpPr>
              <p:nvPr/>
            </p:nvSpPr>
            <p:spPr bwMode="auto">
              <a:xfrm>
                <a:off x="4394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84" name="Line 1332"/>
              <p:cNvSpPr>
                <a:spLocks noChangeShapeType="1"/>
              </p:cNvSpPr>
              <p:nvPr/>
            </p:nvSpPr>
            <p:spPr bwMode="auto">
              <a:xfrm>
                <a:off x="4414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85" name="Line 1333"/>
              <p:cNvSpPr>
                <a:spLocks noChangeShapeType="1"/>
              </p:cNvSpPr>
              <p:nvPr/>
            </p:nvSpPr>
            <p:spPr bwMode="auto">
              <a:xfrm>
                <a:off x="4435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86" name="Line 1334"/>
              <p:cNvSpPr>
                <a:spLocks noChangeShapeType="1"/>
              </p:cNvSpPr>
              <p:nvPr/>
            </p:nvSpPr>
            <p:spPr bwMode="auto">
              <a:xfrm>
                <a:off x="4456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87" name="Line 1335"/>
              <p:cNvSpPr>
                <a:spLocks noChangeShapeType="1"/>
              </p:cNvSpPr>
              <p:nvPr/>
            </p:nvSpPr>
            <p:spPr bwMode="auto">
              <a:xfrm>
                <a:off x="4477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88" name="Line 1336"/>
              <p:cNvSpPr>
                <a:spLocks noChangeShapeType="1"/>
              </p:cNvSpPr>
              <p:nvPr/>
            </p:nvSpPr>
            <p:spPr bwMode="auto">
              <a:xfrm>
                <a:off x="4497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89" name="Line 1337"/>
              <p:cNvSpPr>
                <a:spLocks noChangeShapeType="1"/>
              </p:cNvSpPr>
              <p:nvPr/>
            </p:nvSpPr>
            <p:spPr bwMode="auto">
              <a:xfrm>
                <a:off x="4518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90" name="Line 1338"/>
              <p:cNvSpPr>
                <a:spLocks noChangeShapeType="1"/>
              </p:cNvSpPr>
              <p:nvPr/>
            </p:nvSpPr>
            <p:spPr bwMode="auto">
              <a:xfrm>
                <a:off x="4538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91" name="Line 1339"/>
              <p:cNvSpPr>
                <a:spLocks noChangeShapeType="1"/>
              </p:cNvSpPr>
              <p:nvPr/>
            </p:nvSpPr>
            <p:spPr bwMode="auto">
              <a:xfrm>
                <a:off x="4558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92" name="Line 1340"/>
              <p:cNvSpPr>
                <a:spLocks noChangeShapeType="1"/>
              </p:cNvSpPr>
              <p:nvPr/>
            </p:nvSpPr>
            <p:spPr bwMode="auto">
              <a:xfrm>
                <a:off x="4579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93" name="Line 1341"/>
              <p:cNvSpPr>
                <a:spLocks noChangeShapeType="1"/>
              </p:cNvSpPr>
              <p:nvPr/>
            </p:nvSpPr>
            <p:spPr bwMode="auto">
              <a:xfrm>
                <a:off x="4600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94" name="Line 1342"/>
              <p:cNvSpPr>
                <a:spLocks noChangeShapeType="1"/>
              </p:cNvSpPr>
              <p:nvPr/>
            </p:nvSpPr>
            <p:spPr bwMode="auto">
              <a:xfrm>
                <a:off x="4621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95" name="Line 1343"/>
              <p:cNvSpPr>
                <a:spLocks noChangeShapeType="1"/>
              </p:cNvSpPr>
              <p:nvPr/>
            </p:nvSpPr>
            <p:spPr bwMode="auto">
              <a:xfrm>
                <a:off x="4641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96" name="Line 1344"/>
              <p:cNvSpPr>
                <a:spLocks noChangeShapeType="1"/>
              </p:cNvSpPr>
              <p:nvPr/>
            </p:nvSpPr>
            <p:spPr bwMode="auto">
              <a:xfrm>
                <a:off x="4662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97" name="Line 1345"/>
              <p:cNvSpPr>
                <a:spLocks noChangeShapeType="1"/>
              </p:cNvSpPr>
              <p:nvPr/>
            </p:nvSpPr>
            <p:spPr bwMode="auto">
              <a:xfrm>
                <a:off x="4682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98" name="Line 1346"/>
              <p:cNvSpPr>
                <a:spLocks noChangeShapeType="1"/>
              </p:cNvSpPr>
              <p:nvPr/>
            </p:nvSpPr>
            <p:spPr bwMode="auto">
              <a:xfrm>
                <a:off x="4702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99" name="Line 1347"/>
              <p:cNvSpPr>
                <a:spLocks noChangeShapeType="1"/>
              </p:cNvSpPr>
              <p:nvPr/>
            </p:nvSpPr>
            <p:spPr bwMode="auto">
              <a:xfrm>
                <a:off x="4723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00" name="Line 1348"/>
              <p:cNvSpPr>
                <a:spLocks noChangeShapeType="1"/>
              </p:cNvSpPr>
              <p:nvPr/>
            </p:nvSpPr>
            <p:spPr bwMode="auto">
              <a:xfrm>
                <a:off x="4744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01" name="Line 1349"/>
              <p:cNvSpPr>
                <a:spLocks noChangeShapeType="1"/>
              </p:cNvSpPr>
              <p:nvPr/>
            </p:nvSpPr>
            <p:spPr bwMode="auto">
              <a:xfrm>
                <a:off x="4765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02" name="Line 1350"/>
              <p:cNvSpPr>
                <a:spLocks noChangeShapeType="1"/>
              </p:cNvSpPr>
              <p:nvPr/>
            </p:nvSpPr>
            <p:spPr bwMode="auto">
              <a:xfrm>
                <a:off x="4785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03" name="Line 1351"/>
              <p:cNvSpPr>
                <a:spLocks noChangeShapeType="1"/>
              </p:cNvSpPr>
              <p:nvPr/>
            </p:nvSpPr>
            <p:spPr bwMode="auto">
              <a:xfrm>
                <a:off x="4806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04" name="Line 1352"/>
              <p:cNvSpPr>
                <a:spLocks noChangeShapeType="1"/>
              </p:cNvSpPr>
              <p:nvPr/>
            </p:nvSpPr>
            <p:spPr bwMode="auto">
              <a:xfrm>
                <a:off x="4826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05" name="Line 1353"/>
              <p:cNvSpPr>
                <a:spLocks noChangeShapeType="1"/>
              </p:cNvSpPr>
              <p:nvPr/>
            </p:nvSpPr>
            <p:spPr bwMode="auto">
              <a:xfrm>
                <a:off x="4846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06" name="Line 1354"/>
              <p:cNvSpPr>
                <a:spLocks noChangeShapeType="1"/>
              </p:cNvSpPr>
              <p:nvPr/>
            </p:nvSpPr>
            <p:spPr bwMode="auto">
              <a:xfrm>
                <a:off x="4867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07" name="Line 1355"/>
              <p:cNvSpPr>
                <a:spLocks noChangeShapeType="1"/>
              </p:cNvSpPr>
              <p:nvPr/>
            </p:nvSpPr>
            <p:spPr bwMode="auto">
              <a:xfrm>
                <a:off x="4888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08" name="Line 1356"/>
              <p:cNvSpPr>
                <a:spLocks noChangeShapeType="1"/>
              </p:cNvSpPr>
              <p:nvPr/>
            </p:nvSpPr>
            <p:spPr bwMode="auto">
              <a:xfrm>
                <a:off x="4909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09" name="Line 1357"/>
              <p:cNvSpPr>
                <a:spLocks noChangeShapeType="1"/>
              </p:cNvSpPr>
              <p:nvPr/>
            </p:nvSpPr>
            <p:spPr bwMode="auto">
              <a:xfrm>
                <a:off x="4929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10" name="Line 1358"/>
              <p:cNvSpPr>
                <a:spLocks noChangeShapeType="1"/>
              </p:cNvSpPr>
              <p:nvPr/>
            </p:nvSpPr>
            <p:spPr bwMode="auto">
              <a:xfrm>
                <a:off x="4950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11" name="Line 1359"/>
              <p:cNvSpPr>
                <a:spLocks noChangeShapeType="1"/>
              </p:cNvSpPr>
              <p:nvPr/>
            </p:nvSpPr>
            <p:spPr bwMode="auto">
              <a:xfrm>
                <a:off x="4970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12" name="Line 1360"/>
              <p:cNvSpPr>
                <a:spLocks noChangeShapeType="1"/>
              </p:cNvSpPr>
              <p:nvPr/>
            </p:nvSpPr>
            <p:spPr bwMode="auto">
              <a:xfrm>
                <a:off x="4990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13" name="Line 1361"/>
              <p:cNvSpPr>
                <a:spLocks noChangeShapeType="1"/>
              </p:cNvSpPr>
              <p:nvPr/>
            </p:nvSpPr>
            <p:spPr bwMode="auto">
              <a:xfrm>
                <a:off x="5011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14" name="Line 1362"/>
              <p:cNvSpPr>
                <a:spLocks noChangeShapeType="1"/>
              </p:cNvSpPr>
              <p:nvPr/>
            </p:nvSpPr>
            <p:spPr bwMode="auto">
              <a:xfrm>
                <a:off x="5032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15" name="Line 1363"/>
              <p:cNvSpPr>
                <a:spLocks noChangeShapeType="1"/>
              </p:cNvSpPr>
              <p:nvPr/>
            </p:nvSpPr>
            <p:spPr bwMode="auto">
              <a:xfrm>
                <a:off x="5053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16" name="Line 1364"/>
              <p:cNvSpPr>
                <a:spLocks noChangeShapeType="1"/>
              </p:cNvSpPr>
              <p:nvPr/>
            </p:nvSpPr>
            <p:spPr bwMode="auto">
              <a:xfrm>
                <a:off x="5073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17" name="Line 1365"/>
              <p:cNvSpPr>
                <a:spLocks noChangeShapeType="1"/>
              </p:cNvSpPr>
              <p:nvPr/>
            </p:nvSpPr>
            <p:spPr bwMode="auto">
              <a:xfrm>
                <a:off x="5094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18" name="Line 1366"/>
              <p:cNvSpPr>
                <a:spLocks noChangeShapeType="1"/>
              </p:cNvSpPr>
              <p:nvPr/>
            </p:nvSpPr>
            <p:spPr bwMode="auto">
              <a:xfrm>
                <a:off x="5114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19" name="Line 1367"/>
              <p:cNvSpPr>
                <a:spLocks noChangeShapeType="1"/>
              </p:cNvSpPr>
              <p:nvPr/>
            </p:nvSpPr>
            <p:spPr bwMode="auto">
              <a:xfrm>
                <a:off x="5134" y="1953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20" name="Line 1368"/>
              <p:cNvSpPr>
                <a:spLocks noChangeShapeType="1"/>
              </p:cNvSpPr>
              <p:nvPr/>
            </p:nvSpPr>
            <p:spPr bwMode="auto">
              <a:xfrm>
                <a:off x="5155" y="1953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21" name="Line 1369"/>
              <p:cNvSpPr>
                <a:spLocks noChangeShapeType="1"/>
              </p:cNvSpPr>
              <p:nvPr/>
            </p:nvSpPr>
            <p:spPr bwMode="auto">
              <a:xfrm>
                <a:off x="5176" y="1953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22" name="Line 1370"/>
              <p:cNvSpPr>
                <a:spLocks noChangeShapeType="1"/>
              </p:cNvSpPr>
              <p:nvPr/>
            </p:nvSpPr>
            <p:spPr bwMode="auto">
              <a:xfrm>
                <a:off x="918" y="1953"/>
                <a:ext cx="4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23" name="Line 1371"/>
              <p:cNvSpPr>
                <a:spLocks noChangeShapeType="1"/>
              </p:cNvSpPr>
              <p:nvPr/>
            </p:nvSpPr>
            <p:spPr bwMode="auto">
              <a:xfrm flipH="1">
                <a:off x="5139" y="1953"/>
                <a:ext cx="4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24" name="Freeform 1372"/>
              <p:cNvSpPr>
                <a:spLocks/>
              </p:cNvSpPr>
              <p:nvPr/>
            </p:nvSpPr>
            <p:spPr bwMode="auto">
              <a:xfrm>
                <a:off x="630" y="1920"/>
                <a:ext cx="34" cy="93"/>
              </a:xfrm>
              <a:custGeom>
                <a:avLst/>
                <a:gdLst>
                  <a:gd name="T0" fmla="*/ 0 w 34"/>
                  <a:gd name="T1" fmla="*/ 10 h 93"/>
                  <a:gd name="T2" fmla="*/ 21 w 34"/>
                  <a:gd name="T3" fmla="*/ 0 h 93"/>
                  <a:gd name="T4" fmla="*/ 23 w 34"/>
                  <a:gd name="T5" fmla="*/ 0 h 93"/>
                  <a:gd name="T6" fmla="*/ 23 w 34"/>
                  <a:gd name="T7" fmla="*/ 77 h 93"/>
                  <a:gd name="T8" fmla="*/ 23 w 34"/>
                  <a:gd name="T9" fmla="*/ 81 h 93"/>
                  <a:gd name="T10" fmla="*/ 23 w 34"/>
                  <a:gd name="T11" fmla="*/ 86 h 93"/>
                  <a:gd name="T12" fmla="*/ 24 w 34"/>
                  <a:gd name="T13" fmla="*/ 87 h 93"/>
                  <a:gd name="T14" fmla="*/ 24 w 34"/>
                  <a:gd name="T15" fmla="*/ 89 h 93"/>
                  <a:gd name="T16" fmla="*/ 26 w 34"/>
                  <a:gd name="T17" fmla="*/ 90 h 93"/>
                  <a:gd name="T18" fmla="*/ 30 w 34"/>
                  <a:gd name="T19" fmla="*/ 92 h 93"/>
                  <a:gd name="T20" fmla="*/ 34 w 34"/>
                  <a:gd name="T21" fmla="*/ 92 h 93"/>
                  <a:gd name="T22" fmla="*/ 34 w 34"/>
                  <a:gd name="T23" fmla="*/ 93 h 93"/>
                  <a:gd name="T24" fmla="*/ 1 w 34"/>
                  <a:gd name="T25" fmla="*/ 93 h 93"/>
                  <a:gd name="T26" fmla="*/ 1 w 34"/>
                  <a:gd name="T27" fmla="*/ 92 h 93"/>
                  <a:gd name="T28" fmla="*/ 5 w 34"/>
                  <a:gd name="T29" fmla="*/ 92 h 93"/>
                  <a:gd name="T30" fmla="*/ 8 w 34"/>
                  <a:gd name="T31" fmla="*/ 90 h 93"/>
                  <a:gd name="T32" fmla="*/ 10 w 34"/>
                  <a:gd name="T33" fmla="*/ 89 h 93"/>
                  <a:gd name="T34" fmla="*/ 11 w 34"/>
                  <a:gd name="T35" fmla="*/ 87 h 93"/>
                  <a:gd name="T36" fmla="*/ 11 w 34"/>
                  <a:gd name="T37" fmla="*/ 86 h 93"/>
                  <a:gd name="T38" fmla="*/ 11 w 34"/>
                  <a:gd name="T39" fmla="*/ 81 h 93"/>
                  <a:gd name="T40" fmla="*/ 11 w 34"/>
                  <a:gd name="T41" fmla="*/ 77 h 93"/>
                  <a:gd name="T42" fmla="*/ 11 w 34"/>
                  <a:gd name="T43" fmla="*/ 26 h 93"/>
                  <a:gd name="T44" fmla="*/ 11 w 34"/>
                  <a:gd name="T45" fmla="*/ 20 h 93"/>
                  <a:gd name="T46" fmla="*/ 11 w 34"/>
                  <a:gd name="T47" fmla="*/ 16 h 93"/>
                  <a:gd name="T48" fmla="*/ 11 w 34"/>
                  <a:gd name="T49" fmla="*/ 13 h 93"/>
                  <a:gd name="T50" fmla="*/ 11 w 34"/>
                  <a:gd name="T51" fmla="*/ 12 h 93"/>
                  <a:gd name="T52" fmla="*/ 10 w 34"/>
                  <a:gd name="T53" fmla="*/ 10 h 93"/>
                  <a:gd name="T54" fmla="*/ 8 w 34"/>
                  <a:gd name="T55" fmla="*/ 10 h 93"/>
                  <a:gd name="T56" fmla="*/ 7 w 34"/>
                  <a:gd name="T57" fmla="*/ 9 h 93"/>
                  <a:gd name="T58" fmla="*/ 4 w 34"/>
                  <a:gd name="T59" fmla="*/ 10 h 93"/>
                  <a:gd name="T60" fmla="*/ 0 w 34"/>
                  <a:gd name="T61" fmla="*/ 12 h 93"/>
                  <a:gd name="T62" fmla="*/ 0 w 34"/>
                  <a:gd name="T63" fmla="*/ 1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" h="93">
                    <a:moveTo>
                      <a:pt x="0" y="10"/>
                    </a:moveTo>
                    <a:lnTo>
                      <a:pt x="21" y="0"/>
                    </a:lnTo>
                    <a:lnTo>
                      <a:pt x="23" y="0"/>
                    </a:lnTo>
                    <a:lnTo>
                      <a:pt x="23" y="77"/>
                    </a:lnTo>
                    <a:lnTo>
                      <a:pt x="23" y="81"/>
                    </a:lnTo>
                    <a:lnTo>
                      <a:pt x="23" y="86"/>
                    </a:lnTo>
                    <a:lnTo>
                      <a:pt x="24" y="87"/>
                    </a:lnTo>
                    <a:lnTo>
                      <a:pt x="24" y="89"/>
                    </a:lnTo>
                    <a:lnTo>
                      <a:pt x="26" y="90"/>
                    </a:lnTo>
                    <a:lnTo>
                      <a:pt x="30" y="92"/>
                    </a:lnTo>
                    <a:lnTo>
                      <a:pt x="34" y="92"/>
                    </a:lnTo>
                    <a:lnTo>
                      <a:pt x="34" y="93"/>
                    </a:lnTo>
                    <a:lnTo>
                      <a:pt x="1" y="93"/>
                    </a:lnTo>
                    <a:lnTo>
                      <a:pt x="1" y="92"/>
                    </a:lnTo>
                    <a:lnTo>
                      <a:pt x="5" y="92"/>
                    </a:lnTo>
                    <a:lnTo>
                      <a:pt x="8" y="90"/>
                    </a:lnTo>
                    <a:lnTo>
                      <a:pt x="10" y="89"/>
                    </a:lnTo>
                    <a:lnTo>
                      <a:pt x="11" y="87"/>
                    </a:lnTo>
                    <a:lnTo>
                      <a:pt x="11" y="86"/>
                    </a:lnTo>
                    <a:lnTo>
                      <a:pt x="11" y="81"/>
                    </a:lnTo>
                    <a:lnTo>
                      <a:pt x="11" y="77"/>
                    </a:lnTo>
                    <a:lnTo>
                      <a:pt x="11" y="26"/>
                    </a:lnTo>
                    <a:lnTo>
                      <a:pt x="11" y="20"/>
                    </a:lnTo>
                    <a:lnTo>
                      <a:pt x="11" y="16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0" y="10"/>
                    </a:lnTo>
                    <a:lnTo>
                      <a:pt x="8" y="10"/>
                    </a:lnTo>
                    <a:lnTo>
                      <a:pt x="7" y="9"/>
                    </a:lnTo>
                    <a:lnTo>
                      <a:pt x="4" y="10"/>
                    </a:lnTo>
                    <a:lnTo>
                      <a:pt x="0" y="12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25" name="Freeform 1373"/>
              <p:cNvSpPr>
                <a:spLocks noEditPoints="1"/>
              </p:cNvSpPr>
              <p:nvPr/>
            </p:nvSpPr>
            <p:spPr bwMode="auto">
              <a:xfrm>
                <a:off x="688" y="1920"/>
                <a:ext cx="56" cy="95"/>
              </a:xfrm>
              <a:custGeom>
                <a:avLst/>
                <a:gdLst>
                  <a:gd name="T0" fmla="*/ 0 w 56"/>
                  <a:gd name="T1" fmla="*/ 48 h 95"/>
                  <a:gd name="T2" fmla="*/ 1 w 56"/>
                  <a:gd name="T3" fmla="*/ 33 h 95"/>
                  <a:gd name="T4" fmla="*/ 4 w 56"/>
                  <a:gd name="T5" fmla="*/ 20 h 95"/>
                  <a:gd name="T6" fmla="*/ 7 w 56"/>
                  <a:gd name="T7" fmla="*/ 15 h 95"/>
                  <a:gd name="T8" fmla="*/ 11 w 56"/>
                  <a:gd name="T9" fmla="*/ 9 h 95"/>
                  <a:gd name="T10" fmla="*/ 16 w 56"/>
                  <a:gd name="T11" fmla="*/ 4 h 95"/>
                  <a:gd name="T12" fmla="*/ 22 w 56"/>
                  <a:gd name="T13" fmla="*/ 1 h 95"/>
                  <a:gd name="T14" fmla="*/ 29 w 56"/>
                  <a:gd name="T15" fmla="*/ 0 h 95"/>
                  <a:gd name="T16" fmla="*/ 35 w 56"/>
                  <a:gd name="T17" fmla="*/ 1 h 95"/>
                  <a:gd name="T18" fmla="*/ 40 w 56"/>
                  <a:gd name="T19" fmla="*/ 4 h 95"/>
                  <a:gd name="T20" fmla="*/ 46 w 56"/>
                  <a:gd name="T21" fmla="*/ 10 h 95"/>
                  <a:gd name="T22" fmla="*/ 54 w 56"/>
                  <a:gd name="T23" fmla="*/ 26 h 95"/>
                  <a:gd name="T24" fmla="*/ 56 w 56"/>
                  <a:gd name="T25" fmla="*/ 47 h 95"/>
                  <a:gd name="T26" fmla="*/ 55 w 56"/>
                  <a:gd name="T27" fmla="*/ 61 h 95"/>
                  <a:gd name="T28" fmla="*/ 52 w 56"/>
                  <a:gd name="T29" fmla="*/ 73 h 95"/>
                  <a:gd name="T30" fmla="*/ 49 w 56"/>
                  <a:gd name="T31" fmla="*/ 80 h 95"/>
                  <a:gd name="T32" fmla="*/ 45 w 56"/>
                  <a:gd name="T33" fmla="*/ 86 h 95"/>
                  <a:gd name="T34" fmla="*/ 40 w 56"/>
                  <a:gd name="T35" fmla="*/ 89 h 95"/>
                  <a:gd name="T36" fmla="*/ 35 w 56"/>
                  <a:gd name="T37" fmla="*/ 93 h 95"/>
                  <a:gd name="T38" fmla="*/ 27 w 56"/>
                  <a:gd name="T39" fmla="*/ 95 h 95"/>
                  <a:gd name="T40" fmla="*/ 22 w 56"/>
                  <a:gd name="T41" fmla="*/ 93 h 95"/>
                  <a:gd name="T42" fmla="*/ 16 w 56"/>
                  <a:gd name="T43" fmla="*/ 90 h 95"/>
                  <a:gd name="T44" fmla="*/ 11 w 56"/>
                  <a:gd name="T45" fmla="*/ 86 h 95"/>
                  <a:gd name="T46" fmla="*/ 7 w 56"/>
                  <a:gd name="T47" fmla="*/ 79 h 95"/>
                  <a:gd name="T48" fmla="*/ 1 w 56"/>
                  <a:gd name="T49" fmla="*/ 64 h 95"/>
                  <a:gd name="T50" fmla="*/ 0 w 56"/>
                  <a:gd name="T51" fmla="*/ 48 h 95"/>
                  <a:gd name="T52" fmla="*/ 13 w 56"/>
                  <a:gd name="T53" fmla="*/ 49 h 95"/>
                  <a:gd name="T54" fmla="*/ 13 w 56"/>
                  <a:gd name="T55" fmla="*/ 67 h 95"/>
                  <a:gd name="T56" fmla="*/ 17 w 56"/>
                  <a:gd name="T57" fmla="*/ 80 h 95"/>
                  <a:gd name="T58" fmla="*/ 19 w 56"/>
                  <a:gd name="T59" fmla="*/ 84 h 95"/>
                  <a:gd name="T60" fmla="*/ 22 w 56"/>
                  <a:gd name="T61" fmla="*/ 87 h 95"/>
                  <a:gd name="T62" fmla="*/ 24 w 56"/>
                  <a:gd name="T63" fmla="*/ 89 h 95"/>
                  <a:gd name="T64" fmla="*/ 27 w 56"/>
                  <a:gd name="T65" fmla="*/ 90 h 95"/>
                  <a:gd name="T66" fmla="*/ 32 w 56"/>
                  <a:gd name="T67" fmla="*/ 89 h 95"/>
                  <a:gd name="T68" fmla="*/ 35 w 56"/>
                  <a:gd name="T69" fmla="*/ 87 h 95"/>
                  <a:gd name="T70" fmla="*/ 38 w 56"/>
                  <a:gd name="T71" fmla="*/ 84 h 95"/>
                  <a:gd name="T72" fmla="*/ 39 w 56"/>
                  <a:gd name="T73" fmla="*/ 80 h 95"/>
                  <a:gd name="T74" fmla="*/ 40 w 56"/>
                  <a:gd name="T75" fmla="*/ 76 h 95"/>
                  <a:gd name="T76" fmla="*/ 43 w 56"/>
                  <a:gd name="T77" fmla="*/ 63 h 95"/>
                  <a:gd name="T78" fmla="*/ 43 w 56"/>
                  <a:gd name="T79" fmla="*/ 44 h 95"/>
                  <a:gd name="T80" fmla="*/ 43 w 56"/>
                  <a:gd name="T81" fmla="*/ 29 h 95"/>
                  <a:gd name="T82" fmla="*/ 40 w 56"/>
                  <a:gd name="T83" fmla="*/ 17 h 95"/>
                  <a:gd name="T84" fmla="*/ 39 w 56"/>
                  <a:gd name="T85" fmla="*/ 13 h 95"/>
                  <a:gd name="T86" fmla="*/ 38 w 56"/>
                  <a:gd name="T87" fmla="*/ 9 h 95"/>
                  <a:gd name="T88" fmla="*/ 35 w 56"/>
                  <a:gd name="T89" fmla="*/ 6 h 95"/>
                  <a:gd name="T90" fmla="*/ 32 w 56"/>
                  <a:gd name="T91" fmla="*/ 4 h 95"/>
                  <a:gd name="T92" fmla="*/ 29 w 56"/>
                  <a:gd name="T93" fmla="*/ 4 h 95"/>
                  <a:gd name="T94" fmla="*/ 24 w 56"/>
                  <a:gd name="T95" fmla="*/ 6 h 95"/>
                  <a:gd name="T96" fmla="*/ 20 w 56"/>
                  <a:gd name="T97" fmla="*/ 9 h 95"/>
                  <a:gd name="T98" fmla="*/ 17 w 56"/>
                  <a:gd name="T99" fmla="*/ 13 h 95"/>
                  <a:gd name="T100" fmla="*/ 16 w 56"/>
                  <a:gd name="T101" fmla="*/ 19 h 95"/>
                  <a:gd name="T102" fmla="*/ 14 w 56"/>
                  <a:gd name="T103" fmla="*/ 26 h 95"/>
                  <a:gd name="T104" fmla="*/ 13 w 56"/>
                  <a:gd name="T105" fmla="*/ 4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6" h="95">
                    <a:moveTo>
                      <a:pt x="0" y="48"/>
                    </a:moveTo>
                    <a:lnTo>
                      <a:pt x="1" y="33"/>
                    </a:lnTo>
                    <a:lnTo>
                      <a:pt x="4" y="20"/>
                    </a:lnTo>
                    <a:lnTo>
                      <a:pt x="7" y="15"/>
                    </a:lnTo>
                    <a:lnTo>
                      <a:pt x="11" y="9"/>
                    </a:lnTo>
                    <a:lnTo>
                      <a:pt x="16" y="4"/>
                    </a:lnTo>
                    <a:lnTo>
                      <a:pt x="22" y="1"/>
                    </a:lnTo>
                    <a:lnTo>
                      <a:pt x="29" y="0"/>
                    </a:lnTo>
                    <a:lnTo>
                      <a:pt x="35" y="1"/>
                    </a:lnTo>
                    <a:lnTo>
                      <a:pt x="40" y="4"/>
                    </a:lnTo>
                    <a:lnTo>
                      <a:pt x="46" y="10"/>
                    </a:lnTo>
                    <a:lnTo>
                      <a:pt x="54" y="26"/>
                    </a:lnTo>
                    <a:lnTo>
                      <a:pt x="56" y="47"/>
                    </a:lnTo>
                    <a:lnTo>
                      <a:pt x="55" y="61"/>
                    </a:lnTo>
                    <a:lnTo>
                      <a:pt x="52" y="73"/>
                    </a:lnTo>
                    <a:lnTo>
                      <a:pt x="49" y="80"/>
                    </a:lnTo>
                    <a:lnTo>
                      <a:pt x="45" y="86"/>
                    </a:lnTo>
                    <a:lnTo>
                      <a:pt x="40" y="89"/>
                    </a:lnTo>
                    <a:lnTo>
                      <a:pt x="35" y="93"/>
                    </a:lnTo>
                    <a:lnTo>
                      <a:pt x="27" y="95"/>
                    </a:lnTo>
                    <a:lnTo>
                      <a:pt x="22" y="93"/>
                    </a:lnTo>
                    <a:lnTo>
                      <a:pt x="16" y="90"/>
                    </a:lnTo>
                    <a:lnTo>
                      <a:pt x="11" y="86"/>
                    </a:lnTo>
                    <a:lnTo>
                      <a:pt x="7" y="79"/>
                    </a:lnTo>
                    <a:lnTo>
                      <a:pt x="1" y="64"/>
                    </a:lnTo>
                    <a:lnTo>
                      <a:pt x="0" y="48"/>
                    </a:lnTo>
                    <a:close/>
                    <a:moveTo>
                      <a:pt x="13" y="49"/>
                    </a:moveTo>
                    <a:lnTo>
                      <a:pt x="13" y="67"/>
                    </a:lnTo>
                    <a:lnTo>
                      <a:pt x="17" y="80"/>
                    </a:lnTo>
                    <a:lnTo>
                      <a:pt x="19" y="84"/>
                    </a:lnTo>
                    <a:lnTo>
                      <a:pt x="22" y="87"/>
                    </a:lnTo>
                    <a:lnTo>
                      <a:pt x="24" y="89"/>
                    </a:lnTo>
                    <a:lnTo>
                      <a:pt x="27" y="90"/>
                    </a:lnTo>
                    <a:lnTo>
                      <a:pt x="32" y="89"/>
                    </a:lnTo>
                    <a:lnTo>
                      <a:pt x="35" y="87"/>
                    </a:lnTo>
                    <a:lnTo>
                      <a:pt x="38" y="84"/>
                    </a:lnTo>
                    <a:lnTo>
                      <a:pt x="39" y="80"/>
                    </a:lnTo>
                    <a:lnTo>
                      <a:pt x="40" y="76"/>
                    </a:lnTo>
                    <a:lnTo>
                      <a:pt x="43" y="63"/>
                    </a:lnTo>
                    <a:lnTo>
                      <a:pt x="43" y="44"/>
                    </a:lnTo>
                    <a:lnTo>
                      <a:pt x="43" y="29"/>
                    </a:lnTo>
                    <a:lnTo>
                      <a:pt x="40" y="17"/>
                    </a:lnTo>
                    <a:lnTo>
                      <a:pt x="39" y="13"/>
                    </a:lnTo>
                    <a:lnTo>
                      <a:pt x="38" y="9"/>
                    </a:lnTo>
                    <a:lnTo>
                      <a:pt x="35" y="6"/>
                    </a:lnTo>
                    <a:lnTo>
                      <a:pt x="32" y="4"/>
                    </a:lnTo>
                    <a:lnTo>
                      <a:pt x="29" y="4"/>
                    </a:lnTo>
                    <a:lnTo>
                      <a:pt x="24" y="6"/>
                    </a:lnTo>
                    <a:lnTo>
                      <a:pt x="20" y="9"/>
                    </a:lnTo>
                    <a:lnTo>
                      <a:pt x="17" y="13"/>
                    </a:lnTo>
                    <a:lnTo>
                      <a:pt x="16" y="19"/>
                    </a:lnTo>
                    <a:lnTo>
                      <a:pt x="14" y="26"/>
                    </a:lnTo>
                    <a:lnTo>
                      <a:pt x="13" y="4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26" name="Freeform 1374"/>
              <p:cNvSpPr>
                <a:spLocks/>
              </p:cNvSpPr>
              <p:nvPr/>
            </p:nvSpPr>
            <p:spPr bwMode="auto">
              <a:xfrm>
                <a:off x="753" y="1871"/>
                <a:ext cx="48" cy="74"/>
              </a:xfrm>
              <a:custGeom>
                <a:avLst/>
                <a:gdLst>
                  <a:gd name="T0" fmla="*/ 48 w 48"/>
                  <a:gd name="T1" fmla="*/ 59 h 74"/>
                  <a:gd name="T2" fmla="*/ 42 w 48"/>
                  <a:gd name="T3" fmla="*/ 74 h 74"/>
                  <a:gd name="T4" fmla="*/ 0 w 48"/>
                  <a:gd name="T5" fmla="*/ 74 h 74"/>
                  <a:gd name="T6" fmla="*/ 0 w 48"/>
                  <a:gd name="T7" fmla="*/ 71 h 74"/>
                  <a:gd name="T8" fmla="*/ 16 w 48"/>
                  <a:gd name="T9" fmla="*/ 56 h 74"/>
                  <a:gd name="T10" fmla="*/ 26 w 48"/>
                  <a:gd name="T11" fmla="*/ 43 h 74"/>
                  <a:gd name="T12" fmla="*/ 31 w 48"/>
                  <a:gd name="T13" fmla="*/ 36 h 74"/>
                  <a:gd name="T14" fmla="*/ 34 w 48"/>
                  <a:gd name="T15" fmla="*/ 29 h 74"/>
                  <a:gd name="T16" fmla="*/ 34 w 48"/>
                  <a:gd name="T17" fmla="*/ 23 h 74"/>
                  <a:gd name="T18" fmla="*/ 34 w 48"/>
                  <a:gd name="T19" fmla="*/ 19 h 74"/>
                  <a:gd name="T20" fmla="*/ 32 w 48"/>
                  <a:gd name="T21" fmla="*/ 14 h 74"/>
                  <a:gd name="T22" fmla="*/ 29 w 48"/>
                  <a:gd name="T23" fmla="*/ 11 h 74"/>
                  <a:gd name="T24" fmla="*/ 26 w 48"/>
                  <a:gd name="T25" fmla="*/ 8 h 74"/>
                  <a:gd name="T26" fmla="*/ 23 w 48"/>
                  <a:gd name="T27" fmla="*/ 7 h 74"/>
                  <a:gd name="T28" fmla="*/ 19 w 48"/>
                  <a:gd name="T29" fmla="*/ 7 h 74"/>
                  <a:gd name="T30" fmla="*/ 13 w 48"/>
                  <a:gd name="T31" fmla="*/ 8 h 74"/>
                  <a:gd name="T32" fmla="*/ 9 w 48"/>
                  <a:gd name="T33" fmla="*/ 10 h 74"/>
                  <a:gd name="T34" fmla="*/ 6 w 48"/>
                  <a:gd name="T35" fmla="*/ 14 h 74"/>
                  <a:gd name="T36" fmla="*/ 3 w 48"/>
                  <a:gd name="T37" fmla="*/ 20 h 74"/>
                  <a:gd name="T38" fmla="*/ 0 w 48"/>
                  <a:gd name="T39" fmla="*/ 20 h 74"/>
                  <a:gd name="T40" fmla="*/ 2 w 48"/>
                  <a:gd name="T41" fmla="*/ 14 h 74"/>
                  <a:gd name="T42" fmla="*/ 5 w 48"/>
                  <a:gd name="T43" fmla="*/ 8 h 74"/>
                  <a:gd name="T44" fmla="*/ 7 w 48"/>
                  <a:gd name="T45" fmla="*/ 4 h 74"/>
                  <a:gd name="T46" fmla="*/ 12 w 48"/>
                  <a:gd name="T47" fmla="*/ 1 h 74"/>
                  <a:gd name="T48" fmla="*/ 16 w 48"/>
                  <a:gd name="T49" fmla="*/ 0 h 74"/>
                  <a:gd name="T50" fmla="*/ 22 w 48"/>
                  <a:gd name="T51" fmla="*/ 0 h 74"/>
                  <a:gd name="T52" fmla="*/ 28 w 48"/>
                  <a:gd name="T53" fmla="*/ 0 h 74"/>
                  <a:gd name="T54" fmla="*/ 32 w 48"/>
                  <a:gd name="T55" fmla="*/ 1 h 74"/>
                  <a:gd name="T56" fmla="*/ 37 w 48"/>
                  <a:gd name="T57" fmla="*/ 5 h 74"/>
                  <a:gd name="T58" fmla="*/ 41 w 48"/>
                  <a:gd name="T59" fmla="*/ 8 h 74"/>
                  <a:gd name="T60" fmla="*/ 42 w 48"/>
                  <a:gd name="T61" fmla="*/ 13 h 74"/>
                  <a:gd name="T62" fmla="*/ 42 w 48"/>
                  <a:gd name="T63" fmla="*/ 19 h 74"/>
                  <a:gd name="T64" fmla="*/ 42 w 48"/>
                  <a:gd name="T65" fmla="*/ 24 h 74"/>
                  <a:gd name="T66" fmla="*/ 41 w 48"/>
                  <a:gd name="T67" fmla="*/ 29 h 74"/>
                  <a:gd name="T68" fmla="*/ 37 w 48"/>
                  <a:gd name="T69" fmla="*/ 35 h 74"/>
                  <a:gd name="T70" fmla="*/ 32 w 48"/>
                  <a:gd name="T71" fmla="*/ 42 h 74"/>
                  <a:gd name="T72" fmla="*/ 28 w 48"/>
                  <a:gd name="T73" fmla="*/ 48 h 74"/>
                  <a:gd name="T74" fmla="*/ 22 w 48"/>
                  <a:gd name="T75" fmla="*/ 53 h 74"/>
                  <a:gd name="T76" fmla="*/ 16 w 48"/>
                  <a:gd name="T77" fmla="*/ 59 h 74"/>
                  <a:gd name="T78" fmla="*/ 13 w 48"/>
                  <a:gd name="T79" fmla="*/ 62 h 74"/>
                  <a:gd name="T80" fmla="*/ 10 w 48"/>
                  <a:gd name="T81" fmla="*/ 65 h 74"/>
                  <a:gd name="T82" fmla="*/ 29 w 48"/>
                  <a:gd name="T83" fmla="*/ 65 h 74"/>
                  <a:gd name="T84" fmla="*/ 35 w 48"/>
                  <a:gd name="T85" fmla="*/ 65 h 74"/>
                  <a:gd name="T86" fmla="*/ 38 w 48"/>
                  <a:gd name="T87" fmla="*/ 65 h 74"/>
                  <a:gd name="T88" fmla="*/ 42 w 48"/>
                  <a:gd name="T89" fmla="*/ 64 h 74"/>
                  <a:gd name="T90" fmla="*/ 44 w 48"/>
                  <a:gd name="T91" fmla="*/ 62 h 74"/>
                  <a:gd name="T92" fmla="*/ 45 w 48"/>
                  <a:gd name="T93" fmla="*/ 59 h 74"/>
                  <a:gd name="T94" fmla="*/ 48 w 48"/>
                  <a:gd name="T95" fmla="*/ 5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8" h="74">
                    <a:moveTo>
                      <a:pt x="48" y="59"/>
                    </a:moveTo>
                    <a:lnTo>
                      <a:pt x="42" y="74"/>
                    </a:lnTo>
                    <a:lnTo>
                      <a:pt x="0" y="74"/>
                    </a:lnTo>
                    <a:lnTo>
                      <a:pt x="0" y="71"/>
                    </a:lnTo>
                    <a:lnTo>
                      <a:pt x="16" y="56"/>
                    </a:lnTo>
                    <a:lnTo>
                      <a:pt x="26" y="43"/>
                    </a:lnTo>
                    <a:lnTo>
                      <a:pt x="31" y="36"/>
                    </a:lnTo>
                    <a:lnTo>
                      <a:pt x="34" y="29"/>
                    </a:lnTo>
                    <a:lnTo>
                      <a:pt x="34" y="23"/>
                    </a:lnTo>
                    <a:lnTo>
                      <a:pt x="34" y="19"/>
                    </a:lnTo>
                    <a:lnTo>
                      <a:pt x="32" y="14"/>
                    </a:lnTo>
                    <a:lnTo>
                      <a:pt x="29" y="11"/>
                    </a:lnTo>
                    <a:lnTo>
                      <a:pt x="26" y="8"/>
                    </a:lnTo>
                    <a:lnTo>
                      <a:pt x="23" y="7"/>
                    </a:lnTo>
                    <a:lnTo>
                      <a:pt x="19" y="7"/>
                    </a:lnTo>
                    <a:lnTo>
                      <a:pt x="13" y="8"/>
                    </a:lnTo>
                    <a:lnTo>
                      <a:pt x="9" y="10"/>
                    </a:lnTo>
                    <a:lnTo>
                      <a:pt x="6" y="14"/>
                    </a:lnTo>
                    <a:lnTo>
                      <a:pt x="3" y="20"/>
                    </a:lnTo>
                    <a:lnTo>
                      <a:pt x="0" y="20"/>
                    </a:lnTo>
                    <a:lnTo>
                      <a:pt x="2" y="14"/>
                    </a:lnTo>
                    <a:lnTo>
                      <a:pt x="5" y="8"/>
                    </a:lnTo>
                    <a:lnTo>
                      <a:pt x="7" y="4"/>
                    </a:lnTo>
                    <a:lnTo>
                      <a:pt x="12" y="1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8" y="0"/>
                    </a:lnTo>
                    <a:lnTo>
                      <a:pt x="32" y="1"/>
                    </a:lnTo>
                    <a:lnTo>
                      <a:pt x="37" y="5"/>
                    </a:lnTo>
                    <a:lnTo>
                      <a:pt x="41" y="8"/>
                    </a:lnTo>
                    <a:lnTo>
                      <a:pt x="42" y="13"/>
                    </a:lnTo>
                    <a:lnTo>
                      <a:pt x="42" y="19"/>
                    </a:lnTo>
                    <a:lnTo>
                      <a:pt x="42" y="24"/>
                    </a:lnTo>
                    <a:lnTo>
                      <a:pt x="41" y="29"/>
                    </a:lnTo>
                    <a:lnTo>
                      <a:pt x="37" y="35"/>
                    </a:lnTo>
                    <a:lnTo>
                      <a:pt x="32" y="42"/>
                    </a:lnTo>
                    <a:lnTo>
                      <a:pt x="28" y="48"/>
                    </a:lnTo>
                    <a:lnTo>
                      <a:pt x="22" y="53"/>
                    </a:lnTo>
                    <a:lnTo>
                      <a:pt x="16" y="59"/>
                    </a:lnTo>
                    <a:lnTo>
                      <a:pt x="13" y="62"/>
                    </a:lnTo>
                    <a:lnTo>
                      <a:pt x="10" y="65"/>
                    </a:lnTo>
                    <a:lnTo>
                      <a:pt x="29" y="65"/>
                    </a:lnTo>
                    <a:lnTo>
                      <a:pt x="35" y="65"/>
                    </a:lnTo>
                    <a:lnTo>
                      <a:pt x="38" y="65"/>
                    </a:lnTo>
                    <a:lnTo>
                      <a:pt x="42" y="64"/>
                    </a:lnTo>
                    <a:lnTo>
                      <a:pt x="44" y="62"/>
                    </a:lnTo>
                    <a:lnTo>
                      <a:pt x="45" y="59"/>
                    </a:lnTo>
                    <a:lnTo>
                      <a:pt x="48" y="5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27" name="Freeform 1375"/>
              <p:cNvSpPr>
                <a:spLocks noEditPoints="1"/>
              </p:cNvSpPr>
              <p:nvPr/>
            </p:nvSpPr>
            <p:spPr bwMode="auto">
              <a:xfrm>
                <a:off x="810" y="1871"/>
                <a:ext cx="45" cy="74"/>
              </a:xfrm>
              <a:custGeom>
                <a:avLst/>
                <a:gdLst>
                  <a:gd name="T0" fmla="*/ 0 w 45"/>
                  <a:gd name="T1" fmla="*/ 37 h 74"/>
                  <a:gd name="T2" fmla="*/ 0 w 45"/>
                  <a:gd name="T3" fmla="*/ 29 h 74"/>
                  <a:gd name="T4" fmla="*/ 1 w 45"/>
                  <a:gd name="T5" fmla="*/ 23 h 74"/>
                  <a:gd name="T6" fmla="*/ 3 w 45"/>
                  <a:gd name="T7" fmla="*/ 16 h 74"/>
                  <a:gd name="T8" fmla="*/ 6 w 45"/>
                  <a:gd name="T9" fmla="*/ 10 h 74"/>
                  <a:gd name="T10" fmla="*/ 9 w 45"/>
                  <a:gd name="T11" fmla="*/ 5 h 74"/>
                  <a:gd name="T12" fmla="*/ 13 w 45"/>
                  <a:gd name="T13" fmla="*/ 3 h 74"/>
                  <a:gd name="T14" fmla="*/ 17 w 45"/>
                  <a:gd name="T15" fmla="*/ 0 h 74"/>
                  <a:gd name="T16" fmla="*/ 23 w 45"/>
                  <a:gd name="T17" fmla="*/ 0 h 74"/>
                  <a:gd name="T18" fmla="*/ 28 w 45"/>
                  <a:gd name="T19" fmla="*/ 0 h 74"/>
                  <a:gd name="T20" fmla="*/ 33 w 45"/>
                  <a:gd name="T21" fmla="*/ 3 h 74"/>
                  <a:gd name="T22" fmla="*/ 38 w 45"/>
                  <a:gd name="T23" fmla="*/ 7 h 74"/>
                  <a:gd name="T24" fmla="*/ 44 w 45"/>
                  <a:gd name="T25" fmla="*/ 20 h 74"/>
                  <a:gd name="T26" fmla="*/ 45 w 45"/>
                  <a:gd name="T27" fmla="*/ 36 h 74"/>
                  <a:gd name="T28" fmla="*/ 45 w 45"/>
                  <a:gd name="T29" fmla="*/ 45 h 74"/>
                  <a:gd name="T30" fmla="*/ 44 w 45"/>
                  <a:gd name="T31" fmla="*/ 52 h 74"/>
                  <a:gd name="T32" fmla="*/ 42 w 45"/>
                  <a:gd name="T33" fmla="*/ 58 h 74"/>
                  <a:gd name="T34" fmla="*/ 39 w 45"/>
                  <a:gd name="T35" fmla="*/ 64 h 74"/>
                  <a:gd name="T36" fmla="*/ 36 w 45"/>
                  <a:gd name="T37" fmla="*/ 66 h 74"/>
                  <a:gd name="T38" fmla="*/ 33 w 45"/>
                  <a:gd name="T39" fmla="*/ 71 h 74"/>
                  <a:gd name="T40" fmla="*/ 28 w 45"/>
                  <a:gd name="T41" fmla="*/ 74 h 74"/>
                  <a:gd name="T42" fmla="*/ 22 w 45"/>
                  <a:gd name="T43" fmla="*/ 74 h 74"/>
                  <a:gd name="T44" fmla="*/ 17 w 45"/>
                  <a:gd name="T45" fmla="*/ 74 h 74"/>
                  <a:gd name="T46" fmla="*/ 13 w 45"/>
                  <a:gd name="T47" fmla="*/ 71 h 74"/>
                  <a:gd name="T48" fmla="*/ 9 w 45"/>
                  <a:gd name="T49" fmla="*/ 68 h 74"/>
                  <a:gd name="T50" fmla="*/ 6 w 45"/>
                  <a:gd name="T51" fmla="*/ 62 h 74"/>
                  <a:gd name="T52" fmla="*/ 1 w 45"/>
                  <a:gd name="T53" fmla="*/ 50 h 74"/>
                  <a:gd name="T54" fmla="*/ 0 w 45"/>
                  <a:gd name="T55" fmla="*/ 37 h 74"/>
                  <a:gd name="T56" fmla="*/ 10 w 45"/>
                  <a:gd name="T57" fmla="*/ 39 h 74"/>
                  <a:gd name="T58" fmla="*/ 12 w 45"/>
                  <a:gd name="T59" fmla="*/ 52 h 74"/>
                  <a:gd name="T60" fmla="*/ 13 w 45"/>
                  <a:gd name="T61" fmla="*/ 64 h 74"/>
                  <a:gd name="T62" fmla="*/ 16 w 45"/>
                  <a:gd name="T63" fmla="*/ 68 h 74"/>
                  <a:gd name="T64" fmla="*/ 19 w 45"/>
                  <a:gd name="T65" fmla="*/ 69 h 74"/>
                  <a:gd name="T66" fmla="*/ 22 w 45"/>
                  <a:gd name="T67" fmla="*/ 71 h 74"/>
                  <a:gd name="T68" fmla="*/ 25 w 45"/>
                  <a:gd name="T69" fmla="*/ 71 h 74"/>
                  <a:gd name="T70" fmla="*/ 28 w 45"/>
                  <a:gd name="T71" fmla="*/ 68 h 74"/>
                  <a:gd name="T72" fmla="*/ 30 w 45"/>
                  <a:gd name="T73" fmla="*/ 65 h 74"/>
                  <a:gd name="T74" fmla="*/ 33 w 45"/>
                  <a:gd name="T75" fmla="*/ 59 h 74"/>
                  <a:gd name="T76" fmla="*/ 35 w 45"/>
                  <a:gd name="T77" fmla="*/ 49 h 74"/>
                  <a:gd name="T78" fmla="*/ 35 w 45"/>
                  <a:gd name="T79" fmla="*/ 33 h 74"/>
                  <a:gd name="T80" fmla="*/ 35 w 45"/>
                  <a:gd name="T81" fmla="*/ 26 h 74"/>
                  <a:gd name="T82" fmla="*/ 33 w 45"/>
                  <a:gd name="T83" fmla="*/ 19 h 74"/>
                  <a:gd name="T84" fmla="*/ 33 w 45"/>
                  <a:gd name="T85" fmla="*/ 13 h 74"/>
                  <a:gd name="T86" fmla="*/ 30 w 45"/>
                  <a:gd name="T87" fmla="*/ 8 h 74"/>
                  <a:gd name="T88" fmla="*/ 28 w 45"/>
                  <a:gd name="T89" fmla="*/ 4 h 74"/>
                  <a:gd name="T90" fmla="*/ 26 w 45"/>
                  <a:gd name="T91" fmla="*/ 3 h 74"/>
                  <a:gd name="T92" fmla="*/ 23 w 45"/>
                  <a:gd name="T93" fmla="*/ 3 h 74"/>
                  <a:gd name="T94" fmla="*/ 19 w 45"/>
                  <a:gd name="T95" fmla="*/ 3 h 74"/>
                  <a:gd name="T96" fmla="*/ 16 w 45"/>
                  <a:gd name="T97" fmla="*/ 5 h 74"/>
                  <a:gd name="T98" fmla="*/ 14 w 45"/>
                  <a:gd name="T99" fmla="*/ 10 h 74"/>
                  <a:gd name="T100" fmla="*/ 13 w 45"/>
                  <a:gd name="T101" fmla="*/ 14 h 74"/>
                  <a:gd name="T102" fmla="*/ 12 w 45"/>
                  <a:gd name="T103" fmla="*/ 20 h 74"/>
                  <a:gd name="T104" fmla="*/ 10 w 45"/>
                  <a:gd name="T105" fmla="*/ 29 h 74"/>
                  <a:gd name="T106" fmla="*/ 10 w 45"/>
                  <a:gd name="T107" fmla="*/ 3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5" h="74">
                    <a:moveTo>
                      <a:pt x="0" y="37"/>
                    </a:moveTo>
                    <a:lnTo>
                      <a:pt x="0" y="29"/>
                    </a:lnTo>
                    <a:lnTo>
                      <a:pt x="1" y="23"/>
                    </a:lnTo>
                    <a:lnTo>
                      <a:pt x="3" y="16"/>
                    </a:lnTo>
                    <a:lnTo>
                      <a:pt x="6" y="10"/>
                    </a:lnTo>
                    <a:lnTo>
                      <a:pt x="9" y="5"/>
                    </a:lnTo>
                    <a:lnTo>
                      <a:pt x="13" y="3"/>
                    </a:lnTo>
                    <a:lnTo>
                      <a:pt x="17" y="0"/>
                    </a:lnTo>
                    <a:lnTo>
                      <a:pt x="23" y="0"/>
                    </a:lnTo>
                    <a:lnTo>
                      <a:pt x="28" y="0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4" y="20"/>
                    </a:lnTo>
                    <a:lnTo>
                      <a:pt x="45" y="36"/>
                    </a:lnTo>
                    <a:lnTo>
                      <a:pt x="45" y="45"/>
                    </a:lnTo>
                    <a:lnTo>
                      <a:pt x="44" y="52"/>
                    </a:lnTo>
                    <a:lnTo>
                      <a:pt x="42" y="58"/>
                    </a:lnTo>
                    <a:lnTo>
                      <a:pt x="39" y="64"/>
                    </a:lnTo>
                    <a:lnTo>
                      <a:pt x="36" y="66"/>
                    </a:lnTo>
                    <a:lnTo>
                      <a:pt x="33" y="71"/>
                    </a:lnTo>
                    <a:lnTo>
                      <a:pt x="28" y="74"/>
                    </a:lnTo>
                    <a:lnTo>
                      <a:pt x="22" y="74"/>
                    </a:lnTo>
                    <a:lnTo>
                      <a:pt x="17" y="74"/>
                    </a:lnTo>
                    <a:lnTo>
                      <a:pt x="13" y="71"/>
                    </a:lnTo>
                    <a:lnTo>
                      <a:pt x="9" y="68"/>
                    </a:lnTo>
                    <a:lnTo>
                      <a:pt x="6" y="62"/>
                    </a:lnTo>
                    <a:lnTo>
                      <a:pt x="1" y="50"/>
                    </a:lnTo>
                    <a:lnTo>
                      <a:pt x="0" y="37"/>
                    </a:lnTo>
                    <a:close/>
                    <a:moveTo>
                      <a:pt x="10" y="39"/>
                    </a:moveTo>
                    <a:lnTo>
                      <a:pt x="12" y="52"/>
                    </a:lnTo>
                    <a:lnTo>
                      <a:pt x="13" y="64"/>
                    </a:lnTo>
                    <a:lnTo>
                      <a:pt x="16" y="68"/>
                    </a:lnTo>
                    <a:lnTo>
                      <a:pt x="19" y="69"/>
                    </a:lnTo>
                    <a:lnTo>
                      <a:pt x="22" y="71"/>
                    </a:lnTo>
                    <a:lnTo>
                      <a:pt x="25" y="71"/>
                    </a:lnTo>
                    <a:lnTo>
                      <a:pt x="28" y="68"/>
                    </a:lnTo>
                    <a:lnTo>
                      <a:pt x="30" y="65"/>
                    </a:lnTo>
                    <a:lnTo>
                      <a:pt x="33" y="59"/>
                    </a:lnTo>
                    <a:lnTo>
                      <a:pt x="35" y="49"/>
                    </a:lnTo>
                    <a:lnTo>
                      <a:pt x="35" y="33"/>
                    </a:lnTo>
                    <a:lnTo>
                      <a:pt x="35" y="26"/>
                    </a:lnTo>
                    <a:lnTo>
                      <a:pt x="33" y="19"/>
                    </a:lnTo>
                    <a:lnTo>
                      <a:pt x="33" y="13"/>
                    </a:lnTo>
                    <a:lnTo>
                      <a:pt x="30" y="8"/>
                    </a:lnTo>
                    <a:lnTo>
                      <a:pt x="28" y="4"/>
                    </a:lnTo>
                    <a:lnTo>
                      <a:pt x="26" y="3"/>
                    </a:lnTo>
                    <a:lnTo>
                      <a:pt x="23" y="3"/>
                    </a:lnTo>
                    <a:lnTo>
                      <a:pt x="19" y="3"/>
                    </a:lnTo>
                    <a:lnTo>
                      <a:pt x="16" y="5"/>
                    </a:lnTo>
                    <a:lnTo>
                      <a:pt x="14" y="10"/>
                    </a:lnTo>
                    <a:lnTo>
                      <a:pt x="13" y="14"/>
                    </a:lnTo>
                    <a:lnTo>
                      <a:pt x="12" y="20"/>
                    </a:lnTo>
                    <a:lnTo>
                      <a:pt x="10" y="29"/>
                    </a:lnTo>
                    <a:lnTo>
                      <a:pt x="10" y="3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28" name="Line 1376"/>
              <p:cNvSpPr>
                <a:spLocks noChangeShapeType="1"/>
              </p:cNvSpPr>
              <p:nvPr/>
            </p:nvSpPr>
            <p:spPr bwMode="auto">
              <a:xfrm>
                <a:off x="918" y="1839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29" name="Line 1377"/>
              <p:cNvSpPr>
                <a:spLocks noChangeShapeType="1"/>
              </p:cNvSpPr>
              <p:nvPr/>
            </p:nvSpPr>
            <p:spPr bwMode="auto">
              <a:xfrm flipH="1">
                <a:off x="5160" y="1839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30" name="Line 1378"/>
              <p:cNvSpPr>
                <a:spLocks noChangeShapeType="1"/>
              </p:cNvSpPr>
              <p:nvPr/>
            </p:nvSpPr>
            <p:spPr bwMode="auto">
              <a:xfrm>
                <a:off x="918" y="1772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31" name="Line 1379"/>
              <p:cNvSpPr>
                <a:spLocks noChangeShapeType="1"/>
              </p:cNvSpPr>
              <p:nvPr/>
            </p:nvSpPr>
            <p:spPr bwMode="auto">
              <a:xfrm flipH="1">
                <a:off x="5160" y="1772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32" name="Line 1380"/>
              <p:cNvSpPr>
                <a:spLocks noChangeShapeType="1"/>
              </p:cNvSpPr>
              <p:nvPr/>
            </p:nvSpPr>
            <p:spPr bwMode="auto">
              <a:xfrm>
                <a:off x="918" y="1725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33" name="Line 1381"/>
              <p:cNvSpPr>
                <a:spLocks noChangeShapeType="1"/>
              </p:cNvSpPr>
              <p:nvPr/>
            </p:nvSpPr>
            <p:spPr bwMode="auto">
              <a:xfrm flipH="1">
                <a:off x="5160" y="1725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34" name="Line 1382"/>
              <p:cNvSpPr>
                <a:spLocks noChangeShapeType="1"/>
              </p:cNvSpPr>
              <p:nvPr/>
            </p:nvSpPr>
            <p:spPr bwMode="auto">
              <a:xfrm>
                <a:off x="918" y="1687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35" name="Line 1383"/>
              <p:cNvSpPr>
                <a:spLocks noChangeShapeType="1"/>
              </p:cNvSpPr>
              <p:nvPr/>
            </p:nvSpPr>
            <p:spPr bwMode="auto">
              <a:xfrm flipH="1">
                <a:off x="5160" y="1687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36" name="Line 1384"/>
              <p:cNvSpPr>
                <a:spLocks noChangeShapeType="1"/>
              </p:cNvSpPr>
              <p:nvPr/>
            </p:nvSpPr>
            <p:spPr bwMode="auto">
              <a:xfrm>
                <a:off x="918" y="1658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37" name="Line 1385"/>
              <p:cNvSpPr>
                <a:spLocks noChangeShapeType="1"/>
              </p:cNvSpPr>
              <p:nvPr/>
            </p:nvSpPr>
            <p:spPr bwMode="auto">
              <a:xfrm flipH="1">
                <a:off x="5160" y="1658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38" name="Line 1386"/>
              <p:cNvSpPr>
                <a:spLocks noChangeShapeType="1"/>
              </p:cNvSpPr>
              <p:nvPr/>
            </p:nvSpPr>
            <p:spPr bwMode="auto">
              <a:xfrm>
                <a:off x="918" y="1632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39" name="Line 1387"/>
              <p:cNvSpPr>
                <a:spLocks noChangeShapeType="1"/>
              </p:cNvSpPr>
              <p:nvPr/>
            </p:nvSpPr>
            <p:spPr bwMode="auto">
              <a:xfrm flipH="1">
                <a:off x="5160" y="1632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40" name="Line 1388"/>
              <p:cNvSpPr>
                <a:spLocks noChangeShapeType="1"/>
              </p:cNvSpPr>
              <p:nvPr/>
            </p:nvSpPr>
            <p:spPr bwMode="auto">
              <a:xfrm>
                <a:off x="918" y="1610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41" name="Line 1389"/>
              <p:cNvSpPr>
                <a:spLocks noChangeShapeType="1"/>
              </p:cNvSpPr>
              <p:nvPr/>
            </p:nvSpPr>
            <p:spPr bwMode="auto">
              <a:xfrm flipH="1">
                <a:off x="5160" y="1610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42" name="Line 1390"/>
              <p:cNvSpPr>
                <a:spLocks noChangeShapeType="1"/>
              </p:cNvSpPr>
              <p:nvPr/>
            </p:nvSpPr>
            <p:spPr bwMode="auto">
              <a:xfrm>
                <a:off x="918" y="1592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43" name="Line 1391"/>
              <p:cNvSpPr>
                <a:spLocks noChangeShapeType="1"/>
              </p:cNvSpPr>
              <p:nvPr/>
            </p:nvSpPr>
            <p:spPr bwMode="auto">
              <a:xfrm flipH="1">
                <a:off x="5160" y="1592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44" name="Line 1392"/>
              <p:cNvSpPr>
                <a:spLocks noChangeShapeType="1"/>
              </p:cNvSpPr>
              <p:nvPr/>
            </p:nvSpPr>
            <p:spPr bwMode="auto">
              <a:xfrm>
                <a:off x="918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45" name="Line 1393"/>
              <p:cNvSpPr>
                <a:spLocks noChangeShapeType="1"/>
              </p:cNvSpPr>
              <p:nvPr/>
            </p:nvSpPr>
            <p:spPr bwMode="auto">
              <a:xfrm>
                <a:off x="938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46" name="Line 1394"/>
              <p:cNvSpPr>
                <a:spLocks noChangeShapeType="1"/>
              </p:cNvSpPr>
              <p:nvPr/>
            </p:nvSpPr>
            <p:spPr bwMode="auto">
              <a:xfrm>
                <a:off x="958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47" name="Line 1395"/>
              <p:cNvSpPr>
                <a:spLocks noChangeShapeType="1"/>
              </p:cNvSpPr>
              <p:nvPr/>
            </p:nvSpPr>
            <p:spPr bwMode="auto">
              <a:xfrm>
                <a:off x="979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48" name="Line 1396"/>
              <p:cNvSpPr>
                <a:spLocks noChangeShapeType="1"/>
              </p:cNvSpPr>
              <p:nvPr/>
            </p:nvSpPr>
            <p:spPr bwMode="auto">
              <a:xfrm>
                <a:off x="1000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49" name="Line 1397"/>
              <p:cNvSpPr>
                <a:spLocks noChangeShapeType="1"/>
              </p:cNvSpPr>
              <p:nvPr/>
            </p:nvSpPr>
            <p:spPr bwMode="auto">
              <a:xfrm>
                <a:off x="1021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50" name="Line 1398"/>
              <p:cNvSpPr>
                <a:spLocks noChangeShapeType="1"/>
              </p:cNvSpPr>
              <p:nvPr/>
            </p:nvSpPr>
            <p:spPr bwMode="auto">
              <a:xfrm>
                <a:off x="1041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51" name="Line 1399"/>
              <p:cNvSpPr>
                <a:spLocks noChangeShapeType="1"/>
              </p:cNvSpPr>
              <p:nvPr/>
            </p:nvSpPr>
            <p:spPr bwMode="auto">
              <a:xfrm>
                <a:off x="1062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52" name="Line 1400"/>
              <p:cNvSpPr>
                <a:spLocks noChangeShapeType="1"/>
              </p:cNvSpPr>
              <p:nvPr/>
            </p:nvSpPr>
            <p:spPr bwMode="auto">
              <a:xfrm>
                <a:off x="1082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53" name="Line 1401"/>
              <p:cNvSpPr>
                <a:spLocks noChangeShapeType="1"/>
              </p:cNvSpPr>
              <p:nvPr/>
            </p:nvSpPr>
            <p:spPr bwMode="auto">
              <a:xfrm>
                <a:off x="1102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54" name="Line 1402"/>
              <p:cNvSpPr>
                <a:spLocks noChangeShapeType="1"/>
              </p:cNvSpPr>
              <p:nvPr/>
            </p:nvSpPr>
            <p:spPr bwMode="auto">
              <a:xfrm>
                <a:off x="1123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55" name="Line 1403"/>
              <p:cNvSpPr>
                <a:spLocks noChangeShapeType="1"/>
              </p:cNvSpPr>
              <p:nvPr/>
            </p:nvSpPr>
            <p:spPr bwMode="auto">
              <a:xfrm>
                <a:off x="1144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56" name="Line 1404"/>
              <p:cNvSpPr>
                <a:spLocks noChangeShapeType="1"/>
              </p:cNvSpPr>
              <p:nvPr/>
            </p:nvSpPr>
            <p:spPr bwMode="auto">
              <a:xfrm>
                <a:off x="1165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57" name="Line 1405"/>
              <p:cNvSpPr>
                <a:spLocks noChangeShapeType="1"/>
              </p:cNvSpPr>
              <p:nvPr/>
            </p:nvSpPr>
            <p:spPr bwMode="auto">
              <a:xfrm>
                <a:off x="1185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58" name="Line 1406"/>
              <p:cNvSpPr>
                <a:spLocks noChangeShapeType="1"/>
              </p:cNvSpPr>
              <p:nvPr/>
            </p:nvSpPr>
            <p:spPr bwMode="auto">
              <a:xfrm>
                <a:off x="1206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59" name="Line 1407"/>
              <p:cNvSpPr>
                <a:spLocks noChangeShapeType="1"/>
              </p:cNvSpPr>
              <p:nvPr/>
            </p:nvSpPr>
            <p:spPr bwMode="auto">
              <a:xfrm>
                <a:off x="1226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60" name="Line 1408"/>
              <p:cNvSpPr>
                <a:spLocks noChangeShapeType="1"/>
              </p:cNvSpPr>
              <p:nvPr/>
            </p:nvSpPr>
            <p:spPr bwMode="auto">
              <a:xfrm>
                <a:off x="1246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61" name="Line 1409"/>
              <p:cNvSpPr>
                <a:spLocks noChangeShapeType="1"/>
              </p:cNvSpPr>
              <p:nvPr/>
            </p:nvSpPr>
            <p:spPr bwMode="auto">
              <a:xfrm>
                <a:off x="1267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62" name="Line 1410"/>
              <p:cNvSpPr>
                <a:spLocks noChangeShapeType="1"/>
              </p:cNvSpPr>
              <p:nvPr/>
            </p:nvSpPr>
            <p:spPr bwMode="auto">
              <a:xfrm>
                <a:off x="1288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17" name="Group 1612"/>
            <p:cNvGrpSpPr>
              <a:grpSpLocks/>
            </p:cNvGrpSpPr>
            <p:nvPr/>
          </p:nvGrpSpPr>
          <p:grpSpPr bwMode="auto">
            <a:xfrm>
              <a:off x="630" y="1346"/>
              <a:ext cx="4552" cy="289"/>
              <a:chOff x="630" y="1346"/>
              <a:chExt cx="4552" cy="289"/>
            </a:xfrm>
          </p:grpSpPr>
          <p:sp>
            <p:nvSpPr>
              <p:cNvPr id="1563" name="Line 1412"/>
              <p:cNvSpPr>
                <a:spLocks noChangeShapeType="1"/>
              </p:cNvSpPr>
              <p:nvPr/>
            </p:nvSpPr>
            <p:spPr bwMode="auto">
              <a:xfrm>
                <a:off x="1309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64" name="Line 1413"/>
              <p:cNvSpPr>
                <a:spLocks noChangeShapeType="1"/>
              </p:cNvSpPr>
              <p:nvPr/>
            </p:nvSpPr>
            <p:spPr bwMode="auto">
              <a:xfrm>
                <a:off x="1329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65" name="Line 1414"/>
              <p:cNvSpPr>
                <a:spLocks noChangeShapeType="1"/>
              </p:cNvSpPr>
              <p:nvPr/>
            </p:nvSpPr>
            <p:spPr bwMode="auto">
              <a:xfrm>
                <a:off x="1350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66" name="Line 1415"/>
              <p:cNvSpPr>
                <a:spLocks noChangeShapeType="1"/>
              </p:cNvSpPr>
              <p:nvPr/>
            </p:nvSpPr>
            <p:spPr bwMode="auto">
              <a:xfrm>
                <a:off x="1370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67" name="Line 1416"/>
              <p:cNvSpPr>
                <a:spLocks noChangeShapeType="1"/>
              </p:cNvSpPr>
              <p:nvPr/>
            </p:nvSpPr>
            <p:spPr bwMode="auto">
              <a:xfrm>
                <a:off x="1390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68" name="Line 1417"/>
              <p:cNvSpPr>
                <a:spLocks noChangeShapeType="1"/>
              </p:cNvSpPr>
              <p:nvPr/>
            </p:nvSpPr>
            <p:spPr bwMode="auto">
              <a:xfrm>
                <a:off x="1411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69" name="Line 1418"/>
              <p:cNvSpPr>
                <a:spLocks noChangeShapeType="1"/>
              </p:cNvSpPr>
              <p:nvPr/>
            </p:nvSpPr>
            <p:spPr bwMode="auto">
              <a:xfrm>
                <a:off x="1432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70" name="Line 1419"/>
              <p:cNvSpPr>
                <a:spLocks noChangeShapeType="1"/>
              </p:cNvSpPr>
              <p:nvPr/>
            </p:nvSpPr>
            <p:spPr bwMode="auto">
              <a:xfrm>
                <a:off x="1453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71" name="Line 1420"/>
              <p:cNvSpPr>
                <a:spLocks noChangeShapeType="1"/>
              </p:cNvSpPr>
              <p:nvPr/>
            </p:nvSpPr>
            <p:spPr bwMode="auto">
              <a:xfrm>
                <a:off x="1473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72" name="Line 1421"/>
              <p:cNvSpPr>
                <a:spLocks noChangeShapeType="1"/>
              </p:cNvSpPr>
              <p:nvPr/>
            </p:nvSpPr>
            <p:spPr bwMode="auto">
              <a:xfrm>
                <a:off x="1494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73" name="Line 1422"/>
              <p:cNvSpPr>
                <a:spLocks noChangeShapeType="1"/>
              </p:cNvSpPr>
              <p:nvPr/>
            </p:nvSpPr>
            <p:spPr bwMode="auto">
              <a:xfrm>
                <a:off x="1514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74" name="Line 1423"/>
              <p:cNvSpPr>
                <a:spLocks noChangeShapeType="1"/>
              </p:cNvSpPr>
              <p:nvPr/>
            </p:nvSpPr>
            <p:spPr bwMode="auto">
              <a:xfrm>
                <a:off x="1534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75" name="Line 1424"/>
              <p:cNvSpPr>
                <a:spLocks noChangeShapeType="1"/>
              </p:cNvSpPr>
              <p:nvPr/>
            </p:nvSpPr>
            <p:spPr bwMode="auto">
              <a:xfrm>
                <a:off x="1555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76" name="Line 1425"/>
              <p:cNvSpPr>
                <a:spLocks noChangeShapeType="1"/>
              </p:cNvSpPr>
              <p:nvPr/>
            </p:nvSpPr>
            <p:spPr bwMode="auto">
              <a:xfrm>
                <a:off x="1576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77" name="Line 1426"/>
              <p:cNvSpPr>
                <a:spLocks noChangeShapeType="1"/>
              </p:cNvSpPr>
              <p:nvPr/>
            </p:nvSpPr>
            <p:spPr bwMode="auto">
              <a:xfrm>
                <a:off x="1597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78" name="Line 1427"/>
              <p:cNvSpPr>
                <a:spLocks noChangeShapeType="1"/>
              </p:cNvSpPr>
              <p:nvPr/>
            </p:nvSpPr>
            <p:spPr bwMode="auto">
              <a:xfrm>
                <a:off x="1617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79" name="Line 1428"/>
              <p:cNvSpPr>
                <a:spLocks noChangeShapeType="1"/>
              </p:cNvSpPr>
              <p:nvPr/>
            </p:nvSpPr>
            <p:spPr bwMode="auto">
              <a:xfrm>
                <a:off x="1638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80" name="Line 1429"/>
              <p:cNvSpPr>
                <a:spLocks noChangeShapeType="1"/>
              </p:cNvSpPr>
              <p:nvPr/>
            </p:nvSpPr>
            <p:spPr bwMode="auto">
              <a:xfrm>
                <a:off x="1658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81" name="Line 1430"/>
              <p:cNvSpPr>
                <a:spLocks noChangeShapeType="1"/>
              </p:cNvSpPr>
              <p:nvPr/>
            </p:nvSpPr>
            <p:spPr bwMode="auto">
              <a:xfrm>
                <a:off x="1678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82" name="Line 1431"/>
              <p:cNvSpPr>
                <a:spLocks noChangeShapeType="1"/>
              </p:cNvSpPr>
              <p:nvPr/>
            </p:nvSpPr>
            <p:spPr bwMode="auto">
              <a:xfrm>
                <a:off x="1699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83" name="Line 1432"/>
              <p:cNvSpPr>
                <a:spLocks noChangeShapeType="1"/>
              </p:cNvSpPr>
              <p:nvPr/>
            </p:nvSpPr>
            <p:spPr bwMode="auto">
              <a:xfrm>
                <a:off x="1720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84" name="Line 1433"/>
              <p:cNvSpPr>
                <a:spLocks noChangeShapeType="1"/>
              </p:cNvSpPr>
              <p:nvPr/>
            </p:nvSpPr>
            <p:spPr bwMode="auto">
              <a:xfrm>
                <a:off x="1741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85" name="Line 1434"/>
              <p:cNvSpPr>
                <a:spLocks noChangeShapeType="1"/>
              </p:cNvSpPr>
              <p:nvPr/>
            </p:nvSpPr>
            <p:spPr bwMode="auto">
              <a:xfrm>
                <a:off x="1761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86" name="Line 1435"/>
              <p:cNvSpPr>
                <a:spLocks noChangeShapeType="1"/>
              </p:cNvSpPr>
              <p:nvPr/>
            </p:nvSpPr>
            <p:spPr bwMode="auto">
              <a:xfrm>
                <a:off x="1782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87" name="Line 1436"/>
              <p:cNvSpPr>
                <a:spLocks noChangeShapeType="1"/>
              </p:cNvSpPr>
              <p:nvPr/>
            </p:nvSpPr>
            <p:spPr bwMode="auto">
              <a:xfrm>
                <a:off x="1802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88" name="Line 1437"/>
              <p:cNvSpPr>
                <a:spLocks noChangeShapeType="1"/>
              </p:cNvSpPr>
              <p:nvPr/>
            </p:nvSpPr>
            <p:spPr bwMode="auto">
              <a:xfrm>
                <a:off x="1822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89" name="Line 1438"/>
              <p:cNvSpPr>
                <a:spLocks noChangeShapeType="1"/>
              </p:cNvSpPr>
              <p:nvPr/>
            </p:nvSpPr>
            <p:spPr bwMode="auto">
              <a:xfrm>
                <a:off x="1843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90" name="Line 1439"/>
              <p:cNvSpPr>
                <a:spLocks noChangeShapeType="1"/>
              </p:cNvSpPr>
              <p:nvPr/>
            </p:nvSpPr>
            <p:spPr bwMode="auto">
              <a:xfrm>
                <a:off x="1864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91" name="Line 1440"/>
              <p:cNvSpPr>
                <a:spLocks noChangeShapeType="1"/>
              </p:cNvSpPr>
              <p:nvPr/>
            </p:nvSpPr>
            <p:spPr bwMode="auto">
              <a:xfrm>
                <a:off x="1885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92" name="Line 1441"/>
              <p:cNvSpPr>
                <a:spLocks noChangeShapeType="1"/>
              </p:cNvSpPr>
              <p:nvPr/>
            </p:nvSpPr>
            <p:spPr bwMode="auto">
              <a:xfrm>
                <a:off x="1905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93" name="Line 1442"/>
              <p:cNvSpPr>
                <a:spLocks noChangeShapeType="1"/>
              </p:cNvSpPr>
              <p:nvPr/>
            </p:nvSpPr>
            <p:spPr bwMode="auto">
              <a:xfrm>
                <a:off x="1926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94" name="Line 1443"/>
              <p:cNvSpPr>
                <a:spLocks noChangeShapeType="1"/>
              </p:cNvSpPr>
              <p:nvPr/>
            </p:nvSpPr>
            <p:spPr bwMode="auto">
              <a:xfrm>
                <a:off x="1946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95" name="Line 1444"/>
              <p:cNvSpPr>
                <a:spLocks noChangeShapeType="1"/>
              </p:cNvSpPr>
              <p:nvPr/>
            </p:nvSpPr>
            <p:spPr bwMode="auto">
              <a:xfrm>
                <a:off x="1966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96" name="Line 1445"/>
              <p:cNvSpPr>
                <a:spLocks noChangeShapeType="1"/>
              </p:cNvSpPr>
              <p:nvPr/>
            </p:nvSpPr>
            <p:spPr bwMode="auto">
              <a:xfrm>
                <a:off x="1987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97" name="Line 1446"/>
              <p:cNvSpPr>
                <a:spLocks noChangeShapeType="1"/>
              </p:cNvSpPr>
              <p:nvPr/>
            </p:nvSpPr>
            <p:spPr bwMode="auto">
              <a:xfrm>
                <a:off x="2008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98" name="Line 1447"/>
              <p:cNvSpPr>
                <a:spLocks noChangeShapeType="1"/>
              </p:cNvSpPr>
              <p:nvPr/>
            </p:nvSpPr>
            <p:spPr bwMode="auto">
              <a:xfrm>
                <a:off x="2029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99" name="Line 1448"/>
              <p:cNvSpPr>
                <a:spLocks noChangeShapeType="1"/>
              </p:cNvSpPr>
              <p:nvPr/>
            </p:nvSpPr>
            <p:spPr bwMode="auto">
              <a:xfrm>
                <a:off x="2049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00" name="Line 1449"/>
              <p:cNvSpPr>
                <a:spLocks noChangeShapeType="1"/>
              </p:cNvSpPr>
              <p:nvPr/>
            </p:nvSpPr>
            <p:spPr bwMode="auto">
              <a:xfrm>
                <a:off x="2070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01" name="Line 1450"/>
              <p:cNvSpPr>
                <a:spLocks noChangeShapeType="1"/>
              </p:cNvSpPr>
              <p:nvPr/>
            </p:nvSpPr>
            <p:spPr bwMode="auto">
              <a:xfrm>
                <a:off x="2090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02" name="Line 1451"/>
              <p:cNvSpPr>
                <a:spLocks noChangeShapeType="1"/>
              </p:cNvSpPr>
              <p:nvPr/>
            </p:nvSpPr>
            <p:spPr bwMode="auto">
              <a:xfrm>
                <a:off x="2110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03" name="Line 1452"/>
              <p:cNvSpPr>
                <a:spLocks noChangeShapeType="1"/>
              </p:cNvSpPr>
              <p:nvPr/>
            </p:nvSpPr>
            <p:spPr bwMode="auto">
              <a:xfrm>
                <a:off x="2131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04" name="Line 1453"/>
              <p:cNvSpPr>
                <a:spLocks noChangeShapeType="1"/>
              </p:cNvSpPr>
              <p:nvPr/>
            </p:nvSpPr>
            <p:spPr bwMode="auto">
              <a:xfrm>
                <a:off x="2152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05" name="Line 1454"/>
              <p:cNvSpPr>
                <a:spLocks noChangeShapeType="1"/>
              </p:cNvSpPr>
              <p:nvPr/>
            </p:nvSpPr>
            <p:spPr bwMode="auto">
              <a:xfrm>
                <a:off x="2173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06" name="Line 1455"/>
              <p:cNvSpPr>
                <a:spLocks noChangeShapeType="1"/>
              </p:cNvSpPr>
              <p:nvPr/>
            </p:nvSpPr>
            <p:spPr bwMode="auto">
              <a:xfrm>
                <a:off x="2193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07" name="Line 1456"/>
              <p:cNvSpPr>
                <a:spLocks noChangeShapeType="1"/>
              </p:cNvSpPr>
              <p:nvPr/>
            </p:nvSpPr>
            <p:spPr bwMode="auto">
              <a:xfrm>
                <a:off x="2214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08" name="Line 1457"/>
              <p:cNvSpPr>
                <a:spLocks noChangeShapeType="1"/>
              </p:cNvSpPr>
              <p:nvPr/>
            </p:nvSpPr>
            <p:spPr bwMode="auto">
              <a:xfrm>
                <a:off x="2234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09" name="Line 1458"/>
              <p:cNvSpPr>
                <a:spLocks noChangeShapeType="1"/>
              </p:cNvSpPr>
              <p:nvPr/>
            </p:nvSpPr>
            <p:spPr bwMode="auto">
              <a:xfrm>
                <a:off x="2254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10" name="Line 1459"/>
              <p:cNvSpPr>
                <a:spLocks noChangeShapeType="1"/>
              </p:cNvSpPr>
              <p:nvPr/>
            </p:nvSpPr>
            <p:spPr bwMode="auto">
              <a:xfrm>
                <a:off x="2275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11" name="Line 1460"/>
              <p:cNvSpPr>
                <a:spLocks noChangeShapeType="1"/>
              </p:cNvSpPr>
              <p:nvPr/>
            </p:nvSpPr>
            <p:spPr bwMode="auto">
              <a:xfrm>
                <a:off x="2296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12" name="Line 1461"/>
              <p:cNvSpPr>
                <a:spLocks noChangeShapeType="1"/>
              </p:cNvSpPr>
              <p:nvPr/>
            </p:nvSpPr>
            <p:spPr bwMode="auto">
              <a:xfrm>
                <a:off x="2317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13" name="Line 1462"/>
              <p:cNvSpPr>
                <a:spLocks noChangeShapeType="1"/>
              </p:cNvSpPr>
              <p:nvPr/>
            </p:nvSpPr>
            <p:spPr bwMode="auto">
              <a:xfrm>
                <a:off x="2337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14" name="Line 1463"/>
              <p:cNvSpPr>
                <a:spLocks noChangeShapeType="1"/>
              </p:cNvSpPr>
              <p:nvPr/>
            </p:nvSpPr>
            <p:spPr bwMode="auto">
              <a:xfrm>
                <a:off x="2358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15" name="Line 1464"/>
              <p:cNvSpPr>
                <a:spLocks noChangeShapeType="1"/>
              </p:cNvSpPr>
              <p:nvPr/>
            </p:nvSpPr>
            <p:spPr bwMode="auto">
              <a:xfrm>
                <a:off x="2378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16" name="Line 1465"/>
              <p:cNvSpPr>
                <a:spLocks noChangeShapeType="1"/>
              </p:cNvSpPr>
              <p:nvPr/>
            </p:nvSpPr>
            <p:spPr bwMode="auto">
              <a:xfrm>
                <a:off x="2398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17" name="Line 1466"/>
              <p:cNvSpPr>
                <a:spLocks noChangeShapeType="1"/>
              </p:cNvSpPr>
              <p:nvPr/>
            </p:nvSpPr>
            <p:spPr bwMode="auto">
              <a:xfrm>
                <a:off x="2419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18" name="Line 1467"/>
              <p:cNvSpPr>
                <a:spLocks noChangeShapeType="1"/>
              </p:cNvSpPr>
              <p:nvPr/>
            </p:nvSpPr>
            <p:spPr bwMode="auto">
              <a:xfrm>
                <a:off x="2440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19" name="Line 1468"/>
              <p:cNvSpPr>
                <a:spLocks noChangeShapeType="1"/>
              </p:cNvSpPr>
              <p:nvPr/>
            </p:nvSpPr>
            <p:spPr bwMode="auto">
              <a:xfrm>
                <a:off x="2461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20" name="Line 1469"/>
              <p:cNvSpPr>
                <a:spLocks noChangeShapeType="1"/>
              </p:cNvSpPr>
              <p:nvPr/>
            </p:nvSpPr>
            <p:spPr bwMode="auto">
              <a:xfrm>
                <a:off x="2481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21" name="Line 1470"/>
              <p:cNvSpPr>
                <a:spLocks noChangeShapeType="1"/>
              </p:cNvSpPr>
              <p:nvPr/>
            </p:nvSpPr>
            <p:spPr bwMode="auto">
              <a:xfrm>
                <a:off x="2502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22" name="Line 1471"/>
              <p:cNvSpPr>
                <a:spLocks noChangeShapeType="1"/>
              </p:cNvSpPr>
              <p:nvPr/>
            </p:nvSpPr>
            <p:spPr bwMode="auto">
              <a:xfrm>
                <a:off x="2522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23" name="Line 1472"/>
              <p:cNvSpPr>
                <a:spLocks noChangeShapeType="1"/>
              </p:cNvSpPr>
              <p:nvPr/>
            </p:nvSpPr>
            <p:spPr bwMode="auto">
              <a:xfrm>
                <a:off x="2542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24" name="Line 1473"/>
              <p:cNvSpPr>
                <a:spLocks noChangeShapeType="1"/>
              </p:cNvSpPr>
              <p:nvPr/>
            </p:nvSpPr>
            <p:spPr bwMode="auto">
              <a:xfrm>
                <a:off x="2563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25" name="Line 1474"/>
              <p:cNvSpPr>
                <a:spLocks noChangeShapeType="1"/>
              </p:cNvSpPr>
              <p:nvPr/>
            </p:nvSpPr>
            <p:spPr bwMode="auto">
              <a:xfrm>
                <a:off x="2584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26" name="Line 1475"/>
              <p:cNvSpPr>
                <a:spLocks noChangeShapeType="1"/>
              </p:cNvSpPr>
              <p:nvPr/>
            </p:nvSpPr>
            <p:spPr bwMode="auto">
              <a:xfrm>
                <a:off x="2605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27" name="Line 1476"/>
              <p:cNvSpPr>
                <a:spLocks noChangeShapeType="1"/>
              </p:cNvSpPr>
              <p:nvPr/>
            </p:nvSpPr>
            <p:spPr bwMode="auto">
              <a:xfrm>
                <a:off x="2625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28" name="Line 1477"/>
              <p:cNvSpPr>
                <a:spLocks noChangeShapeType="1"/>
              </p:cNvSpPr>
              <p:nvPr/>
            </p:nvSpPr>
            <p:spPr bwMode="auto">
              <a:xfrm>
                <a:off x="2646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29" name="Line 1478"/>
              <p:cNvSpPr>
                <a:spLocks noChangeShapeType="1"/>
              </p:cNvSpPr>
              <p:nvPr/>
            </p:nvSpPr>
            <p:spPr bwMode="auto">
              <a:xfrm>
                <a:off x="2666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30" name="Line 1479"/>
              <p:cNvSpPr>
                <a:spLocks noChangeShapeType="1"/>
              </p:cNvSpPr>
              <p:nvPr/>
            </p:nvSpPr>
            <p:spPr bwMode="auto">
              <a:xfrm>
                <a:off x="2686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31" name="Line 1480"/>
              <p:cNvSpPr>
                <a:spLocks noChangeShapeType="1"/>
              </p:cNvSpPr>
              <p:nvPr/>
            </p:nvSpPr>
            <p:spPr bwMode="auto">
              <a:xfrm>
                <a:off x="2707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32" name="Line 1481"/>
              <p:cNvSpPr>
                <a:spLocks noChangeShapeType="1"/>
              </p:cNvSpPr>
              <p:nvPr/>
            </p:nvSpPr>
            <p:spPr bwMode="auto">
              <a:xfrm>
                <a:off x="2728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33" name="Line 1482"/>
              <p:cNvSpPr>
                <a:spLocks noChangeShapeType="1"/>
              </p:cNvSpPr>
              <p:nvPr/>
            </p:nvSpPr>
            <p:spPr bwMode="auto">
              <a:xfrm>
                <a:off x="2749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34" name="Line 1483"/>
              <p:cNvSpPr>
                <a:spLocks noChangeShapeType="1"/>
              </p:cNvSpPr>
              <p:nvPr/>
            </p:nvSpPr>
            <p:spPr bwMode="auto">
              <a:xfrm>
                <a:off x="2769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35" name="Line 1484"/>
              <p:cNvSpPr>
                <a:spLocks noChangeShapeType="1"/>
              </p:cNvSpPr>
              <p:nvPr/>
            </p:nvSpPr>
            <p:spPr bwMode="auto">
              <a:xfrm>
                <a:off x="2790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36" name="Line 1485"/>
              <p:cNvSpPr>
                <a:spLocks noChangeShapeType="1"/>
              </p:cNvSpPr>
              <p:nvPr/>
            </p:nvSpPr>
            <p:spPr bwMode="auto">
              <a:xfrm>
                <a:off x="2810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37" name="Line 1486"/>
              <p:cNvSpPr>
                <a:spLocks noChangeShapeType="1"/>
              </p:cNvSpPr>
              <p:nvPr/>
            </p:nvSpPr>
            <p:spPr bwMode="auto">
              <a:xfrm>
                <a:off x="2830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38" name="Line 1487"/>
              <p:cNvSpPr>
                <a:spLocks noChangeShapeType="1"/>
              </p:cNvSpPr>
              <p:nvPr/>
            </p:nvSpPr>
            <p:spPr bwMode="auto">
              <a:xfrm>
                <a:off x="2851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39" name="Line 1488"/>
              <p:cNvSpPr>
                <a:spLocks noChangeShapeType="1"/>
              </p:cNvSpPr>
              <p:nvPr/>
            </p:nvSpPr>
            <p:spPr bwMode="auto">
              <a:xfrm>
                <a:off x="2872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40" name="Line 1489"/>
              <p:cNvSpPr>
                <a:spLocks noChangeShapeType="1"/>
              </p:cNvSpPr>
              <p:nvPr/>
            </p:nvSpPr>
            <p:spPr bwMode="auto">
              <a:xfrm>
                <a:off x="2893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41" name="Line 1490"/>
              <p:cNvSpPr>
                <a:spLocks noChangeShapeType="1"/>
              </p:cNvSpPr>
              <p:nvPr/>
            </p:nvSpPr>
            <p:spPr bwMode="auto">
              <a:xfrm>
                <a:off x="2913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42" name="Line 1491"/>
              <p:cNvSpPr>
                <a:spLocks noChangeShapeType="1"/>
              </p:cNvSpPr>
              <p:nvPr/>
            </p:nvSpPr>
            <p:spPr bwMode="auto">
              <a:xfrm>
                <a:off x="2934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43" name="Line 1492"/>
              <p:cNvSpPr>
                <a:spLocks noChangeShapeType="1"/>
              </p:cNvSpPr>
              <p:nvPr/>
            </p:nvSpPr>
            <p:spPr bwMode="auto">
              <a:xfrm>
                <a:off x="2954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44" name="Line 1493"/>
              <p:cNvSpPr>
                <a:spLocks noChangeShapeType="1"/>
              </p:cNvSpPr>
              <p:nvPr/>
            </p:nvSpPr>
            <p:spPr bwMode="auto">
              <a:xfrm>
                <a:off x="2974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45" name="Line 1494"/>
              <p:cNvSpPr>
                <a:spLocks noChangeShapeType="1"/>
              </p:cNvSpPr>
              <p:nvPr/>
            </p:nvSpPr>
            <p:spPr bwMode="auto">
              <a:xfrm>
                <a:off x="2995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46" name="Line 1495"/>
              <p:cNvSpPr>
                <a:spLocks noChangeShapeType="1"/>
              </p:cNvSpPr>
              <p:nvPr/>
            </p:nvSpPr>
            <p:spPr bwMode="auto">
              <a:xfrm>
                <a:off x="3016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47" name="Line 1496"/>
              <p:cNvSpPr>
                <a:spLocks noChangeShapeType="1"/>
              </p:cNvSpPr>
              <p:nvPr/>
            </p:nvSpPr>
            <p:spPr bwMode="auto">
              <a:xfrm>
                <a:off x="3037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48" name="Line 1497"/>
              <p:cNvSpPr>
                <a:spLocks noChangeShapeType="1"/>
              </p:cNvSpPr>
              <p:nvPr/>
            </p:nvSpPr>
            <p:spPr bwMode="auto">
              <a:xfrm>
                <a:off x="3057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49" name="Line 1498"/>
              <p:cNvSpPr>
                <a:spLocks noChangeShapeType="1"/>
              </p:cNvSpPr>
              <p:nvPr/>
            </p:nvSpPr>
            <p:spPr bwMode="auto">
              <a:xfrm>
                <a:off x="3078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50" name="Line 1499"/>
              <p:cNvSpPr>
                <a:spLocks noChangeShapeType="1"/>
              </p:cNvSpPr>
              <p:nvPr/>
            </p:nvSpPr>
            <p:spPr bwMode="auto">
              <a:xfrm>
                <a:off x="3098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51" name="Line 1500"/>
              <p:cNvSpPr>
                <a:spLocks noChangeShapeType="1"/>
              </p:cNvSpPr>
              <p:nvPr/>
            </p:nvSpPr>
            <p:spPr bwMode="auto">
              <a:xfrm>
                <a:off x="3118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52" name="Line 1501"/>
              <p:cNvSpPr>
                <a:spLocks noChangeShapeType="1"/>
              </p:cNvSpPr>
              <p:nvPr/>
            </p:nvSpPr>
            <p:spPr bwMode="auto">
              <a:xfrm>
                <a:off x="3139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53" name="Line 1502"/>
              <p:cNvSpPr>
                <a:spLocks noChangeShapeType="1"/>
              </p:cNvSpPr>
              <p:nvPr/>
            </p:nvSpPr>
            <p:spPr bwMode="auto">
              <a:xfrm>
                <a:off x="3160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54" name="Line 1503"/>
              <p:cNvSpPr>
                <a:spLocks noChangeShapeType="1"/>
              </p:cNvSpPr>
              <p:nvPr/>
            </p:nvSpPr>
            <p:spPr bwMode="auto">
              <a:xfrm>
                <a:off x="3181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55" name="Line 1504"/>
              <p:cNvSpPr>
                <a:spLocks noChangeShapeType="1"/>
              </p:cNvSpPr>
              <p:nvPr/>
            </p:nvSpPr>
            <p:spPr bwMode="auto">
              <a:xfrm>
                <a:off x="3201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56" name="Line 1505"/>
              <p:cNvSpPr>
                <a:spLocks noChangeShapeType="1"/>
              </p:cNvSpPr>
              <p:nvPr/>
            </p:nvSpPr>
            <p:spPr bwMode="auto">
              <a:xfrm>
                <a:off x="3222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57" name="Line 1506"/>
              <p:cNvSpPr>
                <a:spLocks noChangeShapeType="1"/>
              </p:cNvSpPr>
              <p:nvPr/>
            </p:nvSpPr>
            <p:spPr bwMode="auto">
              <a:xfrm>
                <a:off x="3242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58" name="Line 1507"/>
              <p:cNvSpPr>
                <a:spLocks noChangeShapeType="1"/>
              </p:cNvSpPr>
              <p:nvPr/>
            </p:nvSpPr>
            <p:spPr bwMode="auto">
              <a:xfrm>
                <a:off x="3262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59" name="Line 1508"/>
              <p:cNvSpPr>
                <a:spLocks noChangeShapeType="1"/>
              </p:cNvSpPr>
              <p:nvPr/>
            </p:nvSpPr>
            <p:spPr bwMode="auto">
              <a:xfrm>
                <a:off x="3283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60" name="Line 1509"/>
              <p:cNvSpPr>
                <a:spLocks noChangeShapeType="1"/>
              </p:cNvSpPr>
              <p:nvPr/>
            </p:nvSpPr>
            <p:spPr bwMode="auto">
              <a:xfrm>
                <a:off x="3304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61" name="Line 1510"/>
              <p:cNvSpPr>
                <a:spLocks noChangeShapeType="1"/>
              </p:cNvSpPr>
              <p:nvPr/>
            </p:nvSpPr>
            <p:spPr bwMode="auto">
              <a:xfrm>
                <a:off x="3325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62" name="Line 1511"/>
              <p:cNvSpPr>
                <a:spLocks noChangeShapeType="1"/>
              </p:cNvSpPr>
              <p:nvPr/>
            </p:nvSpPr>
            <p:spPr bwMode="auto">
              <a:xfrm>
                <a:off x="3345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63" name="Line 1512"/>
              <p:cNvSpPr>
                <a:spLocks noChangeShapeType="1"/>
              </p:cNvSpPr>
              <p:nvPr/>
            </p:nvSpPr>
            <p:spPr bwMode="auto">
              <a:xfrm>
                <a:off x="3366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64" name="Line 1513"/>
              <p:cNvSpPr>
                <a:spLocks noChangeShapeType="1"/>
              </p:cNvSpPr>
              <p:nvPr/>
            </p:nvSpPr>
            <p:spPr bwMode="auto">
              <a:xfrm>
                <a:off x="3386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65" name="Line 1514"/>
              <p:cNvSpPr>
                <a:spLocks noChangeShapeType="1"/>
              </p:cNvSpPr>
              <p:nvPr/>
            </p:nvSpPr>
            <p:spPr bwMode="auto">
              <a:xfrm>
                <a:off x="3406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66" name="Line 1515"/>
              <p:cNvSpPr>
                <a:spLocks noChangeShapeType="1"/>
              </p:cNvSpPr>
              <p:nvPr/>
            </p:nvSpPr>
            <p:spPr bwMode="auto">
              <a:xfrm>
                <a:off x="3427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67" name="Line 1516"/>
              <p:cNvSpPr>
                <a:spLocks noChangeShapeType="1"/>
              </p:cNvSpPr>
              <p:nvPr/>
            </p:nvSpPr>
            <p:spPr bwMode="auto">
              <a:xfrm>
                <a:off x="3448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68" name="Line 1517"/>
              <p:cNvSpPr>
                <a:spLocks noChangeShapeType="1"/>
              </p:cNvSpPr>
              <p:nvPr/>
            </p:nvSpPr>
            <p:spPr bwMode="auto">
              <a:xfrm>
                <a:off x="3469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69" name="Line 1518"/>
              <p:cNvSpPr>
                <a:spLocks noChangeShapeType="1"/>
              </p:cNvSpPr>
              <p:nvPr/>
            </p:nvSpPr>
            <p:spPr bwMode="auto">
              <a:xfrm>
                <a:off x="3489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70" name="Line 1519"/>
              <p:cNvSpPr>
                <a:spLocks noChangeShapeType="1"/>
              </p:cNvSpPr>
              <p:nvPr/>
            </p:nvSpPr>
            <p:spPr bwMode="auto">
              <a:xfrm>
                <a:off x="3510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71" name="Line 1520"/>
              <p:cNvSpPr>
                <a:spLocks noChangeShapeType="1"/>
              </p:cNvSpPr>
              <p:nvPr/>
            </p:nvSpPr>
            <p:spPr bwMode="auto">
              <a:xfrm>
                <a:off x="3530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72" name="Line 1521"/>
              <p:cNvSpPr>
                <a:spLocks noChangeShapeType="1"/>
              </p:cNvSpPr>
              <p:nvPr/>
            </p:nvSpPr>
            <p:spPr bwMode="auto">
              <a:xfrm>
                <a:off x="3550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73" name="Line 1522"/>
              <p:cNvSpPr>
                <a:spLocks noChangeShapeType="1"/>
              </p:cNvSpPr>
              <p:nvPr/>
            </p:nvSpPr>
            <p:spPr bwMode="auto">
              <a:xfrm>
                <a:off x="3571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74" name="Line 1523"/>
              <p:cNvSpPr>
                <a:spLocks noChangeShapeType="1"/>
              </p:cNvSpPr>
              <p:nvPr/>
            </p:nvSpPr>
            <p:spPr bwMode="auto">
              <a:xfrm>
                <a:off x="3592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75" name="Line 1524"/>
              <p:cNvSpPr>
                <a:spLocks noChangeShapeType="1"/>
              </p:cNvSpPr>
              <p:nvPr/>
            </p:nvSpPr>
            <p:spPr bwMode="auto">
              <a:xfrm>
                <a:off x="3613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76" name="Line 1525"/>
              <p:cNvSpPr>
                <a:spLocks noChangeShapeType="1"/>
              </p:cNvSpPr>
              <p:nvPr/>
            </p:nvSpPr>
            <p:spPr bwMode="auto">
              <a:xfrm>
                <a:off x="3633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77" name="Line 1526"/>
              <p:cNvSpPr>
                <a:spLocks noChangeShapeType="1"/>
              </p:cNvSpPr>
              <p:nvPr/>
            </p:nvSpPr>
            <p:spPr bwMode="auto">
              <a:xfrm>
                <a:off x="3654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78" name="Line 1527"/>
              <p:cNvSpPr>
                <a:spLocks noChangeShapeType="1"/>
              </p:cNvSpPr>
              <p:nvPr/>
            </p:nvSpPr>
            <p:spPr bwMode="auto">
              <a:xfrm>
                <a:off x="3674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79" name="Line 1528"/>
              <p:cNvSpPr>
                <a:spLocks noChangeShapeType="1"/>
              </p:cNvSpPr>
              <p:nvPr/>
            </p:nvSpPr>
            <p:spPr bwMode="auto">
              <a:xfrm>
                <a:off x="3694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80" name="Line 1529"/>
              <p:cNvSpPr>
                <a:spLocks noChangeShapeType="1"/>
              </p:cNvSpPr>
              <p:nvPr/>
            </p:nvSpPr>
            <p:spPr bwMode="auto">
              <a:xfrm>
                <a:off x="3715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81" name="Line 1530"/>
              <p:cNvSpPr>
                <a:spLocks noChangeShapeType="1"/>
              </p:cNvSpPr>
              <p:nvPr/>
            </p:nvSpPr>
            <p:spPr bwMode="auto">
              <a:xfrm>
                <a:off x="3736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82" name="Line 1531"/>
              <p:cNvSpPr>
                <a:spLocks noChangeShapeType="1"/>
              </p:cNvSpPr>
              <p:nvPr/>
            </p:nvSpPr>
            <p:spPr bwMode="auto">
              <a:xfrm>
                <a:off x="3757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83" name="Line 1532"/>
              <p:cNvSpPr>
                <a:spLocks noChangeShapeType="1"/>
              </p:cNvSpPr>
              <p:nvPr/>
            </p:nvSpPr>
            <p:spPr bwMode="auto">
              <a:xfrm>
                <a:off x="3777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84" name="Line 1533"/>
              <p:cNvSpPr>
                <a:spLocks noChangeShapeType="1"/>
              </p:cNvSpPr>
              <p:nvPr/>
            </p:nvSpPr>
            <p:spPr bwMode="auto">
              <a:xfrm>
                <a:off x="3798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85" name="Line 1534"/>
              <p:cNvSpPr>
                <a:spLocks noChangeShapeType="1"/>
              </p:cNvSpPr>
              <p:nvPr/>
            </p:nvSpPr>
            <p:spPr bwMode="auto">
              <a:xfrm>
                <a:off x="3818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86" name="Line 1535"/>
              <p:cNvSpPr>
                <a:spLocks noChangeShapeType="1"/>
              </p:cNvSpPr>
              <p:nvPr/>
            </p:nvSpPr>
            <p:spPr bwMode="auto">
              <a:xfrm>
                <a:off x="3838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87" name="Line 1536"/>
              <p:cNvSpPr>
                <a:spLocks noChangeShapeType="1"/>
              </p:cNvSpPr>
              <p:nvPr/>
            </p:nvSpPr>
            <p:spPr bwMode="auto">
              <a:xfrm>
                <a:off x="3859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88" name="Line 1537"/>
              <p:cNvSpPr>
                <a:spLocks noChangeShapeType="1"/>
              </p:cNvSpPr>
              <p:nvPr/>
            </p:nvSpPr>
            <p:spPr bwMode="auto">
              <a:xfrm>
                <a:off x="3880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89" name="Line 1538"/>
              <p:cNvSpPr>
                <a:spLocks noChangeShapeType="1"/>
              </p:cNvSpPr>
              <p:nvPr/>
            </p:nvSpPr>
            <p:spPr bwMode="auto">
              <a:xfrm>
                <a:off x="3901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90" name="Line 1539"/>
              <p:cNvSpPr>
                <a:spLocks noChangeShapeType="1"/>
              </p:cNvSpPr>
              <p:nvPr/>
            </p:nvSpPr>
            <p:spPr bwMode="auto">
              <a:xfrm>
                <a:off x="3921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91" name="Line 1540"/>
              <p:cNvSpPr>
                <a:spLocks noChangeShapeType="1"/>
              </p:cNvSpPr>
              <p:nvPr/>
            </p:nvSpPr>
            <p:spPr bwMode="auto">
              <a:xfrm>
                <a:off x="3942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92" name="Line 1541"/>
              <p:cNvSpPr>
                <a:spLocks noChangeShapeType="1"/>
              </p:cNvSpPr>
              <p:nvPr/>
            </p:nvSpPr>
            <p:spPr bwMode="auto">
              <a:xfrm>
                <a:off x="3962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93" name="Line 1542"/>
              <p:cNvSpPr>
                <a:spLocks noChangeShapeType="1"/>
              </p:cNvSpPr>
              <p:nvPr/>
            </p:nvSpPr>
            <p:spPr bwMode="auto">
              <a:xfrm>
                <a:off x="3982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94" name="Line 1543"/>
              <p:cNvSpPr>
                <a:spLocks noChangeShapeType="1"/>
              </p:cNvSpPr>
              <p:nvPr/>
            </p:nvSpPr>
            <p:spPr bwMode="auto">
              <a:xfrm>
                <a:off x="4003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95" name="Line 1544"/>
              <p:cNvSpPr>
                <a:spLocks noChangeShapeType="1"/>
              </p:cNvSpPr>
              <p:nvPr/>
            </p:nvSpPr>
            <p:spPr bwMode="auto">
              <a:xfrm>
                <a:off x="4024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96" name="Line 1545"/>
              <p:cNvSpPr>
                <a:spLocks noChangeShapeType="1"/>
              </p:cNvSpPr>
              <p:nvPr/>
            </p:nvSpPr>
            <p:spPr bwMode="auto">
              <a:xfrm>
                <a:off x="4045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97" name="Line 1546"/>
              <p:cNvSpPr>
                <a:spLocks noChangeShapeType="1"/>
              </p:cNvSpPr>
              <p:nvPr/>
            </p:nvSpPr>
            <p:spPr bwMode="auto">
              <a:xfrm>
                <a:off x="4065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98" name="Line 1547"/>
              <p:cNvSpPr>
                <a:spLocks noChangeShapeType="1"/>
              </p:cNvSpPr>
              <p:nvPr/>
            </p:nvSpPr>
            <p:spPr bwMode="auto">
              <a:xfrm>
                <a:off x="4086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99" name="Line 1548"/>
              <p:cNvSpPr>
                <a:spLocks noChangeShapeType="1"/>
              </p:cNvSpPr>
              <p:nvPr/>
            </p:nvSpPr>
            <p:spPr bwMode="auto">
              <a:xfrm>
                <a:off x="4106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00" name="Line 1549"/>
              <p:cNvSpPr>
                <a:spLocks noChangeShapeType="1"/>
              </p:cNvSpPr>
              <p:nvPr/>
            </p:nvSpPr>
            <p:spPr bwMode="auto">
              <a:xfrm>
                <a:off x="4126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01" name="Line 1550"/>
              <p:cNvSpPr>
                <a:spLocks noChangeShapeType="1"/>
              </p:cNvSpPr>
              <p:nvPr/>
            </p:nvSpPr>
            <p:spPr bwMode="auto">
              <a:xfrm>
                <a:off x="4147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02" name="Line 1551"/>
              <p:cNvSpPr>
                <a:spLocks noChangeShapeType="1"/>
              </p:cNvSpPr>
              <p:nvPr/>
            </p:nvSpPr>
            <p:spPr bwMode="auto">
              <a:xfrm>
                <a:off x="4168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03" name="Line 1552"/>
              <p:cNvSpPr>
                <a:spLocks noChangeShapeType="1"/>
              </p:cNvSpPr>
              <p:nvPr/>
            </p:nvSpPr>
            <p:spPr bwMode="auto">
              <a:xfrm>
                <a:off x="4189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04" name="Line 1553"/>
              <p:cNvSpPr>
                <a:spLocks noChangeShapeType="1"/>
              </p:cNvSpPr>
              <p:nvPr/>
            </p:nvSpPr>
            <p:spPr bwMode="auto">
              <a:xfrm>
                <a:off x="4209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05" name="Line 1554"/>
              <p:cNvSpPr>
                <a:spLocks noChangeShapeType="1"/>
              </p:cNvSpPr>
              <p:nvPr/>
            </p:nvSpPr>
            <p:spPr bwMode="auto">
              <a:xfrm>
                <a:off x="4230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06" name="Line 1555"/>
              <p:cNvSpPr>
                <a:spLocks noChangeShapeType="1"/>
              </p:cNvSpPr>
              <p:nvPr/>
            </p:nvSpPr>
            <p:spPr bwMode="auto">
              <a:xfrm>
                <a:off x="4250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07" name="Line 1556"/>
              <p:cNvSpPr>
                <a:spLocks noChangeShapeType="1"/>
              </p:cNvSpPr>
              <p:nvPr/>
            </p:nvSpPr>
            <p:spPr bwMode="auto">
              <a:xfrm>
                <a:off x="4270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08" name="Line 1557"/>
              <p:cNvSpPr>
                <a:spLocks noChangeShapeType="1"/>
              </p:cNvSpPr>
              <p:nvPr/>
            </p:nvSpPr>
            <p:spPr bwMode="auto">
              <a:xfrm>
                <a:off x="4291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09" name="Line 1558"/>
              <p:cNvSpPr>
                <a:spLocks noChangeShapeType="1"/>
              </p:cNvSpPr>
              <p:nvPr/>
            </p:nvSpPr>
            <p:spPr bwMode="auto">
              <a:xfrm>
                <a:off x="4312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10" name="Line 1559"/>
              <p:cNvSpPr>
                <a:spLocks noChangeShapeType="1"/>
              </p:cNvSpPr>
              <p:nvPr/>
            </p:nvSpPr>
            <p:spPr bwMode="auto">
              <a:xfrm>
                <a:off x="4333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11" name="Line 1560"/>
              <p:cNvSpPr>
                <a:spLocks noChangeShapeType="1"/>
              </p:cNvSpPr>
              <p:nvPr/>
            </p:nvSpPr>
            <p:spPr bwMode="auto">
              <a:xfrm>
                <a:off x="4353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12" name="Line 1561"/>
              <p:cNvSpPr>
                <a:spLocks noChangeShapeType="1"/>
              </p:cNvSpPr>
              <p:nvPr/>
            </p:nvSpPr>
            <p:spPr bwMode="auto">
              <a:xfrm>
                <a:off x="4374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13" name="Line 1562"/>
              <p:cNvSpPr>
                <a:spLocks noChangeShapeType="1"/>
              </p:cNvSpPr>
              <p:nvPr/>
            </p:nvSpPr>
            <p:spPr bwMode="auto">
              <a:xfrm>
                <a:off x="4394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14" name="Line 1563"/>
              <p:cNvSpPr>
                <a:spLocks noChangeShapeType="1"/>
              </p:cNvSpPr>
              <p:nvPr/>
            </p:nvSpPr>
            <p:spPr bwMode="auto">
              <a:xfrm>
                <a:off x="4414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15" name="Line 1564"/>
              <p:cNvSpPr>
                <a:spLocks noChangeShapeType="1"/>
              </p:cNvSpPr>
              <p:nvPr/>
            </p:nvSpPr>
            <p:spPr bwMode="auto">
              <a:xfrm>
                <a:off x="4435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16" name="Line 1565"/>
              <p:cNvSpPr>
                <a:spLocks noChangeShapeType="1"/>
              </p:cNvSpPr>
              <p:nvPr/>
            </p:nvSpPr>
            <p:spPr bwMode="auto">
              <a:xfrm>
                <a:off x="4456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17" name="Line 1566"/>
              <p:cNvSpPr>
                <a:spLocks noChangeShapeType="1"/>
              </p:cNvSpPr>
              <p:nvPr/>
            </p:nvSpPr>
            <p:spPr bwMode="auto">
              <a:xfrm>
                <a:off x="4477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18" name="Line 1567"/>
              <p:cNvSpPr>
                <a:spLocks noChangeShapeType="1"/>
              </p:cNvSpPr>
              <p:nvPr/>
            </p:nvSpPr>
            <p:spPr bwMode="auto">
              <a:xfrm>
                <a:off x="4497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19" name="Line 1568"/>
              <p:cNvSpPr>
                <a:spLocks noChangeShapeType="1"/>
              </p:cNvSpPr>
              <p:nvPr/>
            </p:nvSpPr>
            <p:spPr bwMode="auto">
              <a:xfrm>
                <a:off x="4518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20" name="Line 1569"/>
              <p:cNvSpPr>
                <a:spLocks noChangeShapeType="1"/>
              </p:cNvSpPr>
              <p:nvPr/>
            </p:nvSpPr>
            <p:spPr bwMode="auto">
              <a:xfrm>
                <a:off x="4538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21" name="Line 1570"/>
              <p:cNvSpPr>
                <a:spLocks noChangeShapeType="1"/>
              </p:cNvSpPr>
              <p:nvPr/>
            </p:nvSpPr>
            <p:spPr bwMode="auto">
              <a:xfrm>
                <a:off x="4558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22" name="Line 1571"/>
              <p:cNvSpPr>
                <a:spLocks noChangeShapeType="1"/>
              </p:cNvSpPr>
              <p:nvPr/>
            </p:nvSpPr>
            <p:spPr bwMode="auto">
              <a:xfrm>
                <a:off x="4579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23" name="Line 1572"/>
              <p:cNvSpPr>
                <a:spLocks noChangeShapeType="1"/>
              </p:cNvSpPr>
              <p:nvPr/>
            </p:nvSpPr>
            <p:spPr bwMode="auto">
              <a:xfrm>
                <a:off x="4600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24" name="Line 1573"/>
              <p:cNvSpPr>
                <a:spLocks noChangeShapeType="1"/>
              </p:cNvSpPr>
              <p:nvPr/>
            </p:nvSpPr>
            <p:spPr bwMode="auto">
              <a:xfrm>
                <a:off x="4621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25" name="Line 1574"/>
              <p:cNvSpPr>
                <a:spLocks noChangeShapeType="1"/>
              </p:cNvSpPr>
              <p:nvPr/>
            </p:nvSpPr>
            <p:spPr bwMode="auto">
              <a:xfrm>
                <a:off x="4641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26" name="Line 1575"/>
              <p:cNvSpPr>
                <a:spLocks noChangeShapeType="1"/>
              </p:cNvSpPr>
              <p:nvPr/>
            </p:nvSpPr>
            <p:spPr bwMode="auto">
              <a:xfrm>
                <a:off x="4662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27" name="Line 1576"/>
              <p:cNvSpPr>
                <a:spLocks noChangeShapeType="1"/>
              </p:cNvSpPr>
              <p:nvPr/>
            </p:nvSpPr>
            <p:spPr bwMode="auto">
              <a:xfrm>
                <a:off x="4682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28" name="Line 1577"/>
              <p:cNvSpPr>
                <a:spLocks noChangeShapeType="1"/>
              </p:cNvSpPr>
              <p:nvPr/>
            </p:nvSpPr>
            <p:spPr bwMode="auto">
              <a:xfrm>
                <a:off x="4702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29" name="Line 1578"/>
              <p:cNvSpPr>
                <a:spLocks noChangeShapeType="1"/>
              </p:cNvSpPr>
              <p:nvPr/>
            </p:nvSpPr>
            <p:spPr bwMode="auto">
              <a:xfrm>
                <a:off x="4723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30" name="Line 1579"/>
              <p:cNvSpPr>
                <a:spLocks noChangeShapeType="1"/>
              </p:cNvSpPr>
              <p:nvPr/>
            </p:nvSpPr>
            <p:spPr bwMode="auto">
              <a:xfrm>
                <a:off x="4744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31" name="Line 1580"/>
              <p:cNvSpPr>
                <a:spLocks noChangeShapeType="1"/>
              </p:cNvSpPr>
              <p:nvPr/>
            </p:nvSpPr>
            <p:spPr bwMode="auto">
              <a:xfrm>
                <a:off x="4765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32" name="Line 1581"/>
              <p:cNvSpPr>
                <a:spLocks noChangeShapeType="1"/>
              </p:cNvSpPr>
              <p:nvPr/>
            </p:nvSpPr>
            <p:spPr bwMode="auto">
              <a:xfrm>
                <a:off x="4785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33" name="Line 1582"/>
              <p:cNvSpPr>
                <a:spLocks noChangeShapeType="1"/>
              </p:cNvSpPr>
              <p:nvPr/>
            </p:nvSpPr>
            <p:spPr bwMode="auto">
              <a:xfrm>
                <a:off x="4806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34" name="Line 1583"/>
              <p:cNvSpPr>
                <a:spLocks noChangeShapeType="1"/>
              </p:cNvSpPr>
              <p:nvPr/>
            </p:nvSpPr>
            <p:spPr bwMode="auto">
              <a:xfrm>
                <a:off x="4826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35" name="Line 1584"/>
              <p:cNvSpPr>
                <a:spLocks noChangeShapeType="1"/>
              </p:cNvSpPr>
              <p:nvPr/>
            </p:nvSpPr>
            <p:spPr bwMode="auto">
              <a:xfrm>
                <a:off x="4846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36" name="Line 1585"/>
              <p:cNvSpPr>
                <a:spLocks noChangeShapeType="1"/>
              </p:cNvSpPr>
              <p:nvPr/>
            </p:nvSpPr>
            <p:spPr bwMode="auto">
              <a:xfrm>
                <a:off x="4867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37" name="Line 1586"/>
              <p:cNvSpPr>
                <a:spLocks noChangeShapeType="1"/>
              </p:cNvSpPr>
              <p:nvPr/>
            </p:nvSpPr>
            <p:spPr bwMode="auto">
              <a:xfrm>
                <a:off x="4888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38" name="Line 1587"/>
              <p:cNvSpPr>
                <a:spLocks noChangeShapeType="1"/>
              </p:cNvSpPr>
              <p:nvPr/>
            </p:nvSpPr>
            <p:spPr bwMode="auto">
              <a:xfrm>
                <a:off x="4909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39" name="Line 1588"/>
              <p:cNvSpPr>
                <a:spLocks noChangeShapeType="1"/>
              </p:cNvSpPr>
              <p:nvPr/>
            </p:nvSpPr>
            <p:spPr bwMode="auto">
              <a:xfrm>
                <a:off x="4929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40" name="Line 1589"/>
              <p:cNvSpPr>
                <a:spLocks noChangeShapeType="1"/>
              </p:cNvSpPr>
              <p:nvPr/>
            </p:nvSpPr>
            <p:spPr bwMode="auto">
              <a:xfrm>
                <a:off x="4950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41" name="Line 1590"/>
              <p:cNvSpPr>
                <a:spLocks noChangeShapeType="1"/>
              </p:cNvSpPr>
              <p:nvPr/>
            </p:nvSpPr>
            <p:spPr bwMode="auto">
              <a:xfrm>
                <a:off x="4970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42" name="Line 1591"/>
              <p:cNvSpPr>
                <a:spLocks noChangeShapeType="1"/>
              </p:cNvSpPr>
              <p:nvPr/>
            </p:nvSpPr>
            <p:spPr bwMode="auto">
              <a:xfrm>
                <a:off x="4990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43" name="Line 1592"/>
              <p:cNvSpPr>
                <a:spLocks noChangeShapeType="1"/>
              </p:cNvSpPr>
              <p:nvPr/>
            </p:nvSpPr>
            <p:spPr bwMode="auto">
              <a:xfrm>
                <a:off x="5011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44" name="Line 1593"/>
              <p:cNvSpPr>
                <a:spLocks noChangeShapeType="1"/>
              </p:cNvSpPr>
              <p:nvPr/>
            </p:nvSpPr>
            <p:spPr bwMode="auto">
              <a:xfrm>
                <a:off x="5032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45" name="Line 1594"/>
              <p:cNvSpPr>
                <a:spLocks noChangeShapeType="1"/>
              </p:cNvSpPr>
              <p:nvPr/>
            </p:nvSpPr>
            <p:spPr bwMode="auto">
              <a:xfrm>
                <a:off x="5053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46" name="Line 1595"/>
              <p:cNvSpPr>
                <a:spLocks noChangeShapeType="1"/>
              </p:cNvSpPr>
              <p:nvPr/>
            </p:nvSpPr>
            <p:spPr bwMode="auto">
              <a:xfrm>
                <a:off x="5073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47" name="Line 1596"/>
              <p:cNvSpPr>
                <a:spLocks noChangeShapeType="1"/>
              </p:cNvSpPr>
              <p:nvPr/>
            </p:nvSpPr>
            <p:spPr bwMode="auto">
              <a:xfrm>
                <a:off x="5094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48" name="Line 1597"/>
              <p:cNvSpPr>
                <a:spLocks noChangeShapeType="1"/>
              </p:cNvSpPr>
              <p:nvPr/>
            </p:nvSpPr>
            <p:spPr bwMode="auto">
              <a:xfrm>
                <a:off x="5114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49" name="Line 1598"/>
              <p:cNvSpPr>
                <a:spLocks noChangeShapeType="1"/>
              </p:cNvSpPr>
              <p:nvPr/>
            </p:nvSpPr>
            <p:spPr bwMode="auto">
              <a:xfrm>
                <a:off x="5134" y="1574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50" name="Line 1599"/>
              <p:cNvSpPr>
                <a:spLocks noChangeShapeType="1"/>
              </p:cNvSpPr>
              <p:nvPr/>
            </p:nvSpPr>
            <p:spPr bwMode="auto">
              <a:xfrm>
                <a:off x="5155" y="1574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51" name="Line 1600"/>
              <p:cNvSpPr>
                <a:spLocks noChangeShapeType="1"/>
              </p:cNvSpPr>
              <p:nvPr/>
            </p:nvSpPr>
            <p:spPr bwMode="auto">
              <a:xfrm>
                <a:off x="5176" y="1574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52" name="Line 1601"/>
              <p:cNvSpPr>
                <a:spLocks noChangeShapeType="1"/>
              </p:cNvSpPr>
              <p:nvPr/>
            </p:nvSpPr>
            <p:spPr bwMode="auto">
              <a:xfrm>
                <a:off x="918" y="1574"/>
                <a:ext cx="4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53" name="Line 1602"/>
              <p:cNvSpPr>
                <a:spLocks noChangeShapeType="1"/>
              </p:cNvSpPr>
              <p:nvPr/>
            </p:nvSpPr>
            <p:spPr bwMode="auto">
              <a:xfrm flipH="1">
                <a:off x="5139" y="1574"/>
                <a:ext cx="4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54" name="Freeform 1603"/>
              <p:cNvSpPr>
                <a:spLocks/>
              </p:cNvSpPr>
              <p:nvPr/>
            </p:nvSpPr>
            <p:spPr bwMode="auto">
              <a:xfrm>
                <a:off x="630" y="1541"/>
                <a:ext cx="34" cy="93"/>
              </a:xfrm>
              <a:custGeom>
                <a:avLst/>
                <a:gdLst>
                  <a:gd name="T0" fmla="*/ 0 w 34"/>
                  <a:gd name="T1" fmla="*/ 10 h 93"/>
                  <a:gd name="T2" fmla="*/ 21 w 34"/>
                  <a:gd name="T3" fmla="*/ 0 h 93"/>
                  <a:gd name="T4" fmla="*/ 23 w 34"/>
                  <a:gd name="T5" fmla="*/ 0 h 93"/>
                  <a:gd name="T6" fmla="*/ 23 w 34"/>
                  <a:gd name="T7" fmla="*/ 77 h 93"/>
                  <a:gd name="T8" fmla="*/ 23 w 34"/>
                  <a:gd name="T9" fmla="*/ 82 h 93"/>
                  <a:gd name="T10" fmla="*/ 23 w 34"/>
                  <a:gd name="T11" fmla="*/ 85 h 93"/>
                  <a:gd name="T12" fmla="*/ 24 w 34"/>
                  <a:gd name="T13" fmla="*/ 87 h 93"/>
                  <a:gd name="T14" fmla="*/ 24 w 34"/>
                  <a:gd name="T15" fmla="*/ 88 h 93"/>
                  <a:gd name="T16" fmla="*/ 26 w 34"/>
                  <a:gd name="T17" fmla="*/ 90 h 93"/>
                  <a:gd name="T18" fmla="*/ 30 w 34"/>
                  <a:gd name="T19" fmla="*/ 91 h 93"/>
                  <a:gd name="T20" fmla="*/ 34 w 34"/>
                  <a:gd name="T21" fmla="*/ 91 h 93"/>
                  <a:gd name="T22" fmla="*/ 34 w 34"/>
                  <a:gd name="T23" fmla="*/ 93 h 93"/>
                  <a:gd name="T24" fmla="*/ 1 w 34"/>
                  <a:gd name="T25" fmla="*/ 93 h 93"/>
                  <a:gd name="T26" fmla="*/ 1 w 34"/>
                  <a:gd name="T27" fmla="*/ 91 h 93"/>
                  <a:gd name="T28" fmla="*/ 5 w 34"/>
                  <a:gd name="T29" fmla="*/ 91 h 93"/>
                  <a:gd name="T30" fmla="*/ 8 w 34"/>
                  <a:gd name="T31" fmla="*/ 90 h 93"/>
                  <a:gd name="T32" fmla="*/ 10 w 34"/>
                  <a:gd name="T33" fmla="*/ 88 h 93"/>
                  <a:gd name="T34" fmla="*/ 11 w 34"/>
                  <a:gd name="T35" fmla="*/ 87 h 93"/>
                  <a:gd name="T36" fmla="*/ 11 w 34"/>
                  <a:gd name="T37" fmla="*/ 85 h 93"/>
                  <a:gd name="T38" fmla="*/ 11 w 34"/>
                  <a:gd name="T39" fmla="*/ 82 h 93"/>
                  <a:gd name="T40" fmla="*/ 11 w 34"/>
                  <a:gd name="T41" fmla="*/ 77 h 93"/>
                  <a:gd name="T42" fmla="*/ 11 w 34"/>
                  <a:gd name="T43" fmla="*/ 26 h 93"/>
                  <a:gd name="T44" fmla="*/ 11 w 34"/>
                  <a:gd name="T45" fmla="*/ 20 h 93"/>
                  <a:gd name="T46" fmla="*/ 11 w 34"/>
                  <a:gd name="T47" fmla="*/ 16 h 93"/>
                  <a:gd name="T48" fmla="*/ 11 w 34"/>
                  <a:gd name="T49" fmla="*/ 13 h 93"/>
                  <a:gd name="T50" fmla="*/ 11 w 34"/>
                  <a:gd name="T51" fmla="*/ 11 h 93"/>
                  <a:gd name="T52" fmla="*/ 10 w 34"/>
                  <a:gd name="T53" fmla="*/ 10 h 93"/>
                  <a:gd name="T54" fmla="*/ 8 w 34"/>
                  <a:gd name="T55" fmla="*/ 10 h 93"/>
                  <a:gd name="T56" fmla="*/ 7 w 34"/>
                  <a:gd name="T57" fmla="*/ 10 h 93"/>
                  <a:gd name="T58" fmla="*/ 4 w 34"/>
                  <a:gd name="T59" fmla="*/ 10 h 93"/>
                  <a:gd name="T60" fmla="*/ 0 w 34"/>
                  <a:gd name="T61" fmla="*/ 11 h 93"/>
                  <a:gd name="T62" fmla="*/ 0 w 34"/>
                  <a:gd name="T63" fmla="*/ 1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" h="93">
                    <a:moveTo>
                      <a:pt x="0" y="10"/>
                    </a:moveTo>
                    <a:lnTo>
                      <a:pt x="21" y="0"/>
                    </a:lnTo>
                    <a:lnTo>
                      <a:pt x="23" y="0"/>
                    </a:lnTo>
                    <a:lnTo>
                      <a:pt x="23" y="77"/>
                    </a:lnTo>
                    <a:lnTo>
                      <a:pt x="23" y="82"/>
                    </a:lnTo>
                    <a:lnTo>
                      <a:pt x="23" y="85"/>
                    </a:lnTo>
                    <a:lnTo>
                      <a:pt x="24" y="87"/>
                    </a:lnTo>
                    <a:lnTo>
                      <a:pt x="24" y="88"/>
                    </a:lnTo>
                    <a:lnTo>
                      <a:pt x="26" y="90"/>
                    </a:lnTo>
                    <a:lnTo>
                      <a:pt x="30" y="91"/>
                    </a:lnTo>
                    <a:lnTo>
                      <a:pt x="34" y="91"/>
                    </a:lnTo>
                    <a:lnTo>
                      <a:pt x="34" y="93"/>
                    </a:lnTo>
                    <a:lnTo>
                      <a:pt x="1" y="93"/>
                    </a:lnTo>
                    <a:lnTo>
                      <a:pt x="1" y="91"/>
                    </a:lnTo>
                    <a:lnTo>
                      <a:pt x="5" y="91"/>
                    </a:lnTo>
                    <a:lnTo>
                      <a:pt x="8" y="90"/>
                    </a:lnTo>
                    <a:lnTo>
                      <a:pt x="10" y="88"/>
                    </a:lnTo>
                    <a:lnTo>
                      <a:pt x="11" y="87"/>
                    </a:lnTo>
                    <a:lnTo>
                      <a:pt x="11" y="85"/>
                    </a:lnTo>
                    <a:lnTo>
                      <a:pt x="11" y="82"/>
                    </a:lnTo>
                    <a:lnTo>
                      <a:pt x="11" y="77"/>
                    </a:lnTo>
                    <a:lnTo>
                      <a:pt x="11" y="26"/>
                    </a:lnTo>
                    <a:lnTo>
                      <a:pt x="11" y="20"/>
                    </a:lnTo>
                    <a:lnTo>
                      <a:pt x="11" y="16"/>
                    </a:lnTo>
                    <a:lnTo>
                      <a:pt x="11" y="13"/>
                    </a:lnTo>
                    <a:lnTo>
                      <a:pt x="11" y="11"/>
                    </a:lnTo>
                    <a:lnTo>
                      <a:pt x="10" y="10"/>
                    </a:lnTo>
                    <a:lnTo>
                      <a:pt x="8" y="10"/>
                    </a:lnTo>
                    <a:lnTo>
                      <a:pt x="7" y="10"/>
                    </a:lnTo>
                    <a:lnTo>
                      <a:pt x="4" y="10"/>
                    </a:lnTo>
                    <a:lnTo>
                      <a:pt x="0" y="11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55" name="Freeform 1604"/>
              <p:cNvSpPr>
                <a:spLocks noEditPoints="1"/>
              </p:cNvSpPr>
              <p:nvPr/>
            </p:nvSpPr>
            <p:spPr bwMode="auto">
              <a:xfrm>
                <a:off x="688" y="1541"/>
                <a:ext cx="56" cy="94"/>
              </a:xfrm>
              <a:custGeom>
                <a:avLst/>
                <a:gdLst>
                  <a:gd name="T0" fmla="*/ 0 w 56"/>
                  <a:gd name="T1" fmla="*/ 48 h 94"/>
                  <a:gd name="T2" fmla="*/ 1 w 56"/>
                  <a:gd name="T3" fmla="*/ 33 h 94"/>
                  <a:gd name="T4" fmla="*/ 4 w 56"/>
                  <a:gd name="T5" fmla="*/ 21 h 94"/>
                  <a:gd name="T6" fmla="*/ 7 w 56"/>
                  <a:gd name="T7" fmla="*/ 14 h 94"/>
                  <a:gd name="T8" fmla="*/ 11 w 56"/>
                  <a:gd name="T9" fmla="*/ 8 h 94"/>
                  <a:gd name="T10" fmla="*/ 16 w 56"/>
                  <a:gd name="T11" fmla="*/ 4 h 94"/>
                  <a:gd name="T12" fmla="*/ 22 w 56"/>
                  <a:gd name="T13" fmla="*/ 1 h 94"/>
                  <a:gd name="T14" fmla="*/ 29 w 56"/>
                  <a:gd name="T15" fmla="*/ 0 h 94"/>
                  <a:gd name="T16" fmla="*/ 35 w 56"/>
                  <a:gd name="T17" fmla="*/ 1 h 94"/>
                  <a:gd name="T18" fmla="*/ 40 w 56"/>
                  <a:gd name="T19" fmla="*/ 5 h 94"/>
                  <a:gd name="T20" fmla="*/ 46 w 56"/>
                  <a:gd name="T21" fmla="*/ 11 h 94"/>
                  <a:gd name="T22" fmla="*/ 54 w 56"/>
                  <a:gd name="T23" fmla="*/ 26 h 94"/>
                  <a:gd name="T24" fmla="*/ 56 w 56"/>
                  <a:gd name="T25" fmla="*/ 46 h 94"/>
                  <a:gd name="T26" fmla="*/ 55 w 56"/>
                  <a:gd name="T27" fmla="*/ 61 h 94"/>
                  <a:gd name="T28" fmla="*/ 52 w 56"/>
                  <a:gd name="T29" fmla="*/ 74 h 94"/>
                  <a:gd name="T30" fmla="*/ 49 w 56"/>
                  <a:gd name="T31" fmla="*/ 80 h 94"/>
                  <a:gd name="T32" fmla="*/ 45 w 56"/>
                  <a:gd name="T33" fmla="*/ 85 h 94"/>
                  <a:gd name="T34" fmla="*/ 40 w 56"/>
                  <a:gd name="T35" fmla="*/ 90 h 94"/>
                  <a:gd name="T36" fmla="*/ 35 w 56"/>
                  <a:gd name="T37" fmla="*/ 93 h 94"/>
                  <a:gd name="T38" fmla="*/ 27 w 56"/>
                  <a:gd name="T39" fmla="*/ 94 h 94"/>
                  <a:gd name="T40" fmla="*/ 22 w 56"/>
                  <a:gd name="T41" fmla="*/ 93 h 94"/>
                  <a:gd name="T42" fmla="*/ 16 w 56"/>
                  <a:gd name="T43" fmla="*/ 90 h 94"/>
                  <a:gd name="T44" fmla="*/ 11 w 56"/>
                  <a:gd name="T45" fmla="*/ 85 h 94"/>
                  <a:gd name="T46" fmla="*/ 7 w 56"/>
                  <a:gd name="T47" fmla="*/ 80 h 94"/>
                  <a:gd name="T48" fmla="*/ 1 w 56"/>
                  <a:gd name="T49" fmla="*/ 65 h 94"/>
                  <a:gd name="T50" fmla="*/ 0 w 56"/>
                  <a:gd name="T51" fmla="*/ 48 h 94"/>
                  <a:gd name="T52" fmla="*/ 13 w 56"/>
                  <a:gd name="T53" fmla="*/ 49 h 94"/>
                  <a:gd name="T54" fmla="*/ 13 w 56"/>
                  <a:gd name="T55" fmla="*/ 66 h 94"/>
                  <a:gd name="T56" fmla="*/ 17 w 56"/>
                  <a:gd name="T57" fmla="*/ 80 h 94"/>
                  <a:gd name="T58" fmla="*/ 19 w 56"/>
                  <a:gd name="T59" fmla="*/ 84 h 94"/>
                  <a:gd name="T60" fmla="*/ 22 w 56"/>
                  <a:gd name="T61" fmla="*/ 87 h 94"/>
                  <a:gd name="T62" fmla="*/ 24 w 56"/>
                  <a:gd name="T63" fmla="*/ 90 h 94"/>
                  <a:gd name="T64" fmla="*/ 27 w 56"/>
                  <a:gd name="T65" fmla="*/ 90 h 94"/>
                  <a:gd name="T66" fmla="*/ 32 w 56"/>
                  <a:gd name="T67" fmla="*/ 90 h 94"/>
                  <a:gd name="T68" fmla="*/ 35 w 56"/>
                  <a:gd name="T69" fmla="*/ 87 h 94"/>
                  <a:gd name="T70" fmla="*/ 38 w 56"/>
                  <a:gd name="T71" fmla="*/ 84 h 94"/>
                  <a:gd name="T72" fmla="*/ 39 w 56"/>
                  <a:gd name="T73" fmla="*/ 81 h 94"/>
                  <a:gd name="T74" fmla="*/ 40 w 56"/>
                  <a:gd name="T75" fmla="*/ 75 h 94"/>
                  <a:gd name="T76" fmla="*/ 43 w 56"/>
                  <a:gd name="T77" fmla="*/ 62 h 94"/>
                  <a:gd name="T78" fmla="*/ 43 w 56"/>
                  <a:gd name="T79" fmla="*/ 43 h 94"/>
                  <a:gd name="T80" fmla="*/ 43 w 56"/>
                  <a:gd name="T81" fmla="*/ 29 h 94"/>
                  <a:gd name="T82" fmla="*/ 40 w 56"/>
                  <a:gd name="T83" fmla="*/ 17 h 94"/>
                  <a:gd name="T84" fmla="*/ 39 w 56"/>
                  <a:gd name="T85" fmla="*/ 13 h 94"/>
                  <a:gd name="T86" fmla="*/ 38 w 56"/>
                  <a:gd name="T87" fmla="*/ 10 h 94"/>
                  <a:gd name="T88" fmla="*/ 35 w 56"/>
                  <a:gd name="T89" fmla="*/ 7 h 94"/>
                  <a:gd name="T90" fmla="*/ 32 w 56"/>
                  <a:gd name="T91" fmla="*/ 5 h 94"/>
                  <a:gd name="T92" fmla="*/ 29 w 56"/>
                  <a:gd name="T93" fmla="*/ 4 h 94"/>
                  <a:gd name="T94" fmla="*/ 24 w 56"/>
                  <a:gd name="T95" fmla="*/ 5 h 94"/>
                  <a:gd name="T96" fmla="*/ 20 w 56"/>
                  <a:gd name="T97" fmla="*/ 8 h 94"/>
                  <a:gd name="T98" fmla="*/ 17 w 56"/>
                  <a:gd name="T99" fmla="*/ 13 h 94"/>
                  <a:gd name="T100" fmla="*/ 16 w 56"/>
                  <a:gd name="T101" fmla="*/ 19 h 94"/>
                  <a:gd name="T102" fmla="*/ 14 w 56"/>
                  <a:gd name="T103" fmla="*/ 26 h 94"/>
                  <a:gd name="T104" fmla="*/ 13 w 56"/>
                  <a:gd name="T105" fmla="*/ 4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6" h="94">
                    <a:moveTo>
                      <a:pt x="0" y="48"/>
                    </a:moveTo>
                    <a:lnTo>
                      <a:pt x="1" y="33"/>
                    </a:lnTo>
                    <a:lnTo>
                      <a:pt x="4" y="21"/>
                    </a:lnTo>
                    <a:lnTo>
                      <a:pt x="7" y="14"/>
                    </a:lnTo>
                    <a:lnTo>
                      <a:pt x="11" y="8"/>
                    </a:lnTo>
                    <a:lnTo>
                      <a:pt x="16" y="4"/>
                    </a:lnTo>
                    <a:lnTo>
                      <a:pt x="22" y="1"/>
                    </a:lnTo>
                    <a:lnTo>
                      <a:pt x="29" y="0"/>
                    </a:lnTo>
                    <a:lnTo>
                      <a:pt x="35" y="1"/>
                    </a:lnTo>
                    <a:lnTo>
                      <a:pt x="40" y="5"/>
                    </a:lnTo>
                    <a:lnTo>
                      <a:pt x="46" y="11"/>
                    </a:lnTo>
                    <a:lnTo>
                      <a:pt x="54" y="26"/>
                    </a:lnTo>
                    <a:lnTo>
                      <a:pt x="56" y="46"/>
                    </a:lnTo>
                    <a:lnTo>
                      <a:pt x="55" y="61"/>
                    </a:lnTo>
                    <a:lnTo>
                      <a:pt x="52" y="74"/>
                    </a:lnTo>
                    <a:lnTo>
                      <a:pt x="49" y="80"/>
                    </a:lnTo>
                    <a:lnTo>
                      <a:pt x="45" y="85"/>
                    </a:lnTo>
                    <a:lnTo>
                      <a:pt x="40" y="90"/>
                    </a:lnTo>
                    <a:lnTo>
                      <a:pt x="35" y="93"/>
                    </a:lnTo>
                    <a:lnTo>
                      <a:pt x="27" y="94"/>
                    </a:lnTo>
                    <a:lnTo>
                      <a:pt x="22" y="93"/>
                    </a:lnTo>
                    <a:lnTo>
                      <a:pt x="16" y="90"/>
                    </a:lnTo>
                    <a:lnTo>
                      <a:pt x="11" y="85"/>
                    </a:lnTo>
                    <a:lnTo>
                      <a:pt x="7" y="80"/>
                    </a:lnTo>
                    <a:lnTo>
                      <a:pt x="1" y="65"/>
                    </a:lnTo>
                    <a:lnTo>
                      <a:pt x="0" y="48"/>
                    </a:lnTo>
                    <a:close/>
                    <a:moveTo>
                      <a:pt x="13" y="49"/>
                    </a:moveTo>
                    <a:lnTo>
                      <a:pt x="13" y="66"/>
                    </a:lnTo>
                    <a:lnTo>
                      <a:pt x="17" y="80"/>
                    </a:lnTo>
                    <a:lnTo>
                      <a:pt x="19" y="84"/>
                    </a:lnTo>
                    <a:lnTo>
                      <a:pt x="22" y="87"/>
                    </a:lnTo>
                    <a:lnTo>
                      <a:pt x="24" y="90"/>
                    </a:lnTo>
                    <a:lnTo>
                      <a:pt x="27" y="90"/>
                    </a:lnTo>
                    <a:lnTo>
                      <a:pt x="32" y="90"/>
                    </a:lnTo>
                    <a:lnTo>
                      <a:pt x="35" y="87"/>
                    </a:lnTo>
                    <a:lnTo>
                      <a:pt x="38" y="84"/>
                    </a:lnTo>
                    <a:lnTo>
                      <a:pt x="39" y="81"/>
                    </a:lnTo>
                    <a:lnTo>
                      <a:pt x="40" y="75"/>
                    </a:lnTo>
                    <a:lnTo>
                      <a:pt x="43" y="62"/>
                    </a:lnTo>
                    <a:lnTo>
                      <a:pt x="43" y="43"/>
                    </a:lnTo>
                    <a:lnTo>
                      <a:pt x="43" y="29"/>
                    </a:lnTo>
                    <a:lnTo>
                      <a:pt x="40" y="17"/>
                    </a:lnTo>
                    <a:lnTo>
                      <a:pt x="39" y="13"/>
                    </a:lnTo>
                    <a:lnTo>
                      <a:pt x="38" y="10"/>
                    </a:lnTo>
                    <a:lnTo>
                      <a:pt x="35" y="7"/>
                    </a:lnTo>
                    <a:lnTo>
                      <a:pt x="32" y="5"/>
                    </a:lnTo>
                    <a:lnTo>
                      <a:pt x="29" y="4"/>
                    </a:lnTo>
                    <a:lnTo>
                      <a:pt x="24" y="5"/>
                    </a:lnTo>
                    <a:lnTo>
                      <a:pt x="20" y="8"/>
                    </a:lnTo>
                    <a:lnTo>
                      <a:pt x="17" y="13"/>
                    </a:lnTo>
                    <a:lnTo>
                      <a:pt x="16" y="19"/>
                    </a:lnTo>
                    <a:lnTo>
                      <a:pt x="14" y="26"/>
                    </a:lnTo>
                    <a:lnTo>
                      <a:pt x="13" y="4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56" name="Freeform 1605"/>
              <p:cNvSpPr>
                <a:spLocks/>
              </p:cNvSpPr>
              <p:nvPr/>
            </p:nvSpPr>
            <p:spPr bwMode="auto">
              <a:xfrm>
                <a:off x="753" y="1491"/>
                <a:ext cx="48" cy="74"/>
              </a:xfrm>
              <a:custGeom>
                <a:avLst/>
                <a:gdLst>
                  <a:gd name="T0" fmla="*/ 48 w 48"/>
                  <a:gd name="T1" fmla="*/ 60 h 74"/>
                  <a:gd name="T2" fmla="*/ 42 w 48"/>
                  <a:gd name="T3" fmla="*/ 74 h 74"/>
                  <a:gd name="T4" fmla="*/ 0 w 48"/>
                  <a:gd name="T5" fmla="*/ 74 h 74"/>
                  <a:gd name="T6" fmla="*/ 0 w 48"/>
                  <a:gd name="T7" fmla="*/ 73 h 74"/>
                  <a:gd name="T8" fmla="*/ 16 w 48"/>
                  <a:gd name="T9" fmla="*/ 57 h 74"/>
                  <a:gd name="T10" fmla="*/ 26 w 48"/>
                  <a:gd name="T11" fmla="*/ 44 h 74"/>
                  <a:gd name="T12" fmla="*/ 31 w 48"/>
                  <a:gd name="T13" fmla="*/ 37 h 74"/>
                  <a:gd name="T14" fmla="*/ 34 w 48"/>
                  <a:gd name="T15" fmla="*/ 31 h 74"/>
                  <a:gd name="T16" fmla="*/ 34 w 48"/>
                  <a:gd name="T17" fmla="*/ 23 h 74"/>
                  <a:gd name="T18" fmla="*/ 34 w 48"/>
                  <a:gd name="T19" fmla="*/ 19 h 74"/>
                  <a:gd name="T20" fmla="*/ 32 w 48"/>
                  <a:gd name="T21" fmla="*/ 16 h 74"/>
                  <a:gd name="T22" fmla="*/ 29 w 48"/>
                  <a:gd name="T23" fmla="*/ 12 h 74"/>
                  <a:gd name="T24" fmla="*/ 26 w 48"/>
                  <a:gd name="T25" fmla="*/ 10 h 74"/>
                  <a:gd name="T26" fmla="*/ 23 w 48"/>
                  <a:gd name="T27" fmla="*/ 9 h 74"/>
                  <a:gd name="T28" fmla="*/ 19 w 48"/>
                  <a:gd name="T29" fmla="*/ 7 h 74"/>
                  <a:gd name="T30" fmla="*/ 13 w 48"/>
                  <a:gd name="T31" fmla="*/ 9 h 74"/>
                  <a:gd name="T32" fmla="*/ 9 w 48"/>
                  <a:gd name="T33" fmla="*/ 12 h 74"/>
                  <a:gd name="T34" fmla="*/ 6 w 48"/>
                  <a:gd name="T35" fmla="*/ 15 h 74"/>
                  <a:gd name="T36" fmla="*/ 3 w 48"/>
                  <a:gd name="T37" fmla="*/ 21 h 74"/>
                  <a:gd name="T38" fmla="*/ 0 w 48"/>
                  <a:gd name="T39" fmla="*/ 21 h 74"/>
                  <a:gd name="T40" fmla="*/ 2 w 48"/>
                  <a:gd name="T41" fmla="*/ 15 h 74"/>
                  <a:gd name="T42" fmla="*/ 5 w 48"/>
                  <a:gd name="T43" fmla="*/ 9 h 74"/>
                  <a:gd name="T44" fmla="*/ 7 w 48"/>
                  <a:gd name="T45" fmla="*/ 6 h 74"/>
                  <a:gd name="T46" fmla="*/ 12 w 48"/>
                  <a:gd name="T47" fmla="*/ 2 h 74"/>
                  <a:gd name="T48" fmla="*/ 16 w 48"/>
                  <a:gd name="T49" fmla="*/ 0 h 74"/>
                  <a:gd name="T50" fmla="*/ 22 w 48"/>
                  <a:gd name="T51" fmla="*/ 0 h 74"/>
                  <a:gd name="T52" fmla="*/ 28 w 48"/>
                  <a:gd name="T53" fmla="*/ 0 h 74"/>
                  <a:gd name="T54" fmla="*/ 32 w 48"/>
                  <a:gd name="T55" fmla="*/ 3 h 74"/>
                  <a:gd name="T56" fmla="*/ 37 w 48"/>
                  <a:gd name="T57" fmla="*/ 6 h 74"/>
                  <a:gd name="T58" fmla="*/ 41 w 48"/>
                  <a:gd name="T59" fmla="*/ 10 h 74"/>
                  <a:gd name="T60" fmla="*/ 42 w 48"/>
                  <a:gd name="T61" fmla="*/ 15 h 74"/>
                  <a:gd name="T62" fmla="*/ 42 w 48"/>
                  <a:gd name="T63" fmla="*/ 19 h 74"/>
                  <a:gd name="T64" fmla="*/ 42 w 48"/>
                  <a:gd name="T65" fmla="*/ 25 h 74"/>
                  <a:gd name="T66" fmla="*/ 41 w 48"/>
                  <a:gd name="T67" fmla="*/ 31 h 74"/>
                  <a:gd name="T68" fmla="*/ 37 w 48"/>
                  <a:gd name="T69" fmla="*/ 37 h 74"/>
                  <a:gd name="T70" fmla="*/ 32 w 48"/>
                  <a:gd name="T71" fmla="*/ 42 h 74"/>
                  <a:gd name="T72" fmla="*/ 28 w 48"/>
                  <a:gd name="T73" fmla="*/ 48 h 74"/>
                  <a:gd name="T74" fmla="*/ 22 w 48"/>
                  <a:gd name="T75" fmla="*/ 55 h 74"/>
                  <a:gd name="T76" fmla="*/ 16 w 48"/>
                  <a:gd name="T77" fmla="*/ 60 h 74"/>
                  <a:gd name="T78" fmla="*/ 13 w 48"/>
                  <a:gd name="T79" fmla="*/ 64 h 74"/>
                  <a:gd name="T80" fmla="*/ 10 w 48"/>
                  <a:gd name="T81" fmla="*/ 66 h 74"/>
                  <a:gd name="T82" fmla="*/ 29 w 48"/>
                  <a:gd name="T83" fmla="*/ 66 h 74"/>
                  <a:gd name="T84" fmla="*/ 35 w 48"/>
                  <a:gd name="T85" fmla="*/ 66 h 74"/>
                  <a:gd name="T86" fmla="*/ 38 w 48"/>
                  <a:gd name="T87" fmla="*/ 66 h 74"/>
                  <a:gd name="T88" fmla="*/ 42 w 48"/>
                  <a:gd name="T89" fmla="*/ 64 h 74"/>
                  <a:gd name="T90" fmla="*/ 44 w 48"/>
                  <a:gd name="T91" fmla="*/ 63 h 74"/>
                  <a:gd name="T92" fmla="*/ 45 w 48"/>
                  <a:gd name="T93" fmla="*/ 60 h 74"/>
                  <a:gd name="T94" fmla="*/ 48 w 48"/>
                  <a:gd name="T95" fmla="*/ 6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8" h="74">
                    <a:moveTo>
                      <a:pt x="48" y="60"/>
                    </a:moveTo>
                    <a:lnTo>
                      <a:pt x="42" y="74"/>
                    </a:lnTo>
                    <a:lnTo>
                      <a:pt x="0" y="74"/>
                    </a:lnTo>
                    <a:lnTo>
                      <a:pt x="0" y="73"/>
                    </a:lnTo>
                    <a:lnTo>
                      <a:pt x="16" y="57"/>
                    </a:lnTo>
                    <a:lnTo>
                      <a:pt x="26" y="44"/>
                    </a:lnTo>
                    <a:lnTo>
                      <a:pt x="31" y="37"/>
                    </a:lnTo>
                    <a:lnTo>
                      <a:pt x="34" y="31"/>
                    </a:lnTo>
                    <a:lnTo>
                      <a:pt x="34" y="23"/>
                    </a:lnTo>
                    <a:lnTo>
                      <a:pt x="34" y="19"/>
                    </a:lnTo>
                    <a:lnTo>
                      <a:pt x="32" y="16"/>
                    </a:lnTo>
                    <a:lnTo>
                      <a:pt x="29" y="12"/>
                    </a:lnTo>
                    <a:lnTo>
                      <a:pt x="26" y="10"/>
                    </a:lnTo>
                    <a:lnTo>
                      <a:pt x="23" y="9"/>
                    </a:lnTo>
                    <a:lnTo>
                      <a:pt x="19" y="7"/>
                    </a:lnTo>
                    <a:lnTo>
                      <a:pt x="13" y="9"/>
                    </a:lnTo>
                    <a:lnTo>
                      <a:pt x="9" y="12"/>
                    </a:lnTo>
                    <a:lnTo>
                      <a:pt x="6" y="15"/>
                    </a:lnTo>
                    <a:lnTo>
                      <a:pt x="3" y="21"/>
                    </a:lnTo>
                    <a:lnTo>
                      <a:pt x="0" y="21"/>
                    </a:lnTo>
                    <a:lnTo>
                      <a:pt x="2" y="15"/>
                    </a:lnTo>
                    <a:lnTo>
                      <a:pt x="5" y="9"/>
                    </a:lnTo>
                    <a:lnTo>
                      <a:pt x="7" y="6"/>
                    </a:lnTo>
                    <a:lnTo>
                      <a:pt x="12" y="2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8" y="0"/>
                    </a:lnTo>
                    <a:lnTo>
                      <a:pt x="32" y="3"/>
                    </a:lnTo>
                    <a:lnTo>
                      <a:pt x="37" y="6"/>
                    </a:lnTo>
                    <a:lnTo>
                      <a:pt x="41" y="10"/>
                    </a:lnTo>
                    <a:lnTo>
                      <a:pt x="42" y="15"/>
                    </a:lnTo>
                    <a:lnTo>
                      <a:pt x="42" y="19"/>
                    </a:lnTo>
                    <a:lnTo>
                      <a:pt x="42" y="25"/>
                    </a:lnTo>
                    <a:lnTo>
                      <a:pt x="41" y="31"/>
                    </a:lnTo>
                    <a:lnTo>
                      <a:pt x="37" y="37"/>
                    </a:lnTo>
                    <a:lnTo>
                      <a:pt x="32" y="42"/>
                    </a:lnTo>
                    <a:lnTo>
                      <a:pt x="28" y="48"/>
                    </a:lnTo>
                    <a:lnTo>
                      <a:pt x="22" y="55"/>
                    </a:lnTo>
                    <a:lnTo>
                      <a:pt x="16" y="60"/>
                    </a:lnTo>
                    <a:lnTo>
                      <a:pt x="13" y="64"/>
                    </a:lnTo>
                    <a:lnTo>
                      <a:pt x="10" y="66"/>
                    </a:lnTo>
                    <a:lnTo>
                      <a:pt x="29" y="66"/>
                    </a:lnTo>
                    <a:lnTo>
                      <a:pt x="35" y="66"/>
                    </a:lnTo>
                    <a:lnTo>
                      <a:pt x="38" y="66"/>
                    </a:lnTo>
                    <a:lnTo>
                      <a:pt x="42" y="64"/>
                    </a:lnTo>
                    <a:lnTo>
                      <a:pt x="44" y="63"/>
                    </a:lnTo>
                    <a:lnTo>
                      <a:pt x="45" y="60"/>
                    </a:lnTo>
                    <a:lnTo>
                      <a:pt x="48" y="6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57" name="Freeform 1606"/>
              <p:cNvSpPr>
                <a:spLocks/>
              </p:cNvSpPr>
              <p:nvPr/>
            </p:nvSpPr>
            <p:spPr bwMode="auto">
              <a:xfrm>
                <a:off x="817" y="1491"/>
                <a:ext cx="29" cy="74"/>
              </a:xfrm>
              <a:custGeom>
                <a:avLst/>
                <a:gdLst>
                  <a:gd name="T0" fmla="*/ 0 w 29"/>
                  <a:gd name="T1" fmla="*/ 7 h 74"/>
                  <a:gd name="T2" fmla="*/ 18 w 29"/>
                  <a:gd name="T3" fmla="*/ 0 h 74"/>
                  <a:gd name="T4" fmla="*/ 21 w 29"/>
                  <a:gd name="T5" fmla="*/ 0 h 74"/>
                  <a:gd name="T6" fmla="*/ 21 w 29"/>
                  <a:gd name="T7" fmla="*/ 61 h 74"/>
                  <a:gd name="T8" fmla="*/ 21 w 29"/>
                  <a:gd name="T9" fmla="*/ 67 h 74"/>
                  <a:gd name="T10" fmla="*/ 21 w 29"/>
                  <a:gd name="T11" fmla="*/ 70 h 74"/>
                  <a:gd name="T12" fmla="*/ 22 w 29"/>
                  <a:gd name="T13" fmla="*/ 71 h 74"/>
                  <a:gd name="T14" fmla="*/ 23 w 29"/>
                  <a:gd name="T15" fmla="*/ 73 h 74"/>
                  <a:gd name="T16" fmla="*/ 25 w 29"/>
                  <a:gd name="T17" fmla="*/ 73 h 74"/>
                  <a:gd name="T18" fmla="*/ 29 w 29"/>
                  <a:gd name="T19" fmla="*/ 73 h 74"/>
                  <a:gd name="T20" fmla="*/ 29 w 29"/>
                  <a:gd name="T21" fmla="*/ 74 h 74"/>
                  <a:gd name="T22" fmla="*/ 2 w 29"/>
                  <a:gd name="T23" fmla="*/ 74 h 74"/>
                  <a:gd name="T24" fmla="*/ 2 w 29"/>
                  <a:gd name="T25" fmla="*/ 73 h 74"/>
                  <a:gd name="T26" fmla="*/ 6 w 29"/>
                  <a:gd name="T27" fmla="*/ 73 h 74"/>
                  <a:gd name="T28" fmla="*/ 9 w 29"/>
                  <a:gd name="T29" fmla="*/ 73 h 74"/>
                  <a:gd name="T30" fmla="*/ 10 w 29"/>
                  <a:gd name="T31" fmla="*/ 71 h 74"/>
                  <a:gd name="T32" fmla="*/ 10 w 29"/>
                  <a:gd name="T33" fmla="*/ 70 h 74"/>
                  <a:gd name="T34" fmla="*/ 10 w 29"/>
                  <a:gd name="T35" fmla="*/ 69 h 74"/>
                  <a:gd name="T36" fmla="*/ 10 w 29"/>
                  <a:gd name="T37" fmla="*/ 66 h 74"/>
                  <a:gd name="T38" fmla="*/ 10 w 29"/>
                  <a:gd name="T39" fmla="*/ 61 h 74"/>
                  <a:gd name="T40" fmla="*/ 10 w 29"/>
                  <a:gd name="T41" fmla="*/ 21 h 74"/>
                  <a:gd name="T42" fmla="*/ 10 w 29"/>
                  <a:gd name="T43" fmla="*/ 16 h 74"/>
                  <a:gd name="T44" fmla="*/ 10 w 29"/>
                  <a:gd name="T45" fmla="*/ 13 h 74"/>
                  <a:gd name="T46" fmla="*/ 10 w 29"/>
                  <a:gd name="T47" fmla="*/ 10 h 74"/>
                  <a:gd name="T48" fmla="*/ 10 w 29"/>
                  <a:gd name="T49" fmla="*/ 9 h 74"/>
                  <a:gd name="T50" fmla="*/ 9 w 29"/>
                  <a:gd name="T51" fmla="*/ 9 h 74"/>
                  <a:gd name="T52" fmla="*/ 7 w 29"/>
                  <a:gd name="T53" fmla="*/ 7 h 74"/>
                  <a:gd name="T54" fmla="*/ 5 w 29"/>
                  <a:gd name="T55" fmla="*/ 7 h 74"/>
                  <a:gd name="T56" fmla="*/ 2 w 29"/>
                  <a:gd name="T57" fmla="*/ 9 h 74"/>
                  <a:gd name="T58" fmla="*/ 0 w 29"/>
                  <a:gd name="T59" fmla="*/ 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9" h="74">
                    <a:moveTo>
                      <a:pt x="0" y="7"/>
                    </a:moveTo>
                    <a:lnTo>
                      <a:pt x="18" y="0"/>
                    </a:lnTo>
                    <a:lnTo>
                      <a:pt x="21" y="0"/>
                    </a:lnTo>
                    <a:lnTo>
                      <a:pt x="21" y="61"/>
                    </a:lnTo>
                    <a:lnTo>
                      <a:pt x="21" y="67"/>
                    </a:lnTo>
                    <a:lnTo>
                      <a:pt x="21" y="70"/>
                    </a:lnTo>
                    <a:lnTo>
                      <a:pt x="22" y="71"/>
                    </a:lnTo>
                    <a:lnTo>
                      <a:pt x="23" y="73"/>
                    </a:lnTo>
                    <a:lnTo>
                      <a:pt x="25" y="73"/>
                    </a:lnTo>
                    <a:lnTo>
                      <a:pt x="29" y="73"/>
                    </a:lnTo>
                    <a:lnTo>
                      <a:pt x="29" y="74"/>
                    </a:lnTo>
                    <a:lnTo>
                      <a:pt x="2" y="74"/>
                    </a:lnTo>
                    <a:lnTo>
                      <a:pt x="2" y="73"/>
                    </a:lnTo>
                    <a:lnTo>
                      <a:pt x="6" y="73"/>
                    </a:lnTo>
                    <a:lnTo>
                      <a:pt x="9" y="73"/>
                    </a:lnTo>
                    <a:lnTo>
                      <a:pt x="10" y="71"/>
                    </a:lnTo>
                    <a:lnTo>
                      <a:pt x="10" y="70"/>
                    </a:lnTo>
                    <a:lnTo>
                      <a:pt x="10" y="69"/>
                    </a:lnTo>
                    <a:lnTo>
                      <a:pt x="10" y="66"/>
                    </a:lnTo>
                    <a:lnTo>
                      <a:pt x="10" y="61"/>
                    </a:lnTo>
                    <a:lnTo>
                      <a:pt x="10" y="21"/>
                    </a:lnTo>
                    <a:lnTo>
                      <a:pt x="10" y="16"/>
                    </a:lnTo>
                    <a:lnTo>
                      <a:pt x="10" y="13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9" y="9"/>
                    </a:lnTo>
                    <a:lnTo>
                      <a:pt x="7" y="7"/>
                    </a:lnTo>
                    <a:lnTo>
                      <a:pt x="5" y="7"/>
                    </a:lnTo>
                    <a:lnTo>
                      <a:pt x="2" y="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58" name="Line 1607"/>
              <p:cNvSpPr>
                <a:spLocks noChangeShapeType="1"/>
              </p:cNvSpPr>
              <p:nvPr/>
            </p:nvSpPr>
            <p:spPr bwMode="auto">
              <a:xfrm>
                <a:off x="918" y="1459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59" name="Line 1608"/>
              <p:cNvSpPr>
                <a:spLocks noChangeShapeType="1"/>
              </p:cNvSpPr>
              <p:nvPr/>
            </p:nvSpPr>
            <p:spPr bwMode="auto">
              <a:xfrm flipH="1">
                <a:off x="5160" y="1459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60" name="Line 1609"/>
              <p:cNvSpPr>
                <a:spLocks noChangeShapeType="1"/>
              </p:cNvSpPr>
              <p:nvPr/>
            </p:nvSpPr>
            <p:spPr bwMode="auto">
              <a:xfrm>
                <a:off x="918" y="1394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61" name="Line 1610"/>
              <p:cNvSpPr>
                <a:spLocks noChangeShapeType="1"/>
              </p:cNvSpPr>
              <p:nvPr/>
            </p:nvSpPr>
            <p:spPr bwMode="auto">
              <a:xfrm flipH="1">
                <a:off x="5160" y="1394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62" name="Line 1611"/>
              <p:cNvSpPr>
                <a:spLocks noChangeShapeType="1"/>
              </p:cNvSpPr>
              <p:nvPr/>
            </p:nvSpPr>
            <p:spPr bwMode="auto">
              <a:xfrm>
                <a:off x="918" y="1346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18" name="Group 1813"/>
            <p:cNvGrpSpPr>
              <a:grpSpLocks/>
            </p:cNvGrpSpPr>
            <p:nvPr/>
          </p:nvGrpSpPr>
          <p:grpSpPr bwMode="auto">
            <a:xfrm>
              <a:off x="918" y="1196"/>
              <a:ext cx="4264" cy="150"/>
              <a:chOff x="918" y="1196"/>
              <a:chExt cx="4264" cy="150"/>
            </a:xfrm>
          </p:grpSpPr>
          <p:sp>
            <p:nvSpPr>
              <p:cNvPr id="1363" name="Line 1613"/>
              <p:cNvSpPr>
                <a:spLocks noChangeShapeType="1"/>
              </p:cNvSpPr>
              <p:nvPr/>
            </p:nvSpPr>
            <p:spPr bwMode="auto">
              <a:xfrm flipH="1">
                <a:off x="5160" y="1346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64" name="Line 1614"/>
              <p:cNvSpPr>
                <a:spLocks noChangeShapeType="1"/>
              </p:cNvSpPr>
              <p:nvPr/>
            </p:nvSpPr>
            <p:spPr bwMode="auto">
              <a:xfrm>
                <a:off x="918" y="1309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65" name="Line 1615"/>
              <p:cNvSpPr>
                <a:spLocks noChangeShapeType="1"/>
              </p:cNvSpPr>
              <p:nvPr/>
            </p:nvSpPr>
            <p:spPr bwMode="auto">
              <a:xfrm flipH="1">
                <a:off x="5160" y="1309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66" name="Line 1616"/>
              <p:cNvSpPr>
                <a:spLocks noChangeShapeType="1"/>
              </p:cNvSpPr>
              <p:nvPr/>
            </p:nvSpPr>
            <p:spPr bwMode="auto">
              <a:xfrm>
                <a:off x="918" y="1279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67" name="Line 1617"/>
              <p:cNvSpPr>
                <a:spLocks noChangeShapeType="1"/>
              </p:cNvSpPr>
              <p:nvPr/>
            </p:nvSpPr>
            <p:spPr bwMode="auto">
              <a:xfrm flipH="1">
                <a:off x="5160" y="1279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68" name="Line 1618"/>
              <p:cNvSpPr>
                <a:spLocks noChangeShapeType="1"/>
              </p:cNvSpPr>
              <p:nvPr/>
            </p:nvSpPr>
            <p:spPr bwMode="auto">
              <a:xfrm>
                <a:off x="918" y="1254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69" name="Line 1619"/>
              <p:cNvSpPr>
                <a:spLocks noChangeShapeType="1"/>
              </p:cNvSpPr>
              <p:nvPr/>
            </p:nvSpPr>
            <p:spPr bwMode="auto">
              <a:xfrm flipH="1">
                <a:off x="5160" y="1254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70" name="Line 1620"/>
              <p:cNvSpPr>
                <a:spLocks noChangeShapeType="1"/>
              </p:cNvSpPr>
              <p:nvPr/>
            </p:nvSpPr>
            <p:spPr bwMode="auto">
              <a:xfrm>
                <a:off x="918" y="1231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71" name="Line 1621"/>
              <p:cNvSpPr>
                <a:spLocks noChangeShapeType="1"/>
              </p:cNvSpPr>
              <p:nvPr/>
            </p:nvSpPr>
            <p:spPr bwMode="auto">
              <a:xfrm flipH="1">
                <a:off x="5160" y="1231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72" name="Line 1622"/>
              <p:cNvSpPr>
                <a:spLocks noChangeShapeType="1"/>
              </p:cNvSpPr>
              <p:nvPr/>
            </p:nvSpPr>
            <p:spPr bwMode="auto">
              <a:xfrm>
                <a:off x="918" y="1212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73" name="Line 1623"/>
              <p:cNvSpPr>
                <a:spLocks noChangeShapeType="1"/>
              </p:cNvSpPr>
              <p:nvPr/>
            </p:nvSpPr>
            <p:spPr bwMode="auto">
              <a:xfrm flipH="1">
                <a:off x="5160" y="1212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74" name="Line 1624"/>
              <p:cNvSpPr>
                <a:spLocks noChangeShapeType="1"/>
              </p:cNvSpPr>
              <p:nvPr/>
            </p:nvSpPr>
            <p:spPr bwMode="auto">
              <a:xfrm>
                <a:off x="918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75" name="Line 1625"/>
              <p:cNvSpPr>
                <a:spLocks noChangeShapeType="1"/>
              </p:cNvSpPr>
              <p:nvPr/>
            </p:nvSpPr>
            <p:spPr bwMode="auto">
              <a:xfrm>
                <a:off x="938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76" name="Line 1626"/>
              <p:cNvSpPr>
                <a:spLocks noChangeShapeType="1"/>
              </p:cNvSpPr>
              <p:nvPr/>
            </p:nvSpPr>
            <p:spPr bwMode="auto">
              <a:xfrm>
                <a:off x="958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77" name="Line 1627"/>
              <p:cNvSpPr>
                <a:spLocks noChangeShapeType="1"/>
              </p:cNvSpPr>
              <p:nvPr/>
            </p:nvSpPr>
            <p:spPr bwMode="auto">
              <a:xfrm>
                <a:off x="979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78" name="Line 1628"/>
              <p:cNvSpPr>
                <a:spLocks noChangeShapeType="1"/>
              </p:cNvSpPr>
              <p:nvPr/>
            </p:nvSpPr>
            <p:spPr bwMode="auto">
              <a:xfrm>
                <a:off x="1000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79" name="Line 1629"/>
              <p:cNvSpPr>
                <a:spLocks noChangeShapeType="1"/>
              </p:cNvSpPr>
              <p:nvPr/>
            </p:nvSpPr>
            <p:spPr bwMode="auto">
              <a:xfrm>
                <a:off x="1021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80" name="Line 1630"/>
              <p:cNvSpPr>
                <a:spLocks noChangeShapeType="1"/>
              </p:cNvSpPr>
              <p:nvPr/>
            </p:nvSpPr>
            <p:spPr bwMode="auto">
              <a:xfrm>
                <a:off x="1041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81" name="Line 1631"/>
              <p:cNvSpPr>
                <a:spLocks noChangeShapeType="1"/>
              </p:cNvSpPr>
              <p:nvPr/>
            </p:nvSpPr>
            <p:spPr bwMode="auto">
              <a:xfrm>
                <a:off x="1062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82" name="Line 1632"/>
              <p:cNvSpPr>
                <a:spLocks noChangeShapeType="1"/>
              </p:cNvSpPr>
              <p:nvPr/>
            </p:nvSpPr>
            <p:spPr bwMode="auto">
              <a:xfrm>
                <a:off x="1082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83" name="Line 1633"/>
              <p:cNvSpPr>
                <a:spLocks noChangeShapeType="1"/>
              </p:cNvSpPr>
              <p:nvPr/>
            </p:nvSpPr>
            <p:spPr bwMode="auto">
              <a:xfrm>
                <a:off x="1102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84" name="Line 1634"/>
              <p:cNvSpPr>
                <a:spLocks noChangeShapeType="1"/>
              </p:cNvSpPr>
              <p:nvPr/>
            </p:nvSpPr>
            <p:spPr bwMode="auto">
              <a:xfrm>
                <a:off x="1123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85" name="Line 1635"/>
              <p:cNvSpPr>
                <a:spLocks noChangeShapeType="1"/>
              </p:cNvSpPr>
              <p:nvPr/>
            </p:nvSpPr>
            <p:spPr bwMode="auto">
              <a:xfrm>
                <a:off x="1144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86" name="Line 1636"/>
              <p:cNvSpPr>
                <a:spLocks noChangeShapeType="1"/>
              </p:cNvSpPr>
              <p:nvPr/>
            </p:nvSpPr>
            <p:spPr bwMode="auto">
              <a:xfrm>
                <a:off x="1165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87" name="Line 1637"/>
              <p:cNvSpPr>
                <a:spLocks noChangeShapeType="1"/>
              </p:cNvSpPr>
              <p:nvPr/>
            </p:nvSpPr>
            <p:spPr bwMode="auto">
              <a:xfrm>
                <a:off x="1185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88" name="Line 1638"/>
              <p:cNvSpPr>
                <a:spLocks noChangeShapeType="1"/>
              </p:cNvSpPr>
              <p:nvPr/>
            </p:nvSpPr>
            <p:spPr bwMode="auto">
              <a:xfrm>
                <a:off x="1206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89" name="Line 1639"/>
              <p:cNvSpPr>
                <a:spLocks noChangeShapeType="1"/>
              </p:cNvSpPr>
              <p:nvPr/>
            </p:nvSpPr>
            <p:spPr bwMode="auto">
              <a:xfrm>
                <a:off x="1226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90" name="Line 1640"/>
              <p:cNvSpPr>
                <a:spLocks noChangeShapeType="1"/>
              </p:cNvSpPr>
              <p:nvPr/>
            </p:nvSpPr>
            <p:spPr bwMode="auto">
              <a:xfrm>
                <a:off x="1246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91" name="Line 1641"/>
              <p:cNvSpPr>
                <a:spLocks noChangeShapeType="1"/>
              </p:cNvSpPr>
              <p:nvPr/>
            </p:nvSpPr>
            <p:spPr bwMode="auto">
              <a:xfrm>
                <a:off x="1267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92" name="Line 1642"/>
              <p:cNvSpPr>
                <a:spLocks noChangeShapeType="1"/>
              </p:cNvSpPr>
              <p:nvPr/>
            </p:nvSpPr>
            <p:spPr bwMode="auto">
              <a:xfrm>
                <a:off x="1288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93" name="Line 1643"/>
              <p:cNvSpPr>
                <a:spLocks noChangeShapeType="1"/>
              </p:cNvSpPr>
              <p:nvPr/>
            </p:nvSpPr>
            <p:spPr bwMode="auto">
              <a:xfrm>
                <a:off x="1309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94" name="Line 1644"/>
              <p:cNvSpPr>
                <a:spLocks noChangeShapeType="1"/>
              </p:cNvSpPr>
              <p:nvPr/>
            </p:nvSpPr>
            <p:spPr bwMode="auto">
              <a:xfrm>
                <a:off x="1329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95" name="Line 1645"/>
              <p:cNvSpPr>
                <a:spLocks noChangeShapeType="1"/>
              </p:cNvSpPr>
              <p:nvPr/>
            </p:nvSpPr>
            <p:spPr bwMode="auto">
              <a:xfrm>
                <a:off x="1350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96" name="Line 1646"/>
              <p:cNvSpPr>
                <a:spLocks noChangeShapeType="1"/>
              </p:cNvSpPr>
              <p:nvPr/>
            </p:nvSpPr>
            <p:spPr bwMode="auto">
              <a:xfrm>
                <a:off x="1370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97" name="Line 1647"/>
              <p:cNvSpPr>
                <a:spLocks noChangeShapeType="1"/>
              </p:cNvSpPr>
              <p:nvPr/>
            </p:nvSpPr>
            <p:spPr bwMode="auto">
              <a:xfrm>
                <a:off x="1390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98" name="Line 1648"/>
              <p:cNvSpPr>
                <a:spLocks noChangeShapeType="1"/>
              </p:cNvSpPr>
              <p:nvPr/>
            </p:nvSpPr>
            <p:spPr bwMode="auto">
              <a:xfrm>
                <a:off x="1411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99" name="Line 1649"/>
              <p:cNvSpPr>
                <a:spLocks noChangeShapeType="1"/>
              </p:cNvSpPr>
              <p:nvPr/>
            </p:nvSpPr>
            <p:spPr bwMode="auto">
              <a:xfrm>
                <a:off x="1432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00" name="Line 1650"/>
              <p:cNvSpPr>
                <a:spLocks noChangeShapeType="1"/>
              </p:cNvSpPr>
              <p:nvPr/>
            </p:nvSpPr>
            <p:spPr bwMode="auto">
              <a:xfrm>
                <a:off x="1453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01" name="Line 1651"/>
              <p:cNvSpPr>
                <a:spLocks noChangeShapeType="1"/>
              </p:cNvSpPr>
              <p:nvPr/>
            </p:nvSpPr>
            <p:spPr bwMode="auto">
              <a:xfrm>
                <a:off x="1473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02" name="Line 1652"/>
              <p:cNvSpPr>
                <a:spLocks noChangeShapeType="1"/>
              </p:cNvSpPr>
              <p:nvPr/>
            </p:nvSpPr>
            <p:spPr bwMode="auto">
              <a:xfrm>
                <a:off x="1494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03" name="Line 1653"/>
              <p:cNvSpPr>
                <a:spLocks noChangeShapeType="1"/>
              </p:cNvSpPr>
              <p:nvPr/>
            </p:nvSpPr>
            <p:spPr bwMode="auto">
              <a:xfrm>
                <a:off x="1514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04" name="Line 1654"/>
              <p:cNvSpPr>
                <a:spLocks noChangeShapeType="1"/>
              </p:cNvSpPr>
              <p:nvPr/>
            </p:nvSpPr>
            <p:spPr bwMode="auto">
              <a:xfrm>
                <a:off x="1534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05" name="Line 1655"/>
              <p:cNvSpPr>
                <a:spLocks noChangeShapeType="1"/>
              </p:cNvSpPr>
              <p:nvPr/>
            </p:nvSpPr>
            <p:spPr bwMode="auto">
              <a:xfrm>
                <a:off x="1555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06" name="Line 1656"/>
              <p:cNvSpPr>
                <a:spLocks noChangeShapeType="1"/>
              </p:cNvSpPr>
              <p:nvPr/>
            </p:nvSpPr>
            <p:spPr bwMode="auto">
              <a:xfrm>
                <a:off x="1576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07" name="Line 1657"/>
              <p:cNvSpPr>
                <a:spLocks noChangeShapeType="1"/>
              </p:cNvSpPr>
              <p:nvPr/>
            </p:nvSpPr>
            <p:spPr bwMode="auto">
              <a:xfrm>
                <a:off x="1597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08" name="Line 1658"/>
              <p:cNvSpPr>
                <a:spLocks noChangeShapeType="1"/>
              </p:cNvSpPr>
              <p:nvPr/>
            </p:nvSpPr>
            <p:spPr bwMode="auto">
              <a:xfrm>
                <a:off x="1617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09" name="Line 1659"/>
              <p:cNvSpPr>
                <a:spLocks noChangeShapeType="1"/>
              </p:cNvSpPr>
              <p:nvPr/>
            </p:nvSpPr>
            <p:spPr bwMode="auto">
              <a:xfrm>
                <a:off x="1638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10" name="Line 1660"/>
              <p:cNvSpPr>
                <a:spLocks noChangeShapeType="1"/>
              </p:cNvSpPr>
              <p:nvPr/>
            </p:nvSpPr>
            <p:spPr bwMode="auto">
              <a:xfrm>
                <a:off x="1658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11" name="Line 1661"/>
              <p:cNvSpPr>
                <a:spLocks noChangeShapeType="1"/>
              </p:cNvSpPr>
              <p:nvPr/>
            </p:nvSpPr>
            <p:spPr bwMode="auto">
              <a:xfrm>
                <a:off x="1678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12" name="Line 1662"/>
              <p:cNvSpPr>
                <a:spLocks noChangeShapeType="1"/>
              </p:cNvSpPr>
              <p:nvPr/>
            </p:nvSpPr>
            <p:spPr bwMode="auto">
              <a:xfrm>
                <a:off x="1699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13" name="Line 1663"/>
              <p:cNvSpPr>
                <a:spLocks noChangeShapeType="1"/>
              </p:cNvSpPr>
              <p:nvPr/>
            </p:nvSpPr>
            <p:spPr bwMode="auto">
              <a:xfrm>
                <a:off x="1720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14" name="Line 1664"/>
              <p:cNvSpPr>
                <a:spLocks noChangeShapeType="1"/>
              </p:cNvSpPr>
              <p:nvPr/>
            </p:nvSpPr>
            <p:spPr bwMode="auto">
              <a:xfrm>
                <a:off x="1741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15" name="Line 1665"/>
              <p:cNvSpPr>
                <a:spLocks noChangeShapeType="1"/>
              </p:cNvSpPr>
              <p:nvPr/>
            </p:nvSpPr>
            <p:spPr bwMode="auto">
              <a:xfrm>
                <a:off x="1761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16" name="Line 1666"/>
              <p:cNvSpPr>
                <a:spLocks noChangeShapeType="1"/>
              </p:cNvSpPr>
              <p:nvPr/>
            </p:nvSpPr>
            <p:spPr bwMode="auto">
              <a:xfrm>
                <a:off x="1782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17" name="Line 1667"/>
              <p:cNvSpPr>
                <a:spLocks noChangeShapeType="1"/>
              </p:cNvSpPr>
              <p:nvPr/>
            </p:nvSpPr>
            <p:spPr bwMode="auto">
              <a:xfrm>
                <a:off x="1802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18" name="Line 1668"/>
              <p:cNvSpPr>
                <a:spLocks noChangeShapeType="1"/>
              </p:cNvSpPr>
              <p:nvPr/>
            </p:nvSpPr>
            <p:spPr bwMode="auto">
              <a:xfrm>
                <a:off x="1822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19" name="Line 1669"/>
              <p:cNvSpPr>
                <a:spLocks noChangeShapeType="1"/>
              </p:cNvSpPr>
              <p:nvPr/>
            </p:nvSpPr>
            <p:spPr bwMode="auto">
              <a:xfrm>
                <a:off x="1843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20" name="Line 1670"/>
              <p:cNvSpPr>
                <a:spLocks noChangeShapeType="1"/>
              </p:cNvSpPr>
              <p:nvPr/>
            </p:nvSpPr>
            <p:spPr bwMode="auto">
              <a:xfrm>
                <a:off x="1864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21" name="Line 1671"/>
              <p:cNvSpPr>
                <a:spLocks noChangeShapeType="1"/>
              </p:cNvSpPr>
              <p:nvPr/>
            </p:nvSpPr>
            <p:spPr bwMode="auto">
              <a:xfrm>
                <a:off x="1885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22" name="Line 1672"/>
              <p:cNvSpPr>
                <a:spLocks noChangeShapeType="1"/>
              </p:cNvSpPr>
              <p:nvPr/>
            </p:nvSpPr>
            <p:spPr bwMode="auto">
              <a:xfrm>
                <a:off x="1905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23" name="Line 1673"/>
              <p:cNvSpPr>
                <a:spLocks noChangeShapeType="1"/>
              </p:cNvSpPr>
              <p:nvPr/>
            </p:nvSpPr>
            <p:spPr bwMode="auto">
              <a:xfrm>
                <a:off x="1926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24" name="Line 1674"/>
              <p:cNvSpPr>
                <a:spLocks noChangeShapeType="1"/>
              </p:cNvSpPr>
              <p:nvPr/>
            </p:nvSpPr>
            <p:spPr bwMode="auto">
              <a:xfrm>
                <a:off x="1946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25" name="Line 1675"/>
              <p:cNvSpPr>
                <a:spLocks noChangeShapeType="1"/>
              </p:cNvSpPr>
              <p:nvPr/>
            </p:nvSpPr>
            <p:spPr bwMode="auto">
              <a:xfrm>
                <a:off x="1966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26" name="Line 1676"/>
              <p:cNvSpPr>
                <a:spLocks noChangeShapeType="1"/>
              </p:cNvSpPr>
              <p:nvPr/>
            </p:nvSpPr>
            <p:spPr bwMode="auto">
              <a:xfrm>
                <a:off x="1987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27" name="Line 1677"/>
              <p:cNvSpPr>
                <a:spLocks noChangeShapeType="1"/>
              </p:cNvSpPr>
              <p:nvPr/>
            </p:nvSpPr>
            <p:spPr bwMode="auto">
              <a:xfrm>
                <a:off x="2008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28" name="Line 1678"/>
              <p:cNvSpPr>
                <a:spLocks noChangeShapeType="1"/>
              </p:cNvSpPr>
              <p:nvPr/>
            </p:nvSpPr>
            <p:spPr bwMode="auto">
              <a:xfrm>
                <a:off x="2029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29" name="Line 1679"/>
              <p:cNvSpPr>
                <a:spLocks noChangeShapeType="1"/>
              </p:cNvSpPr>
              <p:nvPr/>
            </p:nvSpPr>
            <p:spPr bwMode="auto">
              <a:xfrm>
                <a:off x="2049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30" name="Line 1680"/>
              <p:cNvSpPr>
                <a:spLocks noChangeShapeType="1"/>
              </p:cNvSpPr>
              <p:nvPr/>
            </p:nvSpPr>
            <p:spPr bwMode="auto">
              <a:xfrm>
                <a:off x="2070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31" name="Line 1681"/>
              <p:cNvSpPr>
                <a:spLocks noChangeShapeType="1"/>
              </p:cNvSpPr>
              <p:nvPr/>
            </p:nvSpPr>
            <p:spPr bwMode="auto">
              <a:xfrm>
                <a:off x="2090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32" name="Line 1682"/>
              <p:cNvSpPr>
                <a:spLocks noChangeShapeType="1"/>
              </p:cNvSpPr>
              <p:nvPr/>
            </p:nvSpPr>
            <p:spPr bwMode="auto">
              <a:xfrm>
                <a:off x="2110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33" name="Line 1683"/>
              <p:cNvSpPr>
                <a:spLocks noChangeShapeType="1"/>
              </p:cNvSpPr>
              <p:nvPr/>
            </p:nvSpPr>
            <p:spPr bwMode="auto">
              <a:xfrm>
                <a:off x="2131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34" name="Line 1684"/>
              <p:cNvSpPr>
                <a:spLocks noChangeShapeType="1"/>
              </p:cNvSpPr>
              <p:nvPr/>
            </p:nvSpPr>
            <p:spPr bwMode="auto">
              <a:xfrm>
                <a:off x="2152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35" name="Line 1685"/>
              <p:cNvSpPr>
                <a:spLocks noChangeShapeType="1"/>
              </p:cNvSpPr>
              <p:nvPr/>
            </p:nvSpPr>
            <p:spPr bwMode="auto">
              <a:xfrm>
                <a:off x="2173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36" name="Line 1686"/>
              <p:cNvSpPr>
                <a:spLocks noChangeShapeType="1"/>
              </p:cNvSpPr>
              <p:nvPr/>
            </p:nvSpPr>
            <p:spPr bwMode="auto">
              <a:xfrm>
                <a:off x="2193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37" name="Line 1687"/>
              <p:cNvSpPr>
                <a:spLocks noChangeShapeType="1"/>
              </p:cNvSpPr>
              <p:nvPr/>
            </p:nvSpPr>
            <p:spPr bwMode="auto">
              <a:xfrm>
                <a:off x="2214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38" name="Line 1688"/>
              <p:cNvSpPr>
                <a:spLocks noChangeShapeType="1"/>
              </p:cNvSpPr>
              <p:nvPr/>
            </p:nvSpPr>
            <p:spPr bwMode="auto">
              <a:xfrm>
                <a:off x="2234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39" name="Line 1689"/>
              <p:cNvSpPr>
                <a:spLocks noChangeShapeType="1"/>
              </p:cNvSpPr>
              <p:nvPr/>
            </p:nvSpPr>
            <p:spPr bwMode="auto">
              <a:xfrm>
                <a:off x="2254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40" name="Line 1690"/>
              <p:cNvSpPr>
                <a:spLocks noChangeShapeType="1"/>
              </p:cNvSpPr>
              <p:nvPr/>
            </p:nvSpPr>
            <p:spPr bwMode="auto">
              <a:xfrm>
                <a:off x="2275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41" name="Line 1691"/>
              <p:cNvSpPr>
                <a:spLocks noChangeShapeType="1"/>
              </p:cNvSpPr>
              <p:nvPr/>
            </p:nvSpPr>
            <p:spPr bwMode="auto">
              <a:xfrm>
                <a:off x="2296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42" name="Line 1692"/>
              <p:cNvSpPr>
                <a:spLocks noChangeShapeType="1"/>
              </p:cNvSpPr>
              <p:nvPr/>
            </p:nvSpPr>
            <p:spPr bwMode="auto">
              <a:xfrm>
                <a:off x="2317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43" name="Line 1693"/>
              <p:cNvSpPr>
                <a:spLocks noChangeShapeType="1"/>
              </p:cNvSpPr>
              <p:nvPr/>
            </p:nvSpPr>
            <p:spPr bwMode="auto">
              <a:xfrm>
                <a:off x="2337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44" name="Line 1694"/>
              <p:cNvSpPr>
                <a:spLocks noChangeShapeType="1"/>
              </p:cNvSpPr>
              <p:nvPr/>
            </p:nvSpPr>
            <p:spPr bwMode="auto">
              <a:xfrm>
                <a:off x="2358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45" name="Line 1695"/>
              <p:cNvSpPr>
                <a:spLocks noChangeShapeType="1"/>
              </p:cNvSpPr>
              <p:nvPr/>
            </p:nvSpPr>
            <p:spPr bwMode="auto">
              <a:xfrm>
                <a:off x="2378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46" name="Line 1696"/>
              <p:cNvSpPr>
                <a:spLocks noChangeShapeType="1"/>
              </p:cNvSpPr>
              <p:nvPr/>
            </p:nvSpPr>
            <p:spPr bwMode="auto">
              <a:xfrm>
                <a:off x="2398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47" name="Line 1697"/>
              <p:cNvSpPr>
                <a:spLocks noChangeShapeType="1"/>
              </p:cNvSpPr>
              <p:nvPr/>
            </p:nvSpPr>
            <p:spPr bwMode="auto">
              <a:xfrm>
                <a:off x="2419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48" name="Line 1698"/>
              <p:cNvSpPr>
                <a:spLocks noChangeShapeType="1"/>
              </p:cNvSpPr>
              <p:nvPr/>
            </p:nvSpPr>
            <p:spPr bwMode="auto">
              <a:xfrm>
                <a:off x="2440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49" name="Line 1699"/>
              <p:cNvSpPr>
                <a:spLocks noChangeShapeType="1"/>
              </p:cNvSpPr>
              <p:nvPr/>
            </p:nvSpPr>
            <p:spPr bwMode="auto">
              <a:xfrm>
                <a:off x="2461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0" name="Line 1700"/>
              <p:cNvSpPr>
                <a:spLocks noChangeShapeType="1"/>
              </p:cNvSpPr>
              <p:nvPr/>
            </p:nvSpPr>
            <p:spPr bwMode="auto">
              <a:xfrm>
                <a:off x="2481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1" name="Line 1701"/>
              <p:cNvSpPr>
                <a:spLocks noChangeShapeType="1"/>
              </p:cNvSpPr>
              <p:nvPr/>
            </p:nvSpPr>
            <p:spPr bwMode="auto">
              <a:xfrm>
                <a:off x="2502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2" name="Line 1702"/>
              <p:cNvSpPr>
                <a:spLocks noChangeShapeType="1"/>
              </p:cNvSpPr>
              <p:nvPr/>
            </p:nvSpPr>
            <p:spPr bwMode="auto">
              <a:xfrm>
                <a:off x="2522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3" name="Line 1703"/>
              <p:cNvSpPr>
                <a:spLocks noChangeShapeType="1"/>
              </p:cNvSpPr>
              <p:nvPr/>
            </p:nvSpPr>
            <p:spPr bwMode="auto">
              <a:xfrm>
                <a:off x="2542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4" name="Line 1704"/>
              <p:cNvSpPr>
                <a:spLocks noChangeShapeType="1"/>
              </p:cNvSpPr>
              <p:nvPr/>
            </p:nvSpPr>
            <p:spPr bwMode="auto">
              <a:xfrm>
                <a:off x="2563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5" name="Line 1705"/>
              <p:cNvSpPr>
                <a:spLocks noChangeShapeType="1"/>
              </p:cNvSpPr>
              <p:nvPr/>
            </p:nvSpPr>
            <p:spPr bwMode="auto">
              <a:xfrm>
                <a:off x="2584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6" name="Line 1706"/>
              <p:cNvSpPr>
                <a:spLocks noChangeShapeType="1"/>
              </p:cNvSpPr>
              <p:nvPr/>
            </p:nvSpPr>
            <p:spPr bwMode="auto">
              <a:xfrm>
                <a:off x="2605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7" name="Line 1707"/>
              <p:cNvSpPr>
                <a:spLocks noChangeShapeType="1"/>
              </p:cNvSpPr>
              <p:nvPr/>
            </p:nvSpPr>
            <p:spPr bwMode="auto">
              <a:xfrm>
                <a:off x="2625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8" name="Line 1708"/>
              <p:cNvSpPr>
                <a:spLocks noChangeShapeType="1"/>
              </p:cNvSpPr>
              <p:nvPr/>
            </p:nvSpPr>
            <p:spPr bwMode="auto">
              <a:xfrm>
                <a:off x="2646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9" name="Line 1709"/>
              <p:cNvSpPr>
                <a:spLocks noChangeShapeType="1"/>
              </p:cNvSpPr>
              <p:nvPr/>
            </p:nvSpPr>
            <p:spPr bwMode="auto">
              <a:xfrm>
                <a:off x="2666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0" name="Line 1710"/>
              <p:cNvSpPr>
                <a:spLocks noChangeShapeType="1"/>
              </p:cNvSpPr>
              <p:nvPr/>
            </p:nvSpPr>
            <p:spPr bwMode="auto">
              <a:xfrm>
                <a:off x="2686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1" name="Line 1711"/>
              <p:cNvSpPr>
                <a:spLocks noChangeShapeType="1"/>
              </p:cNvSpPr>
              <p:nvPr/>
            </p:nvSpPr>
            <p:spPr bwMode="auto">
              <a:xfrm>
                <a:off x="2707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2" name="Line 1712"/>
              <p:cNvSpPr>
                <a:spLocks noChangeShapeType="1"/>
              </p:cNvSpPr>
              <p:nvPr/>
            </p:nvSpPr>
            <p:spPr bwMode="auto">
              <a:xfrm>
                <a:off x="2728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3" name="Line 1713"/>
              <p:cNvSpPr>
                <a:spLocks noChangeShapeType="1"/>
              </p:cNvSpPr>
              <p:nvPr/>
            </p:nvSpPr>
            <p:spPr bwMode="auto">
              <a:xfrm>
                <a:off x="2749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4" name="Line 1714"/>
              <p:cNvSpPr>
                <a:spLocks noChangeShapeType="1"/>
              </p:cNvSpPr>
              <p:nvPr/>
            </p:nvSpPr>
            <p:spPr bwMode="auto">
              <a:xfrm>
                <a:off x="2769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5" name="Line 1715"/>
              <p:cNvSpPr>
                <a:spLocks noChangeShapeType="1"/>
              </p:cNvSpPr>
              <p:nvPr/>
            </p:nvSpPr>
            <p:spPr bwMode="auto">
              <a:xfrm>
                <a:off x="2790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6" name="Line 1716"/>
              <p:cNvSpPr>
                <a:spLocks noChangeShapeType="1"/>
              </p:cNvSpPr>
              <p:nvPr/>
            </p:nvSpPr>
            <p:spPr bwMode="auto">
              <a:xfrm>
                <a:off x="2810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7" name="Line 1717"/>
              <p:cNvSpPr>
                <a:spLocks noChangeShapeType="1"/>
              </p:cNvSpPr>
              <p:nvPr/>
            </p:nvSpPr>
            <p:spPr bwMode="auto">
              <a:xfrm>
                <a:off x="2830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8" name="Line 1718"/>
              <p:cNvSpPr>
                <a:spLocks noChangeShapeType="1"/>
              </p:cNvSpPr>
              <p:nvPr/>
            </p:nvSpPr>
            <p:spPr bwMode="auto">
              <a:xfrm>
                <a:off x="2851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9" name="Line 1719"/>
              <p:cNvSpPr>
                <a:spLocks noChangeShapeType="1"/>
              </p:cNvSpPr>
              <p:nvPr/>
            </p:nvSpPr>
            <p:spPr bwMode="auto">
              <a:xfrm>
                <a:off x="2872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0" name="Line 1720"/>
              <p:cNvSpPr>
                <a:spLocks noChangeShapeType="1"/>
              </p:cNvSpPr>
              <p:nvPr/>
            </p:nvSpPr>
            <p:spPr bwMode="auto">
              <a:xfrm>
                <a:off x="2893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1" name="Line 1721"/>
              <p:cNvSpPr>
                <a:spLocks noChangeShapeType="1"/>
              </p:cNvSpPr>
              <p:nvPr/>
            </p:nvSpPr>
            <p:spPr bwMode="auto">
              <a:xfrm>
                <a:off x="2913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2" name="Line 1722"/>
              <p:cNvSpPr>
                <a:spLocks noChangeShapeType="1"/>
              </p:cNvSpPr>
              <p:nvPr/>
            </p:nvSpPr>
            <p:spPr bwMode="auto">
              <a:xfrm>
                <a:off x="2934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3" name="Line 1723"/>
              <p:cNvSpPr>
                <a:spLocks noChangeShapeType="1"/>
              </p:cNvSpPr>
              <p:nvPr/>
            </p:nvSpPr>
            <p:spPr bwMode="auto">
              <a:xfrm>
                <a:off x="2954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4" name="Line 1724"/>
              <p:cNvSpPr>
                <a:spLocks noChangeShapeType="1"/>
              </p:cNvSpPr>
              <p:nvPr/>
            </p:nvSpPr>
            <p:spPr bwMode="auto">
              <a:xfrm>
                <a:off x="2974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5" name="Line 1725"/>
              <p:cNvSpPr>
                <a:spLocks noChangeShapeType="1"/>
              </p:cNvSpPr>
              <p:nvPr/>
            </p:nvSpPr>
            <p:spPr bwMode="auto">
              <a:xfrm>
                <a:off x="2995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6" name="Line 1726"/>
              <p:cNvSpPr>
                <a:spLocks noChangeShapeType="1"/>
              </p:cNvSpPr>
              <p:nvPr/>
            </p:nvSpPr>
            <p:spPr bwMode="auto">
              <a:xfrm>
                <a:off x="3016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7" name="Line 1727"/>
              <p:cNvSpPr>
                <a:spLocks noChangeShapeType="1"/>
              </p:cNvSpPr>
              <p:nvPr/>
            </p:nvSpPr>
            <p:spPr bwMode="auto">
              <a:xfrm>
                <a:off x="3037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8" name="Line 1728"/>
              <p:cNvSpPr>
                <a:spLocks noChangeShapeType="1"/>
              </p:cNvSpPr>
              <p:nvPr/>
            </p:nvSpPr>
            <p:spPr bwMode="auto">
              <a:xfrm>
                <a:off x="3057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9" name="Line 1729"/>
              <p:cNvSpPr>
                <a:spLocks noChangeShapeType="1"/>
              </p:cNvSpPr>
              <p:nvPr/>
            </p:nvSpPr>
            <p:spPr bwMode="auto">
              <a:xfrm>
                <a:off x="3078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0" name="Line 1730"/>
              <p:cNvSpPr>
                <a:spLocks noChangeShapeType="1"/>
              </p:cNvSpPr>
              <p:nvPr/>
            </p:nvSpPr>
            <p:spPr bwMode="auto">
              <a:xfrm>
                <a:off x="3098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1" name="Line 1731"/>
              <p:cNvSpPr>
                <a:spLocks noChangeShapeType="1"/>
              </p:cNvSpPr>
              <p:nvPr/>
            </p:nvSpPr>
            <p:spPr bwMode="auto">
              <a:xfrm>
                <a:off x="3118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2" name="Line 1732"/>
              <p:cNvSpPr>
                <a:spLocks noChangeShapeType="1"/>
              </p:cNvSpPr>
              <p:nvPr/>
            </p:nvSpPr>
            <p:spPr bwMode="auto">
              <a:xfrm>
                <a:off x="3139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3" name="Line 1733"/>
              <p:cNvSpPr>
                <a:spLocks noChangeShapeType="1"/>
              </p:cNvSpPr>
              <p:nvPr/>
            </p:nvSpPr>
            <p:spPr bwMode="auto">
              <a:xfrm>
                <a:off x="3160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4" name="Line 1734"/>
              <p:cNvSpPr>
                <a:spLocks noChangeShapeType="1"/>
              </p:cNvSpPr>
              <p:nvPr/>
            </p:nvSpPr>
            <p:spPr bwMode="auto">
              <a:xfrm>
                <a:off x="3181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5" name="Line 1735"/>
              <p:cNvSpPr>
                <a:spLocks noChangeShapeType="1"/>
              </p:cNvSpPr>
              <p:nvPr/>
            </p:nvSpPr>
            <p:spPr bwMode="auto">
              <a:xfrm>
                <a:off x="3201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6" name="Line 1736"/>
              <p:cNvSpPr>
                <a:spLocks noChangeShapeType="1"/>
              </p:cNvSpPr>
              <p:nvPr/>
            </p:nvSpPr>
            <p:spPr bwMode="auto">
              <a:xfrm>
                <a:off x="3222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7" name="Line 1737"/>
              <p:cNvSpPr>
                <a:spLocks noChangeShapeType="1"/>
              </p:cNvSpPr>
              <p:nvPr/>
            </p:nvSpPr>
            <p:spPr bwMode="auto">
              <a:xfrm>
                <a:off x="3242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8" name="Line 1738"/>
              <p:cNvSpPr>
                <a:spLocks noChangeShapeType="1"/>
              </p:cNvSpPr>
              <p:nvPr/>
            </p:nvSpPr>
            <p:spPr bwMode="auto">
              <a:xfrm>
                <a:off x="3262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9" name="Line 1739"/>
              <p:cNvSpPr>
                <a:spLocks noChangeShapeType="1"/>
              </p:cNvSpPr>
              <p:nvPr/>
            </p:nvSpPr>
            <p:spPr bwMode="auto">
              <a:xfrm>
                <a:off x="3283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0" name="Line 1740"/>
              <p:cNvSpPr>
                <a:spLocks noChangeShapeType="1"/>
              </p:cNvSpPr>
              <p:nvPr/>
            </p:nvSpPr>
            <p:spPr bwMode="auto">
              <a:xfrm>
                <a:off x="3304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1" name="Line 1741"/>
              <p:cNvSpPr>
                <a:spLocks noChangeShapeType="1"/>
              </p:cNvSpPr>
              <p:nvPr/>
            </p:nvSpPr>
            <p:spPr bwMode="auto">
              <a:xfrm>
                <a:off x="3325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2" name="Line 1742"/>
              <p:cNvSpPr>
                <a:spLocks noChangeShapeType="1"/>
              </p:cNvSpPr>
              <p:nvPr/>
            </p:nvSpPr>
            <p:spPr bwMode="auto">
              <a:xfrm>
                <a:off x="3345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3" name="Line 1743"/>
              <p:cNvSpPr>
                <a:spLocks noChangeShapeType="1"/>
              </p:cNvSpPr>
              <p:nvPr/>
            </p:nvSpPr>
            <p:spPr bwMode="auto">
              <a:xfrm>
                <a:off x="3366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4" name="Line 1744"/>
              <p:cNvSpPr>
                <a:spLocks noChangeShapeType="1"/>
              </p:cNvSpPr>
              <p:nvPr/>
            </p:nvSpPr>
            <p:spPr bwMode="auto">
              <a:xfrm>
                <a:off x="3386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5" name="Line 1745"/>
              <p:cNvSpPr>
                <a:spLocks noChangeShapeType="1"/>
              </p:cNvSpPr>
              <p:nvPr/>
            </p:nvSpPr>
            <p:spPr bwMode="auto">
              <a:xfrm>
                <a:off x="3406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6" name="Line 1746"/>
              <p:cNvSpPr>
                <a:spLocks noChangeShapeType="1"/>
              </p:cNvSpPr>
              <p:nvPr/>
            </p:nvSpPr>
            <p:spPr bwMode="auto">
              <a:xfrm>
                <a:off x="3427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7" name="Line 1747"/>
              <p:cNvSpPr>
                <a:spLocks noChangeShapeType="1"/>
              </p:cNvSpPr>
              <p:nvPr/>
            </p:nvSpPr>
            <p:spPr bwMode="auto">
              <a:xfrm>
                <a:off x="3448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8" name="Line 1748"/>
              <p:cNvSpPr>
                <a:spLocks noChangeShapeType="1"/>
              </p:cNvSpPr>
              <p:nvPr/>
            </p:nvSpPr>
            <p:spPr bwMode="auto">
              <a:xfrm>
                <a:off x="3469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9" name="Line 1749"/>
              <p:cNvSpPr>
                <a:spLocks noChangeShapeType="1"/>
              </p:cNvSpPr>
              <p:nvPr/>
            </p:nvSpPr>
            <p:spPr bwMode="auto">
              <a:xfrm>
                <a:off x="3489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0" name="Line 1750"/>
              <p:cNvSpPr>
                <a:spLocks noChangeShapeType="1"/>
              </p:cNvSpPr>
              <p:nvPr/>
            </p:nvSpPr>
            <p:spPr bwMode="auto">
              <a:xfrm>
                <a:off x="3510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1" name="Line 1751"/>
              <p:cNvSpPr>
                <a:spLocks noChangeShapeType="1"/>
              </p:cNvSpPr>
              <p:nvPr/>
            </p:nvSpPr>
            <p:spPr bwMode="auto">
              <a:xfrm>
                <a:off x="3530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2" name="Line 1752"/>
              <p:cNvSpPr>
                <a:spLocks noChangeShapeType="1"/>
              </p:cNvSpPr>
              <p:nvPr/>
            </p:nvSpPr>
            <p:spPr bwMode="auto">
              <a:xfrm>
                <a:off x="3550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3" name="Line 1753"/>
              <p:cNvSpPr>
                <a:spLocks noChangeShapeType="1"/>
              </p:cNvSpPr>
              <p:nvPr/>
            </p:nvSpPr>
            <p:spPr bwMode="auto">
              <a:xfrm>
                <a:off x="3571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4" name="Line 1754"/>
              <p:cNvSpPr>
                <a:spLocks noChangeShapeType="1"/>
              </p:cNvSpPr>
              <p:nvPr/>
            </p:nvSpPr>
            <p:spPr bwMode="auto">
              <a:xfrm>
                <a:off x="3592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5" name="Line 1755"/>
              <p:cNvSpPr>
                <a:spLocks noChangeShapeType="1"/>
              </p:cNvSpPr>
              <p:nvPr/>
            </p:nvSpPr>
            <p:spPr bwMode="auto">
              <a:xfrm>
                <a:off x="3613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6" name="Line 1756"/>
              <p:cNvSpPr>
                <a:spLocks noChangeShapeType="1"/>
              </p:cNvSpPr>
              <p:nvPr/>
            </p:nvSpPr>
            <p:spPr bwMode="auto">
              <a:xfrm>
                <a:off x="3633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7" name="Line 1757"/>
              <p:cNvSpPr>
                <a:spLocks noChangeShapeType="1"/>
              </p:cNvSpPr>
              <p:nvPr/>
            </p:nvSpPr>
            <p:spPr bwMode="auto">
              <a:xfrm>
                <a:off x="3654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8" name="Line 1758"/>
              <p:cNvSpPr>
                <a:spLocks noChangeShapeType="1"/>
              </p:cNvSpPr>
              <p:nvPr/>
            </p:nvSpPr>
            <p:spPr bwMode="auto">
              <a:xfrm>
                <a:off x="3674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9" name="Line 1759"/>
              <p:cNvSpPr>
                <a:spLocks noChangeShapeType="1"/>
              </p:cNvSpPr>
              <p:nvPr/>
            </p:nvSpPr>
            <p:spPr bwMode="auto">
              <a:xfrm>
                <a:off x="3694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0" name="Line 1760"/>
              <p:cNvSpPr>
                <a:spLocks noChangeShapeType="1"/>
              </p:cNvSpPr>
              <p:nvPr/>
            </p:nvSpPr>
            <p:spPr bwMode="auto">
              <a:xfrm>
                <a:off x="3715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1" name="Line 1761"/>
              <p:cNvSpPr>
                <a:spLocks noChangeShapeType="1"/>
              </p:cNvSpPr>
              <p:nvPr/>
            </p:nvSpPr>
            <p:spPr bwMode="auto">
              <a:xfrm>
                <a:off x="3736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2" name="Line 1762"/>
              <p:cNvSpPr>
                <a:spLocks noChangeShapeType="1"/>
              </p:cNvSpPr>
              <p:nvPr/>
            </p:nvSpPr>
            <p:spPr bwMode="auto">
              <a:xfrm>
                <a:off x="3757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3" name="Line 1763"/>
              <p:cNvSpPr>
                <a:spLocks noChangeShapeType="1"/>
              </p:cNvSpPr>
              <p:nvPr/>
            </p:nvSpPr>
            <p:spPr bwMode="auto">
              <a:xfrm>
                <a:off x="3777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4" name="Line 1764"/>
              <p:cNvSpPr>
                <a:spLocks noChangeShapeType="1"/>
              </p:cNvSpPr>
              <p:nvPr/>
            </p:nvSpPr>
            <p:spPr bwMode="auto">
              <a:xfrm>
                <a:off x="3798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5" name="Line 1765"/>
              <p:cNvSpPr>
                <a:spLocks noChangeShapeType="1"/>
              </p:cNvSpPr>
              <p:nvPr/>
            </p:nvSpPr>
            <p:spPr bwMode="auto">
              <a:xfrm>
                <a:off x="3818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6" name="Line 1766"/>
              <p:cNvSpPr>
                <a:spLocks noChangeShapeType="1"/>
              </p:cNvSpPr>
              <p:nvPr/>
            </p:nvSpPr>
            <p:spPr bwMode="auto">
              <a:xfrm>
                <a:off x="3838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7" name="Line 1767"/>
              <p:cNvSpPr>
                <a:spLocks noChangeShapeType="1"/>
              </p:cNvSpPr>
              <p:nvPr/>
            </p:nvSpPr>
            <p:spPr bwMode="auto">
              <a:xfrm>
                <a:off x="3859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8" name="Line 1768"/>
              <p:cNvSpPr>
                <a:spLocks noChangeShapeType="1"/>
              </p:cNvSpPr>
              <p:nvPr/>
            </p:nvSpPr>
            <p:spPr bwMode="auto">
              <a:xfrm>
                <a:off x="3880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9" name="Line 1769"/>
              <p:cNvSpPr>
                <a:spLocks noChangeShapeType="1"/>
              </p:cNvSpPr>
              <p:nvPr/>
            </p:nvSpPr>
            <p:spPr bwMode="auto">
              <a:xfrm>
                <a:off x="3901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0" name="Line 1770"/>
              <p:cNvSpPr>
                <a:spLocks noChangeShapeType="1"/>
              </p:cNvSpPr>
              <p:nvPr/>
            </p:nvSpPr>
            <p:spPr bwMode="auto">
              <a:xfrm>
                <a:off x="3921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1" name="Line 1771"/>
              <p:cNvSpPr>
                <a:spLocks noChangeShapeType="1"/>
              </p:cNvSpPr>
              <p:nvPr/>
            </p:nvSpPr>
            <p:spPr bwMode="auto">
              <a:xfrm>
                <a:off x="3942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2" name="Line 1772"/>
              <p:cNvSpPr>
                <a:spLocks noChangeShapeType="1"/>
              </p:cNvSpPr>
              <p:nvPr/>
            </p:nvSpPr>
            <p:spPr bwMode="auto">
              <a:xfrm>
                <a:off x="3962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3" name="Line 1773"/>
              <p:cNvSpPr>
                <a:spLocks noChangeShapeType="1"/>
              </p:cNvSpPr>
              <p:nvPr/>
            </p:nvSpPr>
            <p:spPr bwMode="auto">
              <a:xfrm>
                <a:off x="3982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4" name="Line 1774"/>
              <p:cNvSpPr>
                <a:spLocks noChangeShapeType="1"/>
              </p:cNvSpPr>
              <p:nvPr/>
            </p:nvSpPr>
            <p:spPr bwMode="auto">
              <a:xfrm>
                <a:off x="4003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5" name="Line 1775"/>
              <p:cNvSpPr>
                <a:spLocks noChangeShapeType="1"/>
              </p:cNvSpPr>
              <p:nvPr/>
            </p:nvSpPr>
            <p:spPr bwMode="auto">
              <a:xfrm>
                <a:off x="4024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6" name="Line 1776"/>
              <p:cNvSpPr>
                <a:spLocks noChangeShapeType="1"/>
              </p:cNvSpPr>
              <p:nvPr/>
            </p:nvSpPr>
            <p:spPr bwMode="auto">
              <a:xfrm>
                <a:off x="4045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7" name="Line 1777"/>
              <p:cNvSpPr>
                <a:spLocks noChangeShapeType="1"/>
              </p:cNvSpPr>
              <p:nvPr/>
            </p:nvSpPr>
            <p:spPr bwMode="auto">
              <a:xfrm>
                <a:off x="4065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8" name="Line 1778"/>
              <p:cNvSpPr>
                <a:spLocks noChangeShapeType="1"/>
              </p:cNvSpPr>
              <p:nvPr/>
            </p:nvSpPr>
            <p:spPr bwMode="auto">
              <a:xfrm>
                <a:off x="4086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9" name="Line 1779"/>
              <p:cNvSpPr>
                <a:spLocks noChangeShapeType="1"/>
              </p:cNvSpPr>
              <p:nvPr/>
            </p:nvSpPr>
            <p:spPr bwMode="auto">
              <a:xfrm>
                <a:off x="4106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30" name="Line 1780"/>
              <p:cNvSpPr>
                <a:spLocks noChangeShapeType="1"/>
              </p:cNvSpPr>
              <p:nvPr/>
            </p:nvSpPr>
            <p:spPr bwMode="auto">
              <a:xfrm>
                <a:off x="4126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31" name="Line 1781"/>
              <p:cNvSpPr>
                <a:spLocks noChangeShapeType="1"/>
              </p:cNvSpPr>
              <p:nvPr/>
            </p:nvSpPr>
            <p:spPr bwMode="auto">
              <a:xfrm>
                <a:off x="4147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32" name="Line 1782"/>
              <p:cNvSpPr>
                <a:spLocks noChangeShapeType="1"/>
              </p:cNvSpPr>
              <p:nvPr/>
            </p:nvSpPr>
            <p:spPr bwMode="auto">
              <a:xfrm>
                <a:off x="4168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33" name="Line 1783"/>
              <p:cNvSpPr>
                <a:spLocks noChangeShapeType="1"/>
              </p:cNvSpPr>
              <p:nvPr/>
            </p:nvSpPr>
            <p:spPr bwMode="auto">
              <a:xfrm>
                <a:off x="4189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34" name="Line 1784"/>
              <p:cNvSpPr>
                <a:spLocks noChangeShapeType="1"/>
              </p:cNvSpPr>
              <p:nvPr/>
            </p:nvSpPr>
            <p:spPr bwMode="auto">
              <a:xfrm>
                <a:off x="4209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35" name="Line 1785"/>
              <p:cNvSpPr>
                <a:spLocks noChangeShapeType="1"/>
              </p:cNvSpPr>
              <p:nvPr/>
            </p:nvSpPr>
            <p:spPr bwMode="auto">
              <a:xfrm>
                <a:off x="4230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36" name="Line 1786"/>
              <p:cNvSpPr>
                <a:spLocks noChangeShapeType="1"/>
              </p:cNvSpPr>
              <p:nvPr/>
            </p:nvSpPr>
            <p:spPr bwMode="auto">
              <a:xfrm>
                <a:off x="4250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37" name="Line 1787"/>
              <p:cNvSpPr>
                <a:spLocks noChangeShapeType="1"/>
              </p:cNvSpPr>
              <p:nvPr/>
            </p:nvSpPr>
            <p:spPr bwMode="auto">
              <a:xfrm>
                <a:off x="4270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38" name="Line 1788"/>
              <p:cNvSpPr>
                <a:spLocks noChangeShapeType="1"/>
              </p:cNvSpPr>
              <p:nvPr/>
            </p:nvSpPr>
            <p:spPr bwMode="auto">
              <a:xfrm>
                <a:off x="4291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39" name="Line 1789"/>
              <p:cNvSpPr>
                <a:spLocks noChangeShapeType="1"/>
              </p:cNvSpPr>
              <p:nvPr/>
            </p:nvSpPr>
            <p:spPr bwMode="auto">
              <a:xfrm>
                <a:off x="4312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40" name="Line 1790"/>
              <p:cNvSpPr>
                <a:spLocks noChangeShapeType="1"/>
              </p:cNvSpPr>
              <p:nvPr/>
            </p:nvSpPr>
            <p:spPr bwMode="auto">
              <a:xfrm>
                <a:off x="4333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41" name="Line 1791"/>
              <p:cNvSpPr>
                <a:spLocks noChangeShapeType="1"/>
              </p:cNvSpPr>
              <p:nvPr/>
            </p:nvSpPr>
            <p:spPr bwMode="auto">
              <a:xfrm>
                <a:off x="4353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42" name="Line 1792"/>
              <p:cNvSpPr>
                <a:spLocks noChangeShapeType="1"/>
              </p:cNvSpPr>
              <p:nvPr/>
            </p:nvSpPr>
            <p:spPr bwMode="auto">
              <a:xfrm>
                <a:off x="4374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43" name="Line 1793"/>
              <p:cNvSpPr>
                <a:spLocks noChangeShapeType="1"/>
              </p:cNvSpPr>
              <p:nvPr/>
            </p:nvSpPr>
            <p:spPr bwMode="auto">
              <a:xfrm>
                <a:off x="4394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44" name="Line 1794"/>
              <p:cNvSpPr>
                <a:spLocks noChangeShapeType="1"/>
              </p:cNvSpPr>
              <p:nvPr/>
            </p:nvSpPr>
            <p:spPr bwMode="auto">
              <a:xfrm>
                <a:off x="4414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45" name="Line 1795"/>
              <p:cNvSpPr>
                <a:spLocks noChangeShapeType="1"/>
              </p:cNvSpPr>
              <p:nvPr/>
            </p:nvSpPr>
            <p:spPr bwMode="auto">
              <a:xfrm>
                <a:off x="4435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46" name="Line 1796"/>
              <p:cNvSpPr>
                <a:spLocks noChangeShapeType="1"/>
              </p:cNvSpPr>
              <p:nvPr/>
            </p:nvSpPr>
            <p:spPr bwMode="auto">
              <a:xfrm>
                <a:off x="4456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47" name="Line 1797"/>
              <p:cNvSpPr>
                <a:spLocks noChangeShapeType="1"/>
              </p:cNvSpPr>
              <p:nvPr/>
            </p:nvSpPr>
            <p:spPr bwMode="auto">
              <a:xfrm>
                <a:off x="4477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48" name="Line 1798"/>
              <p:cNvSpPr>
                <a:spLocks noChangeShapeType="1"/>
              </p:cNvSpPr>
              <p:nvPr/>
            </p:nvSpPr>
            <p:spPr bwMode="auto">
              <a:xfrm>
                <a:off x="4497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49" name="Line 1799"/>
              <p:cNvSpPr>
                <a:spLocks noChangeShapeType="1"/>
              </p:cNvSpPr>
              <p:nvPr/>
            </p:nvSpPr>
            <p:spPr bwMode="auto">
              <a:xfrm>
                <a:off x="4518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50" name="Line 1800"/>
              <p:cNvSpPr>
                <a:spLocks noChangeShapeType="1"/>
              </p:cNvSpPr>
              <p:nvPr/>
            </p:nvSpPr>
            <p:spPr bwMode="auto">
              <a:xfrm>
                <a:off x="4538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51" name="Line 1801"/>
              <p:cNvSpPr>
                <a:spLocks noChangeShapeType="1"/>
              </p:cNvSpPr>
              <p:nvPr/>
            </p:nvSpPr>
            <p:spPr bwMode="auto">
              <a:xfrm>
                <a:off x="4558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52" name="Line 1802"/>
              <p:cNvSpPr>
                <a:spLocks noChangeShapeType="1"/>
              </p:cNvSpPr>
              <p:nvPr/>
            </p:nvSpPr>
            <p:spPr bwMode="auto">
              <a:xfrm>
                <a:off x="4579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53" name="Line 1803"/>
              <p:cNvSpPr>
                <a:spLocks noChangeShapeType="1"/>
              </p:cNvSpPr>
              <p:nvPr/>
            </p:nvSpPr>
            <p:spPr bwMode="auto">
              <a:xfrm>
                <a:off x="4600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54" name="Line 1804"/>
              <p:cNvSpPr>
                <a:spLocks noChangeShapeType="1"/>
              </p:cNvSpPr>
              <p:nvPr/>
            </p:nvSpPr>
            <p:spPr bwMode="auto">
              <a:xfrm>
                <a:off x="4621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55" name="Line 1805"/>
              <p:cNvSpPr>
                <a:spLocks noChangeShapeType="1"/>
              </p:cNvSpPr>
              <p:nvPr/>
            </p:nvSpPr>
            <p:spPr bwMode="auto">
              <a:xfrm>
                <a:off x="4641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56" name="Line 1806"/>
              <p:cNvSpPr>
                <a:spLocks noChangeShapeType="1"/>
              </p:cNvSpPr>
              <p:nvPr/>
            </p:nvSpPr>
            <p:spPr bwMode="auto">
              <a:xfrm>
                <a:off x="4662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57" name="Line 1807"/>
              <p:cNvSpPr>
                <a:spLocks noChangeShapeType="1"/>
              </p:cNvSpPr>
              <p:nvPr/>
            </p:nvSpPr>
            <p:spPr bwMode="auto">
              <a:xfrm>
                <a:off x="4682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58" name="Line 1808"/>
              <p:cNvSpPr>
                <a:spLocks noChangeShapeType="1"/>
              </p:cNvSpPr>
              <p:nvPr/>
            </p:nvSpPr>
            <p:spPr bwMode="auto">
              <a:xfrm>
                <a:off x="4702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59" name="Line 1809"/>
              <p:cNvSpPr>
                <a:spLocks noChangeShapeType="1"/>
              </p:cNvSpPr>
              <p:nvPr/>
            </p:nvSpPr>
            <p:spPr bwMode="auto">
              <a:xfrm>
                <a:off x="4723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60" name="Line 1810"/>
              <p:cNvSpPr>
                <a:spLocks noChangeShapeType="1"/>
              </p:cNvSpPr>
              <p:nvPr/>
            </p:nvSpPr>
            <p:spPr bwMode="auto">
              <a:xfrm>
                <a:off x="4744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61" name="Line 1811"/>
              <p:cNvSpPr>
                <a:spLocks noChangeShapeType="1"/>
              </p:cNvSpPr>
              <p:nvPr/>
            </p:nvSpPr>
            <p:spPr bwMode="auto">
              <a:xfrm>
                <a:off x="4765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62" name="Line 1812"/>
              <p:cNvSpPr>
                <a:spLocks noChangeShapeType="1"/>
              </p:cNvSpPr>
              <p:nvPr/>
            </p:nvSpPr>
            <p:spPr bwMode="auto">
              <a:xfrm>
                <a:off x="4785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19" name="Group 2014"/>
            <p:cNvGrpSpPr>
              <a:grpSpLocks/>
            </p:cNvGrpSpPr>
            <p:nvPr/>
          </p:nvGrpSpPr>
          <p:grpSpPr bwMode="auto">
            <a:xfrm>
              <a:off x="630" y="817"/>
              <a:ext cx="4552" cy="439"/>
              <a:chOff x="630" y="817"/>
              <a:chExt cx="4552" cy="439"/>
            </a:xfrm>
          </p:grpSpPr>
          <p:sp>
            <p:nvSpPr>
              <p:cNvPr id="1163" name="Line 1814"/>
              <p:cNvSpPr>
                <a:spLocks noChangeShapeType="1"/>
              </p:cNvSpPr>
              <p:nvPr/>
            </p:nvSpPr>
            <p:spPr bwMode="auto">
              <a:xfrm>
                <a:off x="4806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64" name="Line 1815"/>
              <p:cNvSpPr>
                <a:spLocks noChangeShapeType="1"/>
              </p:cNvSpPr>
              <p:nvPr/>
            </p:nvSpPr>
            <p:spPr bwMode="auto">
              <a:xfrm>
                <a:off x="4826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65" name="Line 1816"/>
              <p:cNvSpPr>
                <a:spLocks noChangeShapeType="1"/>
              </p:cNvSpPr>
              <p:nvPr/>
            </p:nvSpPr>
            <p:spPr bwMode="auto">
              <a:xfrm>
                <a:off x="4846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66" name="Line 1817"/>
              <p:cNvSpPr>
                <a:spLocks noChangeShapeType="1"/>
              </p:cNvSpPr>
              <p:nvPr/>
            </p:nvSpPr>
            <p:spPr bwMode="auto">
              <a:xfrm>
                <a:off x="4867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67" name="Line 1818"/>
              <p:cNvSpPr>
                <a:spLocks noChangeShapeType="1"/>
              </p:cNvSpPr>
              <p:nvPr/>
            </p:nvSpPr>
            <p:spPr bwMode="auto">
              <a:xfrm>
                <a:off x="4888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68" name="Line 1819"/>
              <p:cNvSpPr>
                <a:spLocks noChangeShapeType="1"/>
              </p:cNvSpPr>
              <p:nvPr/>
            </p:nvSpPr>
            <p:spPr bwMode="auto">
              <a:xfrm>
                <a:off x="4909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69" name="Line 1820"/>
              <p:cNvSpPr>
                <a:spLocks noChangeShapeType="1"/>
              </p:cNvSpPr>
              <p:nvPr/>
            </p:nvSpPr>
            <p:spPr bwMode="auto">
              <a:xfrm>
                <a:off x="4929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70" name="Line 1821"/>
              <p:cNvSpPr>
                <a:spLocks noChangeShapeType="1"/>
              </p:cNvSpPr>
              <p:nvPr/>
            </p:nvSpPr>
            <p:spPr bwMode="auto">
              <a:xfrm>
                <a:off x="4950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71" name="Line 1822"/>
              <p:cNvSpPr>
                <a:spLocks noChangeShapeType="1"/>
              </p:cNvSpPr>
              <p:nvPr/>
            </p:nvSpPr>
            <p:spPr bwMode="auto">
              <a:xfrm>
                <a:off x="4970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72" name="Line 1823"/>
              <p:cNvSpPr>
                <a:spLocks noChangeShapeType="1"/>
              </p:cNvSpPr>
              <p:nvPr/>
            </p:nvSpPr>
            <p:spPr bwMode="auto">
              <a:xfrm>
                <a:off x="4990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73" name="Line 1824"/>
              <p:cNvSpPr>
                <a:spLocks noChangeShapeType="1"/>
              </p:cNvSpPr>
              <p:nvPr/>
            </p:nvSpPr>
            <p:spPr bwMode="auto">
              <a:xfrm>
                <a:off x="5011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74" name="Line 1825"/>
              <p:cNvSpPr>
                <a:spLocks noChangeShapeType="1"/>
              </p:cNvSpPr>
              <p:nvPr/>
            </p:nvSpPr>
            <p:spPr bwMode="auto">
              <a:xfrm>
                <a:off x="5032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75" name="Line 1826"/>
              <p:cNvSpPr>
                <a:spLocks noChangeShapeType="1"/>
              </p:cNvSpPr>
              <p:nvPr/>
            </p:nvSpPr>
            <p:spPr bwMode="auto">
              <a:xfrm>
                <a:off x="5053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76" name="Line 1827"/>
              <p:cNvSpPr>
                <a:spLocks noChangeShapeType="1"/>
              </p:cNvSpPr>
              <p:nvPr/>
            </p:nvSpPr>
            <p:spPr bwMode="auto">
              <a:xfrm>
                <a:off x="5073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77" name="Line 1828"/>
              <p:cNvSpPr>
                <a:spLocks noChangeShapeType="1"/>
              </p:cNvSpPr>
              <p:nvPr/>
            </p:nvSpPr>
            <p:spPr bwMode="auto">
              <a:xfrm>
                <a:off x="5094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78" name="Line 1829"/>
              <p:cNvSpPr>
                <a:spLocks noChangeShapeType="1"/>
              </p:cNvSpPr>
              <p:nvPr/>
            </p:nvSpPr>
            <p:spPr bwMode="auto">
              <a:xfrm>
                <a:off x="5114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79" name="Line 1830"/>
              <p:cNvSpPr>
                <a:spLocks noChangeShapeType="1"/>
              </p:cNvSpPr>
              <p:nvPr/>
            </p:nvSpPr>
            <p:spPr bwMode="auto">
              <a:xfrm>
                <a:off x="5134" y="1196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80" name="Line 1831"/>
              <p:cNvSpPr>
                <a:spLocks noChangeShapeType="1"/>
              </p:cNvSpPr>
              <p:nvPr/>
            </p:nvSpPr>
            <p:spPr bwMode="auto">
              <a:xfrm>
                <a:off x="5155" y="1196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81" name="Line 1832"/>
              <p:cNvSpPr>
                <a:spLocks noChangeShapeType="1"/>
              </p:cNvSpPr>
              <p:nvPr/>
            </p:nvSpPr>
            <p:spPr bwMode="auto">
              <a:xfrm>
                <a:off x="5176" y="1196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82" name="Line 1833"/>
              <p:cNvSpPr>
                <a:spLocks noChangeShapeType="1"/>
              </p:cNvSpPr>
              <p:nvPr/>
            </p:nvSpPr>
            <p:spPr bwMode="auto">
              <a:xfrm>
                <a:off x="918" y="1196"/>
                <a:ext cx="4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83" name="Line 1834"/>
              <p:cNvSpPr>
                <a:spLocks noChangeShapeType="1"/>
              </p:cNvSpPr>
              <p:nvPr/>
            </p:nvSpPr>
            <p:spPr bwMode="auto">
              <a:xfrm flipH="1">
                <a:off x="5139" y="1196"/>
                <a:ext cx="4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84" name="Freeform 1835"/>
              <p:cNvSpPr>
                <a:spLocks/>
              </p:cNvSpPr>
              <p:nvPr/>
            </p:nvSpPr>
            <p:spPr bwMode="auto">
              <a:xfrm>
                <a:off x="630" y="1163"/>
                <a:ext cx="34" cy="91"/>
              </a:xfrm>
              <a:custGeom>
                <a:avLst/>
                <a:gdLst>
                  <a:gd name="T0" fmla="*/ 0 w 34"/>
                  <a:gd name="T1" fmla="*/ 8 h 91"/>
                  <a:gd name="T2" fmla="*/ 21 w 34"/>
                  <a:gd name="T3" fmla="*/ 0 h 91"/>
                  <a:gd name="T4" fmla="*/ 23 w 34"/>
                  <a:gd name="T5" fmla="*/ 0 h 91"/>
                  <a:gd name="T6" fmla="*/ 23 w 34"/>
                  <a:gd name="T7" fmla="*/ 77 h 91"/>
                  <a:gd name="T8" fmla="*/ 23 w 34"/>
                  <a:gd name="T9" fmla="*/ 81 h 91"/>
                  <a:gd name="T10" fmla="*/ 23 w 34"/>
                  <a:gd name="T11" fmla="*/ 84 h 91"/>
                  <a:gd name="T12" fmla="*/ 24 w 34"/>
                  <a:gd name="T13" fmla="*/ 85 h 91"/>
                  <a:gd name="T14" fmla="*/ 24 w 34"/>
                  <a:gd name="T15" fmla="*/ 88 h 91"/>
                  <a:gd name="T16" fmla="*/ 26 w 34"/>
                  <a:gd name="T17" fmla="*/ 90 h 91"/>
                  <a:gd name="T18" fmla="*/ 30 w 34"/>
                  <a:gd name="T19" fmla="*/ 90 h 91"/>
                  <a:gd name="T20" fmla="*/ 34 w 34"/>
                  <a:gd name="T21" fmla="*/ 90 h 91"/>
                  <a:gd name="T22" fmla="*/ 34 w 34"/>
                  <a:gd name="T23" fmla="*/ 91 h 91"/>
                  <a:gd name="T24" fmla="*/ 1 w 34"/>
                  <a:gd name="T25" fmla="*/ 91 h 91"/>
                  <a:gd name="T26" fmla="*/ 1 w 34"/>
                  <a:gd name="T27" fmla="*/ 90 h 91"/>
                  <a:gd name="T28" fmla="*/ 5 w 34"/>
                  <a:gd name="T29" fmla="*/ 90 h 91"/>
                  <a:gd name="T30" fmla="*/ 8 w 34"/>
                  <a:gd name="T31" fmla="*/ 90 h 91"/>
                  <a:gd name="T32" fmla="*/ 10 w 34"/>
                  <a:gd name="T33" fmla="*/ 88 h 91"/>
                  <a:gd name="T34" fmla="*/ 11 w 34"/>
                  <a:gd name="T35" fmla="*/ 87 h 91"/>
                  <a:gd name="T36" fmla="*/ 11 w 34"/>
                  <a:gd name="T37" fmla="*/ 84 h 91"/>
                  <a:gd name="T38" fmla="*/ 11 w 34"/>
                  <a:gd name="T39" fmla="*/ 81 h 91"/>
                  <a:gd name="T40" fmla="*/ 11 w 34"/>
                  <a:gd name="T41" fmla="*/ 77 h 91"/>
                  <a:gd name="T42" fmla="*/ 11 w 34"/>
                  <a:gd name="T43" fmla="*/ 24 h 91"/>
                  <a:gd name="T44" fmla="*/ 11 w 34"/>
                  <a:gd name="T45" fmla="*/ 19 h 91"/>
                  <a:gd name="T46" fmla="*/ 11 w 34"/>
                  <a:gd name="T47" fmla="*/ 16 h 91"/>
                  <a:gd name="T48" fmla="*/ 11 w 34"/>
                  <a:gd name="T49" fmla="*/ 13 h 91"/>
                  <a:gd name="T50" fmla="*/ 11 w 34"/>
                  <a:gd name="T51" fmla="*/ 11 h 91"/>
                  <a:gd name="T52" fmla="*/ 10 w 34"/>
                  <a:gd name="T53" fmla="*/ 10 h 91"/>
                  <a:gd name="T54" fmla="*/ 8 w 34"/>
                  <a:gd name="T55" fmla="*/ 8 h 91"/>
                  <a:gd name="T56" fmla="*/ 7 w 34"/>
                  <a:gd name="T57" fmla="*/ 8 h 91"/>
                  <a:gd name="T58" fmla="*/ 4 w 34"/>
                  <a:gd name="T59" fmla="*/ 8 h 91"/>
                  <a:gd name="T60" fmla="*/ 0 w 34"/>
                  <a:gd name="T61" fmla="*/ 10 h 91"/>
                  <a:gd name="T62" fmla="*/ 0 w 34"/>
                  <a:gd name="T63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" h="91">
                    <a:moveTo>
                      <a:pt x="0" y="8"/>
                    </a:moveTo>
                    <a:lnTo>
                      <a:pt x="21" y="0"/>
                    </a:lnTo>
                    <a:lnTo>
                      <a:pt x="23" y="0"/>
                    </a:lnTo>
                    <a:lnTo>
                      <a:pt x="23" y="77"/>
                    </a:lnTo>
                    <a:lnTo>
                      <a:pt x="23" y="81"/>
                    </a:lnTo>
                    <a:lnTo>
                      <a:pt x="23" y="84"/>
                    </a:lnTo>
                    <a:lnTo>
                      <a:pt x="24" y="85"/>
                    </a:lnTo>
                    <a:lnTo>
                      <a:pt x="24" y="88"/>
                    </a:lnTo>
                    <a:lnTo>
                      <a:pt x="26" y="90"/>
                    </a:lnTo>
                    <a:lnTo>
                      <a:pt x="30" y="90"/>
                    </a:lnTo>
                    <a:lnTo>
                      <a:pt x="34" y="90"/>
                    </a:lnTo>
                    <a:lnTo>
                      <a:pt x="34" y="91"/>
                    </a:lnTo>
                    <a:lnTo>
                      <a:pt x="1" y="91"/>
                    </a:lnTo>
                    <a:lnTo>
                      <a:pt x="1" y="90"/>
                    </a:lnTo>
                    <a:lnTo>
                      <a:pt x="5" y="90"/>
                    </a:lnTo>
                    <a:lnTo>
                      <a:pt x="8" y="90"/>
                    </a:lnTo>
                    <a:lnTo>
                      <a:pt x="10" y="88"/>
                    </a:lnTo>
                    <a:lnTo>
                      <a:pt x="11" y="87"/>
                    </a:lnTo>
                    <a:lnTo>
                      <a:pt x="11" y="84"/>
                    </a:lnTo>
                    <a:lnTo>
                      <a:pt x="11" y="81"/>
                    </a:lnTo>
                    <a:lnTo>
                      <a:pt x="11" y="77"/>
                    </a:lnTo>
                    <a:lnTo>
                      <a:pt x="11" y="24"/>
                    </a:lnTo>
                    <a:lnTo>
                      <a:pt x="11" y="19"/>
                    </a:lnTo>
                    <a:lnTo>
                      <a:pt x="11" y="16"/>
                    </a:lnTo>
                    <a:lnTo>
                      <a:pt x="11" y="13"/>
                    </a:lnTo>
                    <a:lnTo>
                      <a:pt x="11" y="11"/>
                    </a:lnTo>
                    <a:lnTo>
                      <a:pt x="10" y="10"/>
                    </a:lnTo>
                    <a:lnTo>
                      <a:pt x="8" y="8"/>
                    </a:lnTo>
                    <a:lnTo>
                      <a:pt x="7" y="8"/>
                    </a:lnTo>
                    <a:lnTo>
                      <a:pt x="4" y="8"/>
                    </a:lnTo>
                    <a:lnTo>
                      <a:pt x="0" y="1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85" name="Freeform 1836"/>
              <p:cNvSpPr>
                <a:spLocks noEditPoints="1"/>
              </p:cNvSpPr>
              <p:nvPr/>
            </p:nvSpPr>
            <p:spPr bwMode="auto">
              <a:xfrm>
                <a:off x="688" y="1163"/>
                <a:ext cx="56" cy="93"/>
              </a:xfrm>
              <a:custGeom>
                <a:avLst/>
                <a:gdLst>
                  <a:gd name="T0" fmla="*/ 0 w 56"/>
                  <a:gd name="T1" fmla="*/ 46 h 93"/>
                  <a:gd name="T2" fmla="*/ 1 w 56"/>
                  <a:gd name="T3" fmla="*/ 32 h 93"/>
                  <a:gd name="T4" fmla="*/ 4 w 56"/>
                  <a:gd name="T5" fmla="*/ 20 h 93"/>
                  <a:gd name="T6" fmla="*/ 7 w 56"/>
                  <a:gd name="T7" fmla="*/ 13 h 93"/>
                  <a:gd name="T8" fmla="*/ 11 w 56"/>
                  <a:gd name="T9" fmla="*/ 7 h 93"/>
                  <a:gd name="T10" fmla="*/ 16 w 56"/>
                  <a:gd name="T11" fmla="*/ 4 h 93"/>
                  <a:gd name="T12" fmla="*/ 22 w 56"/>
                  <a:gd name="T13" fmla="*/ 0 h 93"/>
                  <a:gd name="T14" fmla="*/ 29 w 56"/>
                  <a:gd name="T15" fmla="*/ 0 h 93"/>
                  <a:gd name="T16" fmla="*/ 35 w 56"/>
                  <a:gd name="T17" fmla="*/ 0 h 93"/>
                  <a:gd name="T18" fmla="*/ 40 w 56"/>
                  <a:gd name="T19" fmla="*/ 4 h 93"/>
                  <a:gd name="T20" fmla="*/ 46 w 56"/>
                  <a:gd name="T21" fmla="*/ 10 h 93"/>
                  <a:gd name="T22" fmla="*/ 54 w 56"/>
                  <a:gd name="T23" fmla="*/ 26 h 93"/>
                  <a:gd name="T24" fmla="*/ 56 w 56"/>
                  <a:gd name="T25" fmla="*/ 45 h 93"/>
                  <a:gd name="T26" fmla="*/ 55 w 56"/>
                  <a:gd name="T27" fmla="*/ 59 h 93"/>
                  <a:gd name="T28" fmla="*/ 52 w 56"/>
                  <a:gd name="T29" fmla="*/ 72 h 93"/>
                  <a:gd name="T30" fmla="*/ 49 w 56"/>
                  <a:gd name="T31" fmla="*/ 80 h 93"/>
                  <a:gd name="T32" fmla="*/ 45 w 56"/>
                  <a:gd name="T33" fmla="*/ 84 h 93"/>
                  <a:gd name="T34" fmla="*/ 40 w 56"/>
                  <a:gd name="T35" fmla="*/ 88 h 93"/>
                  <a:gd name="T36" fmla="*/ 35 w 56"/>
                  <a:gd name="T37" fmla="*/ 93 h 93"/>
                  <a:gd name="T38" fmla="*/ 27 w 56"/>
                  <a:gd name="T39" fmla="*/ 93 h 93"/>
                  <a:gd name="T40" fmla="*/ 22 w 56"/>
                  <a:gd name="T41" fmla="*/ 93 h 93"/>
                  <a:gd name="T42" fmla="*/ 16 w 56"/>
                  <a:gd name="T43" fmla="*/ 90 h 93"/>
                  <a:gd name="T44" fmla="*/ 11 w 56"/>
                  <a:gd name="T45" fmla="*/ 84 h 93"/>
                  <a:gd name="T46" fmla="*/ 7 w 56"/>
                  <a:gd name="T47" fmla="*/ 78 h 93"/>
                  <a:gd name="T48" fmla="*/ 1 w 56"/>
                  <a:gd name="T49" fmla="*/ 64 h 93"/>
                  <a:gd name="T50" fmla="*/ 0 w 56"/>
                  <a:gd name="T51" fmla="*/ 46 h 93"/>
                  <a:gd name="T52" fmla="*/ 13 w 56"/>
                  <a:gd name="T53" fmla="*/ 49 h 93"/>
                  <a:gd name="T54" fmla="*/ 13 w 56"/>
                  <a:gd name="T55" fmla="*/ 65 h 93"/>
                  <a:gd name="T56" fmla="*/ 17 w 56"/>
                  <a:gd name="T57" fmla="*/ 80 h 93"/>
                  <a:gd name="T58" fmla="*/ 19 w 56"/>
                  <a:gd name="T59" fmla="*/ 84 h 93"/>
                  <a:gd name="T60" fmla="*/ 22 w 56"/>
                  <a:gd name="T61" fmla="*/ 87 h 93"/>
                  <a:gd name="T62" fmla="*/ 24 w 56"/>
                  <a:gd name="T63" fmla="*/ 88 h 93"/>
                  <a:gd name="T64" fmla="*/ 27 w 56"/>
                  <a:gd name="T65" fmla="*/ 88 h 93"/>
                  <a:gd name="T66" fmla="*/ 32 w 56"/>
                  <a:gd name="T67" fmla="*/ 88 h 93"/>
                  <a:gd name="T68" fmla="*/ 35 w 56"/>
                  <a:gd name="T69" fmla="*/ 85 h 93"/>
                  <a:gd name="T70" fmla="*/ 38 w 56"/>
                  <a:gd name="T71" fmla="*/ 83 h 93"/>
                  <a:gd name="T72" fmla="*/ 39 w 56"/>
                  <a:gd name="T73" fmla="*/ 80 h 93"/>
                  <a:gd name="T74" fmla="*/ 40 w 56"/>
                  <a:gd name="T75" fmla="*/ 75 h 93"/>
                  <a:gd name="T76" fmla="*/ 43 w 56"/>
                  <a:gd name="T77" fmla="*/ 61 h 93"/>
                  <a:gd name="T78" fmla="*/ 43 w 56"/>
                  <a:gd name="T79" fmla="*/ 42 h 93"/>
                  <a:gd name="T80" fmla="*/ 43 w 56"/>
                  <a:gd name="T81" fmla="*/ 29 h 93"/>
                  <a:gd name="T82" fmla="*/ 40 w 56"/>
                  <a:gd name="T83" fmla="*/ 17 h 93"/>
                  <a:gd name="T84" fmla="*/ 39 w 56"/>
                  <a:gd name="T85" fmla="*/ 11 h 93"/>
                  <a:gd name="T86" fmla="*/ 38 w 56"/>
                  <a:gd name="T87" fmla="*/ 8 h 93"/>
                  <a:gd name="T88" fmla="*/ 35 w 56"/>
                  <a:gd name="T89" fmla="*/ 5 h 93"/>
                  <a:gd name="T90" fmla="*/ 32 w 56"/>
                  <a:gd name="T91" fmla="*/ 4 h 93"/>
                  <a:gd name="T92" fmla="*/ 29 w 56"/>
                  <a:gd name="T93" fmla="*/ 3 h 93"/>
                  <a:gd name="T94" fmla="*/ 24 w 56"/>
                  <a:gd name="T95" fmla="*/ 4 h 93"/>
                  <a:gd name="T96" fmla="*/ 20 w 56"/>
                  <a:gd name="T97" fmla="*/ 7 h 93"/>
                  <a:gd name="T98" fmla="*/ 17 w 56"/>
                  <a:gd name="T99" fmla="*/ 11 h 93"/>
                  <a:gd name="T100" fmla="*/ 16 w 56"/>
                  <a:gd name="T101" fmla="*/ 17 h 93"/>
                  <a:gd name="T102" fmla="*/ 14 w 56"/>
                  <a:gd name="T103" fmla="*/ 24 h 93"/>
                  <a:gd name="T104" fmla="*/ 13 w 56"/>
                  <a:gd name="T105" fmla="*/ 4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6" h="93">
                    <a:moveTo>
                      <a:pt x="0" y="46"/>
                    </a:moveTo>
                    <a:lnTo>
                      <a:pt x="1" y="32"/>
                    </a:lnTo>
                    <a:lnTo>
                      <a:pt x="4" y="20"/>
                    </a:lnTo>
                    <a:lnTo>
                      <a:pt x="7" y="13"/>
                    </a:lnTo>
                    <a:lnTo>
                      <a:pt x="11" y="7"/>
                    </a:lnTo>
                    <a:lnTo>
                      <a:pt x="16" y="4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0" y="4"/>
                    </a:lnTo>
                    <a:lnTo>
                      <a:pt x="46" y="10"/>
                    </a:lnTo>
                    <a:lnTo>
                      <a:pt x="54" y="26"/>
                    </a:lnTo>
                    <a:lnTo>
                      <a:pt x="56" y="45"/>
                    </a:lnTo>
                    <a:lnTo>
                      <a:pt x="55" y="59"/>
                    </a:lnTo>
                    <a:lnTo>
                      <a:pt x="52" y="72"/>
                    </a:lnTo>
                    <a:lnTo>
                      <a:pt x="49" y="80"/>
                    </a:lnTo>
                    <a:lnTo>
                      <a:pt x="45" y="84"/>
                    </a:lnTo>
                    <a:lnTo>
                      <a:pt x="40" y="88"/>
                    </a:lnTo>
                    <a:lnTo>
                      <a:pt x="35" y="93"/>
                    </a:lnTo>
                    <a:lnTo>
                      <a:pt x="27" y="93"/>
                    </a:lnTo>
                    <a:lnTo>
                      <a:pt x="22" y="93"/>
                    </a:lnTo>
                    <a:lnTo>
                      <a:pt x="16" y="90"/>
                    </a:lnTo>
                    <a:lnTo>
                      <a:pt x="11" y="84"/>
                    </a:lnTo>
                    <a:lnTo>
                      <a:pt x="7" y="78"/>
                    </a:lnTo>
                    <a:lnTo>
                      <a:pt x="1" y="64"/>
                    </a:lnTo>
                    <a:lnTo>
                      <a:pt x="0" y="46"/>
                    </a:lnTo>
                    <a:close/>
                    <a:moveTo>
                      <a:pt x="13" y="49"/>
                    </a:moveTo>
                    <a:lnTo>
                      <a:pt x="13" y="65"/>
                    </a:lnTo>
                    <a:lnTo>
                      <a:pt x="17" y="80"/>
                    </a:lnTo>
                    <a:lnTo>
                      <a:pt x="19" y="84"/>
                    </a:lnTo>
                    <a:lnTo>
                      <a:pt x="22" y="87"/>
                    </a:lnTo>
                    <a:lnTo>
                      <a:pt x="24" y="88"/>
                    </a:lnTo>
                    <a:lnTo>
                      <a:pt x="27" y="88"/>
                    </a:lnTo>
                    <a:lnTo>
                      <a:pt x="32" y="88"/>
                    </a:lnTo>
                    <a:lnTo>
                      <a:pt x="35" y="85"/>
                    </a:lnTo>
                    <a:lnTo>
                      <a:pt x="38" y="83"/>
                    </a:lnTo>
                    <a:lnTo>
                      <a:pt x="39" y="80"/>
                    </a:lnTo>
                    <a:lnTo>
                      <a:pt x="40" y="75"/>
                    </a:lnTo>
                    <a:lnTo>
                      <a:pt x="43" y="61"/>
                    </a:lnTo>
                    <a:lnTo>
                      <a:pt x="43" y="42"/>
                    </a:lnTo>
                    <a:lnTo>
                      <a:pt x="43" y="29"/>
                    </a:lnTo>
                    <a:lnTo>
                      <a:pt x="40" y="17"/>
                    </a:lnTo>
                    <a:lnTo>
                      <a:pt x="39" y="11"/>
                    </a:lnTo>
                    <a:lnTo>
                      <a:pt x="38" y="8"/>
                    </a:lnTo>
                    <a:lnTo>
                      <a:pt x="35" y="5"/>
                    </a:lnTo>
                    <a:lnTo>
                      <a:pt x="32" y="4"/>
                    </a:lnTo>
                    <a:lnTo>
                      <a:pt x="29" y="3"/>
                    </a:lnTo>
                    <a:lnTo>
                      <a:pt x="24" y="4"/>
                    </a:lnTo>
                    <a:lnTo>
                      <a:pt x="20" y="7"/>
                    </a:lnTo>
                    <a:lnTo>
                      <a:pt x="17" y="11"/>
                    </a:lnTo>
                    <a:lnTo>
                      <a:pt x="16" y="17"/>
                    </a:lnTo>
                    <a:lnTo>
                      <a:pt x="14" y="24"/>
                    </a:lnTo>
                    <a:lnTo>
                      <a:pt x="13" y="4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86" name="Freeform 1837"/>
              <p:cNvSpPr>
                <a:spLocks/>
              </p:cNvSpPr>
              <p:nvPr/>
            </p:nvSpPr>
            <p:spPr bwMode="auto">
              <a:xfrm>
                <a:off x="753" y="1112"/>
                <a:ext cx="48" cy="74"/>
              </a:xfrm>
              <a:custGeom>
                <a:avLst/>
                <a:gdLst>
                  <a:gd name="T0" fmla="*/ 48 w 48"/>
                  <a:gd name="T1" fmla="*/ 61 h 74"/>
                  <a:gd name="T2" fmla="*/ 42 w 48"/>
                  <a:gd name="T3" fmla="*/ 74 h 74"/>
                  <a:gd name="T4" fmla="*/ 0 w 48"/>
                  <a:gd name="T5" fmla="*/ 74 h 74"/>
                  <a:gd name="T6" fmla="*/ 0 w 48"/>
                  <a:gd name="T7" fmla="*/ 72 h 74"/>
                  <a:gd name="T8" fmla="*/ 16 w 48"/>
                  <a:gd name="T9" fmla="*/ 56 h 74"/>
                  <a:gd name="T10" fmla="*/ 26 w 48"/>
                  <a:gd name="T11" fmla="*/ 45 h 74"/>
                  <a:gd name="T12" fmla="*/ 31 w 48"/>
                  <a:gd name="T13" fmla="*/ 38 h 74"/>
                  <a:gd name="T14" fmla="*/ 34 w 48"/>
                  <a:gd name="T15" fmla="*/ 30 h 74"/>
                  <a:gd name="T16" fmla="*/ 34 w 48"/>
                  <a:gd name="T17" fmla="*/ 24 h 74"/>
                  <a:gd name="T18" fmla="*/ 34 w 48"/>
                  <a:gd name="T19" fmla="*/ 20 h 74"/>
                  <a:gd name="T20" fmla="*/ 32 w 48"/>
                  <a:gd name="T21" fmla="*/ 16 h 74"/>
                  <a:gd name="T22" fmla="*/ 29 w 48"/>
                  <a:gd name="T23" fmla="*/ 13 h 74"/>
                  <a:gd name="T24" fmla="*/ 26 w 48"/>
                  <a:gd name="T25" fmla="*/ 10 h 74"/>
                  <a:gd name="T26" fmla="*/ 23 w 48"/>
                  <a:gd name="T27" fmla="*/ 9 h 74"/>
                  <a:gd name="T28" fmla="*/ 19 w 48"/>
                  <a:gd name="T29" fmla="*/ 9 h 74"/>
                  <a:gd name="T30" fmla="*/ 13 w 48"/>
                  <a:gd name="T31" fmla="*/ 9 h 74"/>
                  <a:gd name="T32" fmla="*/ 9 w 48"/>
                  <a:gd name="T33" fmla="*/ 11 h 74"/>
                  <a:gd name="T34" fmla="*/ 6 w 48"/>
                  <a:gd name="T35" fmla="*/ 16 h 74"/>
                  <a:gd name="T36" fmla="*/ 3 w 48"/>
                  <a:gd name="T37" fmla="*/ 20 h 74"/>
                  <a:gd name="T38" fmla="*/ 0 w 48"/>
                  <a:gd name="T39" fmla="*/ 20 h 74"/>
                  <a:gd name="T40" fmla="*/ 2 w 48"/>
                  <a:gd name="T41" fmla="*/ 14 h 74"/>
                  <a:gd name="T42" fmla="*/ 5 w 48"/>
                  <a:gd name="T43" fmla="*/ 10 h 74"/>
                  <a:gd name="T44" fmla="*/ 7 w 48"/>
                  <a:gd name="T45" fmla="*/ 6 h 74"/>
                  <a:gd name="T46" fmla="*/ 12 w 48"/>
                  <a:gd name="T47" fmla="*/ 3 h 74"/>
                  <a:gd name="T48" fmla="*/ 16 w 48"/>
                  <a:gd name="T49" fmla="*/ 1 h 74"/>
                  <a:gd name="T50" fmla="*/ 22 w 48"/>
                  <a:gd name="T51" fmla="*/ 0 h 74"/>
                  <a:gd name="T52" fmla="*/ 28 w 48"/>
                  <a:gd name="T53" fmla="*/ 1 h 74"/>
                  <a:gd name="T54" fmla="*/ 32 w 48"/>
                  <a:gd name="T55" fmla="*/ 3 h 74"/>
                  <a:gd name="T56" fmla="*/ 37 w 48"/>
                  <a:gd name="T57" fmla="*/ 6 h 74"/>
                  <a:gd name="T58" fmla="*/ 41 w 48"/>
                  <a:gd name="T59" fmla="*/ 10 h 74"/>
                  <a:gd name="T60" fmla="*/ 42 w 48"/>
                  <a:gd name="T61" fmla="*/ 14 h 74"/>
                  <a:gd name="T62" fmla="*/ 42 w 48"/>
                  <a:gd name="T63" fmla="*/ 19 h 74"/>
                  <a:gd name="T64" fmla="*/ 42 w 48"/>
                  <a:gd name="T65" fmla="*/ 24 h 74"/>
                  <a:gd name="T66" fmla="*/ 41 w 48"/>
                  <a:gd name="T67" fmla="*/ 30 h 74"/>
                  <a:gd name="T68" fmla="*/ 37 w 48"/>
                  <a:gd name="T69" fmla="*/ 36 h 74"/>
                  <a:gd name="T70" fmla="*/ 32 w 48"/>
                  <a:gd name="T71" fmla="*/ 42 h 74"/>
                  <a:gd name="T72" fmla="*/ 28 w 48"/>
                  <a:gd name="T73" fmla="*/ 49 h 74"/>
                  <a:gd name="T74" fmla="*/ 22 w 48"/>
                  <a:gd name="T75" fmla="*/ 55 h 74"/>
                  <a:gd name="T76" fmla="*/ 16 w 48"/>
                  <a:gd name="T77" fmla="*/ 59 h 74"/>
                  <a:gd name="T78" fmla="*/ 13 w 48"/>
                  <a:gd name="T79" fmla="*/ 64 h 74"/>
                  <a:gd name="T80" fmla="*/ 10 w 48"/>
                  <a:gd name="T81" fmla="*/ 67 h 74"/>
                  <a:gd name="T82" fmla="*/ 29 w 48"/>
                  <a:gd name="T83" fmla="*/ 67 h 74"/>
                  <a:gd name="T84" fmla="*/ 35 w 48"/>
                  <a:gd name="T85" fmla="*/ 67 h 74"/>
                  <a:gd name="T86" fmla="*/ 38 w 48"/>
                  <a:gd name="T87" fmla="*/ 65 h 74"/>
                  <a:gd name="T88" fmla="*/ 42 w 48"/>
                  <a:gd name="T89" fmla="*/ 64 h 74"/>
                  <a:gd name="T90" fmla="*/ 44 w 48"/>
                  <a:gd name="T91" fmla="*/ 62 h 74"/>
                  <a:gd name="T92" fmla="*/ 45 w 48"/>
                  <a:gd name="T93" fmla="*/ 61 h 74"/>
                  <a:gd name="T94" fmla="*/ 48 w 48"/>
                  <a:gd name="T95" fmla="*/ 6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8" h="74">
                    <a:moveTo>
                      <a:pt x="48" y="61"/>
                    </a:moveTo>
                    <a:lnTo>
                      <a:pt x="42" y="74"/>
                    </a:lnTo>
                    <a:lnTo>
                      <a:pt x="0" y="74"/>
                    </a:lnTo>
                    <a:lnTo>
                      <a:pt x="0" y="72"/>
                    </a:lnTo>
                    <a:lnTo>
                      <a:pt x="16" y="56"/>
                    </a:lnTo>
                    <a:lnTo>
                      <a:pt x="26" y="45"/>
                    </a:lnTo>
                    <a:lnTo>
                      <a:pt x="31" y="38"/>
                    </a:lnTo>
                    <a:lnTo>
                      <a:pt x="34" y="30"/>
                    </a:lnTo>
                    <a:lnTo>
                      <a:pt x="34" y="24"/>
                    </a:lnTo>
                    <a:lnTo>
                      <a:pt x="34" y="20"/>
                    </a:lnTo>
                    <a:lnTo>
                      <a:pt x="32" y="16"/>
                    </a:lnTo>
                    <a:lnTo>
                      <a:pt x="29" y="13"/>
                    </a:lnTo>
                    <a:lnTo>
                      <a:pt x="26" y="10"/>
                    </a:lnTo>
                    <a:lnTo>
                      <a:pt x="23" y="9"/>
                    </a:lnTo>
                    <a:lnTo>
                      <a:pt x="19" y="9"/>
                    </a:lnTo>
                    <a:lnTo>
                      <a:pt x="13" y="9"/>
                    </a:lnTo>
                    <a:lnTo>
                      <a:pt x="9" y="11"/>
                    </a:lnTo>
                    <a:lnTo>
                      <a:pt x="6" y="16"/>
                    </a:lnTo>
                    <a:lnTo>
                      <a:pt x="3" y="20"/>
                    </a:lnTo>
                    <a:lnTo>
                      <a:pt x="0" y="20"/>
                    </a:lnTo>
                    <a:lnTo>
                      <a:pt x="2" y="14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12" y="3"/>
                    </a:lnTo>
                    <a:lnTo>
                      <a:pt x="16" y="1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2" y="3"/>
                    </a:lnTo>
                    <a:lnTo>
                      <a:pt x="37" y="6"/>
                    </a:lnTo>
                    <a:lnTo>
                      <a:pt x="41" y="10"/>
                    </a:lnTo>
                    <a:lnTo>
                      <a:pt x="42" y="14"/>
                    </a:lnTo>
                    <a:lnTo>
                      <a:pt x="42" y="19"/>
                    </a:lnTo>
                    <a:lnTo>
                      <a:pt x="42" y="24"/>
                    </a:lnTo>
                    <a:lnTo>
                      <a:pt x="41" y="30"/>
                    </a:lnTo>
                    <a:lnTo>
                      <a:pt x="37" y="36"/>
                    </a:lnTo>
                    <a:lnTo>
                      <a:pt x="32" y="42"/>
                    </a:lnTo>
                    <a:lnTo>
                      <a:pt x="28" y="49"/>
                    </a:lnTo>
                    <a:lnTo>
                      <a:pt x="22" y="55"/>
                    </a:lnTo>
                    <a:lnTo>
                      <a:pt x="16" y="59"/>
                    </a:lnTo>
                    <a:lnTo>
                      <a:pt x="13" y="64"/>
                    </a:lnTo>
                    <a:lnTo>
                      <a:pt x="10" y="67"/>
                    </a:lnTo>
                    <a:lnTo>
                      <a:pt x="29" y="67"/>
                    </a:lnTo>
                    <a:lnTo>
                      <a:pt x="35" y="67"/>
                    </a:lnTo>
                    <a:lnTo>
                      <a:pt x="38" y="65"/>
                    </a:lnTo>
                    <a:lnTo>
                      <a:pt x="42" y="64"/>
                    </a:lnTo>
                    <a:lnTo>
                      <a:pt x="44" y="62"/>
                    </a:lnTo>
                    <a:lnTo>
                      <a:pt x="45" y="61"/>
                    </a:lnTo>
                    <a:lnTo>
                      <a:pt x="48" y="6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87" name="Freeform 1838"/>
              <p:cNvSpPr>
                <a:spLocks/>
              </p:cNvSpPr>
              <p:nvPr/>
            </p:nvSpPr>
            <p:spPr bwMode="auto">
              <a:xfrm>
                <a:off x="807" y="1112"/>
                <a:ext cx="48" cy="74"/>
              </a:xfrm>
              <a:custGeom>
                <a:avLst/>
                <a:gdLst>
                  <a:gd name="T0" fmla="*/ 48 w 48"/>
                  <a:gd name="T1" fmla="*/ 61 h 74"/>
                  <a:gd name="T2" fmla="*/ 44 w 48"/>
                  <a:gd name="T3" fmla="*/ 74 h 74"/>
                  <a:gd name="T4" fmla="*/ 0 w 48"/>
                  <a:gd name="T5" fmla="*/ 74 h 74"/>
                  <a:gd name="T6" fmla="*/ 0 w 48"/>
                  <a:gd name="T7" fmla="*/ 72 h 74"/>
                  <a:gd name="T8" fmla="*/ 16 w 48"/>
                  <a:gd name="T9" fmla="*/ 56 h 74"/>
                  <a:gd name="T10" fmla="*/ 28 w 48"/>
                  <a:gd name="T11" fmla="*/ 45 h 74"/>
                  <a:gd name="T12" fmla="*/ 32 w 48"/>
                  <a:gd name="T13" fmla="*/ 38 h 74"/>
                  <a:gd name="T14" fmla="*/ 33 w 48"/>
                  <a:gd name="T15" fmla="*/ 30 h 74"/>
                  <a:gd name="T16" fmla="*/ 35 w 48"/>
                  <a:gd name="T17" fmla="*/ 24 h 74"/>
                  <a:gd name="T18" fmla="*/ 35 w 48"/>
                  <a:gd name="T19" fmla="*/ 20 h 74"/>
                  <a:gd name="T20" fmla="*/ 33 w 48"/>
                  <a:gd name="T21" fmla="*/ 16 h 74"/>
                  <a:gd name="T22" fmla="*/ 31 w 48"/>
                  <a:gd name="T23" fmla="*/ 13 h 74"/>
                  <a:gd name="T24" fmla="*/ 28 w 48"/>
                  <a:gd name="T25" fmla="*/ 10 h 74"/>
                  <a:gd name="T26" fmla="*/ 23 w 48"/>
                  <a:gd name="T27" fmla="*/ 9 h 74"/>
                  <a:gd name="T28" fmla="*/ 20 w 48"/>
                  <a:gd name="T29" fmla="*/ 9 h 74"/>
                  <a:gd name="T30" fmla="*/ 15 w 48"/>
                  <a:gd name="T31" fmla="*/ 9 h 74"/>
                  <a:gd name="T32" fmla="*/ 10 w 48"/>
                  <a:gd name="T33" fmla="*/ 11 h 74"/>
                  <a:gd name="T34" fmla="*/ 6 w 48"/>
                  <a:gd name="T35" fmla="*/ 16 h 74"/>
                  <a:gd name="T36" fmla="*/ 3 w 48"/>
                  <a:gd name="T37" fmla="*/ 20 h 74"/>
                  <a:gd name="T38" fmla="*/ 1 w 48"/>
                  <a:gd name="T39" fmla="*/ 20 h 74"/>
                  <a:gd name="T40" fmla="*/ 3 w 48"/>
                  <a:gd name="T41" fmla="*/ 14 h 74"/>
                  <a:gd name="T42" fmla="*/ 6 w 48"/>
                  <a:gd name="T43" fmla="*/ 10 h 74"/>
                  <a:gd name="T44" fmla="*/ 9 w 48"/>
                  <a:gd name="T45" fmla="*/ 6 h 74"/>
                  <a:gd name="T46" fmla="*/ 13 w 48"/>
                  <a:gd name="T47" fmla="*/ 3 h 74"/>
                  <a:gd name="T48" fmla="*/ 17 w 48"/>
                  <a:gd name="T49" fmla="*/ 1 h 74"/>
                  <a:gd name="T50" fmla="*/ 23 w 48"/>
                  <a:gd name="T51" fmla="*/ 0 h 74"/>
                  <a:gd name="T52" fmla="*/ 29 w 48"/>
                  <a:gd name="T53" fmla="*/ 1 h 74"/>
                  <a:gd name="T54" fmla="*/ 33 w 48"/>
                  <a:gd name="T55" fmla="*/ 3 h 74"/>
                  <a:gd name="T56" fmla="*/ 38 w 48"/>
                  <a:gd name="T57" fmla="*/ 6 h 74"/>
                  <a:gd name="T58" fmla="*/ 41 w 48"/>
                  <a:gd name="T59" fmla="*/ 10 h 74"/>
                  <a:gd name="T60" fmla="*/ 44 w 48"/>
                  <a:gd name="T61" fmla="*/ 14 h 74"/>
                  <a:gd name="T62" fmla="*/ 44 w 48"/>
                  <a:gd name="T63" fmla="*/ 19 h 74"/>
                  <a:gd name="T64" fmla="*/ 44 w 48"/>
                  <a:gd name="T65" fmla="*/ 24 h 74"/>
                  <a:gd name="T66" fmla="*/ 41 w 48"/>
                  <a:gd name="T67" fmla="*/ 30 h 74"/>
                  <a:gd name="T68" fmla="*/ 38 w 48"/>
                  <a:gd name="T69" fmla="*/ 36 h 74"/>
                  <a:gd name="T70" fmla="*/ 33 w 48"/>
                  <a:gd name="T71" fmla="*/ 42 h 74"/>
                  <a:gd name="T72" fmla="*/ 28 w 48"/>
                  <a:gd name="T73" fmla="*/ 49 h 74"/>
                  <a:gd name="T74" fmla="*/ 22 w 48"/>
                  <a:gd name="T75" fmla="*/ 55 h 74"/>
                  <a:gd name="T76" fmla="*/ 17 w 48"/>
                  <a:gd name="T77" fmla="*/ 59 h 74"/>
                  <a:gd name="T78" fmla="*/ 13 w 48"/>
                  <a:gd name="T79" fmla="*/ 64 h 74"/>
                  <a:gd name="T80" fmla="*/ 12 w 48"/>
                  <a:gd name="T81" fmla="*/ 67 h 74"/>
                  <a:gd name="T82" fmla="*/ 31 w 48"/>
                  <a:gd name="T83" fmla="*/ 67 h 74"/>
                  <a:gd name="T84" fmla="*/ 35 w 48"/>
                  <a:gd name="T85" fmla="*/ 67 h 74"/>
                  <a:gd name="T86" fmla="*/ 39 w 48"/>
                  <a:gd name="T87" fmla="*/ 65 h 74"/>
                  <a:gd name="T88" fmla="*/ 42 w 48"/>
                  <a:gd name="T89" fmla="*/ 64 h 74"/>
                  <a:gd name="T90" fmla="*/ 45 w 48"/>
                  <a:gd name="T91" fmla="*/ 62 h 74"/>
                  <a:gd name="T92" fmla="*/ 47 w 48"/>
                  <a:gd name="T93" fmla="*/ 61 h 74"/>
                  <a:gd name="T94" fmla="*/ 48 w 48"/>
                  <a:gd name="T95" fmla="*/ 6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8" h="74">
                    <a:moveTo>
                      <a:pt x="48" y="61"/>
                    </a:moveTo>
                    <a:lnTo>
                      <a:pt x="44" y="74"/>
                    </a:lnTo>
                    <a:lnTo>
                      <a:pt x="0" y="74"/>
                    </a:lnTo>
                    <a:lnTo>
                      <a:pt x="0" y="72"/>
                    </a:lnTo>
                    <a:lnTo>
                      <a:pt x="16" y="56"/>
                    </a:lnTo>
                    <a:lnTo>
                      <a:pt x="28" y="45"/>
                    </a:lnTo>
                    <a:lnTo>
                      <a:pt x="32" y="38"/>
                    </a:lnTo>
                    <a:lnTo>
                      <a:pt x="33" y="30"/>
                    </a:lnTo>
                    <a:lnTo>
                      <a:pt x="35" y="24"/>
                    </a:lnTo>
                    <a:lnTo>
                      <a:pt x="35" y="20"/>
                    </a:lnTo>
                    <a:lnTo>
                      <a:pt x="33" y="16"/>
                    </a:lnTo>
                    <a:lnTo>
                      <a:pt x="31" y="13"/>
                    </a:lnTo>
                    <a:lnTo>
                      <a:pt x="28" y="10"/>
                    </a:lnTo>
                    <a:lnTo>
                      <a:pt x="23" y="9"/>
                    </a:lnTo>
                    <a:lnTo>
                      <a:pt x="20" y="9"/>
                    </a:lnTo>
                    <a:lnTo>
                      <a:pt x="15" y="9"/>
                    </a:lnTo>
                    <a:lnTo>
                      <a:pt x="10" y="11"/>
                    </a:lnTo>
                    <a:lnTo>
                      <a:pt x="6" y="16"/>
                    </a:lnTo>
                    <a:lnTo>
                      <a:pt x="3" y="20"/>
                    </a:lnTo>
                    <a:lnTo>
                      <a:pt x="1" y="20"/>
                    </a:lnTo>
                    <a:lnTo>
                      <a:pt x="3" y="14"/>
                    </a:lnTo>
                    <a:lnTo>
                      <a:pt x="6" y="10"/>
                    </a:lnTo>
                    <a:lnTo>
                      <a:pt x="9" y="6"/>
                    </a:lnTo>
                    <a:lnTo>
                      <a:pt x="13" y="3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29" y="1"/>
                    </a:lnTo>
                    <a:lnTo>
                      <a:pt x="33" y="3"/>
                    </a:lnTo>
                    <a:lnTo>
                      <a:pt x="38" y="6"/>
                    </a:lnTo>
                    <a:lnTo>
                      <a:pt x="41" y="10"/>
                    </a:lnTo>
                    <a:lnTo>
                      <a:pt x="44" y="14"/>
                    </a:lnTo>
                    <a:lnTo>
                      <a:pt x="44" y="19"/>
                    </a:lnTo>
                    <a:lnTo>
                      <a:pt x="44" y="24"/>
                    </a:lnTo>
                    <a:lnTo>
                      <a:pt x="41" y="30"/>
                    </a:lnTo>
                    <a:lnTo>
                      <a:pt x="38" y="36"/>
                    </a:lnTo>
                    <a:lnTo>
                      <a:pt x="33" y="42"/>
                    </a:lnTo>
                    <a:lnTo>
                      <a:pt x="28" y="49"/>
                    </a:lnTo>
                    <a:lnTo>
                      <a:pt x="22" y="55"/>
                    </a:lnTo>
                    <a:lnTo>
                      <a:pt x="17" y="59"/>
                    </a:lnTo>
                    <a:lnTo>
                      <a:pt x="13" y="64"/>
                    </a:lnTo>
                    <a:lnTo>
                      <a:pt x="12" y="67"/>
                    </a:lnTo>
                    <a:lnTo>
                      <a:pt x="31" y="67"/>
                    </a:lnTo>
                    <a:lnTo>
                      <a:pt x="35" y="67"/>
                    </a:lnTo>
                    <a:lnTo>
                      <a:pt x="39" y="65"/>
                    </a:lnTo>
                    <a:lnTo>
                      <a:pt x="42" y="64"/>
                    </a:lnTo>
                    <a:lnTo>
                      <a:pt x="45" y="62"/>
                    </a:lnTo>
                    <a:lnTo>
                      <a:pt x="47" y="61"/>
                    </a:lnTo>
                    <a:lnTo>
                      <a:pt x="48" y="6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88" name="Line 1839"/>
              <p:cNvSpPr>
                <a:spLocks noChangeShapeType="1"/>
              </p:cNvSpPr>
              <p:nvPr/>
            </p:nvSpPr>
            <p:spPr bwMode="auto">
              <a:xfrm>
                <a:off x="918" y="1081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89" name="Line 1840"/>
              <p:cNvSpPr>
                <a:spLocks noChangeShapeType="1"/>
              </p:cNvSpPr>
              <p:nvPr/>
            </p:nvSpPr>
            <p:spPr bwMode="auto">
              <a:xfrm flipH="1">
                <a:off x="5160" y="1081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90" name="Line 1841"/>
              <p:cNvSpPr>
                <a:spLocks noChangeShapeType="1"/>
              </p:cNvSpPr>
              <p:nvPr/>
            </p:nvSpPr>
            <p:spPr bwMode="auto">
              <a:xfrm>
                <a:off x="918" y="1014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91" name="Line 1842"/>
              <p:cNvSpPr>
                <a:spLocks noChangeShapeType="1"/>
              </p:cNvSpPr>
              <p:nvPr/>
            </p:nvSpPr>
            <p:spPr bwMode="auto">
              <a:xfrm flipH="1">
                <a:off x="5160" y="1014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92" name="Line 1843"/>
              <p:cNvSpPr>
                <a:spLocks noChangeShapeType="1"/>
              </p:cNvSpPr>
              <p:nvPr/>
            </p:nvSpPr>
            <p:spPr bwMode="auto">
              <a:xfrm>
                <a:off x="918" y="968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93" name="Line 1844"/>
              <p:cNvSpPr>
                <a:spLocks noChangeShapeType="1"/>
              </p:cNvSpPr>
              <p:nvPr/>
            </p:nvSpPr>
            <p:spPr bwMode="auto">
              <a:xfrm flipH="1">
                <a:off x="5160" y="968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94" name="Line 1845"/>
              <p:cNvSpPr>
                <a:spLocks noChangeShapeType="1"/>
              </p:cNvSpPr>
              <p:nvPr/>
            </p:nvSpPr>
            <p:spPr bwMode="auto">
              <a:xfrm>
                <a:off x="918" y="930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95" name="Line 1846"/>
              <p:cNvSpPr>
                <a:spLocks noChangeShapeType="1"/>
              </p:cNvSpPr>
              <p:nvPr/>
            </p:nvSpPr>
            <p:spPr bwMode="auto">
              <a:xfrm flipH="1">
                <a:off x="5160" y="930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96" name="Line 1847"/>
              <p:cNvSpPr>
                <a:spLocks noChangeShapeType="1"/>
              </p:cNvSpPr>
              <p:nvPr/>
            </p:nvSpPr>
            <p:spPr bwMode="auto">
              <a:xfrm>
                <a:off x="918" y="901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97" name="Line 1848"/>
              <p:cNvSpPr>
                <a:spLocks noChangeShapeType="1"/>
              </p:cNvSpPr>
              <p:nvPr/>
            </p:nvSpPr>
            <p:spPr bwMode="auto">
              <a:xfrm flipH="1">
                <a:off x="5160" y="901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98" name="Line 1849"/>
              <p:cNvSpPr>
                <a:spLocks noChangeShapeType="1"/>
              </p:cNvSpPr>
              <p:nvPr/>
            </p:nvSpPr>
            <p:spPr bwMode="auto">
              <a:xfrm>
                <a:off x="918" y="875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99" name="Line 1850"/>
              <p:cNvSpPr>
                <a:spLocks noChangeShapeType="1"/>
              </p:cNvSpPr>
              <p:nvPr/>
            </p:nvSpPr>
            <p:spPr bwMode="auto">
              <a:xfrm flipH="1">
                <a:off x="5160" y="875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00" name="Line 1851"/>
              <p:cNvSpPr>
                <a:spLocks noChangeShapeType="1"/>
              </p:cNvSpPr>
              <p:nvPr/>
            </p:nvSpPr>
            <p:spPr bwMode="auto">
              <a:xfrm>
                <a:off x="918" y="853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01" name="Line 1852"/>
              <p:cNvSpPr>
                <a:spLocks noChangeShapeType="1"/>
              </p:cNvSpPr>
              <p:nvPr/>
            </p:nvSpPr>
            <p:spPr bwMode="auto">
              <a:xfrm flipH="1">
                <a:off x="5160" y="853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02" name="Line 1853"/>
              <p:cNvSpPr>
                <a:spLocks noChangeShapeType="1"/>
              </p:cNvSpPr>
              <p:nvPr/>
            </p:nvSpPr>
            <p:spPr bwMode="auto">
              <a:xfrm>
                <a:off x="918" y="834"/>
                <a:ext cx="2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03" name="Line 1854"/>
              <p:cNvSpPr>
                <a:spLocks noChangeShapeType="1"/>
              </p:cNvSpPr>
              <p:nvPr/>
            </p:nvSpPr>
            <p:spPr bwMode="auto">
              <a:xfrm flipH="1">
                <a:off x="5160" y="834"/>
                <a:ext cx="22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04" name="Line 1855"/>
              <p:cNvSpPr>
                <a:spLocks noChangeShapeType="1"/>
              </p:cNvSpPr>
              <p:nvPr/>
            </p:nvSpPr>
            <p:spPr bwMode="auto">
              <a:xfrm>
                <a:off x="918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05" name="Line 1856"/>
              <p:cNvSpPr>
                <a:spLocks noChangeShapeType="1"/>
              </p:cNvSpPr>
              <p:nvPr/>
            </p:nvSpPr>
            <p:spPr bwMode="auto">
              <a:xfrm>
                <a:off x="938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06" name="Line 1857"/>
              <p:cNvSpPr>
                <a:spLocks noChangeShapeType="1"/>
              </p:cNvSpPr>
              <p:nvPr/>
            </p:nvSpPr>
            <p:spPr bwMode="auto">
              <a:xfrm>
                <a:off x="958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07" name="Line 1858"/>
              <p:cNvSpPr>
                <a:spLocks noChangeShapeType="1"/>
              </p:cNvSpPr>
              <p:nvPr/>
            </p:nvSpPr>
            <p:spPr bwMode="auto">
              <a:xfrm>
                <a:off x="979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08" name="Line 1859"/>
              <p:cNvSpPr>
                <a:spLocks noChangeShapeType="1"/>
              </p:cNvSpPr>
              <p:nvPr/>
            </p:nvSpPr>
            <p:spPr bwMode="auto">
              <a:xfrm>
                <a:off x="1000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09" name="Line 1860"/>
              <p:cNvSpPr>
                <a:spLocks noChangeShapeType="1"/>
              </p:cNvSpPr>
              <p:nvPr/>
            </p:nvSpPr>
            <p:spPr bwMode="auto">
              <a:xfrm>
                <a:off x="1021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10" name="Line 1861"/>
              <p:cNvSpPr>
                <a:spLocks noChangeShapeType="1"/>
              </p:cNvSpPr>
              <p:nvPr/>
            </p:nvSpPr>
            <p:spPr bwMode="auto">
              <a:xfrm>
                <a:off x="1041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11" name="Line 1862"/>
              <p:cNvSpPr>
                <a:spLocks noChangeShapeType="1"/>
              </p:cNvSpPr>
              <p:nvPr/>
            </p:nvSpPr>
            <p:spPr bwMode="auto">
              <a:xfrm>
                <a:off x="1062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12" name="Line 1863"/>
              <p:cNvSpPr>
                <a:spLocks noChangeShapeType="1"/>
              </p:cNvSpPr>
              <p:nvPr/>
            </p:nvSpPr>
            <p:spPr bwMode="auto">
              <a:xfrm>
                <a:off x="1082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13" name="Line 1864"/>
              <p:cNvSpPr>
                <a:spLocks noChangeShapeType="1"/>
              </p:cNvSpPr>
              <p:nvPr/>
            </p:nvSpPr>
            <p:spPr bwMode="auto">
              <a:xfrm>
                <a:off x="1102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14" name="Line 1865"/>
              <p:cNvSpPr>
                <a:spLocks noChangeShapeType="1"/>
              </p:cNvSpPr>
              <p:nvPr/>
            </p:nvSpPr>
            <p:spPr bwMode="auto">
              <a:xfrm>
                <a:off x="1123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15" name="Line 1866"/>
              <p:cNvSpPr>
                <a:spLocks noChangeShapeType="1"/>
              </p:cNvSpPr>
              <p:nvPr/>
            </p:nvSpPr>
            <p:spPr bwMode="auto">
              <a:xfrm>
                <a:off x="1144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16" name="Line 1867"/>
              <p:cNvSpPr>
                <a:spLocks noChangeShapeType="1"/>
              </p:cNvSpPr>
              <p:nvPr/>
            </p:nvSpPr>
            <p:spPr bwMode="auto">
              <a:xfrm>
                <a:off x="1165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17" name="Line 1868"/>
              <p:cNvSpPr>
                <a:spLocks noChangeShapeType="1"/>
              </p:cNvSpPr>
              <p:nvPr/>
            </p:nvSpPr>
            <p:spPr bwMode="auto">
              <a:xfrm>
                <a:off x="1185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18" name="Line 1869"/>
              <p:cNvSpPr>
                <a:spLocks noChangeShapeType="1"/>
              </p:cNvSpPr>
              <p:nvPr/>
            </p:nvSpPr>
            <p:spPr bwMode="auto">
              <a:xfrm>
                <a:off x="1206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19" name="Line 1870"/>
              <p:cNvSpPr>
                <a:spLocks noChangeShapeType="1"/>
              </p:cNvSpPr>
              <p:nvPr/>
            </p:nvSpPr>
            <p:spPr bwMode="auto">
              <a:xfrm>
                <a:off x="1226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20" name="Line 1871"/>
              <p:cNvSpPr>
                <a:spLocks noChangeShapeType="1"/>
              </p:cNvSpPr>
              <p:nvPr/>
            </p:nvSpPr>
            <p:spPr bwMode="auto">
              <a:xfrm>
                <a:off x="1246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21" name="Line 1872"/>
              <p:cNvSpPr>
                <a:spLocks noChangeShapeType="1"/>
              </p:cNvSpPr>
              <p:nvPr/>
            </p:nvSpPr>
            <p:spPr bwMode="auto">
              <a:xfrm>
                <a:off x="1267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22" name="Line 1873"/>
              <p:cNvSpPr>
                <a:spLocks noChangeShapeType="1"/>
              </p:cNvSpPr>
              <p:nvPr/>
            </p:nvSpPr>
            <p:spPr bwMode="auto">
              <a:xfrm>
                <a:off x="1288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23" name="Line 1874"/>
              <p:cNvSpPr>
                <a:spLocks noChangeShapeType="1"/>
              </p:cNvSpPr>
              <p:nvPr/>
            </p:nvSpPr>
            <p:spPr bwMode="auto">
              <a:xfrm>
                <a:off x="1309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24" name="Line 1875"/>
              <p:cNvSpPr>
                <a:spLocks noChangeShapeType="1"/>
              </p:cNvSpPr>
              <p:nvPr/>
            </p:nvSpPr>
            <p:spPr bwMode="auto">
              <a:xfrm>
                <a:off x="1329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25" name="Line 1876"/>
              <p:cNvSpPr>
                <a:spLocks noChangeShapeType="1"/>
              </p:cNvSpPr>
              <p:nvPr/>
            </p:nvSpPr>
            <p:spPr bwMode="auto">
              <a:xfrm>
                <a:off x="1350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26" name="Line 1877"/>
              <p:cNvSpPr>
                <a:spLocks noChangeShapeType="1"/>
              </p:cNvSpPr>
              <p:nvPr/>
            </p:nvSpPr>
            <p:spPr bwMode="auto">
              <a:xfrm>
                <a:off x="1370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27" name="Line 1878"/>
              <p:cNvSpPr>
                <a:spLocks noChangeShapeType="1"/>
              </p:cNvSpPr>
              <p:nvPr/>
            </p:nvSpPr>
            <p:spPr bwMode="auto">
              <a:xfrm>
                <a:off x="1390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28" name="Line 1879"/>
              <p:cNvSpPr>
                <a:spLocks noChangeShapeType="1"/>
              </p:cNvSpPr>
              <p:nvPr/>
            </p:nvSpPr>
            <p:spPr bwMode="auto">
              <a:xfrm>
                <a:off x="1411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29" name="Line 1880"/>
              <p:cNvSpPr>
                <a:spLocks noChangeShapeType="1"/>
              </p:cNvSpPr>
              <p:nvPr/>
            </p:nvSpPr>
            <p:spPr bwMode="auto">
              <a:xfrm>
                <a:off x="1432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30" name="Line 1881"/>
              <p:cNvSpPr>
                <a:spLocks noChangeShapeType="1"/>
              </p:cNvSpPr>
              <p:nvPr/>
            </p:nvSpPr>
            <p:spPr bwMode="auto">
              <a:xfrm>
                <a:off x="1453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31" name="Line 1882"/>
              <p:cNvSpPr>
                <a:spLocks noChangeShapeType="1"/>
              </p:cNvSpPr>
              <p:nvPr/>
            </p:nvSpPr>
            <p:spPr bwMode="auto">
              <a:xfrm>
                <a:off x="1473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32" name="Line 1883"/>
              <p:cNvSpPr>
                <a:spLocks noChangeShapeType="1"/>
              </p:cNvSpPr>
              <p:nvPr/>
            </p:nvSpPr>
            <p:spPr bwMode="auto">
              <a:xfrm>
                <a:off x="1494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33" name="Line 1884"/>
              <p:cNvSpPr>
                <a:spLocks noChangeShapeType="1"/>
              </p:cNvSpPr>
              <p:nvPr/>
            </p:nvSpPr>
            <p:spPr bwMode="auto">
              <a:xfrm>
                <a:off x="1514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34" name="Line 1885"/>
              <p:cNvSpPr>
                <a:spLocks noChangeShapeType="1"/>
              </p:cNvSpPr>
              <p:nvPr/>
            </p:nvSpPr>
            <p:spPr bwMode="auto">
              <a:xfrm>
                <a:off x="1534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35" name="Line 1886"/>
              <p:cNvSpPr>
                <a:spLocks noChangeShapeType="1"/>
              </p:cNvSpPr>
              <p:nvPr/>
            </p:nvSpPr>
            <p:spPr bwMode="auto">
              <a:xfrm>
                <a:off x="1555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36" name="Line 1887"/>
              <p:cNvSpPr>
                <a:spLocks noChangeShapeType="1"/>
              </p:cNvSpPr>
              <p:nvPr/>
            </p:nvSpPr>
            <p:spPr bwMode="auto">
              <a:xfrm>
                <a:off x="1576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37" name="Line 1888"/>
              <p:cNvSpPr>
                <a:spLocks noChangeShapeType="1"/>
              </p:cNvSpPr>
              <p:nvPr/>
            </p:nvSpPr>
            <p:spPr bwMode="auto">
              <a:xfrm>
                <a:off x="1597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38" name="Line 1889"/>
              <p:cNvSpPr>
                <a:spLocks noChangeShapeType="1"/>
              </p:cNvSpPr>
              <p:nvPr/>
            </p:nvSpPr>
            <p:spPr bwMode="auto">
              <a:xfrm>
                <a:off x="1617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39" name="Line 1890"/>
              <p:cNvSpPr>
                <a:spLocks noChangeShapeType="1"/>
              </p:cNvSpPr>
              <p:nvPr/>
            </p:nvSpPr>
            <p:spPr bwMode="auto">
              <a:xfrm>
                <a:off x="1638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40" name="Line 1891"/>
              <p:cNvSpPr>
                <a:spLocks noChangeShapeType="1"/>
              </p:cNvSpPr>
              <p:nvPr/>
            </p:nvSpPr>
            <p:spPr bwMode="auto">
              <a:xfrm>
                <a:off x="1658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41" name="Line 1892"/>
              <p:cNvSpPr>
                <a:spLocks noChangeShapeType="1"/>
              </p:cNvSpPr>
              <p:nvPr/>
            </p:nvSpPr>
            <p:spPr bwMode="auto">
              <a:xfrm>
                <a:off x="1678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42" name="Line 1893"/>
              <p:cNvSpPr>
                <a:spLocks noChangeShapeType="1"/>
              </p:cNvSpPr>
              <p:nvPr/>
            </p:nvSpPr>
            <p:spPr bwMode="auto">
              <a:xfrm>
                <a:off x="1699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43" name="Line 1894"/>
              <p:cNvSpPr>
                <a:spLocks noChangeShapeType="1"/>
              </p:cNvSpPr>
              <p:nvPr/>
            </p:nvSpPr>
            <p:spPr bwMode="auto">
              <a:xfrm>
                <a:off x="1720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44" name="Line 1895"/>
              <p:cNvSpPr>
                <a:spLocks noChangeShapeType="1"/>
              </p:cNvSpPr>
              <p:nvPr/>
            </p:nvSpPr>
            <p:spPr bwMode="auto">
              <a:xfrm>
                <a:off x="1741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45" name="Line 1896"/>
              <p:cNvSpPr>
                <a:spLocks noChangeShapeType="1"/>
              </p:cNvSpPr>
              <p:nvPr/>
            </p:nvSpPr>
            <p:spPr bwMode="auto">
              <a:xfrm>
                <a:off x="1761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46" name="Line 1897"/>
              <p:cNvSpPr>
                <a:spLocks noChangeShapeType="1"/>
              </p:cNvSpPr>
              <p:nvPr/>
            </p:nvSpPr>
            <p:spPr bwMode="auto">
              <a:xfrm>
                <a:off x="1782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47" name="Line 1898"/>
              <p:cNvSpPr>
                <a:spLocks noChangeShapeType="1"/>
              </p:cNvSpPr>
              <p:nvPr/>
            </p:nvSpPr>
            <p:spPr bwMode="auto">
              <a:xfrm>
                <a:off x="1802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48" name="Line 1899"/>
              <p:cNvSpPr>
                <a:spLocks noChangeShapeType="1"/>
              </p:cNvSpPr>
              <p:nvPr/>
            </p:nvSpPr>
            <p:spPr bwMode="auto">
              <a:xfrm>
                <a:off x="1822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49" name="Line 1900"/>
              <p:cNvSpPr>
                <a:spLocks noChangeShapeType="1"/>
              </p:cNvSpPr>
              <p:nvPr/>
            </p:nvSpPr>
            <p:spPr bwMode="auto">
              <a:xfrm>
                <a:off x="1843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50" name="Line 1901"/>
              <p:cNvSpPr>
                <a:spLocks noChangeShapeType="1"/>
              </p:cNvSpPr>
              <p:nvPr/>
            </p:nvSpPr>
            <p:spPr bwMode="auto">
              <a:xfrm>
                <a:off x="1864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51" name="Line 1902"/>
              <p:cNvSpPr>
                <a:spLocks noChangeShapeType="1"/>
              </p:cNvSpPr>
              <p:nvPr/>
            </p:nvSpPr>
            <p:spPr bwMode="auto">
              <a:xfrm>
                <a:off x="1885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52" name="Line 1903"/>
              <p:cNvSpPr>
                <a:spLocks noChangeShapeType="1"/>
              </p:cNvSpPr>
              <p:nvPr/>
            </p:nvSpPr>
            <p:spPr bwMode="auto">
              <a:xfrm>
                <a:off x="1905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53" name="Line 1904"/>
              <p:cNvSpPr>
                <a:spLocks noChangeShapeType="1"/>
              </p:cNvSpPr>
              <p:nvPr/>
            </p:nvSpPr>
            <p:spPr bwMode="auto">
              <a:xfrm>
                <a:off x="1926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54" name="Line 1905"/>
              <p:cNvSpPr>
                <a:spLocks noChangeShapeType="1"/>
              </p:cNvSpPr>
              <p:nvPr/>
            </p:nvSpPr>
            <p:spPr bwMode="auto">
              <a:xfrm>
                <a:off x="1946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55" name="Line 1906"/>
              <p:cNvSpPr>
                <a:spLocks noChangeShapeType="1"/>
              </p:cNvSpPr>
              <p:nvPr/>
            </p:nvSpPr>
            <p:spPr bwMode="auto">
              <a:xfrm>
                <a:off x="1966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56" name="Line 1907"/>
              <p:cNvSpPr>
                <a:spLocks noChangeShapeType="1"/>
              </p:cNvSpPr>
              <p:nvPr/>
            </p:nvSpPr>
            <p:spPr bwMode="auto">
              <a:xfrm>
                <a:off x="1987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57" name="Line 1908"/>
              <p:cNvSpPr>
                <a:spLocks noChangeShapeType="1"/>
              </p:cNvSpPr>
              <p:nvPr/>
            </p:nvSpPr>
            <p:spPr bwMode="auto">
              <a:xfrm>
                <a:off x="2008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58" name="Line 1909"/>
              <p:cNvSpPr>
                <a:spLocks noChangeShapeType="1"/>
              </p:cNvSpPr>
              <p:nvPr/>
            </p:nvSpPr>
            <p:spPr bwMode="auto">
              <a:xfrm>
                <a:off x="2029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59" name="Line 1910"/>
              <p:cNvSpPr>
                <a:spLocks noChangeShapeType="1"/>
              </p:cNvSpPr>
              <p:nvPr/>
            </p:nvSpPr>
            <p:spPr bwMode="auto">
              <a:xfrm>
                <a:off x="2049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60" name="Line 1911"/>
              <p:cNvSpPr>
                <a:spLocks noChangeShapeType="1"/>
              </p:cNvSpPr>
              <p:nvPr/>
            </p:nvSpPr>
            <p:spPr bwMode="auto">
              <a:xfrm>
                <a:off x="2070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61" name="Line 1912"/>
              <p:cNvSpPr>
                <a:spLocks noChangeShapeType="1"/>
              </p:cNvSpPr>
              <p:nvPr/>
            </p:nvSpPr>
            <p:spPr bwMode="auto">
              <a:xfrm>
                <a:off x="2090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62" name="Line 1913"/>
              <p:cNvSpPr>
                <a:spLocks noChangeShapeType="1"/>
              </p:cNvSpPr>
              <p:nvPr/>
            </p:nvSpPr>
            <p:spPr bwMode="auto">
              <a:xfrm>
                <a:off x="2110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63" name="Line 1914"/>
              <p:cNvSpPr>
                <a:spLocks noChangeShapeType="1"/>
              </p:cNvSpPr>
              <p:nvPr/>
            </p:nvSpPr>
            <p:spPr bwMode="auto">
              <a:xfrm>
                <a:off x="2131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64" name="Line 1915"/>
              <p:cNvSpPr>
                <a:spLocks noChangeShapeType="1"/>
              </p:cNvSpPr>
              <p:nvPr/>
            </p:nvSpPr>
            <p:spPr bwMode="auto">
              <a:xfrm>
                <a:off x="2152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65" name="Line 1916"/>
              <p:cNvSpPr>
                <a:spLocks noChangeShapeType="1"/>
              </p:cNvSpPr>
              <p:nvPr/>
            </p:nvSpPr>
            <p:spPr bwMode="auto">
              <a:xfrm>
                <a:off x="2173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66" name="Line 1917"/>
              <p:cNvSpPr>
                <a:spLocks noChangeShapeType="1"/>
              </p:cNvSpPr>
              <p:nvPr/>
            </p:nvSpPr>
            <p:spPr bwMode="auto">
              <a:xfrm>
                <a:off x="2193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67" name="Line 1918"/>
              <p:cNvSpPr>
                <a:spLocks noChangeShapeType="1"/>
              </p:cNvSpPr>
              <p:nvPr/>
            </p:nvSpPr>
            <p:spPr bwMode="auto">
              <a:xfrm>
                <a:off x="2214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68" name="Line 1919"/>
              <p:cNvSpPr>
                <a:spLocks noChangeShapeType="1"/>
              </p:cNvSpPr>
              <p:nvPr/>
            </p:nvSpPr>
            <p:spPr bwMode="auto">
              <a:xfrm>
                <a:off x="2234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69" name="Line 1920"/>
              <p:cNvSpPr>
                <a:spLocks noChangeShapeType="1"/>
              </p:cNvSpPr>
              <p:nvPr/>
            </p:nvSpPr>
            <p:spPr bwMode="auto">
              <a:xfrm>
                <a:off x="2254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70" name="Line 1921"/>
              <p:cNvSpPr>
                <a:spLocks noChangeShapeType="1"/>
              </p:cNvSpPr>
              <p:nvPr/>
            </p:nvSpPr>
            <p:spPr bwMode="auto">
              <a:xfrm>
                <a:off x="2275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71" name="Line 1922"/>
              <p:cNvSpPr>
                <a:spLocks noChangeShapeType="1"/>
              </p:cNvSpPr>
              <p:nvPr/>
            </p:nvSpPr>
            <p:spPr bwMode="auto">
              <a:xfrm>
                <a:off x="2296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72" name="Line 1923"/>
              <p:cNvSpPr>
                <a:spLocks noChangeShapeType="1"/>
              </p:cNvSpPr>
              <p:nvPr/>
            </p:nvSpPr>
            <p:spPr bwMode="auto">
              <a:xfrm>
                <a:off x="2317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73" name="Line 1924"/>
              <p:cNvSpPr>
                <a:spLocks noChangeShapeType="1"/>
              </p:cNvSpPr>
              <p:nvPr/>
            </p:nvSpPr>
            <p:spPr bwMode="auto">
              <a:xfrm>
                <a:off x="2337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74" name="Line 1925"/>
              <p:cNvSpPr>
                <a:spLocks noChangeShapeType="1"/>
              </p:cNvSpPr>
              <p:nvPr/>
            </p:nvSpPr>
            <p:spPr bwMode="auto">
              <a:xfrm>
                <a:off x="2358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75" name="Line 1926"/>
              <p:cNvSpPr>
                <a:spLocks noChangeShapeType="1"/>
              </p:cNvSpPr>
              <p:nvPr/>
            </p:nvSpPr>
            <p:spPr bwMode="auto">
              <a:xfrm>
                <a:off x="2378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76" name="Line 1927"/>
              <p:cNvSpPr>
                <a:spLocks noChangeShapeType="1"/>
              </p:cNvSpPr>
              <p:nvPr/>
            </p:nvSpPr>
            <p:spPr bwMode="auto">
              <a:xfrm>
                <a:off x="2398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77" name="Line 1928"/>
              <p:cNvSpPr>
                <a:spLocks noChangeShapeType="1"/>
              </p:cNvSpPr>
              <p:nvPr/>
            </p:nvSpPr>
            <p:spPr bwMode="auto">
              <a:xfrm>
                <a:off x="2419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78" name="Line 1929"/>
              <p:cNvSpPr>
                <a:spLocks noChangeShapeType="1"/>
              </p:cNvSpPr>
              <p:nvPr/>
            </p:nvSpPr>
            <p:spPr bwMode="auto">
              <a:xfrm>
                <a:off x="2440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79" name="Line 1930"/>
              <p:cNvSpPr>
                <a:spLocks noChangeShapeType="1"/>
              </p:cNvSpPr>
              <p:nvPr/>
            </p:nvSpPr>
            <p:spPr bwMode="auto">
              <a:xfrm>
                <a:off x="2461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80" name="Line 1931"/>
              <p:cNvSpPr>
                <a:spLocks noChangeShapeType="1"/>
              </p:cNvSpPr>
              <p:nvPr/>
            </p:nvSpPr>
            <p:spPr bwMode="auto">
              <a:xfrm>
                <a:off x="2481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81" name="Line 1932"/>
              <p:cNvSpPr>
                <a:spLocks noChangeShapeType="1"/>
              </p:cNvSpPr>
              <p:nvPr/>
            </p:nvSpPr>
            <p:spPr bwMode="auto">
              <a:xfrm>
                <a:off x="2502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82" name="Line 1933"/>
              <p:cNvSpPr>
                <a:spLocks noChangeShapeType="1"/>
              </p:cNvSpPr>
              <p:nvPr/>
            </p:nvSpPr>
            <p:spPr bwMode="auto">
              <a:xfrm>
                <a:off x="2522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83" name="Line 1934"/>
              <p:cNvSpPr>
                <a:spLocks noChangeShapeType="1"/>
              </p:cNvSpPr>
              <p:nvPr/>
            </p:nvSpPr>
            <p:spPr bwMode="auto">
              <a:xfrm>
                <a:off x="2542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84" name="Line 1935"/>
              <p:cNvSpPr>
                <a:spLocks noChangeShapeType="1"/>
              </p:cNvSpPr>
              <p:nvPr/>
            </p:nvSpPr>
            <p:spPr bwMode="auto">
              <a:xfrm>
                <a:off x="2563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85" name="Line 1936"/>
              <p:cNvSpPr>
                <a:spLocks noChangeShapeType="1"/>
              </p:cNvSpPr>
              <p:nvPr/>
            </p:nvSpPr>
            <p:spPr bwMode="auto">
              <a:xfrm>
                <a:off x="2584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86" name="Line 1937"/>
              <p:cNvSpPr>
                <a:spLocks noChangeShapeType="1"/>
              </p:cNvSpPr>
              <p:nvPr/>
            </p:nvSpPr>
            <p:spPr bwMode="auto">
              <a:xfrm>
                <a:off x="2605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87" name="Line 1938"/>
              <p:cNvSpPr>
                <a:spLocks noChangeShapeType="1"/>
              </p:cNvSpPr>
              <p:nvPr/>
            </p:nvSpPr>
            <p:spPr bwMode="auto">
              <a:xfrm>
                <a:off x="2625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88" name="Line 1939"/>
              <p:cNvSpPr>
                <a:spLocks noChangeShapeType="1"/>
              </p:cNvSpPr>
              <p:nvPr/>
            </p:nvSpPr>
            <p:spPr bwMode="auto">
              <a:xfrm>
                <a:off x="2646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89" name="Line 1940"/>
              <p:cNvSpPr>
                <a:spLocks noChangeShapeType="1"/>
              </p:cNvSpPr>
              <p:nvPr/>
            </p:nvSpPr>
            <p:spPr bwMode="auto">
              <a:xfrm>
                <a:off x="2666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90" name="Line 1941"/>
              <p:cNvSpPr>
                <a:spLocks noChangeShapeType="1"/>
              </p:cNvSpPr>
              <p:nvPr/>
            </p:nvSpPr>
            <p:spPr bwMode="auto">
              <a:xfrm>
                <a:off x="2686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91" name="Line 1942"/>
              <p:cNvSpPr>
                <a:spLocks noChangeShapeType="1"/>
              </p:cNvSpPr>
              <p:nvPr/>
            </p:nvSpPr>
            <p:spPr bwMode="auto">
              <a:xfrm>
                <a:off x="2707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92" name="Line 1943"/>
              <p:cNvSpPr>
                <a:spLocks noChangeShapeType="1"/>
              </p:cNvSpPr>
              <p:nvPr/>
            </p:nvSpPr>
            <p:spPr bwMode="auto">
              <a:xfrm>
                <a:off x="2728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93" name="Line 1944"/>
              <p:cNvSpPr>
                <a:spLocks noChangeShapeType="1"/>
              </p:cNvSpPr>
              <p:nvPr/>
            </p:nvSpPr>
            <p:spPr bwMode="auto">
              <a:xfrm>
                <a:off x="2749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94" name="Line 1945"/>
              <p:cNvSpPr>
                <a:spLocks noChangeShapeType="1"/>
              </p:cNvSpPr>
              <p:nvPr/>
            </p:nvSpPr>
            <p:spPr bwMode="auto">
              <a:xfrm>
                <a:off x="2769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95" name="Line 1946"/>
              <p:cNvSpPr>
                <a:spLocks noChangeShapeType="1"/>
              </p:cNvSpPr>
              <p:nvPr/>
            </p:nvSpPr>
            <p:spPr bwMode="auto">
              <a:xfrm>
                <a:off x="2790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96" name="Line 1947"/>
              <p:cNvSpPr>
                <a:spLocks noChangeShapeType="1"/>
              </p:cNvSpPr>
              <p:nvPr/>
            </p:nvSpPr>
            <p:spPr bwMode="auto">
              <a:xfrm>
                <a:off x="2810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97" name="Line 1948"/>
              <p:cNvSpPr>
                <a:spLocks noChangeShapeType="1"/>
              </p:cNvSpPr>
              <p:nvPr/>
            </p:nvSpPr>
            <p:spPr bwMode="auto">
              <a:xfrm>
                <a:off x="2830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98" name="Line 1949"/>
              <p:cNvSpPr>
                <a:spLocks noChangeShapeType="1"/>
              </p:cNvSpPr>
              <p:nvPr/>
            </p:nvSpPr>
            <p:spPr bwMode="auto">
              <a:xfrm>
                <a:off x="2851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99" name="Line 1950"/>
              <p:cNvSpPr>
                <a:spLocks noChangeShapeType="1"/>
              </p:cNvSpPr>
              <p:nvPr/>
            </p:nvSpPr>
            <p:spPr bwMode="auto">
              <a:xfrm>
                <a:off x="2872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00" name="Line 1951"/>
              <p:cNvSpPr>
                <a:spLocks noChangeShapeType="1"/>
              </p:cNvSpPr>
              <p:nvPr/>
            </p:nvSpPr>
            <p:spPr bwMode="auto">
              <a:xfrm>
                <a:off x="2893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01" name="Line 1952"/>
              <p:cNvSpPr>
                <a:spLocks noChangeShapeType="1"/>
              </p:cNvSpPr>
              <p:nvPr/>
            </p:nvSpPr>
            <p:spPr bwMode="auto">
              <a:xfrm>
                <a:off x="2913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02" name="Line 1953"/>
              <p:cNvSpPr>
                <a:spLocks noChangeShapeType="1"/>
              </p:cNvSpPr>
              <p:nvPr/>
            </p:nvSpPr>
            <p:spPr bwMode="auto">
              <a:xfrm>
                <a:off x="2934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03" name="Line 1954"/>
              <p:cNvSpPr>
                <a:spLocks noChangeShapeType="1"/>
              </p:cNvSpPr>
              <p:nvPr/>
            </p:nvSpPr>
            <p:spPr bwMode="auto">
              <a:xfrm>
                <a:off x="2954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04" name="Line 1955"/>
              <p:cNvSpPr>
                <a:spLocks noChangeShapeType="1"/>
              </p:cNvSpPr>
              <p:nvPr/>
            </p:nvSpPr>
            <p:spPr bwMode="auto">
              <a:xfrm>
                <a:off x="2974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05" name="Line 1956"/>
              <p:cNvSpPr>
                <a:spLocks noChangeShapeType="1"/>
              </p:cNvSpPr>
              <p:nvPr/>
            </p:nvSpPr>
            <p:spPr bwMode="auto">
              <a:xfrm>
                <a:off x="2995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06" name="Line 1957"/>
              <p:cNvSpPr>
                <a:spLocks noChangeShapeType="1"/>
              </p:cNvSpPr>
              <p:nvPr/>
            </p:nvSpPr>
            <p:spPr bwMode="auto">
              <a:xfrm>
                <a:off x="3016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07" name="Line 1958"/>
              <p:cNvSpPr>
                <a:spLocks noChangeShapeType="1"/>
              </p:cNvSpPr>
              <p:nvPr/>
            </p:nvSpPr>
            <p:spPr bwMode="auto">
              <a:xfrm>
                <a:off x="3037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08" name="Line 1959"/>
              <p:cNvSpPr>
                <a:spLocks noChangeShapeType="1"/>
              </p:cNvSpPr>
              <p:nvPr/>
            </p:nvSpPr>
            <p:spPr bwMode="auto">
              <a:xfrm>
                <a:off x="3057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09" name="Line 1960"/>
              <p:cNvSpPr>
                <a:spLocks noChangeShapeType="1"/>
              </p:cNvSpPr>
              <p:nvPr/>
            </p:nvSpPr>
            <p:spPr bwMode="auto">
              <a:xfrm>
                <a:off x="3078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10" name="Line 1961"/>
              <p:cNvSpPr>
                <a:spLocks noChangeShapeType="1"/>
              </p:cNvSpPr>
              <p:nvPr/>
            </p:nvSpPr>
            <p:spPr bwMode="auto">
              <a:xfrm>
                <a:off x="3098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11" name="Line 1962"/>
              <p:cNvSpPr>
                <a:spLocks noChangeShapeType="1"/>
              </p:cNvSpPr>
              <p:nvPr/>
            </p:nvSpPr>
            <p:spPr bwMode="auto">
              <a:xfrm>
                <a:off x="3118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12" name="Line 1963"/>
              <p:cNvSpPr>
                <a:spLocks noChangeShapeType="1"/>
              </p:cNvSpPr>
              <p:nvPr/>
            </p:nvSpPr>
            <p:spPr bwMode="auto">
              <a:xfrm>
                <a:off x="3139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13" name="Line 1964"/>
              <p:cNvSpPr>
                <a:spLocks noChangeShapeType="1"/>
              </p:cNvSpPr>
              <p:nvPr/>
            </p:nvSpPr>
            <p:spPr bwMode="auto">
              <a:xfrm>
                <a:off x="3160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14" name="Line 1965"/>
              <p:cNvSpPr>
                <a:spLocks noChangeShapeType="1"/>
              </p:cNvSpPr>
              <p:nvPr/>
            </p:nvSpPr>
            <p:spPr bwMode="auto">
              <a:xfrm>
                <a:off x="3181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15" name="Line 1966"/>
              <p:cNvSpPr>
                <a:spLocks noChangeShapeType="1"/>
              </p:cNvSpPr>
              <p:nvPr/>
            </p:nvSpPr>
            <p:spPr bwMode="auto">
              <a:xfrm>
                <a:off x="3201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16" name="Line 1967"/>
              <p:cNvSpPr>
                <a:spLocks noChangeShapeType="1"/>
              </p:cNvSpPr>
              <p:nvPr/>
            </p:nvSpPr>
            <p:spPr bwMode="auto">
              <a:xfrm>
                <a:off x="3222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17" name="Line 1968"/>
              <p:cNvSpPr>
                <a:spLocks noChangeShapeType="1"/>
              </p:cNvSpPr>
              <p:nvPr/>
            </p:nvSpPr>
            <p:spPr bwMode="auto">
              <a:xfrm>
                <a:off x="3242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18" name="Line 1969"/>
              <p:cNvSpPr>
                <a:spLocks noChangeShapeType="1"/>
              </p:cNvSpPr>
              <p:nvPr/>
            </p:nvSpPr>
            <p:spPr bwMode="auto">
              <a:xfrm>
                <a:off x="3262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19" name="Line 1970"/>
              <p:cNvSpPr>
                <a:spLocks noChangeShapeType="1"/>
              </p:cNvSpPr>
              <p:nvPr/>
            </p:nvSpPr>
            <p:spPr bwMode="auto">
              <a:xfrm>
                <a:off x="3283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20" name="Line 1971"/>
              <p:cNvSpPr>
                <a:spLocks noChangeShapeType="1"/>
              </p:cNvSpPr>
              <p:nvPr/>
            </p:nvSpPr>
            <p:spPr bwMode="auto">
              <a:xfrm>
                <a:off x="3304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21" name="Line 1972"/>
              <p:cNvSpPr>
                <a:spLocks noChangeShapeType="1"/>
              </p:cNvSpPr>
              <p:nvPr/>
            </p:nvSpPr>
            <p:spPr bwMode="auto">
              <a:xfrm>
                <a:off x="3325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22" name="Line 1973"/>
              <p:cNvSpPr>
                <a:spLocks noChangeShapeType="1"/>
              </p:cNvSpPr>
              <p:nvPr/>
            </p:nvSpPr>
            <p:spPr bwMode="auto">
              <a:xfrm>
                <a:off x="3345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23" name="Line 1974"/>
              <p:cNvSpPr>
                <a:spLocks noChangeShapeType="1"/>
              </p:cNvSpPr>
              <p:nvPr/>
            </p:nvSpPr>
            <p:spPr bwMode="auto">
              <a:xfrm>
                <a:off x="3366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24" name="Line 1975"/>
              <p:cNvSpPr>
                <a:spLocks noChangeShapeType="1"/>
              </p:cNvSpPr>
              <p:nvPr/>
            </p:nvSpPr>
            <p:spPr bwMode="auto">
              <a:xfrm>
                <a:off x="3386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25" name="Line 1976"/>
              <p:cNvSpPr>
                <a:spLocks noChangeShapeType="1"/>
              </p:cNvSpPr>
              <p:nvPr/>
            </p:nvSpPr>
            <p:spPr bwMode="auto">
              <a:xfrm>
                <a:off x="3406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26" name="Line 1977"/>
              <p:cNvSpPr>
                <a:spLocks noChangeShapeType="1"/>
              </p:cNvSpPr>
              <p:nvPr/>
            </p:nvSpPr>
            <p:spPr bwMode="auto">
              <a:xfrm>
                <a:off x="3427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27" name="Line 1978"/>
              <p:cNvSpPr>
                <a:spLocks noChangeShapeType="1"/>
              </p:cNvSpPr>
              <p:nvPr/>
            </p:nvSpPr>
            <p:spPr bwMode="auto">
              <a:xfrm>
                <a:off x="3448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28" name="Line 1979"/>
              <p:cNvSpPr>
                <a:spLocks noChangeShapeType="1"/>
              </p:cNvSpPr>
              <p:nvPr/>
            </p:nvSpPr>
            <p:spPr bwMode="auto">
              <a:xfrm>
                <a:off x="3469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29" name="Line 1980"/>
              <p:cNvSpPr>
                <a:spLocks noChangeShapeType="1"/>
              </p:cNvSpPr>
              <p:nvPr/>
            </p:nvSpPr>
            <p:spPr bwMode="auto">
              <a:xfrm>
                <a:off x="3489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30" name="Line 1981"/>
              <p:cNvSpPr>
                <a:spLocks noChangeShapeType="1"/>
              </p:cNvSpPr>
              <p:nvPr/>
            </p:nvSpPr>
            <p:spPr bwMode="auto">
              <a:xfrm>
                <a:off x="3510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31" name="Line 1982"/>
              <p:cNvSpPr>
                <a:spLocks noChangeShapeType="1"/>
              </p:cNvSpPr>
              <p:nvPr/>
            </p:nvSpPr>
            <p:spPr bwMode="auto">
              <a:xfrm>
                <a:off x="3530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32" name="Line 1983"/>
              <p:cNvSpPr>
                <a:spLocks noChangeShapeType="1"/>
              </p:cNvSpPr>
              <p:nvPr/>
            </p:nvSpPr>
            <p:spPr bwMode="auto">
              <a:xfrm>
                <a:off x="3550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33" name="Line 1984"/>
              <p:cNvSpPr>
                <a:spLocks noChangeShapeType="1"/>
              </p:cNvSpPr>
              <p:nvPr/>
            </p:nvSpPr>
            <p:spPr bwMode="auto">
              <a:xfrm>
                <a:off x="3571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34" name="Line 1985"/>
              <p:cNvSpPr>
                <a:spLocks noChangeShapeType="1"/>
              </p:cNvSpPr>
              <p:nvPr/>
            </p:nvSpPr>
            <p:spPr bwMode="auto">
              <a:xfrm>
                <a:off x="3592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35" name="Line 1986"/>
              <p:cNvSpPr>
                <a:spLocks noChangeShapeType="1"/>
              </p:cNvSpPr>
              <p:nvPr/>
            </p:nvSpPr>
            <p:spPr bwMode="auto">
              <a:xfrm>
                <a:off x="3613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36" name="Line 1987"/>
              <p:cNvSpPr>
                <a:spLocks noChangeShapeType="1"/>
              </p:cNvSpPr>
              <p:nvPr/>
            </p:nvSpPr>
            <p:spPr bwMode="auto">
              <a:xfrm>
                <a:off x="3633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37" name="Line 1988"/>
              <p:cNvSpPr>
                <a:spLocks noChangeShapeType="1"/>
              </p:cNvSpPr>
              <p:nvPr/>
            </p:nvSpPr>
            <p:spPr bwMode="auto">
              <a:xfrm>
                <a:off x="3654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38" name="Line 1989"/>
              <p:cNvSpPr>
                <a:spLocks noChangeShapeType="1"/>
              </p:cNvSpPr>
              <p:nvPr/>
            </p:nvSpPr>
            <p:spPr bwMode="auto">
              <a:xfrm>
                <a:off x="3674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39" name="Line 1990"/>
              <p:cNvSpPr>
                <a:spLocks noChangeShapeType="1"/>
              </p:cNvSpPr>
              <p:nvPr/>
            </p:nvSpPr>
            <p:spPr bwMode="auto">
              <a:xfrm>
                <a:off x="3694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40" name="Line 1991"/>
              <p:cNvSpPr>
                <a:spLocks noChangeShapeType="1"/>
              </p:cNvSpPr>
              <p:nvPr/>
            </p:nvSpPr>
            <p:spPr bwMode="auto">
              <a:xfrm>
                <a:off x="3715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41" name="Line 1992"/>
              <p:cNvSpPr>
                <a:spLocks noChangeShapeType="1"/>
              </p:cNvSpPr>
              <p:nvPr/>
            </p:nvSpPr>
            <p:spPr bwMode="auto">
              <a:xfrm>
                <a:off x="3736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42" name="Line 1993"/>
              <p:cNvSpPr>
                <a:spLocks noChangeShapeType="1"/>
              </p:cNvSpPr>
              <p:nvPr/>
            </p:nvSpPr>
            <p:spPr bwMode="auto">
              <a:xfrm>
                <a:off x="3757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43" name="Line 1994"/>
              <p:cNvSpPr>
                <a:spLocks noChangeShapeType="1"/>
              </p:cNvSpPr>
              <p:nvPr/>
            </p:nvSpPr>
            <p:spPr bwMode="auto">
              <a:xfrm>
                <a:off x="3777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44" name="Line 1995"/>
              <p:cNvSpPr>
                <a:spLocks noChangeShapeType="1"/>
              </p:cNvSpPr>
              <p:nvPr/>
            </p:nvSpPr>
            <p:spPr bwMode="auto">
              <a:xfrm>
                <a:off x="3798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45" name="Line 1996"/>
              <p:cNvSpPr>
                <a:spLocks noChangeShapeType="1"/>
              </p:cNvSpPr>
              <p:nvPr/>
            </p:nvSpPr>
            <p:spPr bwMode="auto">
              <a:xfrm>
                <a:off x="3818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46" name="Line 1997"/>
              <p:cNvSpPr>
                <a:spLocks noChangeShapeType="1"/>
              </p:cNvSpPr>
              <p:nvPr/>
            </p:nvSpPr>
            <p:spPr bwMode="auto">
              <a:xfrm>
                <a:off x="3838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47" name="Line 1998"/>
              <p:cNvSpPr>
                <a:spLocks noChangeShapeType="1"/>
              </p:cNvSpPr>
              <p:nvPr/>
            </p:nvSpPr>
            <p:spPr bwMode="auto">
              <a:xfrm>
                <a:off x="3859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48" name="Line 1999"/>
              <p:cNvSpPr>
                <a:spLocks noChangeShapeType="1"/>
              </p:cNvSpPr>
              <p:nvPr/>
            </p:nvSpPr>
            <p:spPr bwMode="auto">
              <a:xfrm>
                <a:off x="3880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49" name="Line 2000"/>
              <p:cNvSpPr>
                <a:spLocks noChangeShapeType="1"/>
              </p:cNvSpPr>
              <p:nvPr/>
            </p:nvSpPr>
            <p:spPr bwMode="auto">
              <a:xfrm>
                <a:off x="3901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50" name="Line 2001"/>
              <p:cNvSpPr>
                <a:spLocks noChangeShapeType="1"/>
              </p:cNvSpPr>
              <p:nvPr/>
            </p:nvSpPr>
            <p:spPr bwMode="auto">
              <a:xfrm>
                <a:off x="3921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51" name="Line 2002"/>
              <p:cNvSpPr>
                <a:spLocks noChangeShapeType="1"/>
              </p:cNvSpPr>
              <p:nvPr/>
            </p:nvSpPr>
            <p:spPr bwMode="auto">
              <a:xfrm>
                <a:off x="3942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52" name="Line 2003"/>
              <p:cNvSpPr>
                <a:spLocks noChangeShapeType="1"/>
              </p:cNvSpPr>
              <p:nvPr/>
            </p:nvSpPr>
            <p:spPr bwMode="auto">
              <a:xfrm>
                <a:off x="3962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53" name="Line 2004"/>
              <p:cNvSpPr>
                <a:spLocks noChangeShapeType="1"/>
              </p:cNvSpPr>
              <p:nvPr/>
            </p:nvSpPr>
            <p:spPr bwMode="auto">
              <a:xfrm>
                <a:off x="3982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54" name="Line 2005"/>
              <p:cNvSpPr>
                <a:spLocks noChangeShapeType="1"/>
              </p:cNvSpPr>
              <p:nvPr/>
            </p:nvSpPr>
            <p:spPr bwMode="auto">
              <a:xfrm>
                <a:off x="4003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55" name="Line 2006"/>
              <p:cNvSpPr>
                <a:spLocks noChangeShapeType="1"/>
              </p:cNvSpPr>
              <p:nvPr/>
            </p:nvSpPr>
            <p:spPr bwMode="auto">
              <a:xfrm>
                <a:off x="4024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56" name="Line 2007"/>
              <p:cNvSpPr>
                <a:spLocks noChangeShapeType="1"/>
              </p:cNvSpPr>
              <p:nvPr/>
            </p:nvSpPr>
            <p:spPr bwMode="auto">
              <a:xfrm>
                <a:off x="4045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57" name="Line 2008"/>
              <p:cNvSpPr>
                <a:spLocks noChangeShapeType="1"/>
              </p:cNvSpPr>
              <p:nvPr/>
            </p:nvSpPr>
            <p:spPr bwMode="auto">
              <a:xfrm>
                <a:off x="4065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58" name="Line 2009"/>
              <p:cNvSpPr>
                <a:spLocks noChangeShapeType="1"/>
              </p:cNvSpPr>
              <p:nvPr/>
            </p:nvSpPr>
            <p:spPr bwMode="auto">
              <a:xfrm>
                <a:off x="4086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59" name="Line 2010"/>
              <p:cNvSpPr>
                <a:spLocks noChangeShapeType="1"/>
              </p:cNvSpPr>
              <p:nvPr/>
            </p:nvSpPr>
            <p:spPr bwMode="auto">
              <a:xfrm>
                <a:off x="4106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60" name="Line 2011"/>
              <p:cNvSpPr>
                <a:spLocks noChangeShapeType="1"/>
              </p:cNvSpPr>
              <p:nvPr/>
            </p:nvSpPr>
            <p:spPr bwMode="auto">
              <a:xfrm>
                <a:off x="4126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61" name="Line 2012"/>
              <p:cNvSpPr>
                <a:spLocks noChangeShapeType="1"/>
              </p:cNvSpPr>
              <p:nvPr/>
            </p:nvSpPr>
            <p:spPr bwMode="auto">
              <a:xfrm>
                <a:off x="4147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62" name="Line 2013"/>
              <p:cNvSpPr>
                <a:spLocks noChangeShapeType="1"/>
              </p:cNvSpPr>
              <p:nvPr/>
            </p:nvSpPr>
            <p:spPr bwMode="auto">
              <a:xfrm>
                <a:off x="4168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20" name="Group 2215"/>
            <p:cNvGrpSpPr>
              <a:grpSpLocks/>
            </p:cNvGrpSpPr>
            <p:nvPr/>
          </p:nvGrpSpPr>
          <p:grpSpPr bwMode="auto">
            <a:xfrm>
              <a:off x="630" y="732"/>
              <a:ext cx="4552" cy="3116"/>
              <a:chOff x="630" y="732"/>
              <a:chExt cx="4552" cy="3116"/>
            </a:xfrm>
          </p:grpSpPr>
          <p:sp>
            <p:nvSpPr>
              <p:cNvPr id="963" name="Line 2015"/>
              <p:cNvSpPr>
                <a:spLocks noChangeShapeType="1"/>
              </p:cNvSpPr>
              <p:nvPr/>
            </p:nvSpPr>
            <p:spPr bwMode="auto">
              <a:xfrm>
                <a:off x="4189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64" name="Line 2016"/>
              <p:cNvSpPr>
                <a:spLocks noChangeShapeType="1"/>
              </p:cNvSpPr>
              <p:nvPr/>
            </p:nvSpPr>
            <p:spPr bwMode="auto">
              <a:xfrm>
                <a:off x="4209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65" name="Line 2017"/>
              <p:cNvSpPr>
                <a:spLocks noChangeShapeType="1"/>
              </p:cNvSpPr>
              <p:nvPr/>
            </p:nvSpPr>
            <p:spPr bwMode="auto">
              <a:xfrm>
                <a:off x="4230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66" name="Line 2018"/>
              <p:cNvSpPr>
                <a:spLocks noChangeShapeType="1"/>
              </p:cNvSpPr>
              <p:nvPr/>
            </p:nvSpPr>
            <p:spPr bwMode="auto">
              <a:xfrm>
                <a:off x="4250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67" name="Line 2019"/>
              <p:cNvSpPr>
                <a:spLocks noChangeShapeType="1"/>
              </p:cNvSpPr>
              <p:nvPr/>
            </p:nvSpPr>
            <p:spPr bwMode="auto">
              <a:xfrm>
                <a:off x="4270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68" name="Line 2020"/>
              <p:cNvSpPr>
                <a:spLocks noChangeShapeType="1"/>
              </p:cNvSpPr>
              <p:nvPr/>
            </p:nvSpPr>
            <p:spPr bwMode="auto">
              <a:xfrm>
                <a:off x="4291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69" name="Line 2021"/>
              <p:cNvSpPr>
                <a:spLocks noChangeShapeType="1"/>
              </p:cNvSpPr>
              <p:nvPr/>
            </p:nvSpPr>
            <p:spPr bwMode="auto">
              <a:xfrm>
                <a:off x="4312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70" name="Line 2022"/>
              <p:cNvSpPr>
                <a:spLocks noChangeShapeType="1"/>
              </p:cNvSpPr>
              <p:nvPr/>
            </p:nvSpPr>
            <p:spPr bwMode="auto">
              <a:xfrm>
                <a:off x="4333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71" name="Line 2023"/>
              <p:cNvSpPr>
                <a:spLocks noChangeShapeType="1"/>
              </p:cNvSpPr>
              <p:nvPr/>
            </p:nvSpPr>
            <p:spPr bwMode="auto">
              <a:xfrm>
                <a:off x="4353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72" name="Line 2024"/>
              <p:cNvSpPr>
                <a:spLocks noChangeShapeType="1"/>
              </p:cNvSpPr>
              <p:nvPr/>
            </p:nvSpPr>
            <p:spPr bwMode="auto">
              <a:xfrm>
                <a:off x="4374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73" name="Line 2025"/>
              <p:cNvSpPr>
                <a:spLocks noChangeShapeType="1"/>
              </p:cNvSpPr>
              <p:nvPr/>
            </p:nvSpPr>
            <p:spPr bwMode="auto">
              <a:xfrm>
                <a:off x="4394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74" name="Line 2026"/>
              <p:cNvSpPr>
                <a:spLocks noChangeShapeType="1"/>
              </p:cNvSpPr>
              <p:nvPr/>
            </p:nvSpPr>
            <p:spPr bwMode="auto">
              <a:xfrm>
                <a:off x="4414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75" name="Line 2027"/>
              <p:cNvSpPr>
                <a:spLocks noChangeShapeType="1"/>
              </p:cNvSpPr>
              <p:nvPr/>
            </p:nvSpPr>
            <p:spPr bwMode="auto">
              <a:xfrm>
                <a:off x="4435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76" name="Line 2028"/>
              <p:cNvSpPr>
                <a:spLocks noChangeShapeType="1"/>
              </p:cNvSpPr>
              <p:nvPr/>
            </p:nvSpPr>
            <p:spPr bwMode="auto">
              <a:xfrm>
                <a:off x="4456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77" name="Line 2029"/>
              <p:cNvSpPr>
                <a:spLocks noChangeShapeType="1"/>
              </p:cNvSpPr>
              <p:nvPr/>
            </p:nvSpPr>
            <p:spPr bwMode="auto">
              <a:xfrm>
                <a:off x="4477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78" name="Line 2030"/>
              <p:cNvSpPr>
                <a:spLocks noChangeShapeType="1"/>
              </p:cNvSpPr>
              <p:nvPr/>
            </p:nvSpPr>
            <p:spPr bwMode="auto">
              <a:xfrm>
                <a:off x="4497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79" name="Line 2031"/>
              <p:cNvSpPr>
                <a:spLocks noChangeShapeType="1"/>
              </p:cNvSpPr>
              <p:nvPr/>
            </p:nvSpPr>
            <p:spPr bwMode="auto">
              <a:xfrm>
                <a:off x="4518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80" name="Line 2032"/>
              <p:cNvSpPr>
                <a:spLocks noChangeShapeType="1"/>
              </p:cNvSpPr>
              <p:nvPr/>
            </p:nvSpPr>
            <p:spPr bwMode="auto">
              <a:xfrm>
                <a:off x="4538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81" name="Line 2033"/>
              <p:cNvSpPr>
                <a:spLocks noChangeShapeType="1"/>
              </p:cNvSpPr>
              <p:nvPr/>
            </p:nvSpPr>
            <p:spPr bwMode="auto">
              <a:xfrm>
                <a:off x="4558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82" name="Line 2034"/>
              <p:cNvSpPr>
                <a:spLocks noChangeShapeType="1"/>
              </p:cNvSpPr>
              <p:nvPr/>
            </p:nvSpPr>
            <p:spPr bwMode="auto">
              <a:xfrm>
                <a:off x="4579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83" name="Line 2035"/>
              <p:cNvSpPr>
                <a:spLocks noChangeShapeType="1"/>
              </p:cNvSpPr>
              <p:nvPr/>
            </p:nvSpPr>
            <p:spPr bwMode="auto">
              <a:xfrm>
                <a:off x="4600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84" name="Line 2036"/>
              <p:cNvSpPr>
                <a:spLocks noChangeShapeType="1"/>
              </p:cNvSpPr>
              <p:nvPr/>
            </p:nvSpPr>
            <p:spPr bwMode="auto">
              <a:xfrm>
                <a:off x="4621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85" name="Line 2037"/>
              <p:cNvSpPr>
                <a:spLocks noChangeShapeType="1"/>
              </p:cNvSpPr>
              <p:nvPr/>
            </p:nvSpPr>
            <p:spPr bwMode="auto">
              <a:xfrm>
                <a:off x="4641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86" name="Line 2038"/>
              <p:cNvSpPr>
                <a:spLocks noChangeShapeType="1"/>
              </p:cNvSpPr>
              <p:nvPr/>
            </p:nvSpPr>
            <p:spPr bwMode="auto">
              <a:xfrm>
                <a:off x="4662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87" name="Line 2039"/>
              <p:cNvSpPr>
                <a:spLocks noChangeShapeType="1"/>
              </p:cNvSpPr>
              <p:nvPr/>
            </p:nvSpPr>
            <p:spPr bwMode="auto">
              <a:xfrm>
                <a:off x="4682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88" name="Line 2040"/>
              <p:cNvSpPr>
                <a:spLocks noChangeShapeType="1"/>
              </p:cNvSpPr>
              <p:nvPr/>
            </p:nvSpPr>
            <p:spPr bwMode="auto">
              <a:xfrm>
                <a:off x="4702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89" name="Line 2041"/>
              <p:cNvSpPr>
                <a:spLocks noChangeShapeType="1"/>
              </p:cNvSpPr>
              <p:nvPr/>
            </p:nvSpPr>
            <p:spPr bwMode="auto">
              <a:xfrm>
                <a:off x="4723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90" name="Line 2042"/>
              <p:cNvSpPr>
                <a:spLocks noChangeShapeType="1"/>
              </p:cNvSpPr>
              <p:nvPr/>
            </p:nvSpPr>
            <p:spPr bwMode="auto">
              <a:xfrm>
                <a:off x="4744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91" name="Line 2043"/>
              <p:cNvSpPr>
                <a:spLocks noChangeShapeType="1"/>
              </p:cNvSpPr>
              <p:nvPr/>
            </p:nvSpPr>
            <p:spPr bwMode="auto">
              <a:xfrm>
                <a:off x="4765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92" name="Line 2044"/>
              <p:cNvSpPr>
                <a:spLocks noChangeShapeType="1"/>
              </p:cNvSpPr>
              <p:nvPr/>
            </p:nvSpPr>
            <p:spPr bwMode="auto">
              <a:xfrm>
                <a:off x="4785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93" name="Line 2045"/>
              <p:cNvSpPr>
                <a:spLocks noChangeShapeType="1"/>
              </p:cNvSpPr>
              <p:nvPr/>
            </p:nvSpPr>
            <p:spPr bwMode="auto">
              <a:xfrm>
                <a:off x="4806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94" name="Line 2046"/>
              <p:cNvSpPr>
                <a:spLocks noChangeShapeType="1"/>
              </p:cNvSpPr>
              <p:nvPr/>
            </p:nvSpPr>
            <p:spPr bwMode="auto">
              <a:xfrm>
                <a:off x="4826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95" name="Line 2047"/>
              <p:cNvSpPr>
                <a:spLocks noChangeShapeType="1"/>
              </p:cNvSpPr>
              <p:nvPr/>
            </p:nvSpPr>
            <p:spPr bwMode="auto">
              <a:xfrm>
                <a:off x="4846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96" name="Line 2048"/>
              <p:cNvSpPr>
                <a:spLocks noChangeShapeType="1"/>
              </p:cNvSpPr>
              <p:nvPr/>
            </p:nvSpPr>
            <p:spPr bwMode="auto">
              <a:xfrm>
                <a:off x="4867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97" name="Line 2049"/>
              <p:cNvSpPr>
                <a:spLocks noChangeShapeType="1"/>
              </p:cNvSpPr>
              <p:nvPr/>
            </p:nvSpPr>
            <p:spPr bwMode="auto">
              <a:xfrm>
                <a:off x="4888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98" name="Line 2050"/>
              <p:cNvSpPr>
                <a:spLocks noChangeShapeType="1"/>
              </p:cNvSpPr>
              <p:nvPr/>
            </p:nvSpPr>
            <p:spPr bwMode="auto">
              <a:xfrm>
                <a:off x="4909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99" name="Line 2051"/>
              <p:cNvSpPr>
                <a:spLocks noChangeShapeType="1"/>
              </p:cNvSpPr>
              <p:nvPr/>
            </p:nvSpPr>
            <p:spPr bwMode="auto">
              <a:xfrm>
                <a:off x="4929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00" name="Line 2052"/>
              <p:cNvSpPr>
                <a:spLocks noChangeShapeType="1"/>
              </p:cNvSpPr>
              <p:nvPr/>
            </p:nvSpPr>
            <p:spPr bwMode="auto">
              <a:xfrm>
                <a:off x="4950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01" name="Line 2053"/>
              <p:cNvSpPr>
                <a:spLocks noChangeShapeType="1"/>
              </p:cNvSpPr>
              <p:nvPr/>
            </p:nvSpPr>
            <p:spPr bwMode="auto">
              <a:xfrm>
                <a:off x="4970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02" name="Line 2054"/>
              <p:cNvSpPr>
                <a:spLocks noChangeShapeType="1"/>
              </p:cNvSpPr>
              <p:nvPr/>
            </p:nvSpPr>
            <p:spPr bwMode="auto">
              <a:xfrm>
                <a:off x="4990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03" name="Line 2055"/>
              <p:cNvSpPr>
                <a:spLocks noChangeShapeType="1"/>
              </p:cNvSpPr>
              <p:nvPr/>
            </p:nvSpPr>
            <p:spPr bwMode="auto">
              <a:xfrm>
                <a:off x="5011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04" name="Line 2056"/>
              <p:cNvSpPr>
                <a:spLocks noChangeShapeType="1"/>
              </p:cNvSpPr>
              <p:nvPr/>
            </p:nvSpPr>
            <p:spPr bwMode="auto">
              <a:xfrm>
                <a:off x="5032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05" name="Line 2057"/>
              <p:cNvSpPr>
                <a:spLocks noChangeShapeType="1"/>
              </p:cNvSpPr>
              <p:nvPr/>
            </p:nvSpPr>
            <p:spPr bwMode="auto">
              <a:xfrm>
                <a:off x="5053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06" name="Line 2058"/>
              <p:cNvSpPr>
                <a:spLocks noChangeShapeType="1"/>
              </p:cNvSpPr>
              <p:nvPr/>
            </p:nvSpPr>
            <p:spPr bwMode="auto">
              <a:xfrm>
                <a:off x="5073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07" name="Line 2059"/>
              <p:cNvSpPr>
                <a:spLocks noChangeShapeType="1"/>
              </p:cNvSpPr>
              <p:nvPr/>
            </p:nvSpPr>
            <p:spPr bwMode="auto">
              <a:xfrm>
                <a:off x="5094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08" name="Line 2060"/>
              <p:cNvSpPr>
                <a:spLocks noChangeShapeType="1"/>
              </p:cNvSpPr>
              <p:nvPr/>
            </p:nvSpPr>
            <p:spPr bwMode="auto">
              <a:xfrm>
                <a:off x="5114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09" name="Line 2061"/>
              <p:cNvSpPr>
                <a:spLocks noChangeShapeType="1"/>
              </p:cNvSpPr>
              <p:nvPr/>
            </p:nvSpPr>
            <p:spPr bwMode="auto">
              <a:xfrm>
                <a:off x="5134" y="817"/>
                <a:ext cx="8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10" name="Line 2062"/>
              <p:cNvSpPr>
                <a:spLocks noChangeShapeType="1"/>
              </p:cNvSpPr>
              <p:nvPr/>
            </p:nvSpPr>
            <p:spPr bwMode="auto">
              <a:xfrm>
                <a:off x="5155" y="817"/>
                <a:ext cx="7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11" name="Line 2063"/>
              <p:cNvSpPr>
                <a:spLocks noChangeShapeType="1"/>
              </p:cNvSpPr>
              <p:nvPr/>
            </p:nvSpPr>
            <p:spPr bwMode="auto">
              <a:xfrm>
                <a:off x="5176" y="817"/>
                <a:ext cx="6" cy="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12" name="Line 2064"/>
              <p:cNvSpPr>
                <a:spLocks noChangeShapeType="1"/>
              </p:cNvSpPr>
              <p:nvPr/>
            </p:nvSpPr>
            <p:spPr bwMode="auto">
              <a:xfrm>
                <a:off x="918" y="817"/>
                <a:ext cx="4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13" name="Line 2065"/>
              <p:cNvSpPr>
                <a:spLocks noChangeShapeType="1"/>
              </p:cNvSpPr>
              <p:nvPr/>
            </p:nvSpPr>
            <p:spPr bwMode="auto">
              <a:xfrm flipH="1">
                <a:off x="5139" y="817"/>
                <a:ext cx="4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14" name="Freeform 2066"/>
              <p:cNvSpPr>
                <a:spLocks/>
              </p:cNvSpPr>
              <p:nvPr/>
            </p:nvSpPr>
            <p:spPr bwMode="auto">
              <a:xfrm>
                <a:off x="630" y="783"/>
                <a:ext cx="34" cy="93"/>
              </a:xfrm>
              <a:custGeom>
                <a:avLst/>
                <a:gdLst>
                  <a:gd name="T0" fmla="*/ 0 w 34"/>
                  <a:gd name="T1" fmla="*/ 10 h 93"/>
                  <a:gd name="T2" fmla="*/ 21 w 34"/>
                  <a:gd name="T3" fmla="*/ 0 h 93"/>
                  <a:gd name="T4" fmla="*/ 23 w 34"/>
                  <a:gd name="T5" fmla="*/ 0 h 93"/>
                  <a:gd name="T6" fmla="*/ 23 w 34"/>
                  <a:gd name="T7" fmla="*/ 77 h 93"/>
                  <a:gd name="T8" fmla="*/ 23 w 34"/>
                  <a:gd name="T9" fmla="*/ 82 h 93"/>
                  <a:gd name="T10" fmla="*/ 23 w 34"/>
                  <a:gd name="T11" fmla="*/ 85 h 93"/>
                  <a:gd name="T12" fmla="*/ 24 w 34"/>
                  <a:gd name="T13" fmla="*/ 87 h 93"/>
                  <a:gd name="T14" fmla="*/ 24 w 34"/>
                  <a:gd name="T15" fmla="*/ 89 h 93"/>
                  <a:gd name="T16" fmla="*/ 26 w 34"/>
                  <a:gd name="T17" fmla="*/ 90 h 93"/>
                  <a:gd name="T18" fmla="*/ 30 w 34"/>
                  <a:gd name="T19" fmla="*/ 90 h 93"/>
                  <a:gd name="T20" fmla="*/ 34 w 34"/>
                  <a:gd name="T21" fmla="*/ 92 h 93"/>
                  <a:gd name="T22" fmla="*/ 34 w 34"/>
                  <a:gd name="T23" fmla="*/ 93 h 93"/>
                  <a:gd name="T24" fmla="*/ 1 w 34"/>
                  <a:gd name="T25" fmla="*/ 93 h 93"/>
                  <a:gd name="T26" fmla="*/ 1 w 34"/>
                  <a:gd name="T27" fmla="*/ 92 h 93"/>
                  <a:gd name="T28" fmla="*/ 5 w 34"/>
                  <a:gd name="T29" fmla="*/ 90 h 93"/>
                  <a:gd name="T30" fmla="*/ 8 w 34"/>
                  <a:gd name="T31" fmla="*/ 90 h 93"/>
                  <a:gd name="T32" fmla="*/ 10 w 34"/>
                  <a:gd name="T33" fmla="*/ 89 h 93"/>
                  <a:gd name="T34" fmla="*/ 11 w 34"/>
                  <a:gd name="T35" fmla="*/ 87 h 93"/>
                  <a:gd name="T36" fmla="*/ 11 w 34"/>
                  <a:gd name="T37" fmla="*/ 86 h 93"/>
                  <a:gd name="T38" fmla="*/ 11 w 34"/>
                  <a:gd name="T39" fmla="*/ 82 h 93"/>
                  <a:gd name="T40" fmla="*/ 11 w 34"/>
                  <a:gd name="T41" fmla="*/ 77 h 93"/>
                  <a:gd name="T42" fmla="*/ 11 w 34"/>
                  <a:gd name="T43" fmla="*/ 26 h 93"/>
                  <a:gd name="T44" fmla="*/ 11 w 34"/>
                  <a:gd name="T45" fmla="*/ 21 h 93"/>
                  <a:gd name="T46" fmla="*/ 11 w 34"/>
                  <a:gd name="T47" fmla="*/ 16 h 93"/>
                  <a:gd name="T48" fmla="*/ 11 w 34"/>
                  <a:gd name="T49" fmla="*/ 13 h 93"/>
                  <a:gd name="T50" fmla="*/ 11 w 34"/>
                  <a:gd name="T51" fmla="*/ 12 h 93"/>
                  <a:gd name="T52" fmla="*/ 10 w 34"/>
                  <a:gd name="T53" fmla="*/ 10 h 93"/>
                  <a:gd name="T54" fmla="*/ 8 w 34"/>
                  <a:gd name="T55" fmla="*/ 9 h 93"/>
                  <a:gd name="T56" fmla="*/ 7 w 34"/>
                  <a:gd name="T57" fmla="*/ 9 h 93"/>
                  <a:gd name="T58" fmla="*/ 4 w 34"/>
                  <a:gd name="T59" fmla="*/ 10 h 93"/>
                  <a:gd name="T60" fmla="*/ 0 w 34"/>
                  <a:gd name="T61" fmla="*/ 12 h 93"/>
                  <a:gd name="T62" fmla="*/ 0 w 34"/>
                  <a:gd name="T63" fmla="*/ 1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" h="93">
                    <a:moveTo>
                      <a:pt x="0" y="10"/>
                    </a:moveTo>
                    <a:lnTo>
                      <a:pt x="21" y="0"/>
                    </a:lnTo>
                    <a:lnTo>
                      <a:pt x="23" y="0"/>
                    </a:lnTo>
                    <a:lnTo>
                      <a:pt x="23" y="77"/>
                    </a:lnTo>
                    <a:lnTo>
                      <a:pt x="23" y="82"/>
                    </a:lnTo>
                    <a:lnTo>
                      <a:pt x="23" y="85"/>
                    </a:lnTo>
                    <a:lnTo>
                      <a:pt x="24" y="87"/>
                    </a:lnTo>
                    <a:lnTo>
                      <a:pt x="24" y="89"/>
                    </a:lnTo>
                    <a:lnTo>
                      <a:pt x="26" y="90"/>
                    </a:lnTo>
                    <a:lnTo>
                      <a:pt x="30" y="90"/>
                    </a:lnTo>
                    <a:lnTo>
                      <a:pt x="34" y="92"/>
                    </a:lnTo>
                    <a:lnTo>
                      <a:pt x="34" y="93"/>
                    </a:lnTo>
                    <a:lnTo>
                      <a:pt x="1" y="93"/>
                    </a:lnTo>
                    <a:lnTo>
                      <a:pt x="1" y="92"/>
                    </a:lnTo>
                    <a:lnTo>
                      <a:pt x="5" y="90"/>
                    </a:lnTo>
                    <a:lnTo>
                      <a:pt x="8" y="90"/>
                    </a:lnTo>
                    <a:lnTo>
                      <a:pt x="10" y="89"/>
                    </a:lnTo>
                    <a:lnTo>
                      <a:pt x="11" y="87"/>
                    </a:lnTo>
                    <a:lnTo>
                      <a:pt x="11" y="86"/>
                    </a:lnTo>
                    <a:lnTo>
                      <a:pt x="11" y="82"/>
                    </a:lnTo>
                    <a:lnTo>
                      <a:pt x="11" y="77"/>
                    </a:lnTo>
                    <a:lnTo>
                      <a:pt x="11" y="26"/>
                    </a:lnTo>
                    <a:lnTo>
                      <a:pt x="11" y="21"/>
                    </a:lnTo>
                    <a:lnTo>
                      <a:pt x="11" y="16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0" y="10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4" y="10"/>
                    </a:lnTo>
                    <a:lnTo>
                      <a:pt x="0" y="12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15" name="Freeform 2067"/>
              <p:cNvSpPr>
                <a:spLocks noEditPoints="1"/>
              </p:cNvSpPr>
              <p:nvPr/>
            </p:nvSpPr>
            <p:spPr bwMode="auto">
              <a:xfrm>
                <a:off x="688" y="783"/>
                <a:ext cx="56" cy="95"/>
              </a:xfrm>
              <a:custGeom>
                <a:avLst/>
                <a:gdLst>
                  <a:gd name="T0" fmla="*/ 0 w 56"/>
                  <a:gd name="T1" fmla="*/ 48 h 95"/>
                  <a:gd name="T2" fmla="*/ 1 w 56"/>
                  <a:gd name="T3" fmla="*/ 34 h 95"/>
                  <a:gd name="T4" fmla="*/ 4 w 56"/>
                  <a:gd name="T5" fmla="*/ 21 h 95"/>
                  <a:gd name="T6" fmla="*/ 7 w 56"/>
                  <a:gd name="T7" fmla="*/ 15 h 95"/>
                  <a:gd name="T8" fmla="*/ 11 w 56"/>
                  <a:gd name="T9" fmla="*/ 9 h 95"/>
                  <a:gd name="T10" fmla="*/ 16 w 56"/>
                  <a:gd name="T11" fmla="*/ 5 h 95"/>
                  <a:gd name="T12" fmla="*/ 22 w 56"/>
                  <a:gd name="T13" fmla="*/ 2 h 95"/>
                  <a:gd name="T14" fmla="*/ 29 w 56"/>
                  <a:gd name="T15" fmla="*/ 0 h 95"/>
                  <a:gd name="T16" fmla="*/ 35 w 56"/>
                  <a:gd name="T17" fmla="*/ 2 h 95"/>
                  <a:gd name="T18" fmla="*/ 40 w 56"/>
                  <a:gd name="T19" fmla="*/ 5 h 95"/>
                  <a:gd name="T20" fmla="*/ 46 w 56"/>
                  <a:gd name="T21" fmla="*/ 10 h 95"/>
                  <a:gd name="T22" fmla="*/ 54 w 56"/>
                  <a:gd name="T23" fmla="*/ 26 h 95"/>
                  <a:gd name="T24" fmla="*/ 56 w 56"/>
                  <a:gd name="T25" fmla="*/ 47 h 95"/>
                  <a:gd name="T26" fmla="*/ 55 w 56"/>
                  <a:gd name="T27" fmla="*/ 61 h 95"/>
                  <a:gd name="T28" fmla="*/ 52 w 56"/>
                  <a:gd name="T29" fmla="*/ 73 h 95"/>
                  <a:gd name="T30" fmla="*/ 49 w 56"/>
                  <a:gd name="T31" fmla="*/ 80 h 95"/>
                  <a:gd name="T32" fmla="*/ 45 w 56"/>
                  <a:gd name="T33" fmla="*/ 85 h 95"/>
                  <a:gd name="T34" fmla="*/ 40 w 56"/>
                  <a:gd name="T35" fmla="*/ 89 h 95"/>
                  <a:gd name="T36" fmla="*/ 35 w 56"/>
                  <a:gd name="T37" fmla="*/ 93 h 95"/>
                  <a:gd name="T38" fmla="*/ 27 w 56"/>
                  <a:gd name="T39" fmla="*/ 95 h 95"/>
                  <a:gd name="T40" fmla="*/ 22 w 56"/>
                  <a:gd name="T41" fmla="*/ 93 h 95"/>
                  <a:gd name="T42" fmla="*/ 16 w 56"/>
                  <a:gd name="T43" fmla="*/ 90 h 95"/>
                  <a:gd name="T44" fmla="*/ 11 w 56"/>
                  <a:gd name="T45" fmla="*/ 86 h 95"/>
                  <a:gd name="T46" fmla="*/ 7 w 56"/>
                  <a:gd name="T47" fmla="*/ 79 h 95"/>
                  <a:gd name="T48" fmla="*/ 1 w 56"/>
                  <a:gd name="T49" fmla="*/ 64 h 95"/>
                  <a:gd name="T50" fmla="*/ 0 w 56"/>
                  <a:gd name="T51" fmla="*/ 48 h 95"/>
                  <a:gd name="T52" fmla="*/ 13 w 56"/>
                  <a:gd name="T53" fmla="*/ 50 h 95"/>
                  <a:gd name="T54" fmla="*/ 13 w 56"/>
                  <a:gd name="T55" fmla="*/ 67 h 95"/>
                  <a:gd name="T56" fmla="*/ 17 w 56"/>
                  <a:gd name="T57" fmla="*/ 80 h 95"/>
                  <a:gd name="T58" fmla="*/ 19 w 56"/>
                  <a:gd name="T59" fmla="*/ 85 h 95"/>
                  <a:gd name="T60" fmla="*/ 22 w 56"/>
                  <a:gd name="T61" fmla="*/ 87 h 95"/>
                  <a:gd name="T62" fmla="*/ 24 w 56"/>
                  <a:gd name="T63" fmla="*/ 89 h 95"/>
                  <a:gd name="T64" fmla="*/ 27 w 56"/>
                  <a:gd name="T65" fmla="*/ 90 h 95"/>
                  <a:gd name="T66" fmla="*/ 32 w 56"/>
                  <a:gd name="T67" fmla="*/ 89 h 95"/>
                  <a:gd name="T68" fmla="*/ 35 w 56"/>
                  <a:gd name="T69" fmla="*/ 86 h 95"/>
                  <a:gd name="T70" fmla="*/ 38 w 56"/>
                  <a:gd name="T71" fmla="*/ 85 h 95"/>
                  <a:gd name="T72" fmla="*/ 39 w 56"/>
                  <a:gd name="T73" fmla="*/ 80 h 95"/>
                  <a:gd name="T74" fmla="*/ 40 w 56"/>
                  <a:gd name="T75" fmla="*/ 76 h 95"/>
                  <a:gd name="T76" fmla="*/ 43 w 56"/>
                  <a:gd name="T77" fmla="*/ 61 h 95"/>
                  <a:gd name="T78" fmla="*/ 43 w 56"/>
                  <a:gd name="T79" fmla="*/ 44 h 95"/>
                  <a:gd name="T80" fmla="*/ 43 w 56"/>
                  <a:gd name="T81" fmla="*/ 29 h 95"/>
                  <a:gd name="T82" fmla="*/ 40 w 56"/>
                  <a:gd name="T83" fmla="*/ 18 h 95"/>
                  <a:gd name="T84" fmla="*/ 39 w 56"/>
                  <a:gd name="T85" fmla="*/ 13 h 95"/>
                  <a:gd name="T86" fmla="*/ 38 w 56"/>
                  <a:gd name="T87" fmla="*/ 9 h 95"/>
                  <a:gd name="T88" fmla="*/ 35 w 56"/>
                  <a:gd name="T89" fmla="*/ 6 h 95"/>
                  <a:gd name="T90" fmla="*/ 32 w 56"/>
                  <a:gd name="T91" fmla="*/ 5 h 95"/>
                  <a:gd name="T92" fmla="*/ 29 w 56"/>
                  <a:gd name="T93" fmla="*/ 5 h 95"/>
                  <a:gd name="T94" fmla="*/ 24 w 56"/>
                  <a:gd name="T95" fmla="*/ 5 h 95"/>
                  <a:gd name="T96" fmla="*/ 20 w 56"/>
                  <a:gd name="T97" fmla="*/ 9 h 95"/>
                  <a:gd name="T98" fmla="*/ 17 w 56"/>
                  <a:gd name="T99" fmla="*/ 13 h 95"/>
                  <a:gd name="T100" fmla="*/ 16 w 56"/>
                  <a:gd name="T101" fmla="*/ 19 h 95"/>
                  <a:gd name="T102" fmla="*/ 14 w 56"/>
                  <a:gd name="T103" fmla="*/ 26 h 95"/>
                  <a:gd name="T104" fmla="*/ 13 w 56"/>
                  <a:gd name="T105" fmla="*/ 5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6" h="95">
                    <a:moveTo>
                      <a:pt x="0" y="48"/>
                    </a:moveTo>
                    <a:lnTo>
                      <a:pt x="1" y="34"/>
                    </a:lnTo>
                    <a:lnTo>
                      <a:pt x="4" y="21"/>
                    </a:lnTo>
                    <a:lnTo>
                      <a:pt x="7" y="15"/>
                    </a:lnTo>
                    <a:lnTo>
                      <a:pt x="11" y="9"/>
                    </a:lnTo>
                    <a:lnTo>
                      <a:pt x="16" y="5"/>
                    </a:lnTo>
                    <a:lnTo>
                      <a:pt x="22" y="2"/>
                    </a:lnTo>
                    <a:lnTo>
                      <a:pt x="29" y="0"/>
                    </a:lnTo>
                    <a:lnTo>
                      <a:pt x="35" y="2"/>
                    </a:lnTo>
                    <a:lnTo>
                      <a:pt x="40" y="5"/>
                    </a:lnTo>
                    <a:lnTo>
                      <a:pt x="46" y="10"/>
                    </a:lnTo>
                    <a:lnTo>
                      <a:pt x="54" y="26"/>
                    </a:lnTo>
                    <a:lnTo>
                      <a:pt x="56" y="47"/>
                    </a:lnTo>
                    <a:lnTo>
                      <a:pt x="55" y="61"/>
                    </a:lnTo>
                    <a:lnTo>
                      <a:pt x="52" y="73"/>
                    </a:lnTo>
                    <a:lnTo>
                      <a:pt x="49" y="80"/>
                    </a:lnTo>
                    <a:lnTo>
                      <a:pt x="45" y="85"/>
                    </a:lnTo>
                    <a:lnTo>
                      <a:pt x="40" y="89"/>
                    </a:lnTo>
                    <a:lnTo>
                      <a:pt x="35" y="93"/>
                    </a:lnTo>
                    <a:lnTo>
                      <a:pt x="27" y="95"/>
                    </a:lnTo>
                    <a:lnTo>
                      <a:pt x="22" y="93"/>
                    </a:lnTo>
                    <a:lnTo>
                      <a:pt x="16" y="90"/>
                    </a:lnTo>
                    <a:lnTo>
                      <a:pt x="11" y="86"/>
                    </a:lnTo>
                    <a:lnTo>
                      <a:pt x="7" y="79"/>
                    </a:lnTo>
                    <a:lnTo>
                      <a:pt x="1" y="64"/>
                    </a:lnTo>
                    <a:lnTo>
                      <a:pt x="0" y="48"/>
                    </a:lnTo>
                    <a:close/>
                    <a:moveTo>
                      <a:pt x="13" y="50"/>
                    </a:moveTo>
                    <a:lnTo>
                      <a:pt x="13" y="67"/>
                    </a:lnTo>
                    <a:lnTo>
                      <a:pt x="17" y="80"/>
                    </a:lnTo>
                    <a:lnTo>
                      <a:pt x="19" y="85"/>
                    </a:lnTo>
                    <a:lnTo>
                      <a:pt x="22" y="87"/>
                    </a:lnTo>
                    <a:lnTo>
                      <a:pt x="24" y="89"/>
                    </a:lnTo>
                    <a:lnTo>
                      <a:pt x="27" y="90"/>
                    </a:lnTo>
                    <a:lnTo>
                      <a:pt x="32" y="89"/>
                    </a:lnTo>
                    <a:lnTo>
                      <a:pt x="35" y="86"/>
                    </a:lnTo>
                    <a:lnTo>
                      <a:pt x="38" y="85"/>
                    </a:lnTo>
                    <a:lnTo>
                      <a:pt x="39" y="80"/>
                    </a:lnTo>
                    <a:lnTo>
                      <a:pt x="40" y="76"/>
                    </a:lnTo>
                    <a:lnTo>
                      <a:pt x="43" y="61"/>
                    </a:lnTo>
                    <a:lnTo>
                      <a:pt x="43" y="44"/>
                    </a:lnTo>
                    <a:lnTo>
                      <a:pt x="43" y="29"/>
                    </a:lnTo>
                    <a:lnTo>
                      <a:pt x="40" y="18"/>
                    </a:lnTo>
                    <a:lnTo>
                      <a:pt x="39" y="13"/>
                    </a:lnTo>
                    <a:lnTo>
                      <a:pt x="38" y="9"/>
                    </a:lnTo>
                    <a:lnTo>
                      <a:pt x="35" y="6"/>
                    </a:lnTo>
                    <a:lnTo>
                      <a:pt x="32" y="5"/>
                    </a:lnTo>
                    <a:lnTo>
                      <a:pt x="29" y="5"/>
                    </a:lnTo>
                    <a:lnTo>
                      <a:pt x="24" y="5"/>
                    </a:lnTo>
                    <a:lnTo>
                      <a:pt x="20" y="9"/>
                    </a:lnTo>
                    <a:lnTo>
                      <a:pt x="17" y="13"/>
                    </a:lnTo>
                    <a:lnTo>
                      <a:pt x="16" y="19"/>
                    </a:lnTo>
                    <a:lnTo>
                      <a:pt x="14" y="26"/>
                    </a:lnTo>
                    <a:lnTo>
                      <a:pt x="13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16" name="Freeform 2068"/>
              <p:cNvSpPr>
                <a:spLocks/>
              </p:cNvSpPr>
              <p:nvPr/>
            </p:nvSpPr>
            <p:spPr bwMode="auto">
              <a:xfrm>
                <a:off x="753" y="732"/>
                <a:ext cx="48" cy="76"/>
              </a:xfrm>
              <a:custGeom>
                <a:avLst/>
                <a:gdLst>
                  <a:gd name="T0" fmla="*/ 48 w 48"/>
                  <a:gd name="T1" fmla="*/ 61 h 76"/>
                  <a:gd name="T2" fmla="*/ 42 w 48"/>
                  <a:gd name="T3" fmla="*/ 76 h 76"/>
                  <a:gd name="T4" fmla="*/ 0 w 48"/>
                  <a:gd name="T5" fmla="*/ 76 h 76"/>
                  <a:gd name="T6" fmla="*/ 0 w 48"/>
                  <a:gd name="T7" fmla="*/ 73 h 76"/>
                  <a:gd name="T8" fmla="*/ 16 w 48"/>
                  <a:gd name="T9" fmla="*/ 57 h 76"/>
                  <a:gd name="T10" fmla="*/ 26 w 48"/>
                  <a:gd name="T11" fmla="*/ 45 h 76"/>
                  <a:gd name="T12" fmla="*/ 31 w 48"/>
                  <a:gd name="T13" fmla="*/ 38 h 76"/>
                  <a:gd name="T14" fmla="*/ 34 w 48"/>
                  <a:gd name="T15" fmla="*/ 31 h 76"/>
                  <a:gd name="T16" fmla="*/ 34 w 48"/>
                  <a:gd name="T17" fmla="*/ 25 h 76"/>
                  <a:gd name="T18" fmla="*/ 34 w 48"/>
                  <a:gd name="T19" fmla="*/ 21 h 76"/>
                  <a:gd name="T20" fmla="*/ 32 w 48"/>
                  <a:gd name="T21" fmla="*/ 16 h 76"/>
                  <a:gd name="T22" fmla="*/ 29 w 48"/>
                  <a:gd name="T23" fmla="*/ 13 h 76"/>
                  <a:gd name="T24" fmla="*/ 26 w 48"/>
                  <a:gd name="T25" fmla="*/ 11 h 76"/>
                  <a:gd name="T26" fmla="*/ 23 w 48"/>
                  <a:gd name="T27" fmla="*/ 9 h 76"/>
                  <a:gd name="T28" fmla="*/ 19 w 48"/>
                  <a:gd name="T29" fmla="*/ 9 h 76"/>
                  <a:gd name="T30" fmla="*/ 13 w 48"/>
                  <a:gd name="T31" fmla="*/ 11 h 76"/>
                  <a:gd name="T32" fmla="*/ 9 w 48"/>
                  <a:gd name="T33" fmla="*/ 12 h 76"/>
                  <a:gd name="T34" fmla="*/ 6 w 48"/>
                  <a:gd name="T35" fmla="*/ 16 h 76"/>
                  <a:gd name="T36" fmla="*/ 3 w 48"/>
                  <a:gd name="T37" fmla="*/ 22 h 76"/>
                  <a:gd name="T38" fmla="*/ 0 w 48"/>
                  <a:gd name="T39" fmla="*/ 22 h 76"/>
                  <a:gd name="T40" fmla="*/ 2 w 48"/>
                  <a:gd name="T41" fmla="*/ 15 h 76"/>
                  <a:gd name="T42" fmla="*/ 5 w 48"/>
                  <a:gd name="T43" fmla="*/ 11 h 76"/>
                  <a:gd name="T44" fmla="*/ 7 w 48"/>
                  <a:gd name="T45" fmla="*/ 6 h 76"/>
                  <a:gd name="T46" fmla="*/ 12 w 48"/>
                  <a:gd name="T47" fmla="*/ 3 h 76"/>
                  <a:gd name="T48" fmla="*/ 16 w 48"/>
                  <a:gd name="T49" fmla="*/ 2 h 76"/>
                  <a:gd name="T50" fmla="*/ 22 w 48"/>
                  <a:gd name="T51" fmla="*/ 0 h 76"/>
                  <a:gd name="T52" fmla="*/ 28 w 48"/>
                  <a:gd name="T53" fmla="*/ 2 h 76"/>
                  <a:gd name="T54" fmla="*/ 32 w 48"/>
                  <a:gd name="T55" fmla="*/ 3 h 76"/>
                  <a:gd name="T56" fmla="*/ 37 w 48"/>
                  <a:gd name="T57" fmla="*/ 6 h 76"/>
                  <a:gd name="T58" fmla="*/ 41 w 48"/>
                  <a:gd name="T59" fmla="*/ 11 h 76"/>
                  <a:gd name="T60" fmla="*/ 42 w 48"/>
                  <a:gd name="T61" fmla="*/ 15 h 76"/>
                  <a:gd name="T62" fmla="*/ 42 w 48"/>
                  <a:gd name="T63" fmla="*/ 21 h 76"/>
                  <a:gd name="T64" fmla="*/ 42 w 48"/>
                  <a:gd name="T65" fmla="*/ 25 h 76"/>
                  <a:gd name="T66" fmla="*/ 41 w 48"/>
                  <a:gd name="T67" fmla="*/ 31 h 76"/>
                  <a:gd name="T68" fmla="*/ 37 w 48"/>
                  <a:gd name="T69" fmla="*/ 37 h 76"/>
                  <a:gd name="T70" fmla="*/ 32 w 48"/>
                  <a:gd name="T71" fmla="*/ 44 h 76"/>
                  <a:gd name="T72" fmla="*/ 28 w 48"/>
                  <a:gd name="T73" fmla="*/ 50 h 76"/>
                  <a:gd name="T74" fmla="*/ 22 w 48"/>
                  <a:gd name="T75" fmla="*/ 56 h 76"/>
                  <a:gd name="T76" fmla="*/ 16 w 48"/>
                  <a:gd name="T77" fmla="*/ 61 h 76"/>
                  <a:gd name="T78" fmla="*/ 13 w 48"/>
                  <a:gd name="T79" fmla="*/ 64 h 76"/>
                  <a:gd name="T80" fmla="*/ 10 w 48"/>
                  <a:gd name="T81" fmla="*/ 67 h 76"/>
                  <a:gd name="T82" fmla="*/ 29 w 48"/>
                  <a:gd name="T83" fmla="*/ 67 h 76"/>
                  <a:gd name="T84" fmla="*/ 35 w 48"/>
                  <a:gd name="T85" fmla="*/ 67 h 76"/>
                  <a:gd name="T86" fmla="*/ 38 w 48"/>
                  <a:gd name="T87" fmla="*/ 67 h 76"/>
                  <a:gd name="T88" fmla="*/ 42 w 48"/>
                  <a:gd name="T89" fmla="*/ 66 h 76"/>
                  <a:gd name="T90" fmla="*/ 44 w 48"/>
                  <a:gd name="T91" fmla="*/ 63 h 76"/>
                  <a:gd name="T92" fmla="*/ 45 w 48"/>
                  <a:gd name="T93" fmla="*/ 61 h 76"/>
                  <a:gd name="T94" fmla="*/ 48 w 48"/>
                  <a:gd name="T95" fmla="*/ 6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8" h="76">
                    <a:moveTo>
                      <a:pt x="48" y="61"/>
                    </a:moveTo>
                    <a:lnTo>
                      <a:pt x="42" y="76"/>
                    </a:lnTo>
                    <a:lnTo>
                      <a:pt x="0" y="76"/>
                    </a:lnTo>
                    <a:lnTo>
                      <a:pt x="0" y="73"/>
                    </a:lnTo>
                    <a:lnTo>
                      <a:pt x="16" y="57"/>
                    </a:lnTo>
                    <a:lnTo>
                      <a:pt x="26" y="45"/>
                    </a:lnTo>
                    <a:lnTo>
                      <a:pt x="31" y="38"/>
                    </a:lnTo>
                    <a:lnTo>
                      <a:pt x="34" y="31"/>
                    </a:lnTo>
                    <a:lnTo>
                      <a:pt x="34" y="25"/>
                    </a:lnTo>
                    <a:lnTo>
                      <a:pt x="34" y="21"/>
                    </a:lnTo>
                    <a:lnTo>
                      <a:pt x="32" y="16"/>
                    </a:lnTo>
                    <a:lnTo>
                      <a:pt x="29" y="13"/>
                    </a:lnTo>
                    <a:lnTo>
                      <a:pt x="26" y="11"/>
                    </a:lnTo>
                    <a:lnTo>
                      <a:pt x="23" y="9"/>
                    </a:lnTo>
                    <a:lnTo>
                      <a:pt x="19" y="9"/>
                    </a:lnTo>
                    <a:lnTo>
                      <a:pt x="13" y="11"/>
                    </a:lnTo>
                    <a:lnTo>
                      <a:pt x="9" y="12"/>
                    </a:lnTo>
                    <a:lnTo>
                      <a:pt x="6" y="16"/>
                    </a:lnTo>
                    <a:lnTo>
                      <a:pt x="3" y="22"/>
                    </a:lnTo>
                    <a:lnTo>
                      <a:pt x="0" y="22"/>
                    </a:lnTo>
                    <a:lnTo>
                      <a:pt x="2" y="15"/>
                    </a:lnTo>
                    <a:lnTo>
                      <a:pt x="5" y="11"/>
                    </a:lnTo>
                    <a:lnTo>
                      <a:pt x="7" y="6"/>
                    </a:lnTo>
                    <a:lnTo>
                      <a:pt x="12" y="3"/>
                    </a:lnTo>
                    <a:lnTo>
                      <a:pt x="16" y="2"/>
                    </a:lnTo>
                    <a:lnTo>
                      <a:pt x="22" y="0"/>
                    </a:lnTo>
                    <a:lnTo>
                      <a:pt x="28" y="2"/>
                    </a:lnTo>
                    <a:lnTo>
                      <a:pt x="32" y="3"/>
                    </a:lnTo>
                    <a:lnTo>
                      <a:pt x="37" y="6"/>
                    </a:lnTo>
                    <a:lnTo>
                      <a:pt x="41" y="11"/>
                    </a:lnTo>
                    <a:lnTo>
                      <a:pt x="42" y="15"/>
                    </a:lnTo>
                    <a:lnTo>
                      <a:pt x="42" y="21"/>
                    </a:lnTo>
                    <a:lnTo>
                      <a:pt x="42" y="25"/>
                    </a:lnTo>
                    <a:lnTo>
                      <a:pt x="41" y="31"/>
                    </a:lnTo>
                    <a:lnTo>
                      <a:pt x="37" y="37"/>
                    </a:lnTo>
                    <a:lnTo>
                      <a:pt x="32" y="44"/>
                    </a:lnTo>
                    <a:lnTo>
                      <a:pt x="28" y="50"/>
                    </a:lnTo>
                    <a:lnTo>
                      <a:pt x="22" y="56"/>
                    </a:lnTo>
                    <a:lnTo>
                      <a:pt x="16" y="61"/>
                    </a:lnTo>
                    <a:lnTo>
                      <a:pt x="13" y="64"/>
                    </a:lnTo>
                    <a:lnTo>
                      <a:pt x="10" y="67"/>
                    </a:lnTo>
                    <a:lnTo>
                      <a:pt x="29" y="67"/>
                    </a:lnTo>
                    <a:lnTo>
                      <a:pt x="35" y="67"/>
                    </a:lnTo>
                    <a:lnTo>
                      <a:pt x="38" y="67"/>
                    </a:lnTo>
                    <a:lnTo>
                      <a:pt x="42" y="66"/>
                    </a:lnTo>
                    <a:lnTo>
                      <a:pt x="44" y="63"/>
                    </a:lnTo>
                    <a:lnTo>
                      <a:pt x="45" y="61"/>
                    </a:lnTo>
                    <a:lnTo>
                      <a:pt x="48" y="6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17" name="Freeform 2069"/>
              <p:cNvSpPr>
                <a:spLocks/>
              </p:cNvSpPr>
              <p:nvPr/>
            </p:nvSpPr>
            <p:spPr bwMode="auto">
              <a:xfrm>
                <a:off x="810" y="732"/>
                <a:ext cx="41" cy="76"/>
              </a:xfrm>
              <a:custGeom>
                <a:avLst/>
                <a:gdLst>
                  <a:gd name="T0" fmla="*/ 4 w 41"/>
                  <a:gd name="T1" fmla="*/ 9 h 76"/>
                  <a:gd name="T2" fmla="*/ 12 w 41"/>
                  <a:gd name="T3" fmla="*/ 3 h 76"/>
                  <a:gd name="T4" fmla="*/ 20 w 41"/>
                  <a:gd name="T5" fmla="*/ 0 h 76"/>
                  <a:gd name="T6" fmla="*/ 30 w 41"/>
                  <a:gd name="T7" fmla="*/ 3 h 76"/>
                  <a:gd name="T8" fmla="*/ 36 w 41"/>
                  <a:gd name="T9" fmla="*/ 11 h 76"/>
                  <a:gd name="T10" fmla="*/ 36 w 41"/>
                  <a:gd name="T11" fmla="*/ 21 h 76"/>
                  <a:gd name="T12" fmla="*/ 28 w 41"/>
                  <a:gd name="T13" fmla="*/ 32 h 76"/>
                  <a:gd name="T14" fmla="*/ 38 w 41"/>
                  <a:gd name="T15" fmla="*/ 40 h 76"/>
                  <a:gd name="T16" fmla="*/ 41 w 41"/>
                  <a:gd name="T17" fmla="*/ 51 h 76"/>
                  <a:gd name="T18" fmla="*/ 38 w 41"/>
                  <a:gd name="T19" fmla="*/ 63 h 76"/>
                  <a:gd name="T20" fmla="*/ 30 w 41"/>
                  <a:gd name="T21" fmla="*/ 72 h 76"/>
                  <a:gd name="T22" fmla="*/ 19 w 41"/>
                  <a:gd name="T23" fmla="*/ 76 h 76"/>
                  <a:gd name="T24" fmla="*/ 9 w 41"/>
                  <a:gd name="T25" fmla="*/ 76 h 76"/>
                  <a:gd name="T26" fmla="*/ 3 w 41"/>
                  <a:gd name="T27" fmla="*/ 75 h 76"/>
                  <a:gd name="T28" fmla="*/ 0 w 41"/>
                  <a:gd name="T29" fmla="*/ 72 h 76"/>
                  <a:gd name="T30" fmla="*/ 1 w 41"/>
                  <a:gd name="T31" fmla="*/ 69 h 76"/>
                  <a:gd name="T32" fmla="*/ 4 w 41"/>
                  <a:gd name="T33" fmla="*/ 67 h 76"/>
                  <a:gd name="T34" fmla="*/ 9 w 41"/>
                  <a:gd name="T35" fmla="*/ 69 h 76"/>
                  <a:gd name="T36" fmla="*/ 13 w 41"/>
                  <a:gd name="T37" fmla="*/ 70 h 76"/>
                  <a:gd name="T38" fmla="*/ 19 w 41"/>
                  <a:gd name="T39" fmla="*/ 72 h 76"/>
                  <a:gd name="T40" fmla="*/ 29 w 41"/>
                  <a:gd name="T41" fmla="*/ 67 h 76"/>
                  <a:gd name="T42" fmla="*/ 33 w 41"/>
                  <a:gd name="T43" fmla="*/ 57 h 76"/>
                  <a:gd name="T44" fmla="*/ 30 w 41"/>
                  <a:gd name="T45" fmla="*/ 48 h 76"/>
                  <a:gd name="T46" fmla="*/ 28 w 41"/>
                  <a:gd name="T47" fmla="*/ 44 h 76"/>
                  <a:gd name="T48" fmla="*/ 22 w 41"/>
                  <a:gd name="T49" fmla="*/ 41 h 76"/>
                  <a:gd name="T50" fmla="*/ 14 w 41"/>
                  <a:gd name="T51" fmla="*/ 38 h 76"/>
                  <a:gd name="T52" fmla="*/ 12 w 41"/>
                  <a:gd name="T53" fmla="*/ 38 h 76"/>
                  <a:gd name="T54" fmla="*/ 22 w 41"/>
                  <a:gd name="T55" fmla="*/ 34 h 76"/>
                  <a:gd name="T56" fmla="*/ 28 w 41"/>
                  <a:gd name="T57" fmla="*/ 28 h 76"/>
                  <a:gd name="T58" fmla="*/ 29 w 41"/>
                  <a:gd name="T59" fmla="*/ 21 h 76"/>
                  <a:gd name="T60" fmla="*/ 26 w 41"/>
                  <a:gd name="T61" fmla="*/ 12 h 76"/>
                  <a:gd name="T62" fmla="*/ 17 w 41"/>
                  <a:gd name="T63" fmla="*/ 8 h 76"/>
                  <a:gd name="T64" fmla="*/ 7 w 41"/>
                  <a:gd name="T65" fmla="*/ 12 h 76"/>
                  <a:gd name="T66" fmla="*/ 1 w 41"/>
                  <a:gd name="T67" fmla="*/ 1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1" h="76">
                    <a:moveTo>
                      <a:pt x="1" y="16"/>
                    </a:moveTo>
                    <a:lnTo>
                      <a:pt x="4" y="9"/>
                    </a:lnTo>
                    <a:lnTo>
                      <a:pt x="9" y="5"/>
                    </a:lnTo>
                    <a:lnTo>
                      <a:pt x="12" y="3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26" y="2"/>
                    </a:lnTo>
                    <a:lnTo>
                      <a:pt x="30" y="3"/>
                    </a:lnTo>
                    <a:lnTo>
                      <a:pt x="33" y="6"/>
                    </a:lnTo>
                    <a:lnTo>
                      <a:pt x="36" y="11"/>
                    </a:lnTo>
                    <a:lnTo>
                      <a:pt x="38" y="16"/>
                    </a:lnTo>
                    <a:lnTo>
                      <a:pt x="36" y="21"/>
                    </a:lnTo>
                    <a:lnTo>
                      <a:pt x="33" y="27"/>
                    </a:lnTo>
                    <a:lnTo>
                      <a:pt x="28" y="32"/>
                    </a:lnTo>
                    <a:lnTo>
                      <a:pt x="33" y="35"/>
                    </a:lnTo>
                    <a:lnTo>
                      <a:pt x="38" y="40"/>
                    </a:lnTo>
                    <a:lnTo>
                      <a:pt x="41" y="45"/>
                    </a:lnTo>
                    <a:lnTo>
                      <a:pt x="41" y="51"/>
                    </a:lnTo>
                    <a:lnTo>
                      <a:pt x="41" y="57"/>
                    </a:lnTo>
                    <a:lnTo>
                      <a:pt x="38" y="63"/>
                    </a:lnTo>
                    <a:lnTo>
                      <a:pt x="35" y="67"/>
                    </a:lnTo>
                    <a:lnTo>
                      <a:pt x="30" y="72"/>
                    </a:lnTo>
                    <a:lnTo>
                      <a:pt x="26" y="75"/>
                    </a:lnTo>
                    <a:lnTo>
                      <a:pt x="19" y="76"/>
                    </a:lnTo>
                    <a:lnTo>
                      <a:pt x="13" y="76"/>
                    </a:lnTo>
                    <a:lnTo>
                      <a:pt x="9" y="76"/>
                    </a:lnTo>
                    <a:lnTo>
                      <a:pt x="4" y="76"/>
                    </a:lnTo>
                    <a:lnTo>
                      <a:pt x="3" y="75"/>
                    </a:lnTo>
                    <a:lnTo>
                      <a:pt x="0" y="73"/>
                    </a:lnTo>
                    <a:lnTo>
                      <a:pt x="0" y="72"/>
                    </a:lnTo>
                    <a:lnTo>
                      <a:pt x="0" y="70"/>
                    </a:lnTo>
                    <a:lnTo>
                      <a:pt x="1" y="69"/>
                    </a:lnTo>
                    <a:lnTo>
                      <a:pt x="3" y="67"/>
                    </a:lnTo>
                    <a:lnTo>
                      <a:pt x="4" y="67"/>
                    </a:lnTo>
                    <a:lnTo>
                      <a:pt x="7" y="67"/>
                    </a:lnTo>
                    <a:lnTo>
                      <a:pt x="9" y="69"/>
                    </a:lnTo>
                    <a:lnTo>
                      <a:pt x="10" y="70"/>
                    </a:lnTo>
                    <a:lnTo>
                      <a:pt x="13" y="70"/>
                    </a:lnTo>
                    <a:lnTo>
                      <a:pt x="16" y="72"/>
                    </a:lnTo>
                    <a:lnTo>
                      <a:pt x="19" y="72"/>
                    </a:lnTo>
                    <a:lnTo>
                      <a:pt x="25" y="70"/>
                    </a:lnTo>
                    <a:lnTo>
                      <a:pt x="29" y="67"/>
                    </a:lnTo>
                    <a:lnTo>
                      <a:pt x="32" y="63"/>
                    </a:lnTo>
                    <a:lnTo>
                      <a:pt x="33" y="57"/>
                    </a:lnTo>
                    <a:lnTo>
                      <a:pt x="32" y="53"/>
                    </a:lnTo>
                    <a:lnTo>
                      <a:pt x="30" y="48"/>
                    </a:lnTo>
                    <a:lnTo>
                      <a:pt x="29" y="47"/>
                    </a:lnTo>
                    <a:lnTo>
                      <a:pt x="28" y="44"/>
                    </a:lnTo>
                    <a:lnTo>
                      <a:pt x="26" y="43"/>
                    </a:lnTo>
                    <a:lnTo>
                      <a:pt x="22" y="41"/>
                    </a:lnTo>
                    <a:lnTo>
                      <a:pt x="17" y="40"/>
                    </a:lnTo>
                    <a:lnTo>
                      <a:pt x="14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6" y="37"/>
                    </a:lnTo>
                    <a:lnTo>
                      <a:pt x="22" y="34"/>
                    </a:lnTo>
                    <a:lnTo>
                      <a:pt x="25" y="32"/>
                    </a:lnTo>
                    <a:lnTo>
                      <a:pt x="28" y="28"/>
                    </a:lnTo>
                    <a:lnTo>
                      <a:pt x="29" y="25"/>
                    </a:lnTo>
                    <a:lnTo>
                      <a:pt x="29" y="21"/>
                    </a:lnTo>
                    <a:lnTo>
                      <a:pt x="29" y="15"/>
                    </a:lnTo>
                    <a:lnTo>
                      <a:pt x="26" y="12"/>
                    </a:lnTo>
                    <a:lnTo>
                      <a:pt x="22" y="9"/>
                    </a:lnTo>
                    <a:lnTo>
                      <a:pt x="17" y="8"/>
                    </a:lnTo>
                    <a:lnTo>
                      <a:pt x="12" y="9"/>
                    </a:lnTo>
                    <a:lnTo>
                      <a:pt x="7" y="12"/>
                    </a:lnTo>
                    <a:lnTo>
                      <a:pt x="3" y="16"/>
                    </a:lnTo>
                    <a:lnTo>
                      <a:pt x="1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18" name="Line 2070"/>
              <p:cNvSpPr>
                <a:spLocks noChangeShapeType="1"/>
              </p:cNvSpPr>
              <p:nvPr/>
            </p:nvSpPr>
            <p:spPr bwMode="auto">
              <a:xfrm flipV="1">
                <a:off x="918" y="3840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19" name="Line 2071"/>
              <p:cNvSpPr>
                <a:spLocks noChangeShapeType="1"/>
              </p:cNvSpPr>
              <p:nvPr/>
            </p:nvSpPr>
            <p:spPr bwMode="auto">
              <a:xfrm flipV="1">
                <a:off x="918" y="382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20" name="Line 2072"/>
              <p:cNvSpPr>
                <a:spLocks noChangeShapeType="1"/>
              </p:cNvSpPr>
              <p:nvPr/>
            </p:nvSpPr>
            <p:spPr bwMode="auto">
              <a:xfrm flipV="1">
                <a:off x="918" y="380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21" name="Line 2073"/>
              <p:cNvSpPr>
                <a:spLocks noChangeShapeType="1"/>
              </p:cNvSpPr>
              <p:nvPr/>
            </p:nvSpPr>
            <p:spPr bwMode="auto">
              <a:xfrm flipV="1">
                <a:off x="918" y="3779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22" name="Line 2074"/>
              <p:cNvSpPr>
                <a:spLocks noChangeShapeType="1"/>
              </p:cNvSpPr>
              <p:nvPr/>
            </p:nvSpPr>
            <p:spPr bwMode="auto">
              <a:xfrm flipV="1">
                <a:off x="918" y="3759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23" name="Line 2075"/>
              <p:cNvSpPr>
                <a:spLocks noChangeShapeType="1"/>
              </p:cNvSpPr>
              <p:nvPr/>
            </p:nvSpPr>
            <p:spPr bwMode="auto">
              <a:xfrm flipV="1">
                <a:off x="918" y="3739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24" name="Line 2076"/>
              <p:cNvSpPr>
                <a:spLocks noChangeShapeType="1"/>
              </p:cNvSpPr>
              <p:nvPr/>
            </p:nvSpPr>
            <p:spPr bwMode="auto">
              <a:xfrm flipV="1">
                <a:off x="918" y="371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25" name="Line 2077"/>
              <p:cNvSpPr>
                <a:spLocks noChangeShapeType="1"/>
              </p:cNvSpPr>
              <p:nvPr/>
            </p:nvSpPr>
            <p:spPr bwMode="auto">
              <a:xfrm flipV="1">
                <a:off x="918" y="3696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26" name="Line 2078"/>
              <p:cNvSpPr>
                <a:spLocks noChangeShapeType="1"/>
              </p:cNvSpPr>
              <p:nvPr/>
            </p:nvSpPr>
            <p:spPr bwMode="auto">
              <a:xfrm flipV="1">
                <a:off x="918" y="367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27" name="Line 2079"/>
              <p:cNvSpPr>
                <a:spLocks noChangeShapeType="1"/>
              </p:cNvSpPr>
              <p:nvPr/>
            </p:nvSpPr>
            <p:spPr bwMode="auto">
              <a:xfrm flipV="1">
                <a:off x="918" y="365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28" name="Line 2080"/>
              <p:cNvSpPr>
                <a:spLocks noChangeShapeType="1"/>
              </p:cNvSpPr>
              <p:nvPr/>
            </p:nvSpPr>
            <p:spPr bwMode="auto">
              <a:xfrm flipV="1">
                <a:off x="918" y="3635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29" name="Line 2081"/>
              <p:cNvSpPr>
                <a:spLocks noChangeShapeType="1"/>
              </p:cNvSpPr>
              <p:nvPr/>
            </p:nvSpPr>
            <p:spPr bwMode="auto">
              <a:xfrm flipV="1">
                <a:off x="918" y="3615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30" name="Line 2082"/>
              <p:cNvSpPr>
                <a:spLocks noChangeShapeType="1"/>
              </p:cNvSpPr>
              <p:nvPr/>
            </p:nvSpPr>
            <p:spPr bwMode="auto">
              <a:xfrm flipV="1">
                <a:off x="918" y="3595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31" name="Line 2083"/>
              <p:cNvSpPr>
                <a:spLocks noChangeShapeType="1"/>
              </p:cNvSpPr>
              <p:nvPr/>
            </p:nvSpPr>
            <p:spPr bwMode="auto">
              <a:xfrm flipV="1">
                <a:off x="918" y="357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32" name="Line 2084"/>
              <p:cNvSpPr>
                <a:spLocks noChangeShapeType="1"/>
              </p:cNvSpPr>
              <p:nvPr/>
            </p:nvSpPr>
            <p:spPr bwMode="auto">
              <a:xfrm flipV="1">
                <a:off x="918" y="355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33" name="Line 2085"/>
              <p:cNvSpPr>
                <a:spLocks noChangeShapeType="1"/>
              </p:cNvSpPr>
              <p:nvPr/>
            </p:nvSpPr>
            <p:spPr bwMode="auto">
              <a:xfrm flipV="1">
                <a:off x="918" y="353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34" name="Line 2086"/>
              <p:cNvSpPr>
                <a:spLocks noChangeShapeType="1"/>
              </p:cNvSpPr>
              <p:nvPr/>
            </p:nvSpPr>
            <p:spPr bwMode="auto">
              <a:xfrm flipV="1">
                <a:off x="918" y="351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35" name="Line 2087"/>
              <p:cNvSpPr>
                <a:spLocks noChangeShapeType="1"/>
              </p:cNvSpPr>
              <p:nvPr/>
            </p:nvSpPr>
            <p:spPr bwMode="auto">
              <a:xfrm flipV="1">
                <a:off x="918" y="3491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36" name="Line 2088"/>
              <p:cNvSpPr>
                <a:spLocks noChangeShapeType="1"/>
              </p:cNvSpPr>
              <p:nvPr/>
            </p:nvSpPr>
            <p:spPr bwMode="auto">
              <a:xfrm flipV="1">
                <a:off x="918" y="3471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37" name="Line 2089"/>
              <p:cNvSpPr>
                <a:spLocks noChangeShapeType="1"/>
              </p:cNvSpPr>
              <p:nvPr/>
            </p:nvSpPr>
            <p:spPr bwMode="auto">
              <a:xfrm flipV="1">
                <a:off x="918" y="3451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38" name="Line 2090"/>
              <p:cNvSpPr>
                <a:spLocks noChangeShapeType="1"/>
              </p:cNvSpPr>
              <p:nvPr/>
            </p:nvSpPr>
            <p:spPr bwMode="auto">
              <a:xfrm flipV="1">
                <a:off x="918" y="342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39" name="Line 2091"/>
              <p:cNvSpPr>
                <a:spLocks noChangeShapeType="1"/>
              </p:cNvSpPr>
              <p:nvPr/>
            </p:nvSpPr>
            <p:spPr bwMode="auto">
              <a:xfrm flipV="1">
                <a:off x="918" y="340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40" name="Line 2092"/>
              <p:cNvSpPr>
                <a:spLocks noChangeShapeType="1"/>
              </p:cNvSpPr>
              <p:nvPr/>
            </p:nvSpPr>
            <p:spPr bwMode="auto">
              <a:xfrm flipV="1">
                <a:off x="918" y="3388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41" name="Line 2093"/>
              <p:cNvSpPr>
                <a:spLocks noChangeShapeType="1"/>
              </p:cNvSpPr>
              <p:nvPr/>
            </p:nvSpPr>
            <p:spPr bwMode="auto">
              <a:xfrm flipV="1">
                <a:off x="918" y="336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42" name="Line 2094"/>
              <p:cNvSpPr>
                <a:spLocks noChangeShapeType="1"/>
              </p:cNvSpPr>
              <p:nvPr/>
            </p:nvSpPr>
            <p:spPr bwMode="auto">
              <a:xfrm flipV="1">
                <a:off x="918" y="334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43" name="Line 2095"/>
              <p:cNvSpPr>
                <a:spLocks noChangeShapeType="1"/>
              </p:cNvSpPr>
              <p:nvPr/>
            </p:nvSpPr>
            <p:spPr bwMode="auto">
              <a:xfrm flipV="1">
                <a:off x="918" y="3327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44" name="Line 2096"/>
              <p:cNvSpPr>
                <a:spLocks noChangeShapeType="1"/>
              </p:cNvSpPr>
              <p:nvPr/>
            </p:nvSpPr>
            <p:spPr bwMode="auto">
              <a:xfrm flipV="1">
                <a:off x="918" y="3307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45" name="Line 2097"/>
              <p:cNvSpPr>
                <a:spLocks noChangeShapeType="1"/>
              </p:cNvSpPr>
              <p:nvPr/>
            </p:nvSpPr>
            <p:spPr bwMode="auto">
              <a:xfrm flipV="1">
                <a:off x="918" y="328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46" name="Line 2098"/>
              <p:cNvSpPr>
                <a:spLocks noChangeShapeType="1"/>
              </p:cNvSpPr>
              <p:nvPr/>
            </p:nvSpPr>
            <p:spPr bwMode="auto">
              <a:xfrm flipV="1">
                <a:off x="918" y="326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47" name="Line 2099"/>
              <p:cNvSpPr>
                <a:spLocks noChangeShapeType="1"/>
              </p:cNvSpPr>
              <p:nvPr/>
            </p:nvSpPr>
            <p:spPr bwMode="auto">
              <a:xfrm flipV="1">
                <a:off x="918" y="3244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48" name="Line 2100"/>
              <p:cNvSpPr>
                <a:spLocks noChangeShapeType="1"/>
              </p:cNvSpPr>
              <p:nvPr/>
            </p:nvSpPr>
            <p:spPr bwMode="auto">
              <a:xfrm flipV="1">
                <a:off x="918" y="322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49" name="Line 2101"/>
              <p:cNvSpPr>
                <a:spLocks noChangeShapeType="1"/>
              </p:cNvSpPr>
              <p:nvPr/>
            </p:nvSpPr>
            <p:spPr bwMode="auto">
              <a:xfrm flipV="1">
                <a:off x="918" y="320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50" name="Line 2102"/>
              <p:cNvSpPr>
                <a:spLocks noChangeShapeType="1"/>
              </p:cNvSpPr>
              <p:nvPr/>
            </p:nvSpPr>
            <p:spPr bwMode="auto">
              <a:xfrm flipV="1">
                <a:off x="918" y="3183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51" name="Line 2103"/>
              <p:cNvSpPr>
                <a:spLocks noChangeShapeType="1"/>
              </p:cNvSpPr>
              <p:nvPr/>
            </p:nvSpPr>
            <p:spPr bwMode="auto">
              <a:xfrm flipV="1">
                <a:off x="918" y="3163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52" name="Line 2104"/>
              <p:cNvSpPr>
                <a:spLocks noChangeShapeType="1"/>
              </p:cNvSpPr>
              <p:nvPr/>
            </p:nvSpPr>
            <p:spPr bwMode="auto">
              <a:xfrm flipV="1">
                <a:off x="918" y="314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53" name="Line 2105"/>
              <p:cNvSpPr>
                <a:spLocks noChangeShapeType="1"/>
              </p:cNvSpPr>
              <p:nvPr/>
            </p:nvSpPr>
            <p:spPr bwMode="auto">
              <a:xfrm flipV="1">
                <a:off x="918" y="312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54" name="Line 2106"/>
              <p:cNvSpPr>
                <a:spLocks noChangeShapeType="1"/>
              </p:cNvSpPr>
              <p:nvPr/>
            </p:nvSpPr>
            <p:spPr bwMode="auto">
              <a:xfrm flipV="1">
                <a:off x="918" y="3100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55" name="Line 2107"/>
              <p:cNvSpPr>
                <a:spLocks noChangeShapeType="1"/>
              </p:cNvSpPr>
              <p:nvPr/>
            </p:nvSpPr>
            <p:spPr bwMode="auto">
              <a:xfrm flipV="1">
                <a:off x="918" y="308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56" name="Line 2108"/>
              <p:cNvSpPr>
                <a:spLocks noChangeShapeType="1"/>
              </p:cNvSpPr>
              <p:nvPr/>
            </p:nvSpPr>
            <p:spPr bwMode="auto">
              <a:xfrm flipV="1">
                <a:off x="918" y="306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57" name="Line 2109"/>
              <p:cNvSpPr>
                <a:spLocks noChangeShapeType="1"/>
              </p:cNvSpPr>
              <p:nvPr/>
            </p:nvSpPr>
            <p:spPr bwMode="auto">
              <a:xfrm flipV="1">
                <a:off x="918" y="3039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58" name="Line 2110"/>
              <p:cNvSpPr>
                <a:spLocks noChangeShapeType="1"/>
              </p:cNvSpPr>
              <p:nvPr/>
            </p:nvSpPr>
            <p:spPr bwMode="auto">
              <a:xfrm flipV="1">
                <a:off x="918" y="3019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59" name="Line 2111"/>
              <p:cNvSpPr>
                <a:spLocks noChangeShapeType="1"/>
              </p:cNvSpPr>
              <p:nvPr/>
            </p:nvSpPr>
            <p:spPr bwMode="auto">
              <a:xfrm flipV="1">
                <a:off x="918" y="2997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60" name="Line 2112"/>
              <p:cNvSpPr>
                <a:spLocks noChangeShapeType="1"/>
              </p:cNvSpPr>
              <p:nvPr/>
            </p:nvSpPr>
            <p:spPr bwMode="auto">
              <a:xfrm flipV="1">
                <a:off x="918" y="297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61" name="Line 2113"/>
              <p:cNvSpPr>
                <a:spLocks noChangeShapeType="1"/>
              </p:cNvSpPr>
              <p:nvPr/>
            </p:nvSpPr>
            <p:spPr bwMode="auto">
              <a:xfrm flipV="1">
                <a:off x="918" y="295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62" name="Line 2114"/>
              <p:cNvSpPr>
                <a:spLocks noChangeShapeType="1"/>
              </p:cNvSpPr>
              <p:nvPr/>
            </p:nvSpPr>
            <p:spPr bwMode="auto">
              <a:xfrm flipV="1">
                <a:off x="918" y="293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63" name="Line 2115"/>
              <p:cNvSpPr>
                <a:spLocks noChangeShapeType="1"/>
              </p:cNvSpPr>
              <p:nvPr/>
            </p:nvSpPr>
            <p:spPr bwMode="auto">
              <a:xfrm flipV="1">
                <a:off x="918" y="291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64" name="Line 2116"/>
              <p:cNvSpPr>
                <a:spLocks noChangeShapeType="1"/>
              </p:cNvSpPr>
              <p:nvPr/>
            </p:nvSpPr>
            <p:spPr bwMode="auto">
              <a:xfrm flipV="1">
                <a:off x="918" y="2895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65" name="Line 2117"/>
              <p:cNvSpPr>
                <a:spLocks noChangeShapeType="1"/>
              </p:cNvSpPr>
              <p:nvPr/>
            </p:nvSpPr>
            <p:spPr bwMode="auto">
              <a:xfrm flipV="1">
                <a:off x="918" y="2875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66" name="Line 2118"/>
              <p:cNvSpPr>
                <a:spLocks noChangeShapeType="1"/>
              </p:cNvSpPr>
              <p:nvPr/>
            </p:nvSpPr>
            <p:spPr bwMode="auto">
              <a:xfrm flipV="1">
                <a:off x="918" y="2853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67" name="Line 2119"/>
              <p:cNvSpPr>
                <a:spLocks noChangeShapeType="1"/>
              </p:cNvSpPr>
              <p:nvPr/>
            </p:nvSpPr>
            <p:spPr bwMode="auto">
              <a:xfrm flipV="1">
                <a:off x="918" y="283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68" name="Line 2120"/>
              <p:cNvSpPr>
                <a:spLocks noChangeShapeType="1"/>
              </p:cNvSpPr>
              <p:nvPr/>
            </p:nvSpPr>
            <p:spPr bwMode="auto">
              <a:xfrm flipV="1">
                <a:off x="918" y="281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69" name="Line 2121"/>
              <p:cNvSpPr>
                <a:spLocks noChangeShapeType="1"/>
              </p:cNvSpPr>
              <p:nvPr/>
            </p:nvSpPr>
            <p:spPr bwMode="auto">
              <a:xfrm flipV="1">
                <a:off x="918" y="2792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70" name="Line 2122"/>
              <p:cNvSpPr>
                <a:spLocks noChangeShapeType="1"/>
              </p:cNvSpPr>
              <p:nvPr/>
            </p:nvSpPr>
            <p:spPr bwMode="auto">
              <a:xfrm flipV="1">
                <a:off x="918" y="277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71" name="Line 2123"/>
              <p:cNvSpPr>
                <a:spLocks noChangeShapeType="1"/>
              </p:cNvSpPr>
              <p:nvPr/>
            </p:nvSpPr>
            <p:spPr bwMode="auto">
              <a:xfrm flipV="1">
                <a:off x="918" y="2752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72" name="Line 2124"/>
              <p:cNvSpPr>
                <a:spLocks noChangeShapeType="1"/>
              </p:cNvSpPr>
              <p:nvPr/>
            </p:nvSpPr>
            <p:spPr bwMode="auto">
              <a:xfrm flipV="1">
                <a:off x="918" y="2731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73" name="Line 2125"/>
              <p:cNvSpPr>
                <a:spLocks noChangeShapeType="1"/>
              </p:cNvSpPr>
              <p:nvPr/>
            </p:nvSpPr>
            <p:spPr bwMode="auto">
              <a:xfrm flipV="1">
                <a:off x="918" y="2709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74" name="Line 2126"/>
              <p:cNvSpPr>
                <a:spLocks noChangeShapeType="1"/>
              </p:cNvSpPr>
              <p:nvPr/>
            </p:nvSpPr>
            <p:spPr bwMode="auto">
              <a:xfrm flipV="1">
                <a:off x="918" y="268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75" name="Line 2127"/>
              <p:cNvSpPr>
                <a:spLocks noChangeShapeType="1"/>
              </p:cNvSpPr>
              <p:nvPr/>
            </p:nvSpPr>
            <p:spPr bwMode="auto">
              <a:xfrm flipV="1">
                <a:off x="918" y="266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76" name="Line 2128"/>
              <p:cNvSpPr>
                <a:spLocks noChangeShapeType="1"/>
              </p:cNvSpPr>
              <p:nvPr/>
            </p:nvSpPr>
            <p:spPr bwMode="auto">
              <a:xfrm flipV="1">
                <a:off x="918" y="2648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77" name="Line 2129"/>
              <p:cNvSpPr>
                <a:spLocks noChangeShapeType="1"/>
              </p:cNvSpPr>
              <p:nvPr/>
            </p:nvSpPr>
            <p:spPr bwMode="auto">
              <a:xfrm flipV="1">
                <a:off x="918" y="262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78" name="Line 2130"/>
              <p:cNvSpPr>
                <a:spLocks noChangeShapeType="1"/>
              </p:cNvSpPr>
              <p:nvPr/>
            </p:nvSpPr>
            <p:spPr bwMode="auto">
              <a:xfrm flipV="1">
                <a:off x="918" y="2608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79" name="Line 2131"/>
              <p:cNvSpPr>
                <a:spLocks noChangeShapeType="1"/>
              </p:cNvSpPr>
              <p:nvPr/>
            </p:nvSpPr>
            <p:spPr bwMode="auto">
              <a:xfrm flipV="1">
                <a:off x="918" y="2587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80" name="Line 2132"/>
              <p:cNvSpPr>
                <a:spLocks noChangeShapeType="1"/>
              </p:cNvSpPr>
              <p:nvPr/>
            </p:nvSpPr>
            <p:spPr bwMode="auto">
              <a:xfrm flipV="1">
                <a:off x="918" y="2565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81" name="Line 2133"/>
              <p:cNvSpPr>
                <a:spLocks noChangeShapeType="1"/>
              </p:cNvSpPr>
              <p:nvPr/>
            </p:nvSpPr>
            <p:spPr bwMode="auto">
              <a:xfrm flipV="1">
                <a:off x="918" y="254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82" name="Line 2134"/>
              <p:cNvSpPr>
                <a:spLocks noChangeShapeType="1"/>
              </p:cNvSpPr>
              <p:nvPr/>
            </p:nvSpPr>
            <p:spPr bwMode="auto">
              <a:xfrm flipV="1">
                <a:off x="918" y="252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83" name="Line 2135"/>
              <p:cNvSpPr>
                <a:spLocks noChangeShapeType="1"/>
              </p:cNvSpPr>
              <p:nvPr/>
            </p:nvSpPr>
            <p:spPr bwMode="auto">
              <a:xfrm flipV="1">
                <a:off x="918" y="2504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84" name="Line 2136"/>
              <p:cNvSpPr>
                <a:spLocks noChangeShapeType="1"/>
              </p:cNvSpPr>
              <p:nvPr/>
            </p:nvSpPr>
            <p:spPr bwMode="auto">
              <a:xfrm flipV="1">
                <a:off x="918" y="248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85" name="Line 2137"/>
              <p:cNvSpPr>
                <a:spLocks noChangeShapeType="1"/>
              </p:cNvSpPr>
              <p:nvPr/>
            </p:nvSpPr>
            <p:spPr bwMode="auto">
              <a:xfrm flipV="1">
                <a:off x="918" y="2464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86" name="Line 2138"/>
              <p:cNvSpPr>
                <a:spLocks noChangeShapeType="1"/>
              </p:cNvSpPr>
              <p:nvPr/>
            </p:nvSpPr>
            <p:spPr bwMode="auto">
              <a:xfrm flipV="1">
                <a:off x="918" y="2443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87" name="Line 2139"/>
              <p:cNvSpPr>
                <a:spLocks noChangeShapeType="1"/>
              </p:cNvSpPr>
              <p:nvPr/>
            </p:nvSpPr>
            <p:spPr bwMode="auto">
              <a:xfrm flipV="1">
                <a:off x="918" y="242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88" name="Line 2140"/>
              <p:cNvSpPr>
                <a:spLocks noChangeShapeType="1"/>
              </p:cNvSpPr>
              <p:nvPr/>
            </p:nvSpPr>
            <p:spPr bwMode="auto">
              <a:xfrm flipV="1">
                <a:off x="918" y="240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89" name="Line 2141"/>
              <p:cNvSpPr>
                <a:spLocks noChangeShapeType="1"/>
              </p:cNvSpPr>
              <p:nvPr/>
            </p:nvSpPr>
            <p:spPr bwMode="auto">
              <a:xfrm flipV="1">
                <a:off x="918" y="238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90" name="Line 2142"/>
              <p:cNvSpPr>
                <a:spLocks noChangeShapeType="1"/>
              </p:cNvSpPr>
              <p:nvPr/>
            </p:nvSpPr>
            <p:spPr bwMode="auto">
              <a:xfrm flipV="1">
                <a:off x="918" y="236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91" name="Line 2143"/>
              <p:cNvSpPr>
                <a:spLocks noChangeShapeType="1"/>
              </p:cNvSpPr>
              <p:nvPr/>
            </p:nvSpPr>
            <p:spPr bwMode="auto">
              <a:xfrm flipV="1">
                <a:off x="918" y="234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92" name="Line 2144"/>
              <p:cNvSpPr>
                <a:spLocks noChangeShapeType="1"/>
              </p:cNvSpPr>
              <p:nvPr/>
            </p:nvSpPr>
            <p:spPr bwMode="auto">
              <a:xfrm flipV="1">
                <a:off x="918" y="2320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93" name="Line 2145"/>
              <p:cNvSpPr>
                <a:spLocks noChangeShapeType="1"/>
              </p:cNvSpPr>
              <p:nvPr/>
            </p:nvSpPr>
            <p:spPr bwMode="auto">
              <a:xfrm flipV="1">
                <a:off x="918" y="2299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94" name="Line 2146"/>
              <p:cNvSpPr>
                <a:spLocks noChangeShapeType="1"/>
              </p:cNvSpPr>
              <p:nvPr/>
            </p:nvSpPr>
            <p:spPr bwMode="auto">
              <a:xfrm flipV="1">
                <a:off x="918" y="227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95" name="Line 2147"/>
              <p:cNvSpPr>
                <a:spLocks noChangeShapeType="1"/>
              </p:cNvSpPr>
              <p:nvPr/>
            </p:nvSpPr>
            <p:spPr bwMode="auto">
              <a:xfrm flipV="1">
                <a:off x="918" y="2257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96" name="Line 2148"/>
              <p:cNvSpPr>
                <a:spLocks noChangeShapeType="1"/>
              </p:cNvSpPr>
              <p:nvPr/>
            </p:nvSpPr>
            <p:spPr bwMode="auto">
              <a:xfrm flipV="1">
                <a:off x="918" y="223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97" name="Line 2149"/>
              <p:cNvSpPr>
                <a:spLocks noChangeShapeType="1"/>
              </p:cNvSpPr>
              <p:nvPr/>
            </p:nvSpPr>
            <p:spPr bwMode="auto">
              <a:xfrm flipV="1">
                <a:off x="918" y="221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98" name="Line 2150"/>
              <p:cNvSpPr>
                <a:spLocks noChangeShapeType="1"/>
              </p:cNvSpPr>
              <p:nvPr/>
            </p:nvSpPr>
            <p:spPr bwMode="auto">
              <a:xfrm flipV="1">
                <a:off x="918" y="2196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099" name="Line 2151"/>
              <p:cNvSpPr>
                <a:spLocks noChangeShapeType="1"/>
              </p:cNvSpPr>
              <p:nvPr/>
            </p:nvSpPr>
            <p:spPr bwMode="auto">
              <a:xfrm flipV="1">
                <a:off x="918" y="2176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00" name="Line 2152"/>
              <p:cNvSpPr>
                <a:spLocks noChangeShapeType="1"/>
              </p:cNvSpPr>
              <p:nvPr/>
            </p:nvSpPr>
            <p:spPr bwMode="auto">
              <a:xfrm flipV="1">
                <a:off x="918" y="2156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01" name="Line 2153"/>
              <p:cNvSpPr>
                <a:spLocks noChangeShapeType="1"/>
              </p:cNvSpPr>
              <p:nvPr/>
            </p:nvSpPr>
            <p:spPr bwMode="auto">
              <a:xfrm flipV="1">
                <a:off x="918" y="213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02" name="Line 2154"/>
              <p:cNvSpPr>
                <a:spLocks noChangeShapeType="1"/>
              </p:cNvSpPr>
              <p:nvPr/>
            </p:nvSpPr>
            <p:spPr bwMode="auto">
              <a:xfrm flipV="1">
                <a:off x="918" y="2113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03" name="Line 2155"/>
              <p:cNvSpPr>
                <a:spLocks noChangeShapeType="1"/>
              </p:cNvSpPr>
              <p:nvPr/>
            </p:nvSpPr>
            <p:spPr bwMode="auto">
              <a:xfrm flipV="1">
                <a:off x="918" y="209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04" name="Line 2156"/>
              <p:cNvSpPr>
                <a:spLocks noChangeShapeType="1"/>
              </p:cNvSpPr>
              <p:nvPr/>
            </p:nvSpPr>
            <p:spPr bwMode="auto">
              <a:xfrm flipV="1">
                <a:off x="918" y="207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05" name="Line 2157"/>
              <p:cNvSpPr>
                <a:spLocks noChangeShapeType="1"/>
              </p:cNvSpPr>
              <p:nvPr/>
            </p:nvSpPr>
            <p:spPr bwMode="auto">
              <a:xfrm flipV="1">
                <a:off x="918" y="2052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06" name="Line 2158"/>
              <p:cNvSpPr>
                <a:spLocks noChangeShapeType="1"/>
              </p:cNvSpPr>
              <p:nvPr/>
            </p:nvSpPr>
            <p:spPr bwMode="auto">
              <a:xfrm flipV="1">
                <a:off x="918" y="2032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07" name="Line 2159"/>
              <p:cNvSpPr>
                <a:spLocks noChangeShapeType="1"/>
              </p:cNvSpPr>
              <p:nvPr/>
            </p:nvSpPr>
            <p:spPr bwMode="auto">
              <a:xfrm flipV="1">
                <a:off x="918" y="2012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08" name="Line 2160"/>
              <p:cNvSpPr>
                <a:spLocks noChangeShapeType="1"/>
              </p:cNvSpPr>
              <p:nvPr/>
            </p:nvSpPr>
            <p:spPr bwMode="auto">
              <a:xfrm flipV="1">
                <a:off x="918" y="199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09" name="Line 2161"/>
              <p:cNvSpPr>
                <a:spLocks noChangeShapeType="1"/>
              </p:cNvSpPr>
              <p:nvPr/>
            </p:nvSpPr>
            <p:spPr bwMode="auto">
              <a:xfrm flipV="1">
                <a:off x="918" y="1969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10" name="Line 2162"/>
              <p:cNvSpPr>
                <a:spLocks noChangeShapeType="1"/>
              </p:cNvSpPr>
              <p:nvPr/>
            </p:nvSpPr>
            <p:spPr bwMode="auto">
              <a:xfrm flipV="1">
                <a:off x="918" y="194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11" name="Line 2163"/>
              <p:cNvSpPr>
                <a:spLocks noChangeShapeType="1"/>
              </p:cNvSpPr>
              <p:nvPr/>
            </p:nvSpPr>
            <p:spPr bwMode="auto">
              <a:xfrm flipV="1">
                <a:off x="918" y="192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12" name="Line 2164"/>
              <p:cNvSpPr>
                <a:spLocks noChangeShapeType="1"/>
              </p:cNvSpPr>
              <p:nvPr/>
            </p:nvSpPr>
            <p:spPr bwMode="auto">
              <a:xfrm flipV="1">
                <a:off x="918" y="1908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13" name="Line 2165"/>
              <p:cNvSpPr>
                <a:spLocks noChangeShapeType="1"/>
              </p:cNvSpPr>
              <p:nvPr/>
            </p:nvSpPr>
            <p:spPr bwMode="auto">
              <a:xfrm flipV="1">
                <a:off x="918" y="1888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14" name="Line 2166"/>
              <p:cNvSpPr>
                <a:spLocks noChangeShapeType="1"/>
              </p:cNvSpPr>
              <p:nvPr/>
            </p:nvSpPr>
            <p:spPr bwMode="auto">
              <a:xfrm flipV="1">
                <a:off x="918" y="1868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15" name="Line 2167"/>
              <p:cNvSpPr>
                <a:spLocks noChangeShapeType="1"/>
              </p:cNvSpPr>
              <p:nvPr/>
            </p:nvSpPr>
            <p:spPr bwMode="auto">
              <a:xfrm flipV="1">
                <a:off x="918" y="184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16" name="Line 2168"/>
              <p:cNvSpPr>
                <a:spLocks noChangeShapeType="1"/>
              </p:cNvSpPr>
              <p:nvPr/>
            </p:nvSpPr>
            <p:spPr bwMode="auto">
              <a:xfrm flipV="1">
                <a:off x="918" y="182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17" name="Line 2169"/>
              <p:cNvSpPr>
                <a:spLocks noChangeShapeType="1"/>
              </p:cNvSpPr>
              <p:nvPr/>
            </p:nvSpPr>
            <p:spPr bwMode="auto">
              <a:xfrm flipV="1">
                <a:off x="918" y="180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18" name="Line 2170"/>
              <p:cNvSpPr>
                <a:spLocks noChangeShapeType="1"/>
              </p:cNvSpPr>
              <p:nvPr/>
            </p:nvSpPr>
            <p:spPr bwMode="auto">
              <a:xfrm flipV="1">
                <a:off x="918" y="178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19" name="Line 2171"/>
              <p:cNvSpPr>
                <a:spLocks noChangeShapeType="1"/>
              </p:cNvSpPr>
              <p:nvPr/>
            </p:nvSpPr>
            <p:spPr bwMode="auto">
              <a:xfrm flipV="1">
                <a:off x="918" y="1764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20" name="Line 2172"/>
              <p:cNvSpPr>
                <a:spLocks noChangeShapeType="1"/>
              </p:cNvSpPr>
              <p:nvPr/>
            </p:nvSpPr>
            <p:spPr bwMode="auto">
              <a:xfrm flipV="1">
                <a:off x="918" y="1744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21" name="Line 2173"/>
              <p:cNvSpPr>
                <a:spLocks noChangeShapeType="1"/>
              </p:cNvSpPr>
              <p:nvPr/>
            </p:nvSpPr>
            <p:spPr bwMode="auto">
              <a:xfrm flipV="1">
                <a:off x="918" y="1724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22" name="Line 2174"/>
              <p:cNvSpPr>
                <a:spLocks noChangeShapeType="1"/>
              </p:cNvSpPr>
              <p:nvPr/>
            </p:nvSpPr>
            <p:spPr bwMode="auto">
              <a:xfrm flipV="1">
                <a:off x="918" y="170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23" name="Line 2175"/>
              <p:cNvSpPr>
                <a:spLocks noChangeShapeType="1"/>
              </p:cNvSpPr>
              <p:nvPr/>
            </p:nvSpPr>
            <p:spPr bwMode="auto">
              <a:xfrm flipV="1">
                <a:off x="918" y="168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24" name="Line 2176"/>
              <p:cNvSpPr>
                <a:spLocks noChangeShapeType="1"/>
              </p:cNvSpPr>
              <p:nvPr/>
            </p:nvSpPr>
            <p:spPr bwMode="auto">
              <a:xfrm flipV="1">
                <a:off x="918" y="1661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25" name="Line 2177"/>
              <p:cNvSpPr>
                <a:spLocks noChangeShapeType="1"/>
              </p:cNvSpPr>
              <p:nvPr/>
            </p:nvSpPr>
            <p:spPr bwMode="auto">
              <a:xfrm flipV="1">
                <a:off x="918" y="164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26" name="Line 2178"/>
              <p:cNvSpPr>
                <a:spLocks noChangeShapeType="1"/>
              </p:cNvSpPr>
              <p:nvPr/>
            </p:nvSpPr>
            <p:spPr bwMode="auto">
              <a:xfrm flipV="1">
                <a:off x="918" y="162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27" name="Line 2179"/>
              <p:cNvSpPr>
                <a:spLocks noChangeShapeType="1"/>
              </p:cNvSpPr>
              <p:nvPr/>
            </p:nvSpPr>
            <p:spPr bwMode="auto">
              <a:xfrm flipV="1">
                <a:off x="918" y="1600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28" name="Line 2180"/>
              <p:cNvSpPr>
                <a:spLocks noChangeShapeType="1"/>
              </p:cNvSpPr>
              <p:nvPr/>
            </p:nvSpPr>
            <p:spPr bwMode="auto">
              <a:xfrm flipV="1">
                <a:off x="918" y="1580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29" name="Line 2181"/>
              <p:cNvSpPr>
                <a:spLocks noChangeShapeType="1"/>
              </p:cNvSpPr>
              <p:nvPr/>
            </p:nvSpPr>
            <p:spPr bwMode="auto">
              <a:xfrm flipV="1">
                <a:off x="918" y="155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30" name="Line 2182"/>
              <p:cNvSpPr>
                <a:spLocks noChangeShapeType="1"/>
              </p:cNvSpPr>
              <p:nvPr/>
            </p:nvSpPr>
            <p:spPr bwMode="auto">
              <a:xfrm flipV="1">
                <a:off x="918" y="153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31" name="Line 2183"/>
              <p:cNvSpPr>
                <a:spLocks noChangeShapeType="1"/>
              </p:cNvSpPr>
              <p:nvPr/>
            </p:nvSpPr>
            <p:spPr bwMode="auto">
              <a:xfrm flipV="1">
                <a:off x="918" y="1517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32" name="Line 2184"/>
              <p:cNvSpPr>
                <a:spLocks noChangeShapeType="1"/>
              </p:cNvSpPr>
              <p:nvPr/>
            </p:nvSpPr>
            <p:spPr bwMode="auto">
              <a:xfrm flipV="1">
                <a:off x="918" y="149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33" name="Line 2185"/>
              <p:cNvSpPr>
                <a:spLocks noChangeShapeType="1"/>
              </p:cNvSpPr>
              <p:nvPr/>
            </p:nvSpPr>
            <p:spPr bwMode="auto">
              <a:xfrm flipV="1">
                <a:off x="918" y="147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34" name="Line 2186"/>
              <p:cNvSpPr>
                <a:spLocks noChangeShapeType="1"/>
              </p:cNvSpPr>
              <p:nvPr/>
            </p:nvSpPr>
            <p:spPr bwMode="auto">
              <a:xfrm flipV="1">
                <a:off x="918" y="1456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35" name="Line 2187"/>
              <p:cNvSpPr>
                <a:spLocks noChangeShapeType="1"/>
              </p:cNvSpPr>
              <p:nvPr/>
            </p:nvSpPr>
            <p:spPr bwMode="auto">
              <a:xfrm flipV="1">
                <a:off x="918" y="1436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36" name="Line 2188"/>
              <p:cNvSpPr>
                <a:spLocks noChangeShapeType="1"/>
              </p:cNvSpPr>
              <p:nvPr/>
            </p:nvSpPr>
            <p:spPr bwMode="auto">
              <a:xfrm flipV="1">
                <a:off x="918" y="141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37" name="Line 2189"/>
              <p:cNvSpPr>
                <a:spLocks noChangeShapeType="1"/>
              </p:cNvSpPr>
              <p:nvPr/>
            </p:nvSpPr>
            <p:spPr bwMode="auto">
              <a:xfrm flipV="1">
                <a:off x="918" y="139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38" name="Line 2190"/>
              <p:cNvSpPr>
                <a:spLocks noChangeShapeType="1"/>
              </p:cNvSpPr>
              <p:nvPr/>
            </p:nvSpPr>
            <p:spPr bwMode="auto">
              <a:xfrm flipV="1">
                <a:off x="918" y="1373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39" name="Line 2191"/>
              <p:cNvSpPr>
                <a:spLocks noChangeShapeType="1"/>
              </p:cNvSpPr>
              <p:nvPr/>
            </p:nvSpPr>
            <p:spPr bwMode="auto">
              <a:xfrm flipV="1">
                <a:off x="918" y="135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40" name="Line 2192"/>
              <p:cNvSpPr>
                <a:spLocks noChangeShapeType="1"/>
              </p:cNvSpPr>
              <p:nvPr/>
            </p:nvSpPr>
            <p:spPr bwMode="auto">
              <a:xfrm flipV="1">
                <a:off x="918" y="133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41" name="Line 2193"/>
              <p:cNvSpPr>
                <a:spLocks noChangeShapeType="1"/>
              </p:cNvSpPr>
              <p:nvPr/>
            </p:nvSpPr>
            <p:spPr bwMode="auto">
              <a:xfrm flipV="1">
                <a:off x="918" y="1312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42" name="Line 2194"/>
              <p:cNvSpPr>
                <a:spLocks noChangeShapeType="1"/>
              </p:cNvSpPr>
              <p:nvPr/>
            </p:nvSpPr>
            <p:spPr bwMode="auto">
              <a:xfrm flipV="1">
                <a:off x="918" y="1292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43" name="Line 2195"/>
              <p:cNvSpPr>
                <a:spLocks noChangeShapeType="1"/>
              </p:cNvSpPr>
              <p:nvPr/>
            </p:nvSpPr>
            <p:spPr bwMode="auto">
              <a:xfrm flipV="1">
                <a:off x="918" y="1270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44" name="Line 2196"/>
              <p:cNvSpPr>
                <a:spLocks noChangeShapeType="1"/>
              </p:cNvSpPr>
              <p:nvPr/>
            </p:nvSpPr>
            <p:spPr bwMode="auto">
              <a:xfrm flipV="1">
                <a:off x="918" y="125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45" name="Line 2197"/>
              <p:cNvSpPr>
                <a:spLocks noChangeShapeType="1"/>
              </p:cNvSpPr>
              <p:nvPr/>
            </p:nvSpPr>
            <p:spPr bwMode="auto">
              <a:xfrm flipV="1">
                <a:off x="918" y="123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46" name="Line 2198"/>
              <p:cNvSpPr>
                <a:spLocks noChangeShapeType="1"/>
              </p:cNvSpPr>
              <p:nvPr/>
            </p:nvSpPr>
            <p:spPr bwMode="auto">
              <a:xfrm flipV="1">
                <a:off x="918" y="120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47" name="Line 2199"/>
              <p:cNvSpPr>
                <a:spLocks noChangeShapeType="1"/>
              </p:cNvSpPr>
              <p:nvPr/>
            </p:nvSpPr>
            <p:spPr bwMode="auto">
              <a:xfrm flipV="1">
                <a:off x="918" y="118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48" name="Line 2200"/>
              <p:cNvSpPr>
                <a:spLocks noChangeShapeType="1"/>
              </p:cNvSpPr>
              <p:nvPr/>
            </p:nvSpPr>
            <p:spPr bwMode="auto">
              <a:xfrm flipV="1">
                <a:off x="918" y="1168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49" name="Line 2201"/>
              <p:cNvSpPr>
                <a:spLocks noChangeShapeType="1"/>
              </p:cNvSpPr>
              <p:nvPr/>
            </p:nvSpPr>
            <p:spPr bwMode="auto">
              <a:xfrm flipV="1">
                <a:off x="918" y="1148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50" name="Line 2202"/>
              <p:cNvSpPr>
                <a:spLocks noChangeShapeType="1"/>
              </p:cNvSpPr>
              <p:nvPr/>
            </p:nvSpPr>
            <p:spPr bwMode="auto">
              <a:xfrm flipV="1">
                <a:off x="918" y="1126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51" name="Line 2203"/>
              <p:cNvSpPr>
                <a:spLocks noChangeShapeType="1"/>
              </p:cNvSpPr>
              <p:nvPr/>
            </p:nvSpPr>
            <p:spPr bwMode="auto">
              <a:xfrm flipV="1">
                <a:off x="918" y="110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52" name="Line 2204"/>
              <p:cNvSpPr>
                <a:spLocks noChangeShapeType="1"/>
              </p:cNvSpPr>
              <p:nvPr/>
            </p:nvSpPr>
            <p:spPr bwMode="auto">
              <a:xfrm flipV="1">
                <a:off x="918" y="108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53" name="Line 2205"/>
              <p:cNvSpPr>
                <a:spLocks noChangeShapeType="1"/>
              </p:cNvSpPr>
              <p:nvPr/>
            </p:nvSpPr>
            <p:spPr bwMode="auto">
              <a:xfrm flipV="1">
                <a:off x="918" y="1065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54" name="Line 2206"/>
              <p:cNvSpPr>
                <a:spLocks noChangeShapeType="1"/>
              </p:cNvSpPr>
              <p:nvPr/>
            </p:nvSpPr>
            <p:spPr bwMode="auto">
              <a:xfrm flipV="1">
                <a:off x="918" y="104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55" name="Line 2207"/>
              <p:cNvSpPr>
                <a:spLocks noChangeShapeType="1"/>
              </p:cNvSpPr>
              <p:nvPr/>
            </p:nvSpPr>
            <p:spPr bwMode="auto">
              <a:xfrm flipV="1">
                <a:off x="918" y="1025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56" name="Line 2208"/>
              <p:cNvSpPr>
                <a:spLocks noChangeShapeType="1"/>
              </p:cNvSpPr>
              <p:nvPr/>
            </p:nvSpPr>
            <p:spPr bwMode="auto">
              <a:xfrm flipV="1">
                <a:off x="918" y="1004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57" name="Line 2209"/>
              <p:cNvSpPr>
                <a:spLocks noChangeShapeType="1"/>
              </p:cNvSpPr>
              <p:nvPr/>
            </p:nvSpPr>
            <p:spPr bwMode="auto">
              <a:xfrm flipV="1">
                <a:off x="918" y="982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58" name="Line 2210"/>
              <p:cNvSpPr>
                <a:spLocks noChangeShapeType="1"/>
              </p:cNvSpPr>
              <p:nvPr/>
            </p:nvSpPr>
            <p:spPr bwMode="auto">
              <a:xfrm flipV="1">
                <a:off x="918" y="96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59" name="Line 2211"/>
              <p:cNvSpPr>
                <a:spLocks noChangeShapeType="1"/>
              </p:cNvSpPr>
              <p:nvPr/>
            </p:nvSpPr>
            <p:spPr bwMode="auto">
              <a:xfrm flipV="1">
                <a:off x="918" y="94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60" name="Line 2212"/>
              <p:cNvSpPr>
                <a:spLocks noChangeShapeType="1"/>
              </p:cNvSpPr>
              <p:nvPr/>
            </p:nvSpPr>
            <p:spPr bwMode="auto">
              <a:xfrm flipV="1">
                <a:off x="918" y="921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61" name="Line 2213"/>
              <p:cNvSpPr>
                <a:spLocks noChangeShapeType="1"/>
              </p:cNvSpPr>
              <p:nvPr/>
            </p:nvSpPr>
            <p:spPr bwMode="auto">
              <a:xfrm flipV="1">
                <a:off x="918" y="90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62" name="Line 2214"/>
              <p:cNvSpPr>
                <a:spLocks noChangeShapeType="1"/>
              </p:cNvSpPr>
              <p:nvPr/>
            </p:nvSpPr>
            <p:spPr bwMode="auto">
              <a:xfrm flipV="1">
                <a:off x="918" y="881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21" name="Group 2416"/>
            <p:cNvGrpSpPr>
              <a:grpSpLocks/>
            </p:cNvGrpSpPr>
            <p:nvPr/>
          </p:nvGrpSpPr>
          <p:grpSpPr bwMode="auto">
            <a:xfrm>
              <a:off x="838" y="817"/>
              <a:ext cx="1985" cy="3188"/>
              <a:chOff x="838" y="817"/>
              <a:chExt cx="1985" cy="3188"/>
            </a:xfrm>
          </p:grpSpPr>
          <p:sp>
            <p:nvSpPr>
              <p:cNvPr id="763" name="Line 2216"/>
              <p:cNvSpPr>
                <a:spLocks noChangeShapeType="1"/>
              </p:cNvSpPr>
              <p:nvPr/>
            </p:nvSpPr>
            <p:spPr bwMode="auto">
              <a:xfrm flipV="1">
                <a:off x="918" y="860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64" name="Line 2217"/>
              <p:cNvSpPr>
                <a:spLocks noChangeShapeType="1"/>
              </p:cNvSpPr>
              <p:nvPr/>
            </p:nvSpPr>
            <p:spPr bwMode="auto">
              <a:xfrm flipV="1">
                <a:off x="918" y="838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65" name="Line 2218"/>
              <p:cNvSpPr>
                <a:spLocks noChangeShapeType="1"/>
              </p:cNvSpPr>
              <p:nvPr/>
            </p:nvSpPr>
            <p:spPr bwMode="auto">
              <a:xfrm flipV="1">
                <a:off x="918" y="81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66" name="Line 2219"/>
              <p:cNvSpPr>
                <a:spLocks noChangeShapeType="1"/>
              </p:cNvSpPr>
              <p:nvPr/>
            </p:nvSpPr>
            <p:spPr bwMode="auto">
              <a:xfrm flipV="1">
                <a:off x="918" y="3804"/>
                <a:ext cx="0" cy="44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67" name="Line 2220"/>
              <p:cNvSpPr>
                <a:spLocks noChangeShapeType="1"/>
              </p:cNvSpPr>
              <p:nvPr/>
            </p:nvSpPr>
            <p:spPr bwMode="auto">
              <a:xfrm>
                <a:off x="918" y="817"/>
                <a:ext cx="0" cy="4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68" name="Freeform 2221"/>
              <p:cNvSpPr>
                <a:spLocks/>
              </p:cNvSpPr>
              <p:nvPr/>
            </p:nvSpPr>
            <p:spPr bwMode="auto">
              <a:xfrm>
                <a:off x="838" y="3910"/>
                <a:ext cx="34" cy="93"/>
              </a:xfrm>
              <a:custGeom>
                <a:avLst/>
                <a:gdLst>
                  <a:gd name="T0" fmla="*/ 0 w 34"/>
                  <a:gd name="T1" fmla="*/ 10 h 93"/>
                  <a:gd name="T2" fmla="*/ 21 w 34"/>
                  <a:gd name="T3" fmla="*/ 0 h 93"/>
                  <a:gd name="T4" fmla="*/ 24 w 34"/>
                  <a:gd name="T5" fmla="*/ 0 h 93"/>
                  <a:gd name="T6" fmla="*/ 24 w 34"/>
                  <a:gd name="T7" fmla="*/ 77 h 93"/>
                  <a:gd name="T8" fmla="*/ 24 w 34"/>
                  <a:gd name="T9" fmla="*/ 82 h 93"/>
                  <a:gd name="T10" fmla="*/ 24 w 34"/>
                  <a:gd name="T11" fmla="*/ 86 h 93"/>
                  <a:gd name="T12" fmla="*/ 24 w 34"/>
                  <a:gd name="T13" fmla="*/ 87 h 93"/>
                  <a:gd name="T14" fmla="*/ 26 w 34"/>
                  <a:gd name="T15" fmla="*/ 89 h 93"/>
                  <a:gd name="T16" fmla="*/ 27 w 34"/>
                  <a:gd name="T17" fmla="*/ 90 h 93"/>
                  <a:gd name="T18" fmla="*/ 30 w 34"/>
                  <a:gd name="T19" fmla="*/ 92 h 93"/>
                  <a:gd name="T20" fmla="*/ 34 w 34"/>
                  <a:gd name="T21" fmla="*/ 92 h 93"/>
                  <a:gd name="T22" fmla="*/ 34 w 34"/>
                  <a:gd name="T23" fmla="*/ 93 h 93"/>
                  <a:gd name="T24" fmla="*/ 1 w 34"/>
                  <a:gd name="T25" fmla="*/ 93 h 93"/>
                  <a:gd name="T26" fmla="*/ 1 w 34"/>
                  <a:gd name="T27" fmla="*/ 92 h 93"/>
                  <a:gd name="T28" fmla="*/ 5 w 34"/>
                  <a:gd name="T29" fmla="*/ 92 h 93"/>
                  <a:gd name="T30" fmla="*/ 8 w 34"/>
                  <a:gd name="T31" fmla="*/ 90 h 93"/>
                  <a:gd name="T32" fmla="*/ 11 w 34"/>
                  <a:gd name="T33" fmla="*/ 89 h 93"/>
                  <a:gd name="T34" fmla="*/ 11 w 34"/>
                  <a:gd name="T35" fmla="*/ 87 h 93"/>
                  <a:gd name="T36" fmla="*/ 11 w 34"/>
                  <a:gd name="T37" fmla="*/ 86 h 93"/>
                  <a:gd name="T38" fmla="*/ 13 w 34"/>
                  <a:gd name="T39" fmla="*/ 82 h 93"/>
                  <a:gd name="T40" fmla="*/ 13 w 34"/>
                  <a:gd name="T41" fmla="*/ 77 h 93"/>
                  <a:gd name="T42" fmla="*/ 13 w 34"/>
                  <a:gd name="T43" fmla="*/ 26 h 93"/>
                  <a:gd name="T44" fmla="*/ 13 w 34"/>
                  <a:gd name="T45" fmla="*/ 21 h 93"/>
                  <a:gd name="T46" fmla="*/ 13 w 34"/>
                  <a:gd name="T47" fmla="*/ 16 h 93"/>
                  <a:gd name="T48" fmla="*/ 11 w 34"/>
                  <a:gd name="T49" fmla="*/ 13 h 93"/>
                  <a:gd name="T50" fmla="*/ 11 w 34"/>
                  <a:gd name="T51" fmla="*/ 12 h 93"/>
                  <a:gd name="T52" fmla="*/ 10 w 34"/>
                  <a:gd name="T53" fmla="*/ 10 h 93"/>
                  <a:gd name="T54" fmla="*/ 8 w 34"/>
                  <a:gd name="T55" fmla="*/ 10 h 93"/>
                  <a:gd name="T56" fmla="*/ 7 w 34"/>
                  <a:gd name="T57" fmla="*/ 9 h 93"/>
                  <a:gd name="T58" fmla="*/ 4 w 34"/>
                  <a:gd name="T59" fmla="*/ 10 h 93"/>
                  <a:gd name="T60" fmla="*/ 1 w 34"/>
                  <a:gd name="T61" fmla="*/ 12 h 93"/>
                  <a:gd name="T62" fmla="*/ 0 w 34"/>
                  <a:gd name="T63" fmla="*/ 1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" h="93">
                    <a:moveTo>
                      <a:pt x="0" y="10"/>
                    </a:moveTo>
                    <a:lnTo>
                      <a:pt x="21" y="0"/>
                    </a:lnTo>
                    <a:lnTo>
                      <a:pt x="24" y="0"/>
                    </a:lnTo>
                    <a:lnTo>
                      <a:pt x="24" y="77"/>
                    </a:lnTo>
                    <a:lnTo>
                      <a:pt x="24" y="82"/>
                    </a:lnTo>
                    <a:lnTo>
                      <a:pt x="24" y="86"/>
                    </a:lnTo>
                    <a:lnTo>
                      <a:pt x="24" y="87"/>
                    </a:lnTo>
                    <a:lnTo>
                      <a:pt x="26" y="89"/>
                    </a:lnTo>
                    <a:lnTo>
                      <a:pt x="27" y="90"/>
                    </a:lnTo>
                    <a:lnTo>
                      <a:pt x="30" y="92"/>
                    </a:lnTo>
                    <a:lnTo>
                      <a:pt x="34" y="92"/>
                    </a:lnTo>
                    <a:lnTo>
                      <a:pt x="34" y="93"/>
                    </a:lnTo>
                    <a:lnTo>
                      <a:pt x="1" y="93"/>
                    </a:lnTo>
                    <a:lnTo>
                      <a:pt x="1" y="92"/>
                    </a:lnTo>
                    <a:lnTo>
                      <a:pt x="5" y="92"/>
                    </a:lnTo>
                    <a:lnTo>
                      <a:pt x="8" y="90"/>
                    </a:lnTo>
                    <a:lnTo>
                      <a:pt x="11" y="89"/>
                    </a:lnTo>
                    <a:lnTo>
                      <a:pt x="11" y="87"/>
                    </a:lnTo>
                    <a:lnTo>
                      <a:pt x="11" y="86"/>
                    </a:lnTo>
                    <a:lnTo>
                      <a:pt x="13" y="82"/>
                    </a:lnTo>
                    <a:lnTo>
                      <a:pt x="13" y="77"/>
                    </a:lnTo>
                    <a:lnTo>
                      <a:pt x="13" y="26"/>
                    </a:lnTo>
                    <a:lnTo>
                      <a:pt x="13" y="21"/>
                    </a:lnTo>
                    <a:lnTo>
                      <a:pt x="13" y="16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0" y="10"/>
                    </a:lnTo>
                    <a:lnTo>
                      <a:pt x="8" y="10"/>
                    </a:lnTo>
                    <a:lnTo>
                      <a:pt x="7" y="9"/>
                    </a:lnTo>
                    <a:lnTo>
                      <a:pt x="4" y="10"/>
                    </a:lnTo>
                    <a:lnTo>
                      <a:pt x="1" y="12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69" name="Freeform 2222"/>
              <p:cNvSpPr>
                <a:spLocks noEditPoints="1"/>
              </p:cNvSpPr>
              <p:nvPr/>
            </p:nvSpPr>
            <p:spPr bwMode="auto">
              <a:xfrm>
                <a:off x="896" y="3910"/>
                <a:ext cx="56" cy="95"/>
              </a:xfrm>
              <a:custGeom>
                <a:avLst/>
                <a:gdLst>
                  <a:gd name="T0" fmla="*/ 0 w 56"/>
                  <a:gd name="T1" fmla="*/ 48 h 95"/>
                  <a:gd name="T2" fmla="*/ 1 w 56"/>
                  <a:gd name="T3" fmla="*/ 34 h 95"/>
                  <a:gd name="T4" fmla="*/ 4 w 56"/>
                  <a:gd name="T5" fmla="*/ 21 h 95"/>
                  <a:gd name="T6" fmla="*/ 8 w 56"/>
                  <a:gd name="T7" fmla="*/ 15 h 95"/>
                  <a:gd name="T8" fmla="*/ 11 w 56"/>
                  <a:gd name="T9" fmla="*/ 9 h 95"/>
                  <a:gd name="T10" fmla="*/ 17 w 56"/>
                  <a:gd name="T11" fmla="*/ 5 h 95"/>
                  <a:gd name="T12" fmla="*/ 23 w 56"/>
                  <a:gd name="T13" fmla="*/ 2 h 95"/>
                  <a:gd name="T14" fmla="*/ 29 w 56"/>
                  <a:gd name="T15" fmla="*/ 0 h 95"/>
                  <a:gd name="T16" fmla="*/ 35 w 56"/>
                  <a:gd name="T17" fmla="*/ 2 h 95"/>
                  <a:gd name="T18" fmla="*/ 42 w 56"/>
                  <a:gd name="T19" fmla="*/ 5 h 95"/>
                  <a:gd name="T20" fmla="*/ 46 w 56"/>
                  <a:gd name="T21" fmla="*/ 10 h 95"/>
                  <a:gd name="T22" fmla="*/ 55 w 56"/>
                  <a:gd name="T23" fmla="*/ 26 h 95"/>
                  <a:gd name="T24" fmla="*/ 56 w 56"/>
                  <a:gd name="T25" fmla="*/ 47 h 95"/>
                  <a:gd name="T26" fmla="*/ 56 w 56"/>
                  <a:gd name="T27" fmla="*/ 61 h 95"/>
                  <a:gd name="T28" fmla="*/ 52 w 56"/>
                  <a:gd name="T29" fmla="*/ 73 h 95"/>
                  <a:gd name="T30" fmla="*/ 49 w 56"/>
                  <a:gd name="T31" fmla="*/ 80 h 95"/>
                  <a:gd name="T32" fmla="*/ 46 w 56"/>
                  <a:gd name="T33" fmla="*/ 86 h 95"/>
                  <a:gd name="T34" fmla="*/ 42 w 56"/>
                  <a:gd name="T35" fmla="*/ 89 h 95"/>
                  <a:gd name="T36" fmla="*/ 35 w 56"/>
                  <a:gd name="T37" fmla="*/ 93 h 95"/>
                  <a:gd name="T38" fmla="*/ 27 w 56"/>
                  <a:gd name="T39" fmla="*/ 95 h 95"/>
                  <a:gd name="T40" fmla="*/ 22 w 56"/>
                  <a:gd name="T41" fmla="*/ 93 h 95"/>
                  <a:gd name="T42" fmla="*/ 17 w 56"/>
                  <a:gd name="T43" fmla="*/ 90 h 95"/>
                  <a:gd name="T44" fmla="*/ 11 w 56"/>
                  <a:gd name="T45" fmla="*/ 86 h 95"/>
                  <a:gd name="T46" fmla="*/ 7 w 56"/>
                  <a:gd name="T47" fmla="*/ 79 h 95"/>
                  <a:gd name="T48" fmla="*/ 1 w 56"/>
                  <a:gd name="T49" fmla="*/ 64 h 95"/>
                  <a:gd name="T50" fmla="*/ 0 w 56"/>
                  <a:gd name="T51" fmla="*/ 48 h 95"/>
                  <a:gd name="T52" fmla="*/ 13 w 56"/>
                  <a:gd name="T53" fmla="*/ 50 h 95"/>
                  <a:gd name="T54" fmla="*/ 14 w 56"/>
                  <a:gd name="T55" fmla="*/ 67 h 95"/>
                  <a:gd name="T56" fmla="*/ 17 w 56"/>
                  <a:gd name="T57" fmla="*/ 80 h 95"/>
                  <a:gd name="T58" fmla="*/ 19 w 56"/>
                  <a:gd name="T59" fmla="*/ 84 h 95"/>
                  <a:gd name="T60" fmla="*/ 22 w 56"/>
                  <a:gd name="T61" fmla="*/ 87 h 95"/>
                  <a:gd name="T62" fmla="*/ 24 w 56"/>
                  <a:gd name="T63" fmla="*/ 89 h 95"/>
                  <a:gd name="T64" fmla="*/ 29 w 56"/>
                  <a:gd name="T65" fmla="*/ 90 h 95"/>
                  <a:gd name="T66" fmla="*/ 32 w 56"/>
                  <a:gd name="T67" fmla="*/ 89 h 95"/>
                  <a:gd name="T68" fmla="*/ 36 w 56"/>
                  <a:gd name="T69" fmla="*/ 87 h 95"/>
                  <a:gd name="T70" fmla="*/ 38 w 56"/>
                  <a:gd name="T71" fmla="*/ 84 h 95"/>
                  <a:gd name="T72" fmla="*/ 39 w 56"/>
                  <a:gd name="T73" fmla="*/ 80 h 95"/>
                  <a:gd name="T74" fmla="*/ 42 w 56"/>
                  <a:gd name="T75" fmla="*/ 76 h 95"/>
                  <a:gd name="T76" fmla="*/ 43 w 56"/>
                  <a:gd name="T77" fmla="*/ 63 h 95"/>
                  <a:gd name="T78" fmla="*/ 45 w 56"/>
                  <a:gd name="T79" fmla="*/ 44 h 95"/>
                  <a:gd name="T80" fmla="*/ 43 w 56"/>
                  <a:gd name="T81" fmla="*/ 29 h 95"/>
                  <a:gd name="T82" fmla="*/ 40 w 56"/>
                  <a:gd name="T83" fmla="*/ 18 h 95"/>
                  <a:gd name="T84" fmla="*/ 39 w 56"/>
                  <a:gd name="T85" fmla="*/ 13 h 95"/>
                  <a:gd name="T86" fmla="*/ 38 w 56"/>
                  <a:gd name="T87" fmla="*/ 9 h 95"/>
                  <a:gd name="T88" fmla="*/ 35 w 56"/>
                  <a:gd name="T89" fmla="*/ 6 h 95"/>
                  <a:gd name="T90" fmla="*/ 32 w 56"/>
                  <a:gd name="T91" fmla="*/ 5 h 95"/>
                  <a:gd name="T92" fmla="*/ 29 w 56"/>
                  <a:gd name="T93" fmla="*/ 5 h 95"/>
                  <a:gd name="T94" fmla="*/ 24 w 56"/>
                  <a:gd name="T95" fmla="*/ 6 h 95"/>
                  <a:gd name="T96" fmla="*/ 20 w 56"/>
                  <a:gd name="T97" fmla="*/ 9 h 95"/>
                  <a:gd name="T98" fmla="*/ 19 w 56"/>
                  <a:gd name="T99" fmla="*/ 13 h 95"/>
                  <a:gd name="T100" fmla="*/ 16 w 56"/>
                  <a:gd name="T101" fmla="*/ 19 h 95"/>
                  <a:gd name="T102" fmla="*/ 14 w 56"/>
                  <a:gd name="T103" fmla="*/ 26 h 95"/>
                  <a:gd name="T104" fmla="*/ 13 w 56"/>
                  <a:gd name="T105" fmla="*/ 5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6" h="95">
                    <a:moveTo>
                      <a:pt x="0" y="48"/>
                    </a:moveTo>
                    <a:lnTo>
                      <a:pt x="1" y="34"/>
                    </a:lnTo>
                    <a:lnTo>
                      <a:pt x="4" y="21"/>
                    </a:lnTo>
                    <a:lnTo>
                      <a:pt x="8" y="15"/>
                    </a:lnTo>
                    <a:lnTo>
                      <a:pt x="11" y="9"/>
                    </a:lnTo>
                    <a:lnTo>
                      <a:pt x="17" y="5"/>
                    </a:lnTo>
                    <a:lnTo>
                      <a:pt x="23" y="2"/>
                    </a:lnTo>
                    <a:lnTo>
                      <a:pt x="29" y="0"/>
                    </a:lnTo>
                    <a:lnTo>
                      <a:pt x="35" y="2"/>
                    </a:lnTo>
                    <a:lnTo>
                      <a:pt x="42" y="5"/>
                    </a:lnTo>
                    <a:lnTo>
                      <a:pt x="46" y="10"/>
                    </a:lnTo>
                    <a:lnTo>
                      <a:pt x="55" y="26"/>
                    </a:lnTo>
                    <a:lnTo>
                      <a:pt x="56" y="47"/>
                    </a:lnTo>
                    <a:lnTo>
                      <a:pt x="56" y="61"/>
                    </a:lnTo>
                    <a:lnTo>
                      <a:pt x="52" y="73"/>
                    </a:lnTo>
                    <a:lnTo>
                      <a:pt x="49" y="80"/>
                    </a:lnTo>
                    <a:lnTo>
                      <a:pt x="46" y="86"/>
                    </a:lnTo>
                    <a:lnTo>
                      <a:pt x="42" y="89"/>
                    </a:lnTo>
                    <a:lnTo>
                      <a:pt x="35" y="93"/>
                    </a:lnTo>
                    <a:lnTo>
                      <a:pt x="27" y="95"/>
                    </a:lnTo>
                    <a:lnTo>
                      <a:pt x="22" y="93"/>
                    </a:lnTo>
                    <a:lnTo>
                      <a:pt x="17" y="90"/>
                    </a:lnTo>
                    <a:lnTo>
                      <a:pt x="11" y="86"/>
                    </a:lnTo>
                    <a:lnTo>
                      <a:pt x="7" y="79"/>
                    </a:lnTo>
                    <a:lnTo>
                      <a:pt x="1" y="64"/>
                    </a:lnTo>
                    <a:lnTo>
                      <a:pt x="0" y="48"/>
                    </a:lnTo>
                    <a:close/>
                    <a:moveTo>
                      <a:pt x="13" y="50"/>
                    </a:moveTo>
                    <a:lnTo>
                      <a:pt x="14" y="67"/>
                    </a:lnTo>
                    <a:lnTo>
                      <a:pt x="17" y="80"/>
                    </a:lnTo>
                    <a:lnTo>
                      <a:pt x="19" y="84"/>
                    </a:lnTo>
                    <a:lnTo>
                      <a:pt x="22" y="87"/>
                    </a:lnTo>
                    <a:lnTo>
                      <a:pt x="24" y="89"/>
                    </a:lnTo>
                    <a:lnTo>
                      <a:pt x="29" y="90"/>
                    </a:lnTo>
                    <a:lnTo>
                      <a:pt x="32" y="89"/>
                    </a:lnTo>
                    <a:lnTo>
                      <a:pt x="36" y="87"/>
                    </a:lnTo>
                    <a:lnTo>
                      <a:pt x="38" y="84"/>
                    </a:lnTo>
                    <a:lnTo>
                      <a:pt x="39" y="80"/>
                    </a:lnTo>
                    <a:lnTo>
                      <a:pt x="42" y="76"/>
                    </a:lnTo>
                    <a:lnTo>
                      <a:pt x="43" y="63"/>
                    </a:lnTo>
                    <a:lnTo>
                      <a:pt x="45" y="44"/>
                    </a:lnTo>
                    <a:lnTo>
                      <a:pt x="43" y="29"/>
                    </a:lnTo>
                    <a:lnTo>
                      <a:pt x="40" y="18"/>
                    </a:lnTo>
                    <a:lnTo>
                      <a:pt x="39" y="13"/>
                    </a:lnTo>
                    <a:lnTo>
                      <a:pt x="38" y="9"/>
                    </a:lnTo>
                    <a:lnTo>
                      <a:pt x="35" y="6"/>
                    </a:lnTo>
                    <a:lnTo>
                      <a:pt x="32" y="5"/>
                    </a:lnTo>
                    <a:lnTo>
                      <a:pt x="29" y="5"/>
                    </a:lnTo>
                    <a:lnTo>
                      <a:pt x="24" y="6"/>
                    </a:lnTo>
                    <a:lnTo>
                      <a:pt x="20" y="9"/>
                    </a:lnTo>
                    <a:lnTo>
                      <a:pt x="19" y="13"/>
                    </a:lnTo>
                    <a:lnTo>
                      <a:pt x="16" y="19"/>
                    </a:lnTo>
                    <a:lnTo>
                      <a:pt x="14" y="26"/>
                    </a:lnTo>
                    <a:lnTo>
                      <a:pt x="13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70" name="Freeform 2223"/>
              <p:cNvSpPr>
                <a:spLocks/>
              </p:cNvSpPr>
              <p:nvPr/>
            </p:nvSpPr>
            <p:spPr bwMode="auto">
              <a:xfrm>
                <a:off x="971" y="3861"/>
                <a:ext cx="29" cy="74"/>
              </a:xfrm>
              <a:custGeom>
                <a:avLst/>
                <a:gdLst>
                  <a:gd name="T0" fmla="*/ 0 w 29"/>
                  <a:gd name="T1" fmla="*/ 7 h 74"/>
                  <a:gd name="T2" fmla="*/ 18 w 29"/>
                  <a:gd name="T3" fmla="*/ 0 h 74"/>
                  <a:gd name="T4" fmla="*/ 19 w 29"/>
                  <a:gd name="T5" fmla="*/ 0 h 74"/>
                  <a:gd name="T6" fmla="*/ 19 w 29"/>
                  <a:gd name="T7" fmla="*/ 61 h 74"/>
                  <a:gd name="T8" fmla="*/ 19 w 29"/>
                  <a:gd name="T9" fmla="*/ 67 h 74"/>
                  <a:gd name="T10" fmla="*/ 21 w 29"/>
                  <a:gd name="T11" fmla="*/ 70 h 74"/>
                  <a:gd name="T12" fmla="*/ 21 w 29"/>
                  <a:gd name="T13" fmla="*/ 71 h 74"/>
                  <a:gd name="T14" fmla="*/ 22 w 29"/>
                  <a:gd name="T15" fmla="*/ 71 h 74"/>
                  <a:gd name="T16" fmla="*/ 25 w 29"/>
                  <a:gd name="T17" fmla="*/ 72 h 74"/>
                  <a:gd name="T18" fmla="*/ 29 w 29"/>
                  <a:gd name="T19" fmla="*/ 72 h 74"/>
                  <a:gd name="T20" fmla="*/ 29 w 29"/>
                  <a:gd name="T21" fmla="*/ 74 h 74"/>
                  <a:gd name="T22" fmla="*/ 2 w 29"/>
                  <a:gd name="T23" fmla="*/ 74 h 74"/>
                  <a:gd name="T24" fmla="*/ 2 w 29"/>
                  <a:gd name="T25" fmla="*/ 72 h 74"/>
                  <a:gd name="T26" fmla="*/ 6 w 29"/>
                  <a:gd name="T27" fmla="*/ 72 h 74"/>
                  <a:gd name="T28" fmla="*/ 8 w 29"/>
                  <a:gd name="T29" fmla="*/ 71 h 74"/>
                  <a:gd name="T30" fmla="*/ 9 w 29"/>
                  <a:gd name="T31" fmla="*/ 71 h 74"/>
                  <a:gd name="T32" fmla="*/ 11 w 29"/>
                  <a:gd name="T33" fmla="*/ 70 h 74"/>
                  <a:gd name="T34" fmla="*/ 11 w 29"/>
                  <a:gd name="T35" fmla="*/ 68 h 74"/>
                  <a:gd name="T36" fmla="*/ 11 w 29"/>
                  <a:gd name="T37" fmla="*/ 65 h 74"/>
                  <a:gd name="T38" fmla="*/ 11 w 29"/>
                  <a:gd name="T39" fmla="*/ 61 h 74"/>
                  <a:gd name="T40" fmla="*/ 11 w 29"/>
                  <a:gd name="T41" fmla="*/ 20 h 74"/>
                  <a:gd name="T42" fmla="*/ 11 w 29"/>
                  <a:gd name="T43" fmla="*/ 16 h 74"/>
                  <a:gd name="T44" fmla="*/ 11 w 29"/>
                  <a:gd name="T45" fmla="*/ 11 h 74"/>
                  <a:gd name="T46" fmla="*/ 11 w 29"/>
                  <a:gd name="T47" fmla="*/ 10 h 74"/>
                  <a:gd name="T48" fmla="*/ 9 w 29"/>
                  <a:gd name="T49" fmla="*/ 8 h 74"/>
                  <a:gd name="T50" fmla="*/ 9 w 29"/>
                  <a:gd name="T51" fmla="*/ 7 h 74"/>
                  <a:gd name="T52" fmla="*/ 6 w 29"/>
                  <a:gd name="T53" fmla="*/ 7 h 74"/>
                  <a:gd name="T54" fmla="*/ 5 w 29"/>
                  <a:gd name="T55" fmla="*/ 7 h 74"/>
                  <a:gd name="T56" fmla="*/ 2 w 29"/>
                  <a:gd name="T57" fmla="*/ 8 h 74"/>
                  <a:gd name="T58" fmla="*/ 0 w 29"/>
                  <a:gd name="T59" fmla="*/ 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9" h="74">
                    <a:moveTo>
                      <a:pt x="0" y="7"/>
                    </a:moveTo>
                    <a:lnTo>
                      <a:pt x="18" y="0"/>
                    </a:lnTo>
                    <a:lnTo>
                      <a:pt x="19" y="0"/>
                    </a:lnTo>
                    <a:lnTo>
                      <a:pt x="19" y="61"/>
                    </a:lnTo>
                    <a:lnTo>
                      <a:pt x="19" y="67"/>
                    </a:lnTo>
                    <a:lnTo>
                      <a:pt x="21" y="70"/>
                    </a:lnTo>
                    <a:lnTo>
                      <a:pt x="21" y="71"/>
                    </a:lnTo>
                    <a:lnTo>
                      <a:pt x="22" y="71"/>
                    </a:lnTo>
                    <a:lnTo>
                      <a:pt x="25" y="72"/>
                    </a:lnTo>
                    <a:lnTo>
                      <a:pt x="29" y="72"/>
                    </a:lnTo>
                    <a:lnTo>
                      <a:pt x="29" y="74"/>
                    </a:lnTo>
                    <a:lnTo>
                      <a:pt x="2" y="74"/>
                    </a:lnTo>
                    <a:lnTo>
                      <a:pt x="2" y="72"/>
                    </a:lnTo>
                    <a:lnTo>
                      <a:pt x="6" y="72"/>
                    </a:lnTo>
                    <a:lnTo>
                      <a:pt x="8" y="71"/>
                    </a:lnTo>
                    <a:lnTo>
                      <a:pt x="9" y="71"/>
                    </a:lnTo>
                    <a:lnTo>
                      <a:pt x="11" y="70"/>
                    </a:lnTo>
                    <a:lnTo>
                      <a:pt x="11" y="68"/>
                    </a:lnTo>
                    <a:lnTo>
                      <a:pt x="11" y="65"/>
                    </a:lnTo>
                    <a:lnTo>
                      <a:pt x="11" y="61"/>
                    </a:lnTo>
                    <a:lnTo>
                      <a:pt x="11" y="20"/>
                    </a:lnTo>
                    <a:lnTo>
                      <a:pt x="11" y="16"/>
                    </a:lnTo>
                    <a:lnTo>
                      <a:pt x="11" y="11"/>
                    </a:lnTo>
                    <a:lnTo>
                      <a:pt x="11" y="10"/>
                    </a:lnTo>
                    <a:lnTo>
                      <a:pt x="9" y="8"/>
                    </a:lnTo>
                    <a:lnTo>
                      <a:pt x="9" y="7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2" y="8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71" name="Line 2224"/>
              <p:cNvSpPr>
                <a:spLocks noChangeShapeType="1"/>
              </p:cNvSpPr>
              <p:nvPr/>
            </p:nvSpPr>
            <p:spPr bwMode="auto">
              <a:xfrm flipV="1">
                <a:off x="1204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72" name="Line 2225"/>
              <p:cNvSpPr>
                <a:spLocks noChangeShapeType="1"/>
              </p:cNvSpPr>
              <p:nvPr/>
            </p:nvSpPr>
            <p:spPr bwMode="auto">
              <a:xfrm>
                <a:off x="1204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73" name="Line 2226"/>
              <p:cNvSpPr>
                <a:spLocks noChangeShapeType="1"/>
              </p:cNvSpPr>
              <p:nvPr/>
            </p:nvSpPr>
            <p:spPr bwMode="auto">
              <a:xfrm flipV="1">
                <a:off x="1373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74" name="Line 2227"/>
              <p:cNvSpPr>
                <a:spLocks noChangeShapeType="1"/>
              </p:cNvSpPr>
              <p:nvPr/>
            </p:nvSpPr>
            <p:spPr bwMode="auto">
              <a:xfrm>
                <a:off x="1373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75" name="Line 2228"/>
              <p:cNvSpPr>
                <a:spLocks noChangeShapeType="1"/>
              </p:cNvSpPr>
              <p:nvPr/>
            </p:nvSpPr>
            <p:spPr bwMode="auto">
              <a:xfrm flipV="1">
                <a:off x="1491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76" name="Line 2229"/>
              <p:cNvSpPr>
                <a:spLocks noChangeShapeType="1"/>
              </p:cNvSpPr>
              <p:nvPr/>
            </p:nvSpPr>
            <p:spPr bwMode="auto">
              <a:xfrm>
                <a:off x="1491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77" name="Line 2230"/>
              <p:cNvSpPr>
                <a:spLocks noChangeShapeType="1"/>
              </p:cNvSpPr>
              <p:nvPr/>
            </p:nvSpPr>
            <p:spPr bwMode="auto">
              <a:xfrm flipV="1">
                <a:off x="1584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78" name="Line 2231"/>
              <p:cNvSpPr>
                <a:spLocks noChangeShapeType="1"/>
              </p:cNvSpPr>
              <p:nvPr/>
            </p:nvSpPr>
            <p:spPr bwMode="auto">
              <a:xfrm>
                <a:off x="1584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79" name="Line 2232"/>
              <p:cNvSpPr>
                <a:spLocks noChangeShapeType="1"/>
              </p:cNvSpPr>
              <p:nvPr/>
            </p:nvSpPr>
            <p:spPr bwMode="auto">
              <a:xfrm flipV="1">
                <a:off x="1659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80" name="Line 2233"/>
              <p:cNvSpPr>
                <a:spLocks noChangeShapeType="1"/>
              </p:cNvSpPr>
              <p:nvPr/>
            </p:nvSpPr>
            <p:spPr bwMode="auto">
              <a:xfrm>
                <a:off x="1659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81" name="Line 2234"/>
              <p:cNvSpPr>
                <a:spLocks noChangeShapeType="1"/>
              </p:cNvSpPr>
              <p:nvPr/>
            </p:nvSpPr>
            <p:spPr bwMode="auto">
              <a:xfrm flipV="1">
                <a:off x="1723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82" name="Line 2235"/>
              <p:cNvSpPr>
                <a:spLocks noChangeShapeType="1"/>
              </p:cNvSpPr>
              <p:nvPr/>
            </p:nvSpPr>
            <p:spPr bwMode="auto">
              <a:xfrm>
                <a:off x="1723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83" name="Line 2236"/>
              <p:cNvSpPr>
                <a:spLocks noChangeShapeType="1"/>
              </p:cNvSpPr>
              <p:nvPr/>
            </p:nvSpPr>
            <p:spPr bwMode="auto">
              <a:xfrm flipV="1">
                <a:off x="1777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84" name="Line 2237"/>
              <p:cNvSpPr>
                <a:spLocks noChangeShapeType="1"/>
              </p:cNvSpPr>
              <p:nvPr/>
            </p:nvSpPr>
            <p:spPr bwMode="auto">
              <a:xfrm>
                <a:off x="1777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85" name="Line 2238"/>
              <p:cNvSpPr>
                <a:spLocks noChangeShapeType="1"/>
              </p:cNvSpPr>
              <p:nvPr/>
            </p:nvSpPr>
            <p:spPr bwMode="auto">
              <a:xfrm flipV="1">
                <a:off x="1827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86" name="Line 2239"/>
              <p:cNvSpPr>
                <a:spLocks noChangeShapeType="1"/>
              </p:cNvSpPr>
              <p:nvPr/>
            </p:nvSpPr>
            <p:spPr bwMode="auto">
              <a:xfrm>
                <a:off x="1827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87" name="Line 2240"/>
              <p:cNvSpPr>
                <a:spLocks noChangeShapeType="1"/>
              </p:cNvSpPr>
              <p:nvPr/>
            </p:nvSpPr>
            <p:spPr bwMode="auto">
              <a:xfrm flipV="1">
                <a:off x="1870" y="3840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88" name="Line 2241"/>
              <p:cNvSpPr>
                <a:spLocks noChangeShapeType="1"/>
              </p:cNvSpPr>
              <p:nvPr/>
            </p:nvSpPr>
            <p:spPr bwMode="auto">
              <a:xfrm flipV="1">
                <a:off x="1870" y="382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89" name="Line 2242"/>
              <p:cNvSpPr>
                <a:spLocks noChangeShapeType="1"/>
              </p:cNvSpPr>
              <p:nvPr/>
            </p:nvSpPr>
            <p:spPr bwMode="auto">
              <a:xfrm flipV="1">
                <a:off x="1870" y="380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90" name="Line 2243"/>
              <p:cNvSpPr>
                <a:spLocks noChangeShapeType="1"/>
              </p:cNvSpPr>
              <p:nvPr/>
            </p:nvSpPr>
            <p:spPr bwMode="auto">
              <a:xfrm flipV="1">
                <a:off x="1870" y="3779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91" name="Line 2244"/>
              <p:cNvSpPr>
                <a:spLocks noChangeShapeType="1"/>
              </p:cNvSpPr>
              <p:nvPr/>
            </p:nvSpPr>
            <p:spPr bwMode="auto">
              <a:xfrm flipV="1">
                <a:off x="1870" y="3759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92" name="Line 2245"/>
              <p:cNvSpPr>
                <a:spLocks noChangeShapeType="1"/>
              </p:cNvSpPr>
              <p:nvPr/>
            </p:nvSpPr>
            <p:spPr bwMode="auto">
              <a:xfrm flipV="1">
                <a:off x="1870" y="3739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93" name="Line 2246"/>
              <p:cNvSpPr>
                <a:spLocks noChangeShapeType="1"/>
              </p:cNvSpPr>
              <p:nvPr/>
            </p:nvSpPr>
            <p:spPr bwMode="auto">
              <a:xfrm flipV="1">
                <a:off x="1870" y="371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94" name="Line 2247"/>
              <p:cNvSpPr>
                <a:spLocks noChangeShapeType="1"/>
              </p:cNvSpPr>
              <p:nvPr/>
            </p:nvSpPr>
            <p:spPr bwMode="auto">
              <a:xfrm flipV="1">
                <a:off x="1870" y="3696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95" name="Line 2248"/>
              <p:cNvSpPr>
                <a:spLocks noChangeShapeType="1"/>
              </p:cNvSpPr>
              <p:nvPr/>
            </p:nvSpPr>
            <p:spPr bwMode="auto">
              <a:xfrm flipV="1">
                <a:off x="1870" y="367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96" name="Line 2249"/>
              <p:cNvSpPr>
                <a:spLocks noChangeShapeType="1"/>
              </p:cNvSpPr>
              <p:nvPr/>
            </p:nvSpPr>
            <p:spPr bwMode="auto">
              <a:xfrm flipV="1">
                <a:off x="1870" y="365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97" name="Line 2250"/>
              <p:cNvSpPr>
                <a:spLocks noChangeShapeType="1"/>
              </p:cNvSpPr>
              <p:nvPr/>
            </p:nvSpPr>
            <p:spPr bwMode="auto">
              <a:xfrm flipV="1">
                <a:off x="1870" y="3635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98" name="Line 2251"/>
              <p:cNvSpPr>
                <a:spLocks noChangeShapeType="1"/>
              </p:cNvSpPr>
              <p:nvPr/>
            </p:nvSpPr>
            <p:spPr bwMode="auto">
              <a:xfrm flipV="1">
                <a:off x="1870" y="3615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99" name="Line 2252"/>
              <p:cNvSpPr>
                <a:spLocks noChangeShapeType="1"/>
              </p:cNvSpPr>
              <p:nvPr/>
            </p:nvSpPr>
            <p:spPr bwMode="auto">
              <a:xfrm flipV="1">
                <a:off x="1870" y="3595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00" name="Line 2253"/>
              <p:cNvSpPr>
                <a:spLocks noChangeShapeType="1"/>
              </p:cNvSpPr>
              <p:nvPr/>
            </p:nvSpPr>
            <p:spPr bwMode="auto">
              <a:xfrm flipV="1">
                <a:off x="1870" y="357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01" name="Line 2254"/>
              <p:cNvSpPr>
                <a:spLocks noChangeShapeType="1"/>
              </p:cNvSpPr>
              <p:nvPr/>
            </p:nvSpPr>
            <p:spPr bwMode="auto">
              <a:xfrm flipV="1">
                <a:off x="1870" y="355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02" name="Line 2255"/>
              <p:cNvSpPr>
                <a:spLocks noChangeShapeType="1"/>
              </p:cNvSpPr>
              <p:nvPr/>
            </p:nvSpPr>
            <p:spPr bwMode="auto">
              <a:xfrm flipV="1">
                <a:off x="1870" y="353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03" name="Line 2256"/>
              <p:cNvSpPr>
                <a:spLocks noChangeShapeType="1"/>
              </p:cNvSpPr>
              <p:nvPr/>
            </p:nvSpPr>
            <p:spPr bwMode="auto">
              <a:xfrm flipV="1">
                <a:off x="1870" y="351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04" name="Line 2257"/>
              <p:cNvSpPr>
                <a:spLocks noChangeShapeType="1"/>
              </p:cNvSpPr>
              <p:nvPr/>
            </p:nvSpPr>
            <p:spPr bwMode="auto">
              <a:xfrm flipV="1">
                <a:off x="1870" y="3491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05" name="Line 2258"/>
              <p:cNvSpPr>
                <a:spLocks noChangeShapeType="1"/>
              </p:cNvSpPr>
              <p:nvPr/>
            </p:nvSpPr>
            <p:spPr bwMode="auto">
              <a:xfrm flipV="1">
                <a:off x="1870" y="3471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06" name="Line 2259"/>
              <p:cNvSpPr>
                <a:spLocks noChangeShapeType="1"/>
              </p:cNvSpPr>
              <p:nvPr/>
            </p:nvSpPr>
            <p:spPr bwMode="auto">
              <a:xfrm flipV="1">
                <a:off x="1870" y="3451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07" name="Line 2260"/>
              <p:cNvSpPr>
                <a:spLocks noChangeShapeType="1"/>
              </p:cNvSpPr>
              <p:nvPr/>
            </p:nvSpPr>
            <p:spPr bwMode="auto">
              <a:xfrm flipV="1">
                <a:off x="1870" y="342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08" name="Line 2261"/>
              <p:cNvSpPr>
                <a:spLocks noChangeShapeType="1"/>
              </p:cNvSpPr>
              <p:nvPr/>
            </p:nvSpPr>
            <p:spPr bwMode="auto">
              <a:xfrm flipV="1">
                <a:off x="1870" y="340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09" name="Line 2262"/>
              <p:cNvSpPr>
                <a:spLocks noChangeShapeType="1"/>
              </p:cNvSpPr>
              <p:nvPr/>
            </p:nvSpPr>
            <p:spPr bwMode="auto">
              <a:xfrm flipV="1">
                <a:off x="1870" y="3388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10" name="Line 2263"/>
              <p:cNvSpPr>
                <a:spLocks noChangeShapeType="1"/>
              </p:cNvSpPr>
              <p:nvPr/>
            </p:nvSpPr>
            <p:spPr bwMode="auto">
              <a:xfrm flipV="1">
                <a:off x="1870" y="336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11" name="Line 2264"/>
              <p:cNvSpPr>
                <a:spLocks noChangeShapeType="1"/>
              </p:cNvSpPr>
              <p:nvPr/>
            </p:nvSpPr>
            <p:spPr bwMode="auto">
              <a:xfrm flipV="1">
                <a:off x="1870" y="334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12" name="Line 2265"/>
              <p:cNvSpPr>
                <a:spLocks noChangeShapeType="1"/>
              </p:cNvSpPr>
              <p:nvPr/>
            </p:nvSpPr>
            <p:spPr bwMode="auto">
              <a:xfrm flipV="1">
                <a:off x="1870" y="3327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13" name="Line 2266"/>
              <p:cNvSpPr>
                <a:spLocks noChangeShapeType="1"/>
              </p:cNvSpPr>
              <p:nvPr/>
            </p:nvSpPr>
            <p:spPr bwMode="auto">
              <a:xfrm flipV="1">
                <a:off x="1870" y="3307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14" name="Line 2267"/>
              <p:cNvSpPr>
                <a:spLocks noChangeShapeType="1"/>
              </p:cNvSpPr>
              <p:nvPr/>
            </p:nvSpPr>
            <p:spPr bwMode="auto">
              <a:xfrm flipV="1">
                <a:off x="1870" y="328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15" name="Line 2268"/>
              <p:cNvSpPr>
                <a:spLocks noChangeShapeType="1"/>
              </p:cNvSpPr>
              <p:nvPr/>
            </p:nvSpPr>
            <p:spPr bwMode="auto">
              <a:xfrm flipV="1">
                <a:off x="1870" y="326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16" name="Line 2269"/>
              <p:cNvSpPr>
                <a:spLocks noChangeShapeType="1"/>
              </p:cNvSpPr>
              <p:nvPr/>
            </p:nvSpPr>
            <p:spPr bwMode="auto">
              <a:xfrm flipV="1">
                <a:off x="1870" y="3244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17" name="Line 2270"/>
              <p:cNvSpPr>
                <a:spLocks noChangeShapeType="1"/>
              </p:cNvSpPr>
              <p:nvPr/>
            </p:nvSpPr>
            <p:spPr bwMode="auto">
              <a:xfrm flipV="1">
                <a:off x="1870" y="322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18" name="Line 2271"/>
              <p:cNvSpPr>
                <a:spLocks noChangeShapeType="1"/>
              </p:cNvSpPr>
              <p:nvPr/>
            </p:nvSpPr>
            <p:spPr bwMode="auto">
              <a:xfrm flipV="1">
                <a:off x="1870" y="320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19" name="Line 2272"/>
              <p:cNvSpPr>
                <a:spLocks noChangeShapeType="1"/>
              </p:cNvSpPr>
              <p:nvPr/>
            </p:nvSpPr>
            <p:spPr bwMode="auto">
              <a:xfrm flipV="1">
                <a:off x="1870" y="3183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20" name="Line 2273"/>
              <p:cNvSpPr>
                <a:spLocks noChangeShapeType="1"/>
              </p:cNvSpPr>
              <p:nvPr/>
            </p:nvSpPr>
            <p:spPr bwMode="auto">
              <a:xfrm flipV="1">
                <a:off x="1870" y="3163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21" name="Line 2274"/>
              <p:cNvSpPr>
                <a:spLocks noChangeShapeType="1"/>
              </p:cNvSpPr>
              <p:nvPr/>
            </p:nvSpPr>
            <p:spPr bwMode="auto">
              <a:xfrm flipV="1">
                <a:off x="1870" y="314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22" name="Line 2275"/>
              <p:cNvSpPr>
                <a:spLocks noChangeShapeType="1"/>
              </p:cNvSpPr>
              <p:nvPr/>
            </p:nvSpPr>
            <p:spPr bwMode="auto">
              <a:xfrm flipV="1">
                <a:off x="1870" y="312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23" name="Line 2276"/>
              <p:cNvSpPr>
                <a:spLocks noChangeShapeType="1"/>
              </p:cNvSpPr>
              <p:nvPr/>
            </p:nvSpPr>
            <p:spPr bwMode="auto">
              <a:xfrm flipV="1">
                <a:off x="1870" y="3100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24" name="Line 2277"/>
              <p:cNvSpPr>
                <a:spLocks noChangeShapeType="1"/>
              </p:cNvSpPr>
              <p:nvPr/>
            </p:nvSpPr>
            <p:spPr bwMode="auto">
              <a:xfrm flipV="1">
                <a:off x="1870" y="308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25" name="Line 2278"/>
              <p:cNvSpPr>
                <a:spLocks noChangeShapeType="1"/>
              </p:cNvSpPr>
              <p:nvPr/>
            </p:nvSpPr>
            <p:spPr bwMode="auto">
              <a:xfrm flipV="1">
                <a:off x="1870" y="306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26" name="Line 2279"/>
              <p:cNvSpPr>
                <a:spLocks noChangeShapeType="1"/>
              </p:cNvSpPr>
              <p:nvPr/>
            </p:nvSpPr>
            <p:spPr bwMode="auto">
              <a:xfrm flipV="1">
                <a:off x="1870" y="3039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27" name="Line 2280"/>
              <p:cNvSpPr>
                <a:spLocks noChangeShapeType="1"/>
              </p:cNvSpPr>
              <p:nvPr/>
            </p:nvSpPr>
            <p:spPr bwMode="auto">
              <a:xfrm flipV="1">
                <a:off x="1870" y="3019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28" name="Line 2281"/>
              <p:cNvSpPr>
                <a:spLocks noChangeShapeType="1"/>
              </p:cNvSpPr>
              <p:nvPr/>
            </p:nvSpPr>
            <p:spPr bwMode="auto">
              <a:xfrm flipV="1">
                <a:off x="1870" y="2997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29" name="Line 2282"/>
              <p:cNvSpPr>
                <a:spLocks noChangeShapeType="1"/>
              </p:cNvSpPr>
              <p:nvPr/>
            </p:nvSpPr>
            <p:spPr bwMode="auto">
              <a:xfrm flipV="1">
                <a:off x="1870" y="297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30" name="Line 2283"/>
              <p:cNvSpPr>
                <a:spLocks noChangeShapeType="1"/>
              </p:cNvSpPr>
              <p:nvPr/>
            </p:nvSpPr>
            <p:spPr bwMode="auto">
              <a:xfrm flipV="1">
                <a:off x="1870" y="295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31" name="Line 2284"/>
              <p:cNvSpPr>
                <a:spLocks noChangeShapeType="1"/>
              </p:cNvSpPr>
              <p:nvPr/>
            </p:nvSpPr>
            <p:spPr bwMode="auto">
              <a:xfrm flipV="1">
                <a:off x="1870" y="293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32" name="Line 2285"/>
              <p:cNvSpPr>
                <a:spLocks noChangeShapeType="1"/>
              </p:cNvSpPr>
              <p:nvPr/>
            </p:nvSpPr>
            <p:spPr bwMode="auto">
              <a:xfrm flipV="1">
                <a:off x="1870" y="291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33" name="Line 2286"/>
              <p:cNvSpPr>
                <a:spLocks noChangeShapeType="1"/>
              </p:cNvSpPr>
              <p:nvPr/>
            </p:nvSpPr>
            <p:spPr bwMode="auto">
              <a:xfrm flipV="1">
                <a:off x="1870" y="2895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34" name="Line 2287"/>
              <p:cNvSpPr>
                <a:spLocks noChangeShapeType="1"/>
              </p:cNvSpPr>
              <p:nvPr/>
            </p:nvSpPr>
            <p:spPr bwMode="auto">
              <a:xfrm flipV="1">
                <a:off x="1870" y="2875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35" name="Line 2288"/>
              <p:cNvSpPr>
                <a:spLocks noChangeShapeType="1"/>
              </p:cNvSpPr>
              <p:nvPr/>
            </p:nvSpPr>
            <p:spPr bwMode="auto">
              <a:xfrm flipV="1">
                <a:off x="1870" y="2853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36" name="Line 2289"/>
              <p:cNvSpPr>
                <a:spLocks noChangeShapeType="1"/>
              </p:cNvSpPr>
              <p:nvPr/>
            </p:nvSpPr>
            <p:spPr bwMode="auto">
              <a:xfrm flipV="1">
                <a:off x="1870" y="283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37" name="Line 2290"/>
              <p:cNvSpPr>
                <a:spLocks noChangeShapeType="1"/>
              </p:cNvSpPr>
              <p:nvPr/>
            </p:nvSpPr>
            <p:spPr bwMode="auto">
              <a:xfrm flipV="1">
                <a:off x="1870" y="281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38" name="Line 2291"/>
              <p:cNvSpPr>
                <a:spLocks noChangeShapeType="1"/>
              </p:cNvSpPr>
              <p:nvPr/>
            </p:nvSpPr>
            <p:spPr bwMode="auto">
              <a:xfrm flipV="1">
                <a:off x="1870" y="2792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39" name="Line 2292"/>
              <p:cNvSpPr>
                <a:spLocks noChangeShapeType="1"/>
              </p:cNvSpPr>
              <p:nvPr/>
            </p:nvSpPr>
            <p:spPr bwMode="auto">
              <a:xfrm flipV="1">
                <a:off x="1870" y="277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40" name="Line 2293"/>
              <p:cNvSpPr>
                <a:spLocks noChangeShapeType="1"/>
              </p:cNvSpPr>
              <p:nvPr/>
            </p:nvSpPr>
            <p:spPr bwMode="auto">
              <a:xfrm flipV="1">
                <a:off x="1870" y="2752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41" name="Line 2294"/>
              <p:cNvSpPr>
                <a:spLocks noChangeShapeType="1"/>
              </p:cNvSpPr>
              <p:nvPr/>
            </p:nvSpPr>
            <p:spPr bwMode="auto">
              <a:xfrm flipV="1">
                <a:off x="1870" y="2731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42" name="Line 2295"/>
              <p:cNvSpPr>
                <a:spLocks noChangeShapeType="1"/>
              </p:cNvSpPr>
              <p:nvPr/>
            </p:nvSpPr>
            <p:spPr bwMode="auto">
              <a:xfrm flipV="1">
                <a:off x="1870" y="2709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43" name="Line 2296"/>
              <p:cNvSpPr>
                <a:spLocks noChangeShapeType="1"/>
              </p:cNvSpPr>
              <p:nvPr/>
            </p:nvSpPr>
            <p:spPr bwMode="auto">
              <a:xfrm flipV="1">
                <a:off x="1870" y="268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44" name="Line 2297"/>
              <p:cNvSpPr>
                <a:spLocks noChangeShapeType="1"/>
              </p:cNvSpPr>
              <p:nvPr/>
            </p:nvSpPr>
            <p:spPr bwMode="auto">
              <a:xfrm flipV="1">
                <a:off x="1870" y="266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45" name="Line 2298"/>
              <p:cNvSpPr>
                <a:spLocks noChangeShapeType="1"/>
              </p:cNvSpPr>
              <p:nvPr/>
            </p:nvSpPr>
            <p:spPr bwMode="auto">
              <a:xfrm flipV="1">
                <a:off x="1870" y="2648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46" name="Line 2299"/>
              <p:cNvSpPr>
                <a:spLocks noChangeShapeType="1"/>
              </p:cNvSpPr>
              <p:nvPr/>
            </p:nvSpPr>
            <p:spPr bwMode="auto">
              <a:xfrm flipV="1">
                <a:off x="1870" y="262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47" name="Line 2300"/>
              <p:cNvSpPr>
                <a:spLocks noChangeShapeType="1"/>
              </p:cNvSpPr>
              <p:nvPr/>
            </p:nvSpPr>
            <p:spPr bwMode="auto">
              <a:xfrm flipV="1">
                <a:off x="1870" y="2608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48" name="Line 2301"/>
              <p:cNvSpPr>
                <a:spLocks noChangeShapeType="1"/>
              </p:cNvSpPr>
              <p:nvPr/>
            </p:nvSpPr>
            <p:spPr bwMode="auto">
              <a:xfrm flipV="1">
                <a:off x="1870" y="2587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49" name="Line 2302"/>
              <p:cNvSpPr>
                <a:spLocks noChangeShapeType="1"/>
              </p:cNvSpPr>
              <p:nvPr/>
            </p:nvSpPr>
            <p:spPr bwMode="auto">
              <a:xfrm flipV="1">
                <a:off x="1870" y="2565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50" name="Line 2303"/>
              <p:cNvSpPr>
                <a:spLocks noChangeShapeType="1"/>
              </p:cNvSpPr>
              <p:nvPr/>
            </p:nvSpPr>
            <p:spPr bwMode="auto">
              <a:xfrm flipV="1">
                <a:off x="1870" y="254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51" name="Line 2304"/>
              <p:cNvSpPr>
                <a:spLocks noChangeShapeType="1"/>
              </p:cNvSpPr>
              <p:nvPr/>
            </p:nvSpPr>
            <p:spPr bwMode="auto">
              <a:xfrm flipV="1">
                <a:off x="1870" y="252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52" name="Line 2305"/>
              <p:cNvSpPr>
                <a:spLocks noChangeShapeType="1"/>
              </p:cNvSpPr>
              <p:nvPr/>
            </p:nvSpPr>
            <p:spPr bwMode="auto">
              <a:xfrm flipV="1">
                <a:off x="1870" y="2504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53" name="Line 2306"/>
              <p:cNvSpPr>
                <a:spLocks noChangeShapeType="1"/>
              </p:cNvSpPr>
              <p:nvPr/>
            </p:nvSpPr>
            <p:spPr bwMode="auto">
              <a:xfrm flipV="1">
                <a:off x="1870" y="248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54" name="Line 2307"/>
              <p:cNvSpPr>
                <a:spLocks noChangeShapeType="1"/>
              </p:cNvSpPr>
              <p:nvPr/>
            </p:nvSpPr>
            <p:spPr bwMode="auto">
              <a:xfrm flipV="1">
                <a:off x="1870" y="2464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55" name="Line 2308"/>
              <p:cNvSpPr>
                <a:spLocks noChangeShapeType="1"/>
              </p:cNvSpPr>
              <p:nvPr/>
            </p:nvSpPr>
            <p:spPr bwMode="auto">
              <a:xfrm flipV="1">
                <a:off x="1870" y="2443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56" name="Line 2309"/>
              <p:cNvSpPr>
                <a:spLocks noChangeShapeType="1"/>
              </p:cNvSpPr>
              <p:nvPr/>
            </p:nvSpPr>
            <p:spPr bwMode="auto">
              <a:xfrm flipV="1">
                <a:off x="1870" y="242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57" name="Line 2310"/>
              <p:cNvSpPr>
                <a:spLocks noChangeShapeType="1"/>
              </p:cNvSpPr>
              <p:nvPr/>
            </p:nvSpPr>
            <p:spPr bwMode="auto">
              <a:xfrm flipV="1">
                <a:off x="1870" y="240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58" name="Line 2311"/>
              <p:cNvSpPr>
                <a:spLocks noChangeShapeType="1"/>
              </p:cNvSpPr>
              <p:nvPr/>
            </p:nvSpPr>
            <p:spPr bwMode="auto">
              <a:xfrm flipV="1">
                <a:off x="1870" y="238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59" name="Line 2312"/>
              <p:cNvSpPr>
                <a:spLocks noChangeShapeType="1"/>
              </p:cNvSpPr>
              <p:nvPr/>
            </p:nvSpPr>
            <p:spPr bwMode="auto">
              <a:xfrm flipV="1">
                <a:off x="1870" y="236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60" name="Line 2313"/>
              <p:cNvSpPr>
                <a:spLocks noChangeShapeType="1"/>
              </p:cNvSpPr>
              <p:nvPr/>
            </p:nvSpPr>
            <p:spPr bwMode="auto">
              <a:xfrm flipV="1">
                <a:off x="1870" y="234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61" name="Line 2314"/>
              <p:cNvSpPr>
                <a:spLocks noChangeShapeType="1"/>
              </p:cNvSpPr>
              <p:nvPr/>
            </p:nvSpPr>
            <p:spPr bwMode="auto">
              <a:xfrm flipV="1">
                <a:off x="1870" y="2320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62" name="Line 2315"/>
              <p:cNvSpPr>
                <a:spLocks noChangeShapeType="1"/>
              </p:cNvSpPr>
              <p:nvPr/>
            </p:nvSpPr>
            <p:spPr bwMode="auto">
              <a:xfrm flipV="1">
                <a:off x="1870" y="2299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63" name="Line 2316"/>
              <p:cNvSpPr>
                <a:spLocks noChangeShapeType="1"/>
              </p:cNvSpPr>
              <p:nvPr/>
            </p:nvSpPr>
            <p:spPr bwMode="auto">
              <a:xfrm flipV="1">
                <a:off x="1870" y="227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64" name="Line 2317"/>
              <p:cNvSpPr>
                <a:spLocks noChangeShapeType="1"/>
              </p:cNvSpPr>
              <p:nvPr/>
            </p:nvSpPr>
            <p:spPr bwMode="auto">
              <a:xfrm flipV="1">
                <a:off x="1870" y="2257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65" name="Line 2318"/>
              <p:cNvSpPr>
                <a:spLocks noChangeShapeType="1"/>
              </p:cNvSpPr>
              <p:nvPr/>
            </p:nvSpPr>
            <p:spPr bwMode="auto">
              <a:xfrm flipV="1">
                <a:off x="1870" y="223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66" name="Line 2319"/>
              <p:cNvSpPr>
                <a:spLocks noChangeShapeType="1"/>
              </p:cNvSpPr>
              <p:nvPr/>
            </p:nvSpPr>
            <p:spPr bwMode="auto">
              <a:xfrm flipV="1">
                <a:off x="1870" y="221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67" name="Line 2320"/>
              <p:cNvSpPr>
                <a:spLocks noChangeShapeType="1"/>
              </p:cNvSpPr>
              <p:nvPr/>
            </p:nvSpPr>
            <p:spPr bwMode="auto">
              <a:xfrm flipV="1">
                <a:off x="1870" y="2196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68" name="Line 2321"/>
              <p:cNvSpPr>
                <a:spLocks noChangeShapeType="1"/>
              </p:cNvSpPr>
              <p:nvPr/>
            </p:nvSpPr>
            <p:spPr bwMode="auto">
              <a:xfrm flipV="1">
                <a:off x="1870" y="2176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69" name="Line 2322"/>
              <p:cNvSpPr>
                <a:spLocks noChangeShapeType="1"/>
              </p:cNvSpPr>
              <p:nvPr/>
            </p:nvSpPr>
            <p:spPr bwMode="auto">
              <a:xfrm flipV="1">
                <a:off x="1870" y="2156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70" name="Line 2323"/>
              <p:cNvSpPr>
                <a:spLocks noChangeShapeType="1"/>
              </p:cNvSpPr>
              <p:nvPr/>
            </p:nvSpPr>
            <p:spPr bwMode="auto">
              <a:xfrm flipV="1">
                <a:off x="1870" y="213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71" name="Line 2324"/>
              <p:cNvSpPr>
                <a:spLocks noChangeShapeType="1"/>
              </p:cNvSpPr>
              <p:nvPr/>
            </p:nvSpPr>
            <p:spPr bwMode="auto">
              <a:xfrm flipV="1">
                <a:off x="1870" y="2113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72" name="Line 2325"/>
              <p:cNvSpPr>
                <a:spLocks noChangeShapeType="1"/>
              </p:cNvSpPr>
              <p:nvPr/>
            </p:nvSpPr>
            <p:spPr bwMode="auto">
              <a:xfrm flipV="1">
                <a:off x="1870" y="209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73" name="Line 2326"/>
              <p:cNvSpPr>
                <a:spLocks noChangeShapeType="1"/>
              </p:cNvSpPr>
              <p:nvPr/>
            </p:nvSpPr>
            <p:spPr bwMode="auto">
              <a:xfrm flipV="1">
                <a:off x="1870" y="207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74" name="Line 2327"/>
              <p:cNvSpPr>
                <a:spLocks noChangeShapeType="1"/>
              </p:cNvSpPr>
              <p:nvPr/>
            </p:nvSpPr>
            <p:spPr bwMode="auto">
              <a:xfrm flipV="1">
                <a:off x="1870" y="2052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75" name="Line 2328"/>
              <p:cNvSpPr>
                <a:spLocks noChangeShapeType="1"/>
              </p:cNvSpPr>
              <p:nvPr/>
            </p:nvSpPr>
            <p:spPr bwMode="auto">
              <a:xfrm flipV="1">
                <a:off x="1870" y="2032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76" name="Line 2329"/>
              <p:cNvSpPr>
                <a:spLocks noChangeShapeType="1"/>
              </p:cNvSpPr>
              <p:nvPr/>
            </p:nvSpPr>
            <p:spPr bwMode="auto">
              <a:xfrm flipV="1">
                <a:off x="1870" y="2012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77" name="Line 2330"/>
              <p:cNvSpPr>
                <a:spLocks noChangeShapeType="1"/>
              </p:cNvSpPr>
              <p:nvPr/>
            </p:nvSpPr>
            <p:spPr bwMode="auto">
              <a:xfrm flipV="1">
                <a:off x="1870" y="199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78" name="Line 2331"/>
              <p:cNvSpPr>
                <a:spLocks noChangeShapeType="1"/>
              </p:cNvSpPr>
              <p:nvPr/>
            </p:nvSpPr>
            <p:spPr bwMode="auto">
              <a:xfrm flipV="1">
                <a:off x="1870" y="1969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79" name="Line 2332"/>
              <p:cNvSpPr>
                <a:spLocks noChangeShapeType="1"/>
              </p:cNvSpPr>
              <p:nvPr/>
            </p:nvSpPr>
            <p:spPr bwMode="auto">
              <a:xfrm flipV="1">
                <a:off x="1870" y="194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0" name="Line 2333"/>
              <p:cNvSpPr>
                <a:spLocks noChangeShapeType="1"/>
              </p:cNvSpPr>
              <p:nvPr/>
            </p:nvSpPr>
            <p:spPr bwMode="auto">
              <a:xfrm flipV="1">
                <a:off x="1870" y="192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1" name="Line 2334"/>
              <p:cNvSpPr>
                <a:spLocks noChangeShapeType="1"/>
              </p:cNvSpPr>
              <p:nvPr/>
            </p:nvSpPr>
            <p:spPr bwMode="auto">
              <a:xfrm flipV="1">
                <a:off x="1870" y="1908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2" name="Line 2335"/>
              <p:cNvSpPr>
                <a:spLocks noChangeShapeType="1"/>
              </p:cNvSpPr>
              <p:nvPr/>
            </p:nvSpPr>
            <p:spPr bwMode="auto">
              <a:xfrm flipV="1">
                <a:off x="1870" y="1888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3" name="Line 2336"/>
              <p:cNvSpPr>
                <a:spLocks noChangeShapeType="1"/>
              </p:cNvSpPr>
              <p:nvPr/>
            </p:nvSpPr>
            <p:spPr bwMode="auto">
              <a:xfrm flipV="1">
                <a:off x="1870" y="1868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4" name="Line 2337"/>
              <p:cNvSpPr>
                <a:spLocks noChangeShapeType="1"/>
              </p:cNvSpPr>
              <p:nvPr/>
            </p:nvSpPr>
            <p:spPr bwMode="auto">
              <a:xfrm flipV="1">
                <a:off x="1870" y="184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5" name="Line 2338"/>
              <p:cNvSpPr>
                <a:spLocks noChangeShapeType="1"/>
              </p:cNvSpPr>
              <p:nvPr/>
            </p:nvSpPr>
            <p:spPr bwMode="auto">
              <a:xfrm flipV="1">
                <a:off x="1870" y="182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6" name="Line 2339"/>
              <p:cNvSpPr>
                <a:spLocks noChangeShapeType="1"/>
              </p:cNvSpPr>
              <p:nvPr/>
            </p:nvSpPr>
            <p:spPr bwMode="auto">
              <a:xfrm flipV="1">
                <a:off x="1870" y="180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7" name="Line 2340"/>
              <p:cNvSpPr>
                <a:spLocks noChangeShapeType="1"/>
              </p:cNvSpPr>
              <p:nvPr/>
            </p:nvSpPr>
            <p:spPr bwMode="auto">
              <a:xfrm flipV="1">
                <a:off x="1870" y="178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8" name="Line 2341"/>
              <p:cNvSpPr>
                <a:spLocks noChangeShapeType="1"/>
              </p:cNvSpPr>
              <p:nvPr/>
            </p:nvSpPr>
            <p:spPr bwMode="auto">
              <a:xfrm flipV="1">
                <a:off x="1870" y="1764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9" name="Line 2342"/>
              <p:cNvSpPr>
                <a:spLocks noChangeShapeType="1"/>
              </p:cNvSpPr>
              <p:nvPr/>
            </p:nvSpPr>
            <p:spPr bwMode="auto">
              <a:xfrm flipV="1">
                <a:off x="1870" y="1744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90" name="Line 2343"/>
              <p:cNvSpPr>
                <a:spLocks noChangeShapeType="1"/>
              </p:cNvSpPr>
              <p:nvPr/>
            </p:nvSpPr>
            <p:spPr bwMode="auto">
              <a:xfrm flipV="1">
                <a:off x="1870" y="1724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91" name="Line 2344"/>
              <p:cNvSpPr>
                <a:spLocks noChangeShapeType="1"/>
              </p:cNvSpPr>
              <p:nvPr/>
            </p:nvSpPr>
            <p:spPr bwMode="auto">
              <a:xfrm flipV="1">
                <a:off x="1870" y="170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92" name="Line 2345"/>
              <p:cNvSpPr>
                <a:spLocks noChangeShapeType="1"/>
              </p:cNvSpPr>
              <p:nvPr/>
            </p:nvSpPr>
            <p:spPr bwMode="auto">
              <a:xfrm flipV="1">
                <a:off x="1870" y="168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93" name="Line 2346"/>
              <p:cNvSpPr>
                <a:spLocks noChangeShapeType="1"/>
              </p:cNvSpPr>
              <p:nvPr/>
            </p:nvSpPr>
            <p:spPr bwMode="auto">
              <a:xfrm flipV="1">
                <a:off x="1870" y="1661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94" name="Line 2347"/>
              <p:cNvSpPr>
                <a:spLocks noChangeShapeType="1"/>
              </p:cNvSpPr>
              <p:nvPr/>
            </p:nvSpPr>
            <p:spPr bwMode="auto">
              <a:xfrm flipV="1">
                <a:off x="1870" y="164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95" name="Line 2348"/>
              <p:cNvSpPr>
                <a:spLocks noChangeShapeType="1"/>
              </p:cNvSpPr>
              <p:nvPr/>
            </p:nvSpPr>
            <p:spPr bwMode="auto">
              <a:xfrm flipV="1">
                <a:off x="1870" y="162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96" name="Line 2349"/>
              <p:cNvSpPr>
                <a:spLocks noChangeShapeType="1"/>
              </p:cNvSpPr>
              <p:nvPr/>
            </p:nvSpPr>
            <p:spPr bwMode="auto">
              <a:xfrm flipV="1">
                <a:off x="1870" y="1600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97" name="Line 2350"/>
              <p:cNvSpPr>
                <a:spLocks noChangeShapeType="1"/>
              </p:cNvSpPr>
              <p:nvPr/>
            </p:nvSpPr>
            <p:spPr bwMode="auto">
              <a:xfrm flipV="1">
                <a:off x="1870" y="1580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98" name="Line 2351"/>
              <p:cNvSpPr>
                <a:spLocks noChangeShapeType="1"/>
              </p:cNvSpPr>
              <p:nvPr/>
            </p:nvSpPr>
            <p:spPr bwMode="auto">
              <a:xfrm flipV="1">
                <a:off x="1870" y="155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99" name="Line 2352"/>
              <p:cNvSpPr>
                <a:spLocks noChangeShapeType="1"/>
              </p:cNvSpPr>
              <p:nvPr/>
            </p:nvSpPr>
            <p:spPr bwMode="auto">
              <a:xfrm flipV="1">
                <a:off x="1870" y="153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00" name="Line 2353"/>
              <p:cNvSpPr>
                <a:spLocks noChangeShapeType="1"/>
              </p:cNvSpPr>
              <p:nvPr/>
            </p:nvSpPr>
            <p:spPr bwMode="auto">
              <a:xfrm flipV="1">
                <a:off x="1870" y="1517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01" name="Line 2354"/>
              <p:cNvSpPr>
                <a:spLocks noChangeShapeType="1"/>
              </p:cNvSpPr>
              <p:nvPr/>
            </p:nvSpPr>
            <p:spPr bwMode="auto">
              <a:xfrm flipV="1">
                <a:off x="1870" y="149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02" name="Line 2355"/>
              <p:cNvSpPr>
                <a:spLocks noChangeShapeType="1"/>
              </p:cNvSpPr>
              <p:nvPr/>
            </p:nvSpPr>
            <p:spPr bwMode="auto">
              <a:xfrm flipV="1">
                <a:off x="1870" y="147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03" name="Line 2356"/>
              <p:cNvSpPr>
                <a:spLocks noChangeShapeType="1"/>
              </p:cNvSpPr>
              <p:nvPr/>
            </p:nvSpPr>
            <p:spPr bwMode="auto">
              <a:xfrm flipV="1">
                <a:off x="1870" y="1456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04" name="Line 2357"/>
              <p:cNvSpPr>
                <a:spLocks noChangeShapeType="1"/>
              </p:cNvSpPr>
              <p:nvPr/>
            </p:nvSpPr>
            <p:spPr bwMode="auto">
              <a:xfrm flipV="1">
                <a:off x="1870" y="1436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05" name="Line 2358"/>
              <p:cNvSpPr>
                <a:spLocks noChangeShapeType="1"/>
              </p:cNvSpPr>
              <p:nvPr/>
            </p:nvSpPr>
            <p:spPr bwMode="auto">
              <a:xfrm flipV="1">
                <a:off x="1870" y="141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06" name="Line 2359"/>
              <p:cNvSpPr>
                <a:spLocks noChangeShapeType="1"/>
              </p:cNvSpPr>
              <p:nvPr/>
            </p:nvSpPr>
            <p:spPr bwMode="auto">
              <a:xfrm flipV="1">
                <a:off x="1870" y="139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07" name="Line 2360"/>
              <p:cNvSpPr>
                <a:spLocks noChangeShapeType="1"/>
              </p:cNvSpPr>
              <p:nvPr/>
            </p:nvSpPr>
            <p:spPr bwMode="auto">
              <a:xfrm flipV="1">
                <a:off x="1870" y="1373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08" name="Line 2361"/>
              <p:cNvSpPr>
                <a:spLocks noChangeShapeType="1"/>
              </p:cNvSpPr>
              <p:nvPr/>
            </p:nvSpPr>
            <p:spPr bwMode="auto">
              <a:xfrm flipV="1">
                <a:off x="1870" y="135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09" name="Line 2362"/>
              <p:cNvSpPr>
                <a:spLocks noChangeShapeType="1"/>
              </p:cNvSpPr>
              <p:nvPr/>
            </p:nvSpPr>
            <p:spPr bwMode="auto">
              <a:xfrm flipV="1">
                <a:off x="1870" y="133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10" name="Line 2363"/>
              <p:cNvSpPr>
                <a:spLocks noChangeShapeType="1"/>
              </p:cNvSpPr>
              <p:nvPr/>
            </p:nvSpPr>
            <p:spPr bwMode="auto">
              <a:xfrm flipV="1">
                <a:off x="1870" y="1312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11" name="Line 2364"/>
              <p:cNvSpPr>
                <a:spLocks noChangeShapeType="1"/>
              </p:cNvSpPr>
              <p:nvPr/>
            </p:nvSpPr>
            <p:spPr bwMode="auto">
              <a:xfrm flipV="1">
                <a:off x="1870" y="1292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12" name="Line 2365"/>
              <p:cNvSpPr>
                <a:spLocks noChangeShapeType="1"/>
              </p:cNvSpPr>
              <p:nvPr/>
            </p:nvSpPr>
            <p:spPr bwMode="auto">
              <a:xfrm flipV="1">
                <a:off x="1870" y="1270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13" name="Line 2366"/>
              <p:cNvSpPr>
                <a:spLocks noChangeShapeType="1"/>
              </p:cNvSpPr>
              <p:nvPr/>
            </p:nvSpPr>
            <p:spPr bwMode="auto">
              <a:xfrm flipV="1">
                <a:off x="1870" y="125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14" name="Line 2367"/>
              <p:cNvSpPr>
                <a:spLocks noChangeShapeType="1"/>
              </p:cNvSpPr>
              <p:nvPr/>
            </p:nvSpPr>
            <p:spPr bwMode="auto">
              <a:xfrm flipV="1">
                <a:off x="1870" y="123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15" name="Line 2368"/>
              <p:cNvSpPr>
                <a:spLocks noChangeShapeType="1"/>
              </p:cNvSpPr>
              <p:nvPr/>
            </p:nvSpPr>
            <p:spPr bwMode="auto">
              <a:xfrm flipV="1">
                <a:off x="1870" y="120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16" name="Line 2369"/>
              <p:cNvSpPr>
                <a:spLocks noChangeShapeType="1"/>
              </p:cNvSpPr>
              <p:nvPr/>
            </p:nvSpPr>
            <p:spPr bwMode="auto">
              <a:xfrm flipV="1">
                <a:off x="1870" y="118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17" name="Line 2370"/>
              <p:cNvSpPr>
                <a:spLocks noChangeShapeType="1"/>
              </p:cNvSpPr>
              <p:nvPr/>
            </p:nvSpPr>
            <p:spPr bwMode="auto">
              <a:xfrm flipV="1">
                <a:off x="1870" y="1168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18" name="Line 2371"/>
              <p:cNvSpPr>
                <a:spLocks noChangeShapeType="1"/>
              </p:cNvSpPr>
              <p:nvPr/>
            </p:nvSpPr>
            <p:spPr bwMode="auto">
              <a:xfrm flipV="1">
                <a:off x="1870" y="1148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19" name="Line 2372"/>
              <p:cNvSpPr>
                <a:spLocks noChangeShapeType="1"/>
              </p:cNvSpPr>
              <p:nvPr/>
            </p:nvSpPr>
            <p:spPr bwMode="auto">
              <a:xfrm flipV="1">
                <a:off x="1870" y="1126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20" name="Line 2373"/>
              <p:cNvSpPr>
                <a:spLocks noChangeShapeType="1"/>
              </p:cNvSpPr>
              <p:nvPr/>
            </p:nvSpPr>
            <p:spPr bwMode="auto">
              <a:xfrm flipV="1">
                <a:off x="1870" y="110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21" name="Line 2374"/>
              <p:cNvSpPr>
                <a:spLocks noChangeShapeType="1"/>
              </p:cNvSpPr>
              <p:nvPr/>
            </p:nvSpPr>
            <p:spPr bwMode="auto">
              <a:xfrm flipV="1">
                <a:off x="1870" y="108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22" name="Line 2375"/>
              <p:cNvSpPr>
                <a:spLocks noChangeShapeType="1"/>
              </p:cNvSpPr>
              <p:nvPr/>
            </p:nvSpPr>
            <p:spPr bwMode="auto">
              <a:xfrm flipV="1">
                <a:off x="1870" y="1065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23" name="Line 2376"/>
              <p:cNvSpPr>
                <a:spLocks noChangeShapeType="1"/>
              </p:cNvSpPr>
              <p:nvPr/>
            </p:nvSpPr>
            <p:spPr bwMode="auto">
              <a:xfrm flipV="1">
                <a:off x="1870" y="104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24" name="Line 2377"/>
              <p:cNvSpPr>
                <a:spLocks noChangeShapeType="1"/>
              </p:cNvSpPr>
              <p:nvPr/>
            </p:nvSpPr>
            <p:spPr bwMode="auto">
              <a:xfrm flipV="1">
                <a:off x="1870" y="1025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25" name="Line 2378"/>
              <p:cNvSpPr>
                <a:spLocks noChangeShapeType="1"/>
              </p:cNvSpPr>
              <p:nvPr/>
            </p:nvSpPr>
            <p:spPr bwMode="auto">
              <a:xfrm flipV="1">
                <a:off x="1870" y="1004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26" name="Line 2379"/>
              <p:cNvSpPr>
                <a:spLocks noChangeShapeType="1"/>
              </p:cNvSpPr>
              <p:nvPr/>
            </p:nvSpPr>
            <p:spPr bwMode="auto">
              <a:xfrm flipV="1">
                <a:off x="1870" y="982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27" name="Line 2380"/>
              <p:cNvSpPr>
                <a:spLocks noChangeShapeType="1"/>
              </p:cNvSpPr>
              <p:nvPr/>
            </p:nvSpPr>
            <p:spPr bwMode="auto">
              <a:xfrm flipV="1">
                <a:off x="1870" y="96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28" name="Line 2381"/>
              <p:cNvSpPr>
                <a:spLocks noChangeShapeType="1"/>
              </p:cNvSpPr>
              <p:nvPr/>
            </p:nvSpPr>
            <p:spPr bwMode="auto">
              <a:xfrm flipV="1">
                <a:off x="1870" y="94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29" name="Line 2382"/>
              <p:cNvSpPr>
                <a:spLocks noChangeShapeType="1"/>
              </p:cNvSpPr>
              <p:nvPr/>
            </p:nvSpPr>
            <p:spPr bwMode="auto">
              <a:xfrm flipV="1">
                <a:off x="1870" y="921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30" name="Line 2383"/>
              <p:cNvSpPr>
                <a:spLocks noChangeShapeType="1"/>
              </p:cNvSpPr>
              <p:nvPr/>
            </p:nvSpPr>
            <p:spPr bwMode="auto">
              <a:xfrm flipV="1">
                <a:off x="1870" y="90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31" name="Line 2384"/>
              <p:cNvSpPr>
                <a:spLocks noChangeShapeType="1"/>
              </p:cNvSpPr>
              <p:nvPr/>
            </p:nvSpPr>
            <p:spPr bwMode="auto">
              <a:xfrm flipV="1">
                <a:off x="1870" y="881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32" name="Line 2385"/>
              <p:cNvSpPr>
                <a:spLocks noChangeShapeType="1"/>
              </p:cNvSpPr>
              <p:nvPr/>
            </p:nvSpPr>
            <p:spPr bwMode="auto">
              <a:xfrm flipV="1">
                <a:off x="1870" y="860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33" name="Line 2386"/>
              <p:cNvSpPr>
                <a:spLocks noChangeShapeType="1"/>
              </p:cNvSpPr>
              <p:nvPr/>
            </p:nvSpPr>
            <p:spPr bwMode="auto">
              <a:xfrm flipV="1">
                <a:off x="1870" y="838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34" name="Line 2387"/>
              <p:cNvSpPr>
                <a:spLocks noChangeShapeType="1"/>
              </p:cNvSpPr>
              <p:nvPr/>
            </p:nvSpPr>
            <p:spPr bwMode="auto">
              <a:xfrm flipV="1">
                <a:off x="1870" y="81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35" name="Line 2388"/>
              <p:cNvSpPr>
                <a:spLocks noChangeShapeType="1"/>
              </p:cNvSpPr>
              <p:nvPr/>
            </p:nvSpPr>
            <p:spPr bwMode="auto">
              <a:xfrm flipV="1">
                <a:off x="1870" y="3804"/>
                <a:ext cx="0" cy="44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36" name="Line 2389"/>
              <p:cNvSpPr>
                <a:spLocks noChangeShapeType="1"/>
              </p:cNvSpPr>
              <p:nvPr/>
            </p:nvSpPr>
            <p:spPr bwMode="auto">
              <a:xfrm>
                <a:off x="1870" y="817"/>
                <a:ext cx="0" cy="4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37" name="Freeform 2390"/>
              <p:cNvSpPr>
                <a:spLocks/>
              </p:cNvSpPr>
              <p:nvPr/>
            </p:nvSpPr>
            <p:spPr bwMode="auto">
              <a:xfrm>
                <a:off x="1790" y="3910"/>
                <a:ext cx="35" cy="93"/>
              </a:xfrm>
              <a:custGeom>
                <a:avLst/>
                <a:gdLst>
                  <a:gd name="T0" fmla="*/ 0 w 35"/>
                  <a:gd name="T1" fmla="*/ 10 h 93"/>
                  <a:gd name="T2" fmla="*/ 22 w 35"/>
                  <a:gd name="T3" fmla="*/ 0 h 93"/>
                  <a:gd name="T4" fmla="*/ 24 w 35"/>
                  <a:gd name="T5" fmla="*/ 0 h 93"/>
                  <a:gd name="T6" fmla="*/ 24 w 35"/>
                  <a:gd name="T7" fmla="*/ 77 h 93"/>
                  <a:gd name="T8" fmla="*/ 24 w 35"/>
                  <a:gd name="T9" fmla="*/ 82 h 93"/>
                  <a:gd name="T10" fmla="*/ 25 w 35"/>
                  <a:gd name="T11" fmla="*/ 86 h 93"/>
                  <a:gd name="T12" fmla="*/ 25 w 35"/>
                  <a:gd name="T13" fmla="*/ 87 h 93"/>
                  <a:gd name="T14" fmla="*/ 25 w 35"/>
                  <a:gd name="T15" fmla="*/ 89 h 93"/>
                  <a:gd name="T16" fmla="*/ 28 w 35"/>
                  <a:gd name="T17" fmla="*/ 90 h 93"/>
                  <a:gd name="T18" fmla="*/ 31 w 35"/>
                  <a:gd name="T19" fmla="*/ 92 h 93"/>
                  <a:gd name="T20" fmla="*/ 35 w 35"/>
                  <a:gd name="T21" fmla="*/ 92 h 93"/>
                  <a:gd name="T22" fmla="*/ 35 w 35"/>
                  <a:gd name="T23" fmla="*/ 93 h 93"/>
                  <a:gd name="T24" fmla="*/ 2 w 35"/>
                  <a:gd name="T25" fmla="*/ 93 h 93"/>
                  <a:gd name="T26" fmla="*/ 2 w 35"/>
                  <a:gd name="T27" fmla="*/ 92 h 93"/>
                  <a:gd name="T28" fmla="*/ 6 w 35"/>
                  <a:gd name="T29" fmla="*/ 92 h 93"/>
                  <a:gd name="T30" fmla="*/ 9 w 35"/>
                  <a:gd name="T31" fmla="*/ 90 h 93"/>
                  <a:gd name="T32" fmla="*/ 10 w 35"/>
                  <a:gd name="T33" fmla="*/ 89 h 93"/>
                  <a:gd name="T34" fmla="*/ 12 w 35"/>
                  <a:gd name="T35" fmla="*/ 87 h 93"/>
                  <a:gd name="T36" fmla="*/ 12 w 35"/>
                  <a:gd name="T37" fmla="*/ 86 h 93"/>
                  <a:gd name="T38" fmla="*/ 12 w 35"/>
                  <a:gd name="T39" fmla="*/ 82 h 93"/>
                  <a:gd name="T40" fmla="*/ 13 w 35"/>
                  <a:gd name="T41" fmla="*/ 77 h 93"/>
                  <a:gd name="T42" fmla="*/ 13 w 35"/>
                  <a:gd name="T43" fmla="*/ 26 h 93"/>
                  <a:gd name="T44" fmla="*/ 12 w 35"/>
                  <a:gd name="T45" fmla="*/ 21 h 93"/>
                  <a:gd name="T46" fmla="*/ 12 w 35"/>
                  <a:gd name="T47" fmla="*/ 16 h 93"/>
                  <a:gd name="T48" fmla="*/ 12 w 35"/>
                  <a:gd name="T49" fmla="*/ 13 h 93"/>
                  <a:gd name="T50" fmla="*/ 12 w 35"/>
                  <a:gd name="T51" fmla="*/ 12 h 93"/>
                  <a:gd name="T52" fmla="*/ 10 w 35"/>
                  <a:gd name="T53" fmla="*/ 10 h 93"/>
                  <a:gd name="T54" fmla="*/ 9 w 35"/>
                  <a:gd name="T55" fmla="*/ 10 h 93"/>
                  <a:gd name="T56" fmla="*/ 8 w 35"/>
                  <a:gd name="T57" fmla="*/ 9 h 93"/>
                  <a:gd name="T58" fmla="*/ 5 w 35"/>
                  <a:gd name="T59" fmla="*/ 10 h 93"/>
                  <a:gd name="T60" fmla="*/ 0 w 35"/>
                  <a:gd name="T61" fmla="*/ 12 h 93"/>
                  <a:gd name="T62" fmla="*/ 0 w 35"/>
                  <a:gd name="T63" fmla="*/ 1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5" h="93">
                    <a:moveTo>
                      <a:pt x="0" y="10"/>
                    </a:moveTo>
                    <a:lnTo>
                      <a:pt x="22" y="0"/>
                    </a:lnTo>
                    <a:lnTo>
                      <a:pt x="24" y="0"/>
                    </a:lnTo>
                    <a:lnTo>
                      <a:pt x="24" y="77"/>
                    </a:lnTo>
                    <a:lnTo>
                      <a:pt x="24" y="82"/>
                    </a:lnTo>
                    <a:lnTo>
                      <a:pt x="25" y="86"/>
                    </a:lnTo>
                    <a:lnTo>
                      <a:pt x="25" y="87"/>
                    </a:lnTo>
                    <a:lnTo>
                      <a:pt x="25" y="89"/>
                    </a:lnTo>
                    <a:lnTo>
                      <a:pt x="28" y="90"/>
                    </a:lnTo>
                    <a:lnTo>
                      <a:pt x="31" y="92"/>
                    </a:lnTo>
                    <a:lnTo>
                      <a:pt x="35" y="92"/>
                    </a:lnTo>
                    <a:lnTo>
                      <a:pt x="35" y="93"/>
                    </a:lnTo>
                    <a:lnTo>
                      <a:pt x="2" y="93"/>
                    </a:lnTo>
                    <a:lnTo>
                      <a:pt x="2" y="92"/>
                    </a:lnTo>
                    <a:lnTo>
                      <a:pt x="6" y="92"/>
                    </a:lnTo>
                    <a:lnTo>
                      <a:pt x="9" y="90"/>
                    </a:lnTo>
                    <a:lnTo>
                      <a:pt x="10" y="89"/>
                    </a:lnTo>
                    <a:lnTo>
                      <a:pt x="12" y="87"/>
                    </a:lnTo>
                    <a:lnTo>
                      <a:pt x="12" y="86"/>
                    </a:lnTo>
                    <a:lnTo>
                      <a:pt x="12" y="82"/>
                    </a:lnTo>
                    <a:lnTo>
                      <a:pt x="13" y="77"/>
                    </a:lnTo>
                    <a:lnTo>
                      <a:pt x="13" y="26"/>
                    </a:lnTo>
                    <a:lnTo>
                      <a:pt x="12" y="21"/>
                    </a:lnTo>
                    <a:lnTo>
                      <a:pt x="12" y="16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0" y="10"/>
                    </a:lnTo>
                    <a:lnTo>
                      <a:pt x="9" y="10"/>
                    </a:lnTo>
                    <a:lnTo>
                      <a:pt x="8" y="9"/>
                    </a:lnTo>
                    <a:lnTo>
                      <a:pt x="5" y="10"/>
                    </a:lnTo>
                    <a:lnTo>
                      <a:pt x="0" y="12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38" name="Freeform 2391"/>
              <p:cNvSpPr>
                <a:spLocks noEditPoints="1"/>
              </p:cNvSpPr>
              <p:nvPr/>
            </p:nvSpPr>
            <p:spPr bwMode="auto">
              <a:xfrm>
                <a:off x="1848" y="3910"/>
                <a:ext cx="57" cy="95"/>
              </a:xfrm>
              <a:custGeom>
                <a:avLst/>
                <a:gdLst>
                  <a:gd name="T0" fmla="*/ 0 w 57"/>
                  <a:gd name="T1" fmla="*/ 48 h 95"/>
                  <a:gd name="T2" fmla="*/ 2 w 57"/>
                  <a:gd name="T3" fmla="*/ 34 h 95"/>
                  <a:gd name="T4" fmla="*/ 5 w 57"/>
                  <a:gd name="T5" fmla="*/ 21 h 95"/>
                  <a:gd name="T6" fmla="*/ 8 w 57"/>
                  <a:gd name="T7" fmla="*/ 15 h 95"/>
                  <a:gd name="T8" fmla="*/ 12 w 57"/>
                  <a:gd name="T9" fmla="*/ 9 h 95"/>
                  <a:gd name="T10" fmla="*/ 16 w 57"/>
                  <a:gd name="T11" fmla="*/ 5 h 95"/>
                  <a:gd name="T12" fmla="*/ 24 w 57"/>
                  <a:gd name="T13" fmla="*/ 2 h 95"/>
                  <a:gd name="T14" fmla="*/ 30 w 57"/>
                  <a:gd name="T15" fmla="*/ 0 h 95"/>
                  <a:gd name="T16" fmla="*/ 35 w 57"/>
                  <a:gd name="T17" fmla="*/ 2 h 95"/>
                  <a:gd name="T18" fmla="*/ 41 w 57"/>
                  <a:gd name="T19" fmla="*/ 5 h 95"/>
                  <a:gd name="T20" fmla="*/ 47 w 57"/>
                  <a:gd name="T21" fmla="*/ 10 h 95"/>
                  <a:gd name="T22" fmla="*/ 54 w 57"/>
                  <a:gd name="T23" fmla="*/ 26 h 95"/>
                  <a:gd name="T24" fmla="*/ 57 w 57"/>
                  <a:gd name="T25" fmla="*/ 47 h 95"/>
                  <a:gd name="T26" fmla="*/ 56 w 57"/>
                  <a:gd name="T27" fmla="*/ 61 h 95"/>
                  <a:gd name="T28" fmla="*/ 53 w 57"/>
                  <a:gd name="T29" fmla="*/ 73 h 95"/>
                  <a:gd name="T30" fmla="*/ 50 w 57"/>
                  <a:gd name="T31" fmla="*/ 80 h 95"/>
                  <a:gd name="T32" fmla="*/ 46 w 57"/>
                  <a:gd name="T33" fmla="*/ 86 h 95"/>
                  <a:gd name="T34" fmla="*/ 41 w 57"/>
                  <a:gd name="T35" fmla="*/ 89 h 95"/>
                  <a:gd name="T36" fmla="*/ 35 w 57"/>
                  <a:gd name="T37" fmla="*/ 93 h 95"/>
                  <a:gd name="T38" fmla="*/ 28 w 57"/>
                  <a:gd name="T39" fmla="*/ 95 h 95"/>
                  <a:gd name="T40" fmla="*/ 22 w 57"/>
                  <a:gd name="T41" fmla="*/ 93 h 95"/>
                  <a:gd name="T42" fmla="*/ 16 w 57"/>
                  <a:gd name="T43" fmla="*/ 90 h 95"/>
                  <a:gd name="T44" fmla="*/ 12 w 57"/>
                  <a:gd name="T45" fmla="*/ 86 h 95"/>
                  <a:gd name="T46" fmla="*/ 8 w 57"/>
                  <a:gd name="T47" fmla="*/ 79 h 95"/>
                  <a:gd name="T48" fmla="*/ 2 w 57"/>
                  <a:gd name="T49" fmla="*/ 64 h 95"/>
                  <a:gd name="T50" fmla="*/ 0 w 57"/>
                  <a:gd name="T51" fmla="*/ 48 h 95"/>
                  <a:gd name="T52" fmla="*/ 14 w 57"/>
                  <a:gd name="T53" fmla="*/ 50 h 95"/>
                  <a:gd name="T54" fmla="*/ 15 w 57"/>
                  <a:gd name="T55" fmla="*/ 67 h 95"/>
                  <a:gd name="T56" fmla="*/ 18 w 57"/>
                  <a:gd name="T57" fmla="*/ 80 h 95"/>
                  <a:gd name="T58" fmla="*/ 19 w 57"/>
                  <a:gd name="T59" fmla="*/ 84 h 95"/>
                  <a:gd name="T60" fmla="*/ 22 w 57"/>
                  <a:gd name="T61" fmla="*/ 87 h 95"/>
                  <a:gd name="T62" fmla="*/ 25 w 57"/>
                  <a:gd name="T63" fmla="*/ 89 h 95"/>
                  <a:gd name="T64" fmla="*/ 28 w 57"/>
                  <a:gd name="T65" fmla="*/ 90 h 95"/>
                  <a:gd name="T66" fmla="*/ 32 w 57"/>
                  <a:gd name="T67" fmla="*/ 89 h 95"/>
                  <a:gd name="T68" fmla="*/ 35 w 57"/>
                  <a:gd name="T69" fmla="*/ 87 h 95"/>
                  <a:gd name="T70" fmla="*/ 38 w 57"/>
                  <a:gd name="T71" fmla="*/ 84 h 95"/>
                  <a:gd name="T72" fmla="*/ 40 w 57"/>
                  <a:gd name="T73" fmla="*/ 80 h 95"/>
                  <a:gd name="T74" fmla="*/ 41 w 57"/>
                  <a:gd name="T75" fmla="*/ 76 h 95"/>
                  <a:gd name="T76" fmla="*/ 44 w 57"/>
                  <a:gd name="T77" fmla="*/ 63 h 95"/>
                  <a:gd name="T78" fmla="*/ 44 w 57"/>
                  <a:gd name="T79" fmla="*/ 44 h 95"/>
                  <a:gd name="T80" fmla="*/ 44 w 57"/>
                  <a:gd name="T81" fmla="*/ 29 h 95"/>
                  <a:gd name="T82" fmla="*/ 41 w 57"/>
                  <a:gd name="T83" fmla="*/ 18 h 95"/>
                  <a:gd name="T84" fmla="*/ 40 w 57"/>
                  <a:gd name="T85" fmla="*/ 13 h 95"/>
                  <a:gd name="T86" fmla="*/ 38 w 57"/>
                  <a:gd name="T87" fmla="*/ 9 h 95"/>
                  <a:gd name="T88" fmla="*/ 35 w 57"/>
                  <a:gd name="T89" fmla="*/ 6 h 95"/>
                  <a:gd name="T90" fmla="*/ 32 w 57"/>
                  <a:gd name="T91" fmla="*/ 5 h 95"/>
                  <a:gd name="T92" fmla="*/ 30 w 57"/>
                  <a:gd name="T93" fmla="*/ 5 h 95"/>
                  <a:gd name="T94" fmla="*/ 25 w 57"/>
                  <a:gd name="T95" fmla="*/ 6 h 95"/>
                  <a:gd name="T96" fmla="*/ 21 w 57"/>
                  <a:gd name="T97" fmla="*/ 9 h 95"/>
                  <a:gd name="T98" fmla="*/ 18 w 57"/>
                  <a:gd name="T99" fmla="*/ 13 h 95"/>
                  <a:gd name="T100" fmla="*/ 16 w 57"/>
                  <a:gd name="T101" fmla="*/ 19 h 95"/>
                  <a:gd name="T102" fmla="*/ 15 w 57"/>
                  <a:gd name="T103" fmla="*/ 26 h 95"/>
                  <a:gd name="T104" fmla="*/ 14 w 57"/>
                  <a:gd name="T105" fmla="*/ 5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7" h="95">
                    <a:moveTo>
                      <a:pt x="0" y="48"/>
                    </a:moveTo>
                    <a:lnTo>
                      <a:pt x="2" y="34"/>
                    </a:lnTo>
                    <a:lnTo>
                      <a:pt x="5" y="21"/>
                    </a:lnTo>
                    <a:lnTo>
                      <a:pt x="8" y="15"/>
                    </a:lnTo>
                    <a:lnTo>
                      <a:pt x="12" y="9"/>
                    </a:lnTo>
                    <a:lnTo>
                      <a:pt x="16" y="5"/>
                    </a:lnTo>
                    <a:lnTo>
                      <a:pt x="24" y="2"/>
                    </a:lnTo>
                    <a:lnTo>
                      <a:pt x="30" y="0"/>
                    </a:lnTo>
                    <a:lnTo>
                      <a:pt x="35" y="2"/>
                    </a:lnTo>
                    <a:lnTo>
                      <a:pt x="41" y="5"/>
                    </a:lnTo>
                    <a:lnTo>
                      <a:pt x="47" y="10"/>
                    </a:lnTo>
                    <a:lnTo>
                      <a:pt x="54" y="26"/>
                    </a:lnTo>
                    <a:lnTo>
                      <a:pt x="57" y="47"/>
                    </a:lnTo>
                    <a:lnTo>
                      <a:pt x="56" y="61"/>
                    </a:lnTo>
                    <a:lnTo>
                      <a:pt x="53" y="73"/>
                    </a:lnTo>
                    <a:lnTo>
                      <a:pt x="50" y="80"/>
                    </a:lnTo>
                    <a:lnTo>
                      <a:pt x="46" y="86"/>
                    </a:lnTo>
                    <a:lnTo>
                      <a:pt x="41" y="89"/>
                    </a:lnTo>
                    <a:lnTo>
                      <a:pt x="35" y="93"/>
                    </a:lnTo>
                    <a:lnTo>
                      <a:pt x="28" y="95"/>
                    </a:lnTo>
                    <a:lnTo>
                      <a:pt x="22" y="93"/>
                    </a:lnTo>
                    <a:lnTo>
                      <a:pt x="16" y="90"/>
                    </a:lnTo>
                    <a:lnTo>
                      <a:pt x="12" y="86"/>
                    </a:lnTo>
                    <a:lnTo>
                      <a:pt x="8" y="79"/>
                    </a:lnTo>
                    <a:lnTo>
                      <a:pt x="2" y="64"/>
                    </a:lnTo>
                    <a:lnTo>
                      <a:pt x="0" y="48"/>
                    </a:lnTo>
                    <a:close/>
                    <a:moveTo>
                      <a:pt x="14" y="50"/>
                    </a:moveTo>
                    <a:lnTo>
                      <a:pt x="15" y="67"/>
                    </a:lnTo>
                    <a:lnTo>
                      <a:pt x="18" y="80"/>
                    </a:lnTo>
                    <a:lnTo>
                      <a:pt x="19" y="84"/>
                    </a:lnTo>
                    <a:lnTo>
                      <a:pt x="22" y="87"/>
                    </a:lnTo>
                    <a:lnTo>
                      <a:pt x="25" y="89"/>
                    </a:lnTo>
                    <a:lnTo>
                      <a:pt x="28" y="90"/>
                    </a:lnTo>
                    <a:lnTo>
                      <a:pt x="32" y="89"/>
                    </a:lnTo>
                    <a:lnTo>
                      <a:pt x="35" y="87"/>
                    </a:lnTo>
                    <a:lnTo>
                      <a:pt x="38" y="84"/>
                    </a:lnTo>
                    <a:lnTo>
                      <a:pt x="40" y="80"/>
                    </a:lnTo>
                    <a:lnTo>
                      <a:pt x="41" y="76"/>
                    </a:lnTo>
                    <a:lnTo>
                      <a:pt x="44" y="63"/>
                    </a:lnTo>
                    <a:lnTo>
                      <a:pt x="44" y="44"/>
                    </a:lnTo>
                    <a:lnTo>
                      <a:pt x="44" y="29"/>
                    </a:lnTo>
                    <a:lnTo>
                      <a:pt x="41" y="18"/>
                    </a:lnTo>
                    <a:lnTo>
                      <a:pt x="40" y="13"/>
                    </a:lnTo>
                    <a:lnTo>
                      <a:pt x="38" y="9"/>
                    </a:lnTo>
                    <a:lnTo>
                      <a:pt x="35" y="6"/>
                    </a:lnTo>
                    <a:lnTo>
                      <a:pt x="32" y="5"/>
                    </a:lnTo>
                    <a:lnTo>
                      <a:pt x="30" y="5"/>
                    </a:lnTo>
                    <a:lnTo>
                      <a:pt x="25" y="6"/>
                    </a:lnTo>
                    <a:lnTo>
                      <a:pt x="21" y="9"/>
                    </a:lnTo>
                    <a:lnTo>
                      <a:pt x="18" y="13"/>
                    </a:lnTo>
                    <a:lnTo>
                      <a:pt x="16" y="19"/>
                    </a:lnTo>
                    <a:lnTo>
                      <a:pt x="15" y="26"/>
                    </a:lnTo>
                    <a:lnTo>
                      <a:pt x="1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39" name="Freeform 2392"/>
              <p:cNvSpPr>
                <a:spLocks/>
              </p:cNvSpPr>
              <p:nvPr/>
            </p:nvSpPr>
            <p:spPr bwMode="auto">
              <a:xfrm>
                <a:off x="1914" y="3861"/>
                <a:ext cx="48" cy="74"/>
              </a:xfrm>
              <a:custGeom>
                <a:avLst/>
                <a:gdLst>
                  <a:gd name="T0" fmla="*/ 48 w 48"/>
                  <a:gd name="T1" fmla="*/ 59 h 74"/>
                  <a:gd name="T2" fmla="*/ 42 w 48"/>
                  <a:gd name="T3" fmla="*/ 74 h 74"/>
                  <a:gd name="T4" fmla="*/ 0 w 48"/>
                  <a:gd name="T5" fmla="*/ 74 h 74"/>
                  <a:gd name="T6" fmla="*/ 0 w 48"/>
                  <a:gd name="T7" fmla="*/ 71 h 74"/>
                  <a:gd name="T8" fmla="*/ 16 w 48"/>
                  <a:gd name="T9" fmla="*/ 56 h 74"/>
                  <a:gd name="T10" fmla="*/ 26 w 48"/>
                  <a:gd name="T11" fmla="*/ 43 h 74"/>
                  <a:gd name="T12" fmla="*/ 30 w 48"/>
                  <a:gd name="T13" fmla="*/ 36 h 74"/>
                  <a:gd name="T14" fmla="*/ 33 w 48"/>
                  <a:gd name="T15" fmla="*/ 29 h 74"/>
                  <a:gd name="T16" fmla="*/ 33 w 48"/>
                  <a:gd name="T17" fmla="*/ 23 h 74"/>
                  <a:gd name="T18" fmla="*/ 33 w 48"/>
                  <a:gd name="T19" fmla="*/ 19 h 74"/>
                  <a:gd name="T20" fmla="*/ 32 w 48"/>
                  <a:gd name="T21" fmla="*/ 16 h 74"/>
                  <a:gd name="T22" fmla="*/ 29 w 48"/>
                  <a:gd name="T23" fmla="*/ 11 h 74"/>
                  <a:gd name="T24" fmla="*/ 26 w 48"/>
                  <a:gd name="T25" fmla="*/ 8 h 74"/>
                  <a:gd name="T26" fmla="*/ 23 w 48"/>
                  <a:gd name="T27" fmla="*/ 7 h 74"/>
                  <a:gd name="T28" fmla="*/ 19 w 48"/>
                  <a:gd name="T29" fmla="*/ 7 h 74"/>
                  <a:gd name="T30" fmla="*/ 14 w 48"/>
                  <a:gd name="T31" fmla="*/ 8 h 74"/>
                  <a:gd name="T32" fmla="*/ 9 w 48"/>
                  <a:gd name="T33" fmla="*/ 10 h 74"/>
                  <a:gd name="T34" fmla="*/ 6 w 48"/>
                  <a:gd name="T35" fmla="*/ 14 h 74"/>
                  <a:gd name="T36" fmla="*/ 3 w 48"/>
                  <a:gd name="T37" fmla="*/ 20 h 74"/>
                  <a:gd name="T38" fmla="*/ 1 w 48"/>
                  <a:gd name="T39" fmla="*/ 20 h 74"/>
                  <a:gd name="T40" fmla="*/ 1 w 48"/>
                  <a:gd name="T41" fmla="*/ 14 h 74"/>
                  <a:gd name="T42" fmla="*/ 4 w 48"/>
                  <a:gd name="T43" fmla="*/ 8 h 74"/>
                  <a:gd name="T44" fmla="*/ 7 w 48"/>
                  <a:gd name="T45" fmla="*/ 4 h 74"/>
                  <a:gd name="T46" fmla="*/ 12 w 48"/>
                  <a:gd name="T47" fmla="*/ 1 h 74"/>
                  <a:gd name="T48" fmla="*/ 16 w 48"/>
                  <a:gd name="T49" fmla="*/ 0 h 74"/>
                  <a:gd name="T50" fmla="*/ 22 w 48"/>
                  <a:gd name="T51" fmla="*/ 0 h 74"/>
                  <a:gd name="T52" fmla="*/ 28 w 48"/>
                  <a:gd name="T53" fmla="*/ 0 h 74"/>
                  <a:gd name="T54" fmla="*/ 32 w 48"/>
                  <a:gd name="T55" fmla="*/ 1 h 74"/>
                  <a:gd name="T56" fmla="*/ 36 w 48"/>
                  <a:gd name="T57" fmla="*/ 6 h 74"/>
                  <a:gd name="T58" fmla="*/ 41 w 48"/>
                  <a:gd name="T59" fmla="*/ 8 h 74"/>
                  <a:gd name="T60" fmla="*/ 42 w 48"/>
                  <a:gd name="T61" fmla="*/ 13 h 74"/>
                  <a:gd name="T62" fmla="*/ 44 w 48"/>
                  <a:gd name="T63" fmla="*/ 19 h 74"/>
                  <a:gd name="T64" fmla="*/ 42 w 48"/>
                  <a:gd name="T65" fmla="*/ 24 h 74"/>
                  <a:gd name="T66" fmla="*/ 41 w 48"/>
                  <a:gd name="T67" fmla="*/ 29 h 74"/>
                  <a:gd name="T68" fmla="*/ 38 w 48"/>
                  <a:gd name="T69" fmla="*/ 35 h 74"/>
                  <a:gd name="T70" fmla="*/ 33 w 48"/>
                  <a:gd name="T71" fmla="*/ 42 h 74"/>
                  <a:gd name="T72" fmla="*/ 28 w 48"/>
                  <a:gd name="T73" fmla="*/ 48 h 74"/>
                  <a:gd name="T74" fmla="*/ 22 w 48"/>
                  <a:gd name="T75" fmla="*/ 54 h 74"/>
                  <a:gd name="T76" fmla="*/ 16 w 48"/>
                  <a:gd name="T77" fmla="*/ 59 h 74"/>
                  <a:gd name="T78" fmla="*/ 13 w 48"/>
                  <a:gd name="T79" fmla="*/ 62 h 74"/>
                  <a:gd name="T80" fmla="*/ 10 w 48"/>
                  <a:gd name="T81" fmla="*/ 65 h 74"/>
                  <a:gd name="T82" fmla="*/ 29 w 48"/>
                  <a:gd name="T83" fmla="*/ 65 h 74"/>
                  <a:gd name="T84" fmla="*/ 35 w 48"/>
                  <a:gd name="T85" fmla="*/ 65 h 74"/>
                  <a:gd name="T86" fmla="*/ 38 w 48"/>
                  <a:gd name="T87" fmla="*/ 65 h 74"/>
                  <a:gd name="T88" fmla="*/ 42 w 48"/>
                  <a:gd name="T89" fmla="*/ 64 h 74"/>
                  <a:gd name="T90" fmla="*/ 44 w 48"/>
                  <a:gd name="T91" fmla="*/ 62 h 74"/>
                  <a:gd name="T92" fmla="*/ 45 w 48"/>
                  <a:gd name="T93" fmla="*/ 59 h 74"/>
                  <a:gd name="T94" fmla="*/ 48 w 48"/>
                  <a:gd name="T95" fmla="*/ 5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8" h="74">
                    <a:moveTo>
                      <a:pt x="48" y="59"/>
                    </a:moveTo>
                    <a:lnTo>
                      <a:pt x="42" y="74"/>
                    </a:lnTo>
                    <a:lnTo>
                      <a:pt x="0" y="74"/>
                    </a:lnTo>
                    <a:lnTo>
                      <a:pt x="0" y="71"/>
                    </a:lnTo>
                    <a:lnTo>
                      <a:pt x="16" y="56"/>
                    </a:lnTo>
                    <a:lnTo>
                      <a:pt x="26" y="43"/>
                    </a:lnTo>
                    <a:lnTo>
                      <a:pt x="30" y="36"/>
                    </a:lnTo>
                    <a:lnTo>
                      <a:pt x="33" y="29"/>
                    </a:lnTo>
                    <a:lnTo>
                      <a:pt x="33" y="23"/>
                    </a:lnTo>
                    <a:lnTo>
                      <a:pt x="33" y="19"/>
                    </a:lnTo>
                    <a:lnTo>
                      <a:pt x="32" y="16"/>
                    </a:lnTo>
                    <a:lnTo>
                      <a:pt x="29" y="11"/>
                    </a:lnTo>
                    <a:lnTo>
                      <a:pt x="26" y="8"/>
                    </a:lnTo>
                    <a:lnTo>
                      <a:pt x="23" y="7"/>
                    </a:lnTo>
                    <a:lnTo>
                      <a:pt x="19" y="7"/>
                    </a:lnTo>
                    <a:lnTo>
                      <a:pt x="14" y="8"/>
                    </a:lnTo>
                    <a:lnTo>
                      <a:pt x="9" y="10"/>
                    </a:lnTo>
                    <a:lnTo>
                      <a:pt x="6" y="14"/>
                    </a:lnTo>
                    <a:lnTo>
                      <a:pt x="3" y="20"/>
                    </a:lnTo>
                    <a:lnTo>
                      <a:pt x="1" y="20"/>
                    </a:lnTo>
                    <a:lnTo>
                      <a:pt x="1" y="14"/>
                    </a:lnTo>
                    <a:lnTo>
                      <a:pt x="4" y="8"/>
                    </a:lnTo>
                    <a:lnTo>
                      <a:pt x="7" y="4"/>
                    </a:lnTo>
                    <a:lnTo>
                      <a:pt x="12" y="1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8" y="0"/>
                    </a:lnTo>
                    <a:lnTo>
                      <a:pt x="32" y="1"/>
                    </a:lnTo>
                    <a:lnTo>
                      <a:pt x="36" y="6"/>
                    </a:lnTo>
                    <a:lnTo>
                      <a:pt x="41" y="8"/>
                    </a:lnTo>
                    <a:lnTo>
                      <a:pt x="42" y="13"/>
                    </a:lnTo>
                    <a:lnTo>
                      <a:pt x="44" y="19"/>
                    </a:lnTo>
                    <a:lnTo>
                      <a:pt x="42" y="24"/>
                    </a:lnTo>
                    <a:lnTo>
                      <a:pt x="41" y="29"/>
                    </a:lnTo>
                    <a:lnTo>
                      <a:pt x="38" y="35"/>
                    </a:lnTo>
                    <a:lnTo>
                      <a:pt x="33" y="42"/>
                    </a:lnTo>
                    <a:lnTo>
                      <a:pt x="28" y="48"/>
                    </a:lnTo>
                    <a:lnTo>
                      <a:pt x="22" y="54"/>
                    </a:lnTo>
                    <a:lnTo>
                      <a:pt x="16" y="59"/>
                    </a:lnTo>
                    <a:lnTo>
                      <a:pt x="13" y="62"/>
                    </a:lnTo>
                    <a:lnTo>
                      <a:pt x="10" y="65"/>
                    </a:lnTo>
                    <a:lnTo>
                      <a:pt x="29" y="65"/>
                    </a:lnTo>
                    <a:lnTo>
                      <a:pt x="35" y="65"/>
                    </a:lnTo>
                    <a:lnTo>
                      <a:pt x="38" y="65"/>
                    </a:lnTo>
                    <a:lnTo>
                      <a:pt x="42" y="64"/>
                    </a:lnTo>
                    <a:lnTo>
                      <a:pt x="44" y="62"/>
                    </a:lnTo>
                    <a:lnTo>
                      <a:pt x="45" y="59"/>
                    </a:lnTo>
                    <a:lnTo>
                      <a:pt x="48" y="5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40" name="Line 2393"/>
              <p:cNvSpPr>
                <a:spLocks noChangeShapeType="1"/>
              </p:cNvSpPr>
              <p:nvPr/>
            </p:nvSpPr>
            <p:spPr bwMode="auto">
              <a:xfrm flipV="1">
                <a:off x="2157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41" name="Line 2394"/>
              <p:cNvSpPr>
                <a:spLocks noChangeShapeType="1"/>
              </p:cNvSpPr>
              <p:nvPr/>
            </p:nvSpPr>
            <p:spPr bwMode="auto">
              <a:xfrm>
                <a:off x="2157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42" name="Line 2395"/>
              <p:cNvSpPr>
                <a:spLocks noChangeShapeType="1"/>
              </p:cNvSpPr>
              <p:nvPr/>
            </p:nvSpPr>
            <p:spPr bwMode="auto">
              <a:xfrm flipV="1">
                <a:off x="2324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43" name="Line 2396"/>
              <p:cNvSpPr>
                <a:spLocks noChangeShapeType="1"/>
              </p:cNvSpPr>
              <p:nvPr/>
            </p:nvSpPr>
            <p:spPr bwMode="auto">
              <a:xfrm>
                <a:off x="2324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44" name="Line 2397"/>
              <p:cNvSpPr>
                <a:spLocks noChangeShapeType="1"/>
              </p:cNvSpPr>
              <p:nvPr/>
            </p:nvSpPr>
            <p:spPr bwMode="auto">
              <a:xfrm flipV="1">
                <a:off x="2443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45" name="Line 2398"/>
              <p:cNvSpPr>
                <a:spLocks noChangeShapeType="1"/>
              </p:cNvSpPr>
              <p:nvPr/>
            </p:nvSpPr>
            <p:spPr bwMode="auto">
              <a:xfrm>
                <a:off x="2443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46" name="Line 2399"/>
              <p:cNvSpPr>
                <a:spLocks noChangeShapeType="1"/>
              </p:cNvSpPr>
              <p:nvPr/>
            </p:nvSpPr>
            <p:spPr bwMode="auto">
              <a:xfrm flipV="1">
                <a:off x="2536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47" name="Line 2400"/>
              <p:cNvSpPr>
                <a:spLocks noChangeShapeType="1"/>
              </p:cNvSpPr>
              <p:nvPr/>
            </p:nvSpPr>
            <p:spPr bwMode="auto">
              <a:xfrm>
                <a:off x="2536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48" name="Line 2401"/>
              <p:cNvSpPr>
                <a:spLocks noChangeShapeType="1"/>
              </p:cNvSpPr>
              <p:nvPr/>
            </p:nvSpPr>
            <p:spPr bwMode="auto">
              <a:xfrm flipV="1">
                <a:off x="2611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49" name="Line 2402"/>
              <p:cNvSpPr>
                <a:spLocks noChangeShapeType="1"/>
              </p:cNvSpPr>
              <p:nvPr/>
            </p:nvSpPr>
            <p:spPr bwMode="auto">
              <a:xfrm>
                <a:off x="2611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50" name="Line 2403"/>
              <p:cNvSpPr>
                <a:spLocks noChangeShapeType="1"/>
              </p:cNvSpPr>
              <p:nvPr/>
            </p:nvSpPr>
            <p:spPr bwMode="auto">
              <a:xfrm flipV="1">
                <a:off x="2675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51" name="Line 2404"/>
              <p:cNvSpPr>
                <a:spLocks noChangeShapeType="1"/>
              </p:cNvSpPr>
              <p:nvPr/>
            </p:nvSpPr>
            <p:spPr bwMode="auto">
              <a:xfrm>
                <a:off x="2675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52" name="Line 2405"/>
              <p:cNvSpPr>
                <a:spLocks noChangeShapeType="1"/>
              </p:cNvSpPr>
              <p:nvPr/>
            </p:nvSpPr>
            <p:spPr bwMode="auto">
              <a:xfrm flipV="1">
                <a:off x="2731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53" name="Line 2406"/>
              <p:cNvSpPr>
                <a:spLocks noChangeShapeType="1"/>
              </p:cNvSpPr>
              <p:nvPr/>
            </p:nvSpPr>
            <p:spPr bwMode="auto">
              <a:xfrm>
                <a:off x="2731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54" name="Line 2407"/>
              <p:cNvSpPr>
                <a:spLocks noChangeShapeType="1"/>
              </p:cNvSpPr>
              <p:nvPr/>
            </p:nvSpPr>
            <p:spPr bwMode="auto">
              <a:xfrm flipV="1">
                <a:off x="2779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55" name="Line 2408"/>
              <p:cNvSpPr>
                <a:spLocks noChangeShapeType="1"/>
              </p:cNvSpPr>
              <p:nvPr/>
            </p:nvSpPr>
            <p:spPr bwMode="auto">
              <a:xfrm>
                <a:off x="2779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56" name="Line 2409"/>
              <p:cNvSpPr>
                <a:spLocks noChangeShapeType="1"/>
              </p:cNvSpPr>
              <p:nvPr/>
            </p:nvSpPr>
            <p:spPr bwMode="auto">
              <a:xfrm flipV="1">
                <a:off x="2823" y="3840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57" name="Line 2410"/>
              <p:cNvSpPr>
                <a:spLocks noChangeShapeType="1"/>
              </p:cNvSpPr>
              <p:nvPr/>
            </p:nvSpPr>
            <p:spPr bwMode="auto">
              <a:xfrm flipV="1">
                <a:off x="2823" y="382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58" name="Line 2411"/>
              <p:cNvSpPr>
                <a:spLocks noChangeShapeType="1"/>
              </p:cNvSpPr>
              <p:nvPr/>
            </p:nvSpPr>
            <p:spPr bwMode="auto">
              <a:xfrm flipV="1">
                <a:off x="2823" y="380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59" name="Line 2412"/>
              <p:cNvSpPr>
                <a:spLocks noChangeShapeType="1"/>
              </p:cNvSpPr>
              <p:nvPr/>
            </p:nvSpPr>
            <p:spPr bwMode="auto">
              <a:xfrm flipV="1">
                <a:off x="2823" y="3779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60" name="Line 2413"/>
              <p:cNvSpPr>
                <a:spLocks noChangeShapeType="1"/>
              </p:cNvSpPr>
              <p:nvPr/>
            </p:nvSpPr>
            <p:spPr bwMode="auto">
              <a:xfrm flipV="1">
                <a:off x="2823" y="3759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61" name="Line 2414"/>
              <p:cNvSpPr>
                <a:spLocks noChangeShapeType="1"/>
              </p:cNvSpPr>
              <p:nvPr/>
            </p:nvSpPr>
            <p:spPr bwMode="auto">
              <a:xfrm flipV="1">
                <a:off x="2823" y="3739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62" name="Line 2415"/>
              <p:cNvSpPr>
                <a:spLocks noChangeShapeType="1"/>
              </p:cNvSpPr>
              <p:nvPr/>
            </p:nvSpPr>
            <p:spPr bwMode="auto">
              <a:xfrm flipV="1">
                <a:off x="2823" y="371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22" name="Group 2617"/>
            <p:cNvGrpSpPr>
              <a:grpSpLocks/>
            </p:cNvGrpSpPr>
            <p:nvPr/>
          </p:nvGrpSpPr>
          <p:grpSpPr bwMode="auto">
            <a:xfrm>
              <a:off x="2742" y="817"/>
              <a:ext cx="1034" cy="3188"/>
              <a:chOff x="2742" y="817"/>
              <a:chExt cx="1034" cy="3188"/>
            </a:xfrm>
          </p:grpSpPr>
          <p:sp>
            <p:nvSpPr>
              <p:cNvPr id="563" name="Line 2417"/>
              <p:cNvSpPr>
                <a:spLocks noChangeShapeType="1"/>
              </p:cNvSpPr>
              <p:nvPr/>
            </p:nvSpPr>
            <p:spPr bwMode="auto">
              <a:xfrm flipV="1">
                <a:off x="2823" y="3696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64" name="Line 2418"/>
              <p:cNvSpPr>
                <a:spLocks noChangeShapeType="1"/>
              </p:cNvSpPr>
              <p:nvPr/>
            </p:nvSpPr>
            <p:spPr bwMode="auto">
              <a:xfrm flipV="1">
                <a:off x="2823" y="367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65" name="Line 2419"/>
              <p:cNvSpPr>
                <a:spLocks noChangeShapeType="1"/>
              </p:cNvSpPr>
              <p:nvPr/>
            </p:nvSpPr>
            <p:spPr bwMode="auto">
              <a:xfrm flipV="1">
                <a:off x="2823" y="365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66" name="Line 2420"/>
              <p:cNvSpPr>
                <a:spLocks noChangeShapeType="1"/>
              </p:cNvSpPr>
              <p:nvPr/>
            </p:nvSpPr>
            <p:spPr bwMode="auto">
              <a:xfrm flipV="1">
                <a:off x="2823" y="3635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67" name="Line 2421"/>
              <p:cNvSpPr>
                <a:spLocks noChangeShapeType="1"/>
              </p:cNvSpPr>
              <p:nvPr/>
            </p:nvSpPr>
            <p:spPr bwMode="auto">
              <a:xfrm flipV="1">
                <a:off x="2823" y="3615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68" name="Line 2422"/>
              <p:cNvSpPr>
                <a:spLocks noChangeShapeType="1"/>
              </p:cNvSpPr>
              <p:nvPr/>
            </p:nvSpPr>
            <p:spPr bwMode="auto">
              <a:xfrm flipV="1">
                <a:off x="2823" y="3595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69" name="Line 2423"/>
              <p:cNvSpPr>
                <a:spLocks noChangeShapeType="1"/>
              </p:cNvSpPr>
              <p:nvPr/>
            </p:nvSpPr>
            <p:spPr bwMode="auto">
              <a:xfrm flipV="1">
                <a:off x="2823" y="357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0" name="Line 2424"/>
              <p:cNvSpPr>
                <a:spLocks noChangeShapeType="1"/>
              </p:cNvSpPr>
              <p:nvPr/>
            </p:nvSpPr>
            <p:spPr bwMode="auto">
              <a:xfrm flipV="1">
                <a:off x="2823" y="355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1" name="Line 2425"/>
              <p:cNvSpPr>
                <a:spLocks noChangeShapeType="1"/>
              </p:cNvSpPr>
              <p:nvPr/>
            </p:nvSpPr>
            <p:spPr bwMode="auto">
              <a:xfrm flipV="1">
                <a:off x="2823" y="353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2" name="Line 2426"/>
              <p:cNvSpPr>
                <a:spLocks noChangeShapeType="1"/>
              </p:cNvSpPr>
              <p:nvPr/>
            </p:nvSpPr>
            <p:spPr bwMode="auto">
              <a:xfrm flipV="1">
                <a:off x="2823" y="351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3" name="Line 2427"/>
              <p:cNvSpPr>
                <a:spLocks noChangeShapeType="1"/>
              </p:cNvSpPr>
              <p:nvPr/>
            </p:nvSpPr>
            <p:spPr bwMode="auto">
              <a:xfrm flipV="1">
                <a:off x="2823" y="3491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4" name="Line 2428"/>
              <p:cNvSpPr>
                <a:spLocks noChangeShapeType="1"/>
              </p:cNvSpPr>
              <p:nvPr/>
            </p:nvSpPr>
            <p:spPr bwMode="auto">
              <a:xfrm flipV="1">
                <a:off x="2823" y="3471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5" name="Line 2429"/>
              <p:cNvSpPr>
                <a:spLocks noChangeShapeType="1"/>
              </p:cNvSpPr>
              <p:nvPr/>
            </p:nvSpPr>
            <p:spPr bwMode="auto">
              <a:xfrm flipV="1">
                <a:off x="2823" y="3451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6" name="Line 2430"/>
              <p:cNvSpPr>
                <a:spLocks noChangeShapeType="1"/>
              </p:cNvSpPr>
              <p:nvPr/>
            </p:nvSpPr>
            <p:spPr bwMode="auto">
              <a:xfrm flipV="1">
                <a:off x="2823" y="342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7" name="Line 2431"/>
              <p:cNvSpPr>
                <a:spLocks noChangeShapeType="1"/>
              </p:cNvSpPr>
              <p:nvPr/>
            </p:nvSpPr>
            <p:spPr bwMode="auto">
              <a:xfrm flipV="1">
                <a:off x="2823" y="340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8" name="Line 2432"/>
              <p:cNvSpPr>
                <a:spLocks noChangeShapeType="1"/>
              </p:cNvSpPr>
              <p:nvPr/>
            </p:nvSpPr>
            <p:spPr bwMode="auto">
              <a:xfrm flipV="1">
                <a:off x="2823" y="3388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9" name="Line 2433"/>
              <p:cNvSpPr>
                <a:spLocks noChangeShapeType="1"/>
              </p:cNvSpPr>
              <p:nvPr/>
            </p:nvSpPr>
            <p:spPr bwMode="auto">
              <a:xfrm flipV="1">
                <a:off x="2823" y="336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0" name="Line 2434"/>
              <p:cNvSpPr>
                <a:spLocks noChangeShapeType="1"/>
              </p:cNvSpPr>
              <p:nvPr/>
            </p:nvSpPr>
            <p:spPr bwMode="auto">
              <a:xfrm flipV="1">
                <a:off x="2823" y="334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1" name="Line 2435"/>
              <p:cNvSpPr>
                <a:spLocks noChangeShapeType="1"/>
              </p:cNvSpPr>
              <p:nvPr/>
            </p:nvSpPr>
            <p:spPr bwMode="auto">
              <a:xfrm flipV="1">
                <a:off x="2823" y="3327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2" name="Line 2436"/>
              <p:cNvSpPr>
                <a:spLocks noChangeShapeType="1"/>
              </p:cNvSpPr>
              <p:nvPr/>
            </p:nvSpPr>
            <p:spPr bwMode="auto">
              <a:xfrm flipV="1">
                <a:off x="2823" y="3307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3" name="Line 2437"/>
              <p:cNvSpPr>
                <a:spLocks noChangeShapeType="1"/>
              </p:cNvSpPr>
              <p:nvPr/>
            </p:nvSpPr>
            <p:spPr bwMode="auto">
              <a:xfrm flipV="1">
                <a:off x="2823" y="328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4" name="Line 2438"/>
              <p:cNvSpPr>
                <a:spLocks noChangeShapeType="1"/>
              </p:cNvSpPr>
              <p:nvPr/>
            </p:nvSpPr>
            <p:spPr bwMode="auto">
              <a:xfrm flipV="1">
                <a:off x="2823" y="326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5" name="Line 2439"/>
              <p:cNvSpPr>
                <a:spLocks noChangeShapeType="1"/>
              </p:cNvSpPr>
              <p:nvPr/>
            </p:nvSpPr>
            <p:spPr bwMode="auto">
              <a:xfrm flipV="1">
                <a:off x="2823" y="3244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6" name="Line 2440"/>
              <p:cNvSpPr>
                <a:spLocks noChangeShapeType="1"/>
              </p:cNvSpPr>
              <p:nvPr/>
            </p:nvSpPr>
            <p:spPr bwMode="auto">
              <a:xfrm flipV="1">
                <a:off x="2823" y="322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7" name="Line 2441"/>
              <p:cNvSpPr>
                <a:spLocks noChangeShapeType="1"/>
              </p:cNvSpPr>
              <p:nvPr/>
            </p:nvSpPr>
            <p:spPr bwMode="auto">
              <a:xfrm flipV="1">
                <a:off x="2823" y="320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8" name="Line 2442"/>
              <p:cNvSpPr>
                <a:spLocks noChangeShapeType="1"/>
              </p:cNvSpPr>
              <p:nvPr/>
            </p:nvSpPr>
            <p:spPr bwMode="auto">
              <a:xfrm flipV="1">
                <a:off x="2823" y="3183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9" name="Line 2443"/>
              <p:cNvSpPr>
                <a:spLocks noChangeShapeType="1"/>
              </p:cNvSpPr>
              <p:nvPr/>
            </p:nvSpPr>
            <p:spPr bwMode="auto">
              <a:xfrm flipV="1">
                <a:off x="2823" y="3163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0" name="Line 2444"/>
              <p:cNvSpPr>
                <a:spLocks noChangeShapeType="1"/>
              </p:cNvSpPr>
              <p:nvPr/>
            </p:nvSpPr>
            <p:spPr bwMode="auto">
              <a:xfrm flipV="1">
                <a:off x="2823" y="314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1" name="Line 2445"/>
              <p:cNvSpPr>
                <a:spLocks noChangeShapeType="1"/>
              </p:cNvSpPr>
              <p:nvPr/>
            </p:nvSpPr>
            <p:spPr bwMode="auto">
              <a:xfrm flipV="1">
                <a:off x="2823" y="312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2" name="Line 2446"/>
              <p:cNvSpPr>
                <a:spLocks noChangeShapeType="1"/>
              </p:cNvSpPr>
              <p:nvPr/>
            </p:nvSpPr>
            <p:spPr bwMode="auto">
              <a:xfrm flipV="1">
                <a:off x="2823" y="3100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3" name="Line 2447"/>
              <p:cNvSpPr>
                <a:spLocks noChangeShapeType="1"/>
              </p:cNvSpPr>
              <p:nvPr/>
            </p:nvSpPr>
            <p:spPr bwMode="auto">
              <a:xfrm flipV="1">
                <a:off x="2823" y="308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4" name="Line 2448"/>
              <p:cNvSpPr>
                <a:spLocks noChangeShapeType="1"/>
              </p:cNvSpPr>
              <p:nvPr/>
            </p:nvSpPr>
            <p:spPr bwMode="auto">
              <a:xfrm flipV="1">
                <a:off x="2823" y="306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5" name="Line 2449"/>
              <p:cNvSpPr>
                <a:spLocks noChangeShapeType="1"/>
              </p:cNvSpPr>
              <p:nvPr/>
            </p:nvSpPr>
            <p:spPr bwMode="auto">
              <a:xfrm flipV="1">
                <a:off x="2823" y="3039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6" name="Line 2450"/>
              <p:cNvSpPr>
                <a:spLocks noChangeShapeType="1"/>
              </p:cNvSpPr>
              <p:nvPr/>
            </p:nvSpPr>
            <p:spPr bwMode="auto">
              <a:xfrm flipV="1">
                <a:off x="2823" y="3019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7" name="Line 2451"/>
              <p:cNvSpPr>
                <a:spLocks noChangeShapeType="1"/>
              </p:cNvSpPr>
              <p:nvPr/>
            </p:nvSpPr>
            <p:spPr bwMode="auto">
              <a:xfrm flipV="1">
                <a:off x="2823" y="2997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8" name="Line 2452"/>
              <p:cNvSpPr>
                <a:spLocks noChangeShapeType="1"/>
              </p:cNvSpPr>
              <p:nvPr/>
            </p:nvSpPr>
            <p:spPr bwMode="auto">
              <a:xfrm flipV="1">
                <a:off x="2823" y="297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9" name="Line 2453"/>
              <p:cNvSpPr>
                <a:spLocks noChangeShapeType="1"/>
              </p:cNvSpPr>
              <p:nvPr/>
            </p:nvSpPr>
            <p:spPr bwMode="auto">
              <a:xfrm flipV="1">
                <a:off x="2823" y="295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0" name="Line 2454"/>
              <p:cNvSpPr>
                <a:spLocks noChangeShapeType="1"/>
              </p:cNvSpPr>
              <p:nvPr/>
            </p:nvSpPr>
            <p:spPr bwMode="auto">
              <a:xfrm flipV="1">
                <a:off x="2823" y="293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1" name="Line 2455"/>
              <p:cNvSpPr>
                <a:spLocks noChangeShapeType="1"/>
              </p:cNvSpPr>
              <p:nvPr/>
            </p:nvSpPr>
            <p:spPr bwMode="auto">
              <a:xfrm flipV="1">
                <a:off x="2823" y="291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2" name="Line 2456"/>
              <p:cNvSpPr>
                <a:spLocks noChangeShapeType="1"/>
              </p:cNvSpPr>
              <p:nvPr/>
            </p:nvSpPr>
            <p:spPr bwMode="auto">
              <a:xfrm flipV="1">
                <a:off x="2823" y="2895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3" name="Line 2457"/>
              <p:cNvSpPr>
                <a:spLocks noChangeShapeType="1"/>
              </p:cNvSpPr>
              <p:nvPr/>
            </p:nvSpPr>
            <p:spPr bwMode="auto">
              <a:xfrm flipV="1">
                <a:off x="2823" y="2875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4" name="Line 2458"/>
              <p:cNvSpPr>
                <a:spLocks noChangeShapeType="1"/>
              </p:cNvSpPr>
              <p:nvPr/>
            </p:nvSpPr>
            <p:spPr bwMode="auto">
              <a:xfrm flipV="1">
                <a:off x="2823" y="2853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5" name="Line 2459"/>
              <p:cNvSpPr>
                <a:spLocks noChangeShapeType="1"/>
              </p:cNvSpPr>
              <p:nvPr/>
            </p:nvSpPr>
            <p:spPr bwMode="auto">
              <a:xfrm flipV="1">
                <a:off x="2823" y="283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6" name="Line 2460"/>
              <p:cNvSpPr>
                <a:spLocks noChangeShapeType="1"/>
              </p:cNvSpPr>
              <p:nvPr/>
            </p:nvSpPr>
            <p:spPr bwMode="auto">
              <a:xfrm flipV="1">
                <a:off x="2823" y="281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7" name="Line 2461"/>
              <p:cNvSpPr>
                <a:spLocks noChangeShapeType="1"/>
              </p:cNvSpPr>
              <p:nvPr/>
            </p:nvSpPr>
            <p:spPr bwMode="auto">
              <a:xfrm flipV="1">
                <a:off x="2823" y="2792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8" name="Line 2462"/>
              <p:cNvSpPr>
                <a:spLocks noChangeShapeType="1"/>
              </p:cNvSpPr>
              <p:nvPr/>
            </p:nvSpPr>
            <p:spPr bwMode="auto">
              <a:xfrm flipV="1">
                <a:off x="2823" y="277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9" name="Line 2463"/>
              <p:cNvSpPr>
                <a:spLocks noChangeShapeType="1"/>
              </p:cNvSpPr>
              <p:nvPr/>
            </p:nvSpPr>
            <p:spPr bwMode="auto">
              <a:xfrm flipV="1">
                <a:off x="2823" y="2752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0" name="Line 2464"/>
              <p:cNvSpPr>
                <a:spLocks noChangeShapeType="1"/>
              </p:cNvSpPr>
              <p:nvPr/>
            </p:nvSpPr>
            <p:spPr bwMode="auto">
              <a:xfrm flipV="1">
                <a:off x="2823" y="2731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1" name="Line 2465"/>
              <p:cNvSpPr>
                <a:spLocks noChangeShapeType="1"/>
              </p:cNvSpPr>
              <p:nvPr/>
            </p:nvSpPr>
            <p:spPr bwMode="auto">
              <a:xfrm flipV="1">
                <a:off x="2823" y="2709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2" name="Line 2466"/>
              <p:cNvSpPr>
                <a:spLocks noChangeShapeType="1"/>
              </p:cNvSpPr>
              <p:nvPr/>
            </p:nvSpPr>
            <p:spPr bwMode="auto">
              <a:xfrm flipV="1">
                <a:off x="2823" y="268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3" name="Line 2467"/>
              <p:cNvSpPr>
                <a:spLocks noChangeShapeType="1"/>
              </p:cNvSpPr>
              <p:nvPr/>
            </p:nvSpPr>
            <p:spPr bwMode="auto">
              <a:xfrm flipV="1">
                <a:off x="2823" y="266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4" name="Line 2468"/>
              <p:cNvSpPr>
                <a:spLocks noChangeShapeType="1"/>
              </p:cNvSpPr>
              <p:nvPr/>
            </p:nvSpPr>
            <p:spPr bwMode="auto">
              <a:xfrm flipV="1">
                <a:off x="2823" y="2648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5" name="Line 2469"/>
              <p:cNvSpPr>
                <a:spLocks noChangeShapeType="1"/>
              </p:cNvSpPr>
              <p:nvPr/>
            </p:nvSpPr>
            <p:spPr bwMode="auto">
              <a:xfrm flipV="1">
                <a:off x="2823" y="262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6" name="Line 2470"/>
              <p:cNvSpPr>
                <a:spLocks noChangeShapeType="1"/>
              </p:cNvSpPr>
              <p:nvPr/>
            </p:nvSpPr>
            <p:spPr bwMode="auto">
              <a:xfrm flipV="1">
                <a:off x="2823" y="2608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7" name="Line 2471"/>
              <p:cNvSpPr>
                <a:spLocks noChangeShapeType="1"/>
              </p:cNvSpPr>
              <p:nvPr/>
            </p:nvSpPr>
            <p:spPr bwMode="auto">
              <a:xfrm flipV="1">
                <a:off x="2823" y="2587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8" name="Line 2472"/>
              <p:cNvSpPr>
                <a:spLocks noChangeShapeType="1"/>
              </p:cNvSpPr>
              <p:nvPr/>
            </p:nvSpPr>
            <p:spPr bwMode="auto">
              <a:xfrm flipV="1">
                <a:off x="2823" y="2565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9" name="Line 2473"/>
              <p:cNvSpPr>
                <a:spLocks noChangeShapeType="1"/>
              </p:cNvSpPr>
              <p:nvPr/>
            </p:nvSpPr>
            <p:spPr bwMode="auto">
              <a:xfrm flipV="1">
                <a:off x="2823" y="254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0" name="Line 2474"/>
              <p:cNvSpPr>
                <a:spLocks noChangeShapeType="1"/>
              </p:cNvSpPr>
              <p:nvPr/>
            </p:nvSpPr>
            <p:spPr bwMode="auto">
              <a:xfrm flipV="1">
                <a:off x="2823" y="252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1" name="Line 2475"/>
              <p:cNvSpPr>
                <a:spLocks noChangeShapeType="1"/>
              </p:cNvSpPr>
              <p:nvPr/>
            </p:nvSpPr>
            <p:spPr bwMode="auto">
              <a:xfrm flipV="1">
                <a:off x="2823" y="2504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2" name="Line 2476"/>
              <p:cNvSpPr>
                <a:spLocks noChangeShapeType="1"/>
              </p:cNvSpPr>
              <p:nvPr/>
            </p:nvSpPr>
            <p:spPr bwMode="auto">
              <a:xfrm flipV="1">
                <a:off x="2823" y="248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3" name="Line 2477"/>
              <p:cNvSpPr>
                <a:spLocks noChangeShapeType="1"/>
              </p:cNvSpPr>
              <p:nvPr/>
            </p:nvSpPr>
            <p:spPr bwMode="auto">
              <a:xfrm flipV="1">
                <a:off x="2823" y="2464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4" name="Line 2478"/>
              <p:cNvSpPr>
                <a:spLocks noChangeShapeType="1"/>
              </p:cNvSpPr>
              <p:nvPr/>
            </p:nvSpPr>
            <p:spPr bwMode="auto">
              <a:xfrm flipV="1">
                <a:off x="2823" y="2443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5" name="Line 2479"/>
              <p:cNvSpPr>
                <a:spLocks noChangeShapeType="1"/>
              </p:cNvSpPr>
              <p:nvPr/>
            </p:nvSpPr>
            <p:spPr bwMode="auto">
              <a:xfrm flipV="1">
                <a:off x="2823" y="242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6" name="Line 2480"/>
              <p:cNvSpPr>
                <a:spLocks noChangeShapeType="1"/>
              </p:cNvSpPr>
              <p:nvPr/>
            </p:nvSpPr>
            <p:spPr bwMode="auto">
              <a:xfrm flipV="1">
                <a:off x="2823" y="240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7" name="Line 2481"/>
              <p:cNvSpPr>
                <a:spLocks noChangeShapeType="1"/>
              </p:cNvSpPr>
              <p:nvPr/>
            </p:nvSpPr>
            <p:spPr bwMode="auto">
              <a:xfrm flipV="1">
                <a:off x="2823" y="238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8" name="Line 2482"/>
              <p:cNvSpPr>
                <a:spLocks noChangeShapeType="1"/>
              </p:cNvSpPr>
              <p:nvPr/>
            </p:nvSpPr>
            <p:spPr bwMode="auto">
              <a:xfrm flipV="1">
                <a:off x="2823" y="236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9" name="Line 2483"/>
              <p:cNvSpPr>
                <a:spLocks noChangeShapeType="1"/>
              </p:cNvSpPr>
              <p:nvPr/>
            </p:nvSpPr>
            <p:spPr bwMode="auto">
              <a:xfrm flipV="1">
                <a:off x="2823" y="234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0" name="Line 2484"/>
              <p:cNvSpPr>
                <a:spLocks noChangeShapeType="1"/>
              </p:cNvSpPr>
              <p:nvPr/>
            </p:nvSpPr>
            <p:spPr bwMode="auto">
              <a:xfrm flipV="1">
                <a:off x="2823" y="2320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1" name="Line 2485"/>
              <p:cNvSpPr>
                <a:spLocks noChangeShapeType="1"/>
              </p:cNvSpPr>
              <p:nvPr/>
            </p:nvSpPr>
            <p:spPr bwMode="auto">
              <a:xfrm flipV="1">
                <a:off x="2823" y="2299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2" name="Line 2486"/>
              <p:cNvSpPr>
                <a:spLocks noChangeShapeType="1"/>
              </p:cNvSpPr>
              <p:nvPr/>
            </p:nvSpPr>
            <p:spPr bwMode="auto">
              <a:xfrm flipV="1">
                <a:off x="2823" y="227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3" name="Line 2487"/>
              <p:cNvSpPr>
                <a:spLocks noChangeShapeType="1"/>
              </p:cNvSpPr>
              <p:nvPr/>
            </p:nvSpPr>
            <p:spPr bwMode="auto">
              <a:xfrm flipV="1">
                <a:off x="2823" y="2257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4" name="Line 2488"/>
              <p:cNvSpPr>
                <a:spLocks noChangeShapeType="1"/>
              </p:cNvSpPr>
              <p:nvPr/>
            </p:nvSpPr>
            <p:spPr bwMode="auto">
              <a:xfrm flipV="1">
                <a:off x="2823" y="223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5" name="Line 2489"/>
              <p:cNvSpPr>
                <a:spLocks noChangeShapeType="1"/>
              </p:cNvSpPr>
              <p:nvPr/>
            </p:nvSpPr>
            <p:spPr bwMode="auto">
              <a:xfrm flipV="1">
                <a:off x="2823" y="221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6" name="Line 2490"/>
              <p:cNvSpPr>
                <a:spLocks noChangeShapeType="1"/>
              </p:cNvSpPr>
              <p:nvPr/>
            </p:nvSpPr>
            <p:spPr bwMode="auto">
              <a:xfrm flipV="1">
                <a:off x="2823" y="2196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7" name="Line 2491"/>
              <p:cNvSpPr>
                <a:spLocks noChangeShapeType="1"/>
              </p:cNvSpPr>
              <p:nvPr/>
            </p:nvSpPr>
            <p:spPr bwMode="auto">
              <a:xfrm flipV="1">
                <a:off x="2823" y="2176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8" name="Line 2492"/>
              <p:cNvSpPr>
                <a:spLocks noChangeShapeType="1"/>
              </p:cNvSpPr>
              <p:nvPr/>
            </p:nvSpPr>
            <p:spPr bwMode="auto">
              <a:xfrm flipV="1">
                <a:off x="2823" y="2156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9" name="Line 2493"/>
              <p:cNvSpPr>
                <a:spLocks noChangeShapeType="1"/>
              </p:cNvSpPr>
              <p:nvPr/>
            </p:nvSpPr>
            <p:spPr bwMode="auto">
              <a:xfrm flipV="1">
                <a:off x="2823" y="213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0" name="Line 2494"/>
              <p:cNvSpPr>
                <a:spLocks noChangeShapeType="1"/>
              </p:cNvSpPr>
              <p:nvPr/>
            </p:nvSpPr>
            <p:spPr bwMode="auto">
              <a:xfrm flipV="1">
                <a:off x="2823" y="2113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1" name="Line 2495"/>
              <p:cNvSpPr>
                <a:spLocks noChangeShapeType="1"/>
              </p:cNvSpPr>
              <p:nvPr/>
            </p:nvSpPr>
            <p:spPr bwMode="auto">
              <a:xfrm flipV="1">
                <a:off x="2823" y="209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2" name="Line 2496"/>
              <p:cNvSpPr>
                <a:spLocks noChangeShapeType="1"/>
              </p:cNvSpPr>
              <p:nvPr/>
            </p:nvSpPr>
            <p:spPr bwMode="auto">
              <a:xfrm flipV="1">
                <a:off x="2823" y="207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3" name="Line 2497"/>
              <p:cNvSpPr>
                <a:spLocks noChangeShapeType="1"/>
              </p:cNvSpPr>
              <p:nvPr/>
            </p:nvSpPr>
            <p:spPr bwMode="auto">
              <a:xfrm flipV="1">
                <a:off x="2823" y="2052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4" name="Line 2498"/>
              <p:cNvSpPr>
                <a:spLocks noChangeShapeType="1"/>
              </p:cNvSpPr>
              <p:nvPr/>
            </p:nvSpPr>
            <p:spPr bwMode="auto">
              <a:xfrm flipV="1">
                <a:off x="2823" y="2032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5" name="Line 2499"/>
              <p:cNvSpPr>
                <a:spLocks noChangeShapeType="1"/>
              </p:cNvSpPr>
              <p:nvPr/>
            </p:nvSpPr>
            <p:spPr bwMode="auto">
              <a:xfrm flipV="1">
                <a:off x="2823" y="2012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6" name="Line 2500"/>
              <p:cNvSpPr>
                <a:spLocks noChangeShapeType="1"/>
              </p:cNvSpPr>
              <p:nvPr/>
            </p:nvSpPr>
            <p:spPr bwMode="auto">
              <a:xfrm flipV="1">
                <a:off x="2823" y="199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7" name="Line 2501"/>
              <p:cNvSpPr>
                <a:spLocks noChangeShapeType="1"/>
              </p:cNvSpPr>
              <p:nvPr/>
            </p:nvSpPr>
            <p:spPr bwMode="auto">
              <a:xfrm flipV="1">
                <a:off x="2823" y="1969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8" name="Line 2502"/>
              <p:cNvSpPr>
                <a:spLocks noChangeShapeType="1"/>
              </p:cNvSpPr>
              <p:nvPr/>
            </p:nvSpPr>
            <p:spPr bwMode="auto">
              <a:xfrm flipV="1">
                <a:off x="2823" y="194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9" name="Line 2503"/>
              <p:cNvSpPr>
                <a:spLocks noChangeShapeType="1"/>
              </p:cNvSpPr>
              <p:nvPr/>
            </p:nvSpPr>
            <p:spPr bwMode="auto">
              <a:xfrm flipV="1">
                <a:off x="2823" y="192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0" name="Line 2504"/>
              <p:cNvSpPr>
                <a:spLocks noChangeShapeType="1"/>
              </p:cNvSpPr>
              <p:nvPr/>
            </p:nvSpPr>
            <p:spPr bwMode="auto">
              <a:xfrm flipV="1">
                <a:off x="2823" y="1908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1" name="Line 2505"/>
              <p:cNvSpPr>
                <a:spLocks noChangeShapeType="1"/>
              </p:cNvSpPr>
              <p:nvPr/>
            </p:nvSpPr>
            <p:spPr bwMode="auto">
              <a:xfrm flipV="1">
                <a:off x="2823" y="1888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2" name="Line 2506"/>
              <p:cNvSpPr>
                <a:spLocks noChangeShapeType="1"/>
              </p:cNvSpPr>
              <p:nvPr/>
            </p:nvSpPr>
            <p:spPr bwMode="auto">
              <a:xfrm flipV="1">
                <a:off x="2823" y="1868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3" name="Line 2507"/>
              <p:cNvSpPr>
                <a:spLocks noChangeShapeType="1"/>
              </p:cNvSpPr>
              <p:nvPr/>
            </p:nvSpPr>
            <p:spPr bwMode="auto">
              <a:xfrm flipV="1">
                <a:off x="2823" y="184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4" name="Line 2508"/>
              <p:cNvSpPr>
                <a:spLocks noChangeShapeType="1"/>
              </p:cNvSpPr>
              <p:nvPr/>
            </p:nvSpPr>
            <p:spPr bwMode="auto">
              <a:xfrm flipV="1">
                <a:off x="2823" y="182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5" name="Line 2509"/>
              <p:cNvSpPr>
                <a:spLocks noChangeShapeType="1"/>
              </p:cNvSpPr>
              <p:nvPr/>
            </p:nvSpPr>
            <p:spPr bwMode="auto">
              <a:xfrm flipV="1">
                <a:off x="2823" y="180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6" name="Line 2510"/>
              <p:cNvSpPr>
                <a:spLocks noChangeShapeType="1"/>
              </p:cNvSpPr>
              <p:nvPr/>
            </p:nvSpPr>
            <p:spPr bwMode="auto">
              <a:xfrm flipV="1">
                <a:off x="2823" y="178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7" name="Line 2511"/>
              <p:cNvSpPr>
                <a:spLocks noChangeShapeType="1"/>
              </p:cNvSpPr>
              <p:nvPr/>
            </p:nvSpPr>
            <p:spPr bwMode="auto">
              <a:xfrm flipV="1">
                <a:off x="2823" y="1764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8" name="Line 2512"/>
              <p:cNvSpPr>
                <a:spLocks noChangeShapeType="1"/>
              </p:cNvSpPr>
              <p:nvPr/>
            </p:nvSpPr>
            <p:spPr bwMode="auto">
              <a:xfrm flipV="1">
                <a:off x="2823" y="1744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9" name="Line 2513"/>
              <p:cNvSpPr>
                <a:spLocks noChangeShapeType="1"/>
              </p:cNvSpPr>
              <p:nvPr/>
            </p:nvSpPr>
            <p:spPr bwMode="auto">
              <a:xfrm flipV="1">
                <a:off x="2823" y="1724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0" name="Line 2514"/>
              <p:cNvSpPr>
                <a:spLocks noChangeShapeType="1"/>
              </p:cNvSpPr>
              <p:nvPr/>
            </p:nvSpPr>
            <p:spPr bwMode="auto">
              <a:xfrm flipV="1">
                <a:off x="2823" y="170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1" name="Line 2515"/>
              <p:cNvSpPr>
                <a:spLocks noChangeShapeType="1"/>
              </p:cNvSpPr>
              <p:nvPr/>
            </p:nvSpPr>
            <p:spPr bwMode="auto">
              <a:xfrm flipV="1">
                <a:off x="2823" y="168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2" name="Line 2516"/>
              <p:cNvSpPr>
                <a:spLocks noChangeShapeType="1"/>
              </p:cNvSpPr>
              <p:nvPr/>
            </p:nvSpPr>
            <p:spPr bwMode="auto">
              <a:xfrm flipV="1">
                <a:off x="2823" y="1661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3" name="Line 2517"/>
              <p:cNvSpPr>
                <a:spLocks noChangeShapeType="1"/>
              </p:cNvSpPr>
              <p:nvPr/>
            </p:nvSpPr>
            <p:spPr bwMode="auto">
              <a:xfrm flipV="1">
                <a:off x="2823" y="164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4" name="Line 2518"/>
              <p:cNvSpPr>
                <a:spLocks noChangeShapeType="1"/>
              </p:cNvSpPr>
              <p:nvPr/>
            </p:nvSpPr>
            <p:spPr bwMode="auto">
              <a:xfrm flipV="1">
                <a:off x="2823" y="162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5" name="Line 2519"/>
              <p:cNvSpPr>
                <a:spLocks noChangeShapeType="1"/>
              </p:cNvSpPr>
              <p:nvPr/>
            </p:nvSpPr>
            <p:spPr bwMode="auto">
              <a:xfrm flipV="1">
                <a:off x="2823" y="1600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6" name="Line 2520"/>
              <p:cNvSpPr>
                <a:spLocks noChangeShapeType="1"/>
              </p:cNvSpPr>
              <p:nvPr/>
            </p:nvSpPr>
            <p:spPr bwMode="auto">
              <a:xfrm flipV="1">
                <a:off x="2823" y="1580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7" name="Line 2521"/>
              <p:cNvSpPr>
                <a:spLocks noChangeShapeType="1"/>
              </p:cNvSpPr>
              <p:nvPr/>
            </p:nvSpPr>
            <p:spPr bwMode="auto">
              <a:xfrm flipV="1">
                <a:off x="2823" y="155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8" name="Line 2522"/>
              <p:cNvSpPr>
                <a:spLocks noChangeShapeType="1"/>
              </p:cNvSpPr>
              <p:nvPr/>
            </p:nvSpPr>
            <p:spPr bwMode="auto">
              <a:xfrm flipV="1">
                <a:off x="2823" y="153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9" name="Line 2523"/>
              <p:cNvSpPr>
                <a:spLocks noChangeShapeType="1"/>
              </p:cNvSpPr>
              <p:nvPr/>
            </p:nvSpPr>
            <p:spPr bwMode="auto">
              <a:xfrm flipV="1">
                <a:off x="2823" y="1517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0" name="Line 2524"/>
              <p:cNvSpPr>
                <a:spLocks noChangeShapeType="1"/>
              </p:cNvSpPr>
              <p:nvPr/>
            </p:nvSpPr>
            <p:spPr bwMode="auto">
              <a:xfrm flipV="1">
                <a:off x="2823" y="149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1" name="Line 2525"/>
              <p:cNvSpPr>
                <a:spLocks noChangeShapeType="1"/>
              </p:cNvSpPr>
              <p:nvPr/>
            </p:nvSpPr>
            <p:spPr bwMode="auto">
              <a:xfrm flipV="1">
                <a:off x="2823" y="147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2" name="Line 2526"/>
              <p:cNvSpPr>
                <a:spLocks noChangeShapeType="1"/>
              </p:cNvSpPr>
              <p:nvPr/>
            </p:nvSpPr>
            <p:spPr bwMode="auto">
              <a:xfrm flipV="1">
                <a:off x="2823" y="1456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3" name="Line 2527"/>
              <p:cNvSpPr>
                <a:spLocks noChangeShapeType="1"/>
              </p:cNvSpPr>
              <p:nvPr/>
            </p:nvSpPr>
            <p:spPr bwMode="auto">
              <a:xfrm flipV="1">
                <a:off x="2823" y="1436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4" name="Line 2528"/>
              <p:cNvSpPr>
                <a:spLocks noChangeShapeType="1"/>
              </p:cNvSpPr>
              <p:nvPr/>
            </p:nvSpPr>
            <p:spPr bwMode="auto">
              <a:xfrm flipV="1">
                <a:off x="2823" y="141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5" name="Line 2529"/>
              <p:cNvSpPr>
                <a:spLocks noChangeShapeType="1"/>
              </p:cNvSpPr>
              <p:nvPr/>
            </p:nvSpPr>
            <p:spPr bwMode="auto">
              <a:xfrm flipV="1">
                <a:off x="2823" y="139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6" name="Line 2530"/>
              <p:cNvSpPr>
                <a:spLocks noChangeShapeType="1"/>
              </p:cNvSpPr>
              <p:nvPr/>
            </p:nvSpPr>
            <p:spPr bwMode="auto">
              <a:xfrm flipV="1">
                <a:off x="2823" y="1373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7" name="Line 2531"/>
              <p:cNvSpPr>
                <a:spLocks noChangeShapeType="1"/>
              </p:cNvSpPr>
              <p:nvPr/>
            </p:nvSpPr>
            <p:spPr bwMode="auto">
              <a:xfrm flipV="1">
                <a:off x="2823" y="135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8" name="Line 2532"/>
              <p:cNvSpPr>
                <a:spLocks noChangeShapeType="1"/>
              </p:cNvSpPr>
              <p:nvPr/>
            </p:nvSpPr>
            <p:spPr bwMode="auto">
              <a:xfrm flipV="1">
                <a:off x="2823" y="133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9" name="Line 2533"/>
              <p:cNvSpPr>
                <a:spLocks noChangeShapeType="1"/>
              </p:cNvSpPr>
              <p:nvPr/>
            </p:nvSpPr>
            <p:spPr bwMode="auto">
              <a:xfrm flipV="1">
                <a:off x="2823" y="1312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0" name="Line 2534"/>
              <p:cNvSpPr>
                <a:spLocks noChangeShapeType="1"/>
              </p:cNvSpPr>
              <p:nvPr/>
            </p:nvSpPr>
            <p:spPr bwMode="auto">
              <a:xfrm flipV="1">
                <a:off x="2823" y="1292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1" name="Line 2535"/>
              <p:cNvSpPr>
                <a:spLocks noChangeShapeType="1"/>
              </p:cNvSpPr>
              <p:nvPr/>
            </p:nvSpPr>
            <p:spPr bwMode="auto">
              <a:xfrm flipV="1">
                <a:off x="2823" y="1270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2" name="Line 2536"/>
              <p:cNvSpPr>
                <a:spLocks noChangeShapeType="1"/>
              </p:cNvSpPr>
              <p:nvPr/>
            </p:nvSpPr>
            <p:spPr bwMode="auto">
              <a:xfrm flipV="1">
                <a:off x="2823" y="125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3" name="Line 2537"/>
              <p:cNvSpPr>
                <a:spLocks noChangeShapeType="1"/>
              </p:cNvSpPr>
              <p:nvPr/>
            </p:nvSpPr>
            <p:spPr bwMode="auto">
              <a:xfrm flipV="1">
                <a:off x="2823" y="123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4" name="Line 2538"/>
              <p:cNvSpPr>
                <a:spLocks noChangeShapeType="1"/>
              </p:cNvSpPr>
              <p:nvPr/>
            </p:nvSpPr>
            <p:spPr bwMode="auto">
              <a:xfrm flipV="1">
                <a:off x="2823" y="120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5" name="Line 2539"/>
              <p:cNvSpPr>
                <a:spLocks noChangeShapeType="1"/>
              </p:cNvSpPr>
              <p:nvPr/>
            </p:nvSpPr>
            <p:spPr bwMode="auto">
              <a:xfrm flipV="1">
                <a:off x="2823" y="118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6" name="Line 2540"/>
              <p:cNvSpPr>
                <a:spLocks noChangeShapeType="1"/>
              </p:cNvSpPr>
              <p:nvPr/>
            </p:nvSpPr>
            <p:spPr bwMode="auto">
              <a:xfrm flipV="1">
                <a:off x="2823" y="1168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7" name="Line 2541"/>
              <p:cNvSpPr>
                <a:spLocks noChangeShapeType="1"/>
              </p:cNvSpPr>
              <p:nvPr/>
            </p:nvSpPr>
            <p:spPr bwMode="auto">
              <a:xfrm flipV="1">
                <a:off x="2823" y="1148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8" name="Line 2542"/>
              <p:cNvSpPr>
                <a:spLocks noChangeShapeType="1"/>
              </p:cNvSpPr>
              <p:nvPr/>
            </p:nvSpPr>
            <p:spPr bwMode="auto">
              <a:xfrm flipV="1">
                <a:off x="2823" y="1126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9" name="Line 2543"/>
              <p:cNvSpPr>
                <a:spLocks noChangeShapeType="1"/>
              </p:cNvSpPr>
              <p:nvPr/>
            </p:nvSpPr>
            <p:spPr bwMode="auto">
              <a:xfrm flipV="1">
                <a:off x="2823" y="110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0" name="Line 2544"/>
              <p:cNvSpPr>
                <a:spLocks noChangeShapeType="1"/>
              </p:cNvSpPr>
              <p:nvPr/>
            </p:nvSpPr>
            <p:spPr bwMode="auto">
              <a:xfrm flipV="1">
                <a:off x="2823" y="108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1" name="Line 2545"/>
              <p:cNvSpPr>
                <a:spLocks noChangeShapeType="1"/>
              </p:cNvSpPr>
              <p:nvPr/>
            </p:nvSpPr>
            <p:spPr bwMode="auto">
              <a:xfrm flipV="1">
                <a:off x="2823" y="1065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2" name="Line 2546"/>
              <p:cNvSpPr>
                <a:spLocks noChangeShapeType="1"/>
              </p:cNvSpPr>
              <p:nvPr/>
            </p:nvSpPr>
            <p:spPr bwMode="auto">
              <a:xfrm flipV="1">
                <a:off x="2823" y="104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3" name="Line 2547"/>
              <p:cNvSpPr>
                <a:spLocks noChangeShapeType="1"/>
              </p:cNvSpPr>
              <p:nvPr/>
            </p:nvSpPr>
            <p:spPr bwMode="auto">
              <a:xfrm flipV="1">
                <a:off x="2823" y="1025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4" name="Line 2548"/>
              <p:cNvSpPr>
                <a:spLocks noChangeShapeType="1"/>
              </p:cNvSpPr>
              <p:nvPr/>
            </p:nvSpPr>
            <p:spPr bwMode="auto">
              <a:xfrm flipV="1">
                <a:off x="2823" y="1004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5" name="Line 2549"/>
              <p:cNvSpPr>
                <a:spLocks noChangeShapeType="1"/>
              </p:cNvSpPr>
              <p:nvPr/>
            </p:nvSpPr>
            <p:spPr bwMode="auto">
              <a:xfrm flipV="1">
                <a:off x="2823" y="982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6" name="Line 2550"/>
              <p:cNvSpPr>
                <a:spLocks noChangeShapeType="1"/>
              </p:cNvSpPr>
              <p:nvPr/>
            </p:nvSpPr>
            <p:spPr bwMode="auto">
              <a:xfrm flipV="1">
                <a:off x="2823" y="96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7" name="Line 2551"/>
              <p:cNvSpPr>
                <a:spLocks noChangeShapeType="1"/>
              </p:cNvSpPr>
              <p:nvPr/>
            </p:nvSpPr>
            <p:spPr bwMode="auto">
              <a:xfrm flipV="1">
                <a:off x="2823" y="94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8" name="Line 2552"/>
              <p:cNvSpPr>
                <a:spLocks noChangeShapeType="1"/>
              </p:cNvSpPr>
              <p:nvPr/>
            </p:nvSpPr>
            <p:spPr bwMode="auto">
              <a:xfrm flipV="1">
                <a:off x="2823" y="921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9" name="Line 2553"/>
              <p:cNvSpPr>
                <a:spLocks noChangeShapeType="1"/>
              </p:cNvSpPr>
              <p:nvPr/>
            </p:nvSpPr>
            <p:spPr bwMode="auto">
              <a:xfrm flipV="1">
                <a:off x="2823" y="90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0" name="Line 2554"/>
              <p:cNvSpPr>
                <a:spLocks noChangeShapeType="1"/>
              </p:cNvSpPr>
              <p:nvPr/>
            </p:nvSpPr>
            <p:spPr bwMode="auto">
              <a:xfrm flipV="1">
                <a:off x="2823" y="881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1" name="Line 2555"/>
              <p:cNvSpPr>
                <a:spLocks noChangeShapeType="1"/>
              </p:cNvSpPr>
              <p:nvPr/>
            </p:nvSpPr>
            <p:spPr bwMode="auto">
              <a:xfrm flipV="1">
                <a:off x="2823" y="860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2" name="Line 2556"/>
              <p:cNvSpPr>
                <a:spLocks noChangeShapeType="1"/>
              </p:cNvSpPr>
              <p:nvPr/>
            </p:nvSpPr>
            <p:spPr bwMode="auto">
              <a:xfrm flipV="1">
                <a:off x="2823" y="838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3" name="Line 2557"/>
              <p:cNvSpPr>
                <a:spLocks noChangeShapeType="1"/>
              </p:cNvSpPr>
              <p:nvPr/>
            </p:nvSpPr>
            <p:spPr bwMode="auto">
              <a:xfrm flipV="1">
                <a:off x="2823" y="81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4" name="Line 2558"/>
              <p:cNvSpPr>
                <a:spLocks noChangeShapeType="1"/>
              </p:cNvSpPr>
              <p:nvPr/>
            </p:nvSpPr>
            <p:spPr bwMode="auto">
              <a:xfrm flipV="1">
                <a:off x="2823" y="3804"/>
                <a:ext cx="0" cy="44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5" name="Line 2559"/>
              <p:cNvSpPr>
                <a:spLocks noChangeShapeType="1"/>
              </p:cNvSpPr>
              <p:nvPr/>
            </p:nvSpPr>
            <p:spPr bwMode="auto">
              <a:xfrm>
                <a:off x="2823" y="817"/>
                <a:ext cx="0" cy="4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6" name="Freeform 2560"/>
              <p:cNvSpPr>
                <a:spLocks/>
              </p:cNvSpPr>
              <p:nvPr/>
            </p:nvSpPr>
            <p:spPr bwMode="auto">
              <a:xfrm>
                <a:off x="2742" y="3910"/>
                <a:ext cx="36" cy="93"/>
              </a:xfrm>
              <a:custGeom>
                <a:avLst/>
                <a:gdLst>
                  <a:gd name="T0" fmla="*/ 0 w 36"/>
                  <a:gd name="T1" fmla="*/ 10 h 93"/>
                  <a:gd name="T2" fmla="*/ 23 w 36"/>
                  <a:gd name="T3" fmla="*/ 0 h 93"/>
                  <a:gd name="T4" fmla="*/ 24 w 36"/>
                  <a:gd name="T5" fmla="*/ 0 h 93"/>
                  <a:gd name="T6" fmla="*/ 24 w 36"/>
                  <a:gd name="T7" fmla="*/ 77 h 93"/>
                  <a:gd name="T8" fmla="*/ 24 w 36"/>
                  <a:gd name="T9" fmla="*/ 82 h 93"/>
                  <a:gd name="T10" fmla="*/ 24 w 36"/>
                  <a:gd name="T11" fmla="*/ 86 h 93"/>
                  <a:gd name="T12" fmla="*/ 26 w 36"/>
                  <a:gd name="T13" fmla="*/ 87 h 93"/>
                  <a:gd name="T14" fmla="*/ 26 w 36"/>
                  <a:gd name="T15" fmla="*/ 89 h 93"/>
                  <a:gd name="T16" fmla="*/ 27 w 36"/>
                  <a:gd name="T17" fmla="*/ 90 h 93"/>
                  <a:gd name="T18" fmla="*/ 32 w 36"/>
                  <a:gd name="T19" fmla="*/ 92 h 93"/>
                  <a:gd name="T20" fmla="*/ 36 w 36"/>
                  <a:gd name="T21" fmla="*/ 92 h 93"/>
                  <a:gd name="T22" fmla="*/ 36 w 36"/>
                  <a:gd name="T23" fmla="*/ 93 h 93"/>
                  <a:gd name="T24" fmla="*/ 1 w 36"/>
                  <a:gd name="T25" fmla="*/ 93 h 93"/>
                  <a:gd name="T26" fmla="*/ 1 w 36"/>
                  <a:gd name="T27" fmla="*/ 92 h 93"/>
                  <a:gd name="T28" fmla="*/ 7 w 36"/>
                  <a:gd name="T29" fmla="*/ 92 h 93"/>
                  <a:gd name="T30" fmla="*/ 10 w 36"/>
                  <a:gd name="T31" fmla="*/ 90 h 93"/>
                  <a:gd name="T32" fmla="*/ 11 w 36"/>
                  <a:gd name="T33" fmla="*/ 89 h 93"/>
                  <a:gd name="T34" fmla="*/ 13 w 36"/>
                  <a:gd name="T35" fmla="*/ 87 h 93"/>
                  <a:gd name="T36" fmla="*/ 13 w 36"/>
                  <a:gd name="T37" fmla="*/ 86 h 93"/>
                  <a:gd name="T38" fmla="*/ 13 w 36"/>
                  <a:gd name="T39" fmla="*/ 82 h 93"/>
                  <a:gd name="T40" fmla="*/ 13 w 36"/>
                  <a:gd name="T41" fmla="*/ 77 h 93"/>
                  <a:gd name="T42" fmla="*/ 13 w 36"/>
                  <a:gd name="T43" fmla="*/ 26 h 93"/>
                  <a:gd name="T44" fmla="*/ 13 w 36"/>
                  <a:gd name="T45" fmla="*/ 21 h 93"/>
                  <a:gd name="T46" fmla="*/ 13 w 36"/>
                  <a:gd name="T47" fmla="*/ 16 h 93"/>
                  <a:gd name="T48" fmla="*/ 13 w 36"/>
                  <a:gd name="T49" fmla="*/ 13 h 93"/>
                  <a:gd name="T50" fmla="*/ 11 w 36"/>
                  <a:gd name="T51" fmla="*/ 12 h 93"/>
                  <a:gd name="T52" fmla="*/ 11 w 36"/>
                  <a:gd name="T53" fmla="*/ 10 h 93"/>
                  <a:gd name="T54" fmla="*/ 10 w 36"/>
                  <a:gd name="T55" fmla="*/ 10 h 93"/>
                  <a:gd name="T56" fmla="*/ 8 w 36"/>
                  <a:gd name="T57" fmla="*/ 9 h 93"/>
                  <a:gd name="T58" fmla="*/ 5 w 36"/>
                  <a:gd name="T59" fmla="*/ 10 h 93"/>
                  <a:gd name="T60" fmla="*/ 1 w 36"/>
                  <a:gd name="T61" fmla="*/ 12 h 93"/>
                  <a:gd name="T62" fmla="*/ 0 w 36"/>
                  <a:gd name="T63" fmla="*/ 1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6" h="93">
                    <a:moveTo>
                      <a:pt x="0" y="10"/>
                    </a:moveTo>
                    <a:lnTo>
                      <a:pt x="23" y="0"/>
                    </a:lnTo>
                    <a:lnTo>
                      <a:pt x="24" y="0"/>
                    </a:lnTo>
                    <a:lnTo>
                      <a:pt x="24" y="77"/>
                    </a:lnTo>
                    <a:lnTo>
                      <a:pt x="24" y="82"/>
                    </a:lnTo>
                    <a:lnTo>
                      <a:pt x="24" y="86"/>
                    </a:lnTo>
                    <a:lnTo>
                      <a:pt x="26" y="87"/>
                    </a:lnTo>
                    <a:lnTo>
                      <a:pt x="26" y="89"/>
                    </a:lnTo>
                    <a:lnTo>
                      <a:pt x="27" y="90"/>
                    </a:lnTo>
                    <a:lnTo>
                      <a:pt x="32" y="92"/>
                    </a:lnTo>
                    <a:lnTo>
                      <a:pt x="36" y="92"/>
                    </a:lnTo>
                    <a:lnTo>
                      <a:pt x="36" y="93"/>
                    </a:lnTo>
                    <a:lnTo>
                      <a:pt x="1" y="93"/>
                    </a:lnTo>
                    <a:lnTo>
                      <a:pt x="1" y="92"/>
                    </a:lnTo>
                    <a:lnTo>
                      <a:pt x="7" y="92"/>
                    </a:lnTo>
                    <a:lnTo>
                      <a:pt x="10" y="90"/>
                    </a:lnTo>
                    <a:lnTo>
                      <a:pt x="11" y="89"/>
                    </a:lnTo>
                    <a:lnTo>
                      <a:pt x="13" y="87"/>
                    </a:lnTo>
                    <a:lnTo>
                      <a:pt x="13" y="86"/>
                    </a:lnTo>
                    <a:lnTo>
                      <a:pt x="13" y="82"/>
                    </a:lnTo>
                    <a:lnTo>
                      <a:pt x="13" y="77"/>
                    </a:lnTo>
                    <a:lnTo>
                      <a:pt x="13" y="26"/>
                    </a:lnTo>
                    <a:lnTo>
                      <a:pt x="13" y="21"/>
                    </a:lnTo>
                    <a:lnTo>
                      <a:pt x="13" y="16"/>
                    </a:lnTo>
                    <a:lnTo>
                      <a:pt x="13" y="13"/>
                    </a:lnTo>
                    <a:lnTo>
                      <a:pt x="11" y="12"/>
                    </a:lnTo>
                    <a:lnTo>
                      <a:pt x="11" y="10"/>
                    </a:lnTo>
                    <a:lnTo>
                      <a:pt x="10" y="10"/>
                    </a:lnTo>
                    <a:lnTo>
                      <a:pt x="8" y="9"/>
                    </a:lnTo>
                    <a:lnTo>
                      <a:pt x="5" y="10"/>
                    </a:lnTo>
                    <a:lnTo>
                      <a:pt x="1" y="12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7" name="Freeform 2561"/>
              <p:cNvSpPr>
                <a:spLocks noEditPoints="1"/>
              </p:cNvSpPr>
              <p:nvPr/>
            </p:nvSpPr>
            <p:spPr bwMode="auto">
              <a:xfrm>
                <a:off x="2801" y="3910"/>
                <a:ext cx="57" cy="95"/>
              </a:xfrm>
              <a:custGeom>
                <a:avLst/>
                <a:gdLst>
                  <a:gd name="T0" fmla="*/ 0 w 57"/>
                  <a:gd name="T1" fmla="*/ 48 h 95"/>
                  <a:gd name="T2" fmla="*/ 2 w 57"/>
                  <a:gd name="T3" fmla="*/ 34 h 95"/>
                  <a:gd name="T4" fmla="*/ 5 w 57"/>
                  <a:gd name="T5" fmla="*/ 21 h 95"/>
                  <a:gd name="T6" fmla="*/ 7 w 57"/>
                  <a:gd name="T7" fmla="*/ 15 h 95"/>
                  <a:gd name="T8" fmla="*/ 12 w 57"/>
                  <a:gd name="T9" fmla="*/ 9 h 95"/>
                  <a:gd name="T10" fmla="*/ 16 w 57"/>
                  <a:gd name="T11" fmla="*/ 5 h 95"/>
                  <a:gd name="T12" fmla="*/ 22 w 57"/>
                  <a:gd name="T13" fmla="*/ 2 h 95"/>
                  <a:gd name="T14" fmla="*/ 29 w 57"/>
                  <a:gd name="T15" fmla="*/ 0 h 95"/>
                  <a:gd name="T16" fmla="*/ 35 w 57"/>
                  <a:gd name="T17" fmla="*/ 2 h 95"/>
                  <a:gd name="T18" fmla="*/ 41 w 57"/>
                  <a:gd name="T19" fmla="*/ 5 h 95"/>
                  <a:gd name="T20" fmla="*/ 47 w 57"/>
                  <a:gd name="T21" fmla="*/ 10 h 95"/>
                  <a:gd name="T22" fmla="*/ 54 w 57"/>
                  <a:gd name="T23" fmla="*/ 26 h 95"/>
                  <a:gd name="T24" fmla="*/ 57 w 57"/>
                  <a:gd name="T25" fmla="*/ 47 h 95"/>
                  <a:gd name="T26" fmla="*/ 55 w 57"/>
                  <a:gd name="T27" fmla="*/ 61 h 95"/>
                  <a:gd name="T28" fmla="*/ 53 w 57"/>
                  <a:gd name="T29" fmla="*/ 73 h 95"/>
                  <a:gd name="T30" fmla="*/ 50 w 57"/>
                  <a:gd name="T31" fmla="*/ 80 h 95"/>
                  <a:gd name="T32" fmla="*/ 45 w 57"/>
                  <a:gd name="T33" fmla="*/ 86 h 95"/>
                  <a:gd name="T34" fmla="*/ 41 w 57"/>
                  <a:gd name="T35" fmla="*/ 89 h 95"/>
                  <a:gd name="T36" fmla="*/ 35 w 57"/>
                  <a:gd name="T37" fmla="*/ 93 h 95"/>
                  <a:gd name="T38" fmla="*/ 28 w 57"/>
                  <a:gd name="T39" fmla="*/ 95 h 95"/>
                  <a:gd name="T40" fmla="*/ 22 w 57"/>
                  <a:gd name="T41" fmla="*/ 93 h 95"/>
                  <a:gd name="T42" fmla="*/ 16 w 57"/>
                  <a:gd name="T43" fmla="*/ 90 h 95"/>
                  <a:gd name="T44" fmla="*/ 12 w 57"/>
                  <a:gd name="T45" fmla="*/ 86 h 95"/>
                  <a:gd name="T46" fmla="*/ 7 w 57"/>
                  <a:gd name="T47" fmla="*/ 79 h 95"/>
                  <a:gd name="T48" fmla="*/ 2 w 57"/>
                  <a:gd name="T49" fmla="*/ 64 h 95"/>
                  <a:gd name="T50" fmla="*/ 0 w 57"/>
                  <a:gd name="T51" fmla="*/ 48 h 95"/>
                  <a:gd name="T52" fmla="*/ 13 w 57"/>
                  <a:gd name="T53" fmla="*/ 50 h 95"/>
                  <a:gd name="T54" fmla="*/ 13 w 57"/>
                  <a:gd name="T55" fmla="*/ 67 h 95"/>
                  <a:gd name="T56" fmla="*/ 18 w 57"/>
                  <a:gd name="T57" fmla="*/ 80 h 95"/>
                  <a:gd name="T58" fmla="*/ 19 w 57"/>
                  <a:gd name="T59" fmla="*/ 84 h 95"/>
                  <a:gd name="T60" fmla="*/ 22 w 57"/>
                  <a:gd name="T61" fmla="*/ 87 h 95"/>
                  <a:gd name="T62" fmla="*/ 25 w 57"/>
                  <a:gd name="T63" fmla="*/ 89 h 95"/>
                  <a:gd name="T64" fmla="*/ 28 w 57"/>
                  <a:gd name="T65" fmla="*/ 90 h 95"/>
                  <a:gd name="T66" fmla="*/ 32 w 57"/>
                  <a:gd name="T67" fmla="*/ 89 h 95"/>
                  <a:gd name="T68" fmla="*/ 35 w 57"/>
                  <a:gd name="T69" fmla="*/ 87 h 95"/>
                  <a:gd name="T70" fmla="*/ 38 w 57"/>
                  <a:gd name="T71" fmla="*/ 84 h 95"/>
                  <a:gd name="T72" fmla="*/ 39 w 57"/>
                  <a:gd name="T73" fmla="*/ 80 h 95"/>
                  <a:gd name="T74" fmla="*/ 41 w 57"/>
                  <a:gd name="T75" fmla="*/ 76 h 95"/>
                  <a:gd name="T76" fmla="*/ 44 w 57"/>
                  <a:gd name="T77" fmla="*/ 63 h 95"/>
                  <a:gd name="T78" fmla="*/ 44 w 57"/>
                  <a:gd name="T79" fmla="*/ 44 h 95"/>
                  <a:gd name="T80" fmla="*/ 44 w 57"/>
                  <a:gd name="T81" fmla="*/ 29 h 95"/>
                  <a:gd name="T82" fmla="*/ 41 w 57"/>
                  <a:gd name="T83" fmla="*/ 18 h 95"/>
                  <a:gd name="T84" fmla="*/ 39 w 57"/>
                  <a:gd name="T85" fmla="*/ 13 h 95"/>
                  <a:gd name="T86" fmla="*/ 38 w 57"/>
                  <a:gd name="T87" fmla="*/ 9 h 95"/>
                  <a:gd name="T88" fmla="*/ 35 w 57"/>
                  <a:gd name="T89" fmla="*/ 6 h 95"/>
                  <a:gd name="T90" fmla="*/ 32 w 57"/>
                  <a:gd name="T91" fmla="*/ 5 h 95"/>
                  <a:gd name="T92" fmla="*/ 29 w 57"/>
                  <a:gd name="T93" fmla="*/ 5 h 95"/>
                  <a:gd name="T94" fmla="*/ 25 w 57"/>
                  <a:gd name="T95" fmla="*/ 6 h 95"/>
                  <a:gd name="T96" fmla="*/ 21 w 57"/>
                  <a:gd name="T97" fmla="*/ 9 h 95"/>
                  <a:gd name="T98" fmla="*/ 18 w 57"/>
                  <a:gd name="T99" fmla="*/ 13 h 95"/>
                  <a:gd name="T100" fmla="*/ 16 w 57"/>
                  <a:gd name="T101" fmla="*/ 19 h 95"/>
                  <a:gd name="T102" fmla="*/ 15 w 57"/>
                  <a:gd name="T103" fmla="*/ 26 h 95"/>
                  <a:gd name="T104" fmla="*/ 13 w 57"/>
                  <a:gd name="T105" fmla="*/ 5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7" h="95">
                    <a:moveTo>
                      <a:pt x="0" y="48"/>
                    </a:moveTo>
                    <a:lnTo>
                      <a:pt x="2" y="34"/>
                    </a:lnTo>
                    <a:lnTo>
                      <a:pt x="5" y="21"/>
                    </a:lnTo>
                    <a:lnTo>
                      <a:pt x="7" y="15"/>
                    </a:lnTo>
                    <a:lnTo>
                      <a:pt x="12" y="9"/>
                    </a:lnTo>
                    <a:lnTo>
                      <a:pt x="16" y="5"/>
                    </a:lnTo>
                    <a:lnTo>
                      <a:pt x="22" y="2"/>
                    </a:lnTo>
                    <a:lnTo>
                      <a:pt x="29" y="0"/>
                    </a:lnTo>
                    <a:lnTo>
                      <a:pt x="35" y="2"/>
                    </a:lnTo>
                    <a:lnTo>
                      <a:pt x="41" y="5"/>
                    </a:lnTo>
                    <a:lnTo>
                      <a:pt x="47" y="10"/>
                    </a:lnTo>
                    <a:lnTo>
                      <a:pt x="54" y="26"/>
                    </a:lnTo>
                    <a:lnTo>
                      <a:pt x="57" y="47"/>
                    </a:lnTo>
                    <a:lnTo>
                      <a:pt x="55" y="61"/>
                    </a:lnTo>
                    <a:lnTo>
                      <a:pt x="53" y="73"/>
                    </a:lnTo>
                    <a:lnTo>
                      <a:pt x="50" y="80"/>
                    </a:lnTo>
                    <a:lnTo>
                      <a:pt x="45" y="86"/>
                    </a:lnTo>
                    <a:lnTo>
                      <a:pt x="41" y="89"/>
                    </a:lnTo>
                    <a:lnTo>
                      <a:pt x="35" y="93"/>
                    </a:lnTo>
                    <a:lnTo>
                      <a:pt x="28" y="95"/>
                    </a:lnTo>
                    <a:lnTo>
                      <a:pt x="22" y="93"/>
                    </a:lnTo>
                    <a:lnTo>
                      <a:pt x="16" y="90"/>
                    </a:lnTo>
                    <a:lnTo>
                      <a:pt x="12" y="86"/>
                    </a:lnTo>
                    <a:lnTo>
                      <a:pt x="7" y="79"/>
                    </a:lnTo>
                    <a:lnTo>
                      <a:pt x="2" y="64"/>
                    </a:lnTo>
                    <a:lnTo>
                      <a:pt x="0" y="48"/>
                    </a:lnTo>
                    <a:close/>
                    <a:moveTo>
                      <a:pt x="13" y="50"/>
                    </a:moveTo>
                    <a:lnTo>
                      <a:pt x="13" y="67"/>
                    </a:lnTo>
                    <a:lnTo>
                      <a:pt x="18" y="80"/>
                    </a:lnTo>
                    <a:lnTo>
                      <a:pt x="19" y="84"/>
                    </a:lnTo>
                    <a:lnTo>
                      <a:pt x="22" y="87"/>
                    </a:lnTo>
                    <a:lnTo>
                      <a:pt x="25" y="89"/>
                    </a:lnTo>
                    <a:lnTo>
                      <a:pt x="28" y="90"/>
                    </a:lnTo>
                    <a:lnTo>
                      <a:pt x="32" y="89"/>
                    </a:lnTo>
                    <a:lnTo>
                      <a:pt x="35" y="87"/>
                    </a:lnTo>
                    <a:lnTo>
                      <a:pt x="38" y="84"/>
                    </a:lnTo>
                    <a:lnTo>
                      <a:pt x="39" y="80"/>
                    </a:lnTo>
                    <a:lnTo>
                      <a:pt x="41" y="76"/>
                    </a:lnTo>
                    <a:lnTo>
                      <a:pt x="44" y="63"/>
                    </a:lnTo>
                    <a:lnTo>
                      <a:pt x="44" y="44"/>
                    </a:lnTo>
                    <a:lnTo>
                      <a:pt x="44" y="29"/>
                    </a:lnTo>
                    <a:lnTo>
                      <a:pt x="41" y="18"/>
                    </a:lnTo>
                    <a:lnTo>
                      <a:pt x="39" y="13"/>
                    </a:lnTo>
                    <a:lnTo>
                      <a:pt x="38" y="9"/>
                    </a:lnTo>
                    <a:lnTo>
                      <a:pt x="35" y="6"/>
                    </a:lnTo>
                    <a:lnTo>
                      <a:pt x="32" y="5"/>
                    </a:lnTo>
                    <a:lnTo>
                      <a:pt x="29" y="5"/>
                    </a:lnTo>
                    <a:lnTo>
                      <a:pt x="25" y="6"/>
                    </a:lnTo>
                    <a:lnTo>
                      <a:pt x="21" y="9"/>
                    </a:lnTo>
                    <a:lnTo>
                      <a:pt x="18" y="13"/>
                    </a:lnTo>
                    <a:lnTo>
                      <a:pt x="16" y="19"/>
                    </a:lnTo>
                    <a:lnTo>
                      <a:pt x="15" y="26"/>
                    </a:lnTo>
                    <a:lnTo>
                      <a:pt x="13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8" name="Freeform 2562"/>
              <p:cNvSpPr>
                <a:spLocks/>
              </p:cNvSpPr>
              <p:nvPr/>
            </p:nvSpPr>
            <p:spPr bwMode="auto">
              <a:xfrm>
                <a:off x="2868" y="3861"/>
                <a:ext cx="41" cy="74"/>
              </a:xfrm>
              <a:custGeom>
                <a:avLst/>
                <a:gdLst>
                  <a:gd name="T0" fmla="*/ 4 w 41"/>
                  <a:gd name="T1" fmla="*/ 7 h 74"/>
                  <a:gd name="T2" fmla="*/ 13 w 41"/>
                  <a:gd name="T3" fmla="*/ 1 h 74"/>
                  <a:gd name="T4" fmla="*/ 20 w 41"/>
                  <a:gd name="T5" fmla="*/ 0 h 74"/>
                  <a:gd name="T6" fmla="*/ 31 w 41"/>
                  <a:gd name="T7" fmla="*/ 1 h 74"/>
                  <a:gd name="T8" fmla="*/ 36 w 41"/>
                  <a:gd name="T9" fmla="*/ 10 h 74"/>
                  <a:gd name="T10" fmla="*/ 36 w 41"/>
                  <a:gd name="T11" fmla="*/ 19 h 74"/>
                  <a:gd name="T12" fmla="*/ 28 w 41"/>
                  <a:gd name="T13" fmla="*/ 30 h 74"/>
                  <a:gd name="T14" fmla="*/ 38 w 41"/>
                  <a:gd name="T15" fmla="*/ 38 h 74"/>
                  <a:gd name="T16" fmla="*/ 41 w 41"/>
                  <a:gd name="T17" fmla="*/ 49 h 74"/>
                  <a:gd name="T18" fmla="*/ 39 w 41"/>
                  <a:gd name="T19" fmla="*/ 61 h 74"/>
                  <a:gd name="T20" fmla="*/ 31 w 41"/>
                  <a:gd name="T21" fmla="*/ 70 h 74"/>
                  <a:gd name="T22" fmla="*/ 20 w 41"/>
                  <a:gd name="T23" fmla="*/ 74 h 74"/>
                  <a:gd name="T24" fmla="*/ 9 w 41"/>
                  <a:gd name="T25" fmla="*/ 74 h 74"/>
                  <a:gd name="T26" fmla="*/ 3 w 41"/>
                  <a:gd name="T27" fmla="*/ 72 h 74"/>
                  <a:gd name="T28" fmla="*/ 0 w 41"/>
                  <a:gd name="T29" fmla="*/ 70 h 74"/>
                  <a:gd name="T30" fmla="*/ 2 w 41"/>
                  <a:gd name="T31" fmla="*/ 67 h 74"/>
                  <a:gd name="T32" fmla="*/ 4 w 41"/>
                  <a:gd name="T33" fmla="*/ 65 h 74"/>
                  <a:gd name="T34" fmla="*/ 9 w 41"/>
                  <a:gd name="T35" fmla="*/ 67 h 74"/>
                  <a:gd name="T36" fmla="*/ 15 w 41"/>
                  <a:gd name="T37" fmla="*/ 70 h 74"/>
                  <a:gd name="T38" fmla="*/ 20 w 41"/>
                  <a:gd name="T39" fmla="*/ 70 h 74"/>
                  <a:gd name="T40" fmla="*/ 29 w 41"/>
                  <a:gd name="T41" fmla="*/ 65 h 74"/>
                  <a:gd name="T42" fmla="*/ 34 w 41"/>
                  <a:gd name="T43" fmla="*/ 55 h 74"/>
                  <a:gd name="T44" fmla="*/ 32 w 41"/>
                  <a:gd name="T45" fmla="*/ 48 h 74"/>
                  <a:gd name="T46" fmla="*/ 29 w 41"/>
                  <a:gd name="T47" fmla="*/ 42 h 74"/>
                  <a:gd name="T48" fmla="*/ 22 w 41"/>
                  <a:gd name="T49" fmla="*/ 39 h 74"/>
                  <a:gd name="T50" fmla="*/ 15 w 41"/>
                  <a:gd name="T51" fmla="*/ 38 h 74"/>
                  <a:gd name="T52" fmla="*/ 13 w 41"/>
                  <a:gd name="T53" fmla="*/ 36 h 74"/>
                  <a:gd name="T54" fmla="*/ 22 w 41"/>
                  <a:gd name="T55" fmla="*/ 33 h 74"/>
                  <a:gd name="T56" fmla="*/ 28 w 41"/>
                  <a:gd name="T57" fmla="*/ 26 h 74"/>
                  <a:gd name="T58" fmla="*/ 31 w 41"/>
                  <a:gd name="T59" fmla="*/ 19 h 74"/>
                  <a:gd name="T60" fmla="*/ 26 w 41"/>
                  <a:gd name="T61" fmla="*/ 10 h 74"/>
                  <a:gd name="T62" fmla="*/ 18 w 41"/>
                  <a:gd name="T63" fmla="*/ 6 h 74"/>
                  <a:gd name="T64" fmla="*/ 7 w 41"/>
                  <a:gd name="T65" fmla="*/ 10 h 74"/>
                  <a:gd name="T66" fmla="*/ 2 w 41"/>
                  <a:gd name="T67" fmla="*/ 1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1" h="74">
                    <a:moveTo>
                      <a:pt x="2" y="14"/>
                    </a:moveTo>
                    <a:lnTo>
                      <a:pt x="4" y="7"/>
                    </a:lnTo>
                    <a:lnTo>
                      <a:pt x="9" y="3"/>
                    </a:lnTo>
                    <a:lnTo>
                      <a:pt x="13" y="1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6" y="0"/>
                    </a:lnTo>
                    <a:lnTo>
                      <a:pt x="31" y="1"/>
                    </a:lnTo>
                    <a:lnTo>
                      <a:pt x="35" y="6"/>
                    </a:lnTo>
                    <a:lnTo>
                      <a:pt x="36" y="10"/>
                    </a:lnTo>
                    <a:lnTo>
                      <a:pt x="38" y="14"/>
                    </a:lnTo>
                    <a:lnTo>
                      <a:pt x="36" y="19"/>
                    </a:lnTo>
                    <a:lnTo>
                      <a:pt x="34" y="24"/>
                    </a:lnTo>
                    <a:lnTo>
                      <a:pt x="28" y="30"/>
                    </a:lnTo>
                    <a:lnTo>
                      <a:pt x="34" y="33"/>
                    </a:lnTo>
                    <a:lnTo>
                      <a:pt x="38" y="38"/>
                    </a:lnTo>
                    <a:lnTo>
                      <a:pt x="41" y="43"/>
                    </a:lnTo>
                    <a:lnTo>
                      <a:pt x="41" y="49"/>
                    </a:lnTo>
                    <a:lnTo>
                      <a:pt x="41" y="55"/>
                    </a:lnTo>
                    <a:lnTo>
                      <a:pt x="39" y="61"/>
                    </a:lnTo>
                    <a:lnTo>
                      <a:pt x="35" y="65"/>
                    </a:lnTo>
                    <a:lnTo>
                      <a:pt x="31" y="70"/>
                    </a:lnTo>
                    <a:lnTo>
                      <a:pt x="26" y="72"/>
                    </a:lnTo>
                    <a:lnTo>
                      <a:pt x="20" y="74"/>
                    </a:lnTo>
                    <a:lnTo>
                      <a:pt x="13" y="74"/>
                    </a:lnTo>
                    <a:lnTo>
                      <a:pt x="9" y="74"/>
                    </a:lnTo>
                    <a:lnTo>
                      <a:pt x="4" y="74"/>
                    </a:lnTo>
                    <a:lnTo>
                      <a:pt x="3" y="72"/>
                    </a:lnTo>
                    <a:lnTo>
                      <a:pt x="2" y="71"/>
                    </a:lnTo>
                    <a:lnTo>
                      <a:pt x="0" y="70"/>
                    </a:lnTo>
                    <a:lnTo>
                      <a:pt x="0" y="68"/>
                    </a:lnTo>
                    <a:lnTo>
                      <a:pt x="2" y="67"/>
                    </a:lnTo>
                    <a:lnTo>
                      <a:pt x="3" y="65"/>
                    </a:lnTo>
                    <a:lnTo>
                      <a:pt x="4" y="65"/>
                    </a:lnTo>
                    <a:lnTo>
                      <a:pt x="7" y="65"/>
                    </a:lnTo>
                    <a:lnTo>
                      <a:pt x="9" y="67"/>
                    </a:lnTo>
                    <a:lnTo>
                      <a:pt x="12" y="68"/>
                    </a:lnTo>
                    <a:lnTo>
                      <a:pt x="15" y="70"/>
                    </a:lnTo>
                    <a:lnTo>
                      <a:pt x="16" y="70"/>
                    </a:lnTo>
                    <a:lnTo>
                      <a:pt x="20" y="70"/>
                    </a:lnTo>
                    <a:lnTo>
                      <a:pt x="25" y="70"/>
                    </a:lnTo>
                    <a:lnTo>
                      <a:pt x="29" y="65"/>
                    </a:lnTo>
                    <a:lnTo>
                      <a:pt x="32" y="61"/>
                    </a:lnTo>
                    <a:lnTo>
                      <a:pt x="34" y="55"/>
                    </a:lnTo>
                    <a:lnTo>
                      <a:pt x="34" y="51"/>
                    </a:lnTo>
                    <a:lnTo>
                      <a:pt x="32" y="48"/>
                    </a:lnTo>
                    <a:lnTo>
                      <a:pt x="31" y="45"/>
                    </a:lnTo>
                    <a:lnTo>
                      <a:pt x="29" y="42"/>
                    </a:lnTo>
                    <a:lnTo>
                      <a:pt x="26" y="40"/>
                    </a:lnTo>
                    <a:lnTo>
                      <a:pt x="22" y="39"/>
                    </a:lnTo>
                    <a:lnTo>
                      <a:pt x="19" y="38"/>
                    </a:lnTo>
                    <a:lnTo>
                      <a:pt x="15" y="38"/>
                    </a:lnTo>
                    <a:lnTo>
                      <a:pt x="13" y="38"/>
                    </a:lnTo>
                    <a:lnTo>
                      <a:pt x="13" y="36"/>
                    </a:lnTo>
                    <a:lnTo>
                      <a:pt x="18" y="35"/>
                    </a:lnTo>
                    <a:lnTo>
                      <a:pt x="22" y="33"/>
                    </a:lnTo>
                    <a:lnTo>
                      <a:pt x="25" y="30"/>
                    </a:lnTo>
                    <a:lnTo>
                      <a:pt x="28" y="26"/>
                    </a:lnTo>
                    <a:lnTo>
                      <a:pt x="29" y="23"/>
                    </a:lnTo>
                    <a:lnTo>
                      <a:pt x="31" y="19"/>
                    </a:lnTo>
                    <a:lnTo>
                      <a:pt x="29" y="13"/>
                    </a:lnTo>
                    <a:lnTo>
                      <a:pt x="26" y="10"/>
                    </a:lnTo>
                    <a:lnTo>
                      <a:pt x="22" y="7"/>
                    </a:lnTo>
                    <a:lnTo>
                      <a:pt x="18" y="6"/>
                    </a:lnTo>
                    <a:lnTo>
                      <a:pt x="12" y="7"/>
                    </a:lnTo>
                    <a:lnTo>
                      <a:pt x="7" y="10"/>
                    </a:lnTo>
                    <a:lnTo>
                      <a:pt x="3" y="14"/>
                    </a:lnTo>
                    <a:lnTo>
                      <a:pt x="2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9" name="Line 2563"/>
              <p:cNvSpPr>
                <a:spLocks noChangeShapeType="1"/>
              </p:cNvSpPr>
              <p:nvPr/>
            </p:nvSpPr>
            <p:spPr bwMode="auto">
              <a:xfrm flipV="1">
                <a:off x="3110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0" name="Line 2564"/>
              <p:cNvSpPr>
                <a:spLocks noChangeShapeType="1"/>
              </p:cNvSpPr>
              <p:nvPr/>
            </p:nvSpPr>
            <p:spPr bwMode="auto">
              <a:xfrm>
                <a:off x="3110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1" name="Line 2565"/>
              <p:cNvSpPr>
                <a:spLocks noChangeShapeType="1"/>
              </p:cNvSpPr>
              <p:nvPr/>
            </p:nvSpPr>
            <p:spPr bwMode="auto">
              <a:xfrm flipV="1">
                <a:off x="3277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2" name="Line 2566"/>
              <p:cNvSpPr>
                <a:spLocks noChangeShapeType="1"/>
              </p:cNvSpPr>
              <p:nvPr/>
            </p:nvSpPr>
            <p:spPr bwMode="auto">
              <a:xfrm>
                <a:off x="3277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3" name="Line 2567"/>
              <p:cNvSpPr>
                <a:spLocks noChangeShapeType="1"/>
              </p:cNvSpPr>
              <p:nvPr/>
            </p:nvSpPr>
            <p:spPr bwMode="auto">
              <a:xfrm flipV="1">
                <a:off x="3396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4" name="Line 2568"/>
              <p:cNvSpPr>
                <a:spLocks noChangeShapeType="1"/>
              </p:cNvSpPr>
              <p:nvPr/>
            </p:nvSpPr>
            <p:spPr bwMode="auto">
              <a:xfrm>
                <a:off x="3396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5" name="Line 2569"/>
              <p:cNvSpPr>
                <a:spLocks noChangeShapeType="1"/>
              </p:cNvSpPr>
              <p:nvPr/>
            </p:nvSpPr>
            <p:spPr bwMode="auto">
              <a:xfrm flipV="1">
                <a:off x="3488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6" name="Line 2570"/>
              <p:cNvSpPr>
                <a:spLocks noChangeShapeType="1"/>
              </p:cNvSpPr>
              <p:nvPr/>
            </p:nvSpPr>
            <p:spPr bwMode="auto">
              <a:xfrm>
                <a:off x="3488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7" name="Line 2571"/>
              <p:cNvSpPr>
                <a:spLocks noChangeShapeType="1"/>
              </p:cNvSpPr>
              <p:nvPr/>
            </p:nvSpPr>
            <p:spPr bwMode="auto">
              <a:xfrm flipV="1">
                <a:off x="3563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8" name="Line 2572"/>
              <p:cNvSpPr>
                <a:spLocks noChangeShapeType="1"/>
              </p:cNvSpPr>
              <p:nvPr/>
            </p:nvSpPr>
            <p:spPr bwMode="auto">
              <a:xfrm>
                <a:off x="3563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9" name="Line 2573"/>
              <p:cNvSpPr>
                <a:spLocks noChangeShapeType="1"/>
              </p:cNvSpPr>
              <p:nvPr/>
            </p:nvSpPr>
            <p:spPr bwMode="auto">
              <a:xfrm flipV="1">
                <a:off x="3627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0" name="Line 2574"/>
              <p:cNvSpPr>
                <a:spLocks noChangeShapeType="1"/>
              </p:cNvSpPr>
              <p:nvPr/>
            </p:nvSpPr>
            <p:spPr bwMode="auto">
              <a:xfrm>
                <a:off x="3627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1" name="Line 2575"/>
              <p:cNvSpPr>
                <a:spLocks noChangeShapeType="1"/>
              </p:cNvSpPr>
              <p:nvPr/>
            </p:nvSpPr>
            <p:spPr bwMode="auto">
              <a:xfrm flipV="1">
                <a:off x="3683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2" name="Line 2576"/>
              <p:cNvSpPr>
                <a:spLocks noChangeShapeType="1"/>
              </p:cNvSpPr>
              <p:nvPr/>
            </p:nvSpPr>
            <p:spPr bwMode="auto">
              <a:xfrm>
                <a:off x="3683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3" name="Line 2577"/>
              <p:cNvSpPr>
                <a:spLocks noChangeShapeType="1"/>
              </p:cNvSpPr>
              <p:nvPr/>
            </p:nvSpPr>
            <p:spPr bwMode="auto">
              <a:xfrm flipV="1">
                <a:off x="3732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4" name="Line 2578"/>
              <p:cNvSpPr>
                <a:spLocks noChangeShapeType="1"/>
              </p:cNvSpPr>
              <p:nvPr/>
            </p:nvSpPr>
            <p:spPr bwMode="auto">
              <a:xfrm>
                <a:off x="3732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5" name="Line 2579"/>
              <p:cNvSpPr>
                <a:spLocks noChangeShapeType="1"/>
              </p:cNvSpPr>
              <p:nvPr/>
            </p:nvSpPr>
            <p:spPr bwMode="auto">
              <a:xfrm flipV="1">
                <a:off x="3776" y="3840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6" name="Line 2580"/>
              <p:cNvSpPr>
                <a:spLocks noChangeShapeType="1"/>
              </p:cNvSpPr>
              <p:nvPr/>
            </p:nvSpPr>
            <p:spPr bwMode="auto">
              <a:xfrm flipV="1">
                <a:off x="3776" y="382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7" name="Line 2581"/>
              <p:cNvSpPr>
                <a:spLocks noChangeShapeType="1"/>
              </p:cNvSpPr>
              <p:nvPr/>
            </p:nvSpPr>
            <p:spPr bwMode="auto">
              <a:xfrm flipV="1">
                <a:off x="3776" y="380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8" name="Line 2582"/>
              <p:cNvSpPr>
                <a:spLocks noChangeShapeType="1"/>
              </p:cNvSpPr>
              <p:nvPr/>
            </p:nvSpPr>
            <p:spPr bwMode="auto">
              <a:xfrm flipV="1">
                <a:off x="3776" y="3779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9" name="Line 2583"/>
              <p:cNvSpPr>
                <a:spLocks noChangeShapeType="1"/>
              </p:cNvSpPr>
              <p:nvPr/>
            </p:nvSpPr>
            <p:spPr bwMode="auto">
              <a:xfrm flipV="1">
                <a:off x="3776" y="3759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0" name="Line 2584"/>
              <p:cNvSpPr>
                <a:spLocks noChangeShapeType="1"/>
              </p:cNvSpPr>
              <p:nvPr/>
            </p:nvSpPr>
            <p:spPr bwMode="auto">
              <a:xfrm flipV="1">
                <a:off x="3776" y="3739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1" name="Line 2585"/>
              <p:cNvSpPr>
                <a:spLocks noChangeShapeType="1"/>
              </p:cNvSpPr>
              <p:nvPr/>
            </p:nvSpPr>
            <p:spPr bwMode="auto">
              <a:xfrm flipV="1">
                <a:off x="3776" y="371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2" name="Line 2586"/>
              <p:cNvSpPr>
                <a:spLocks noChangeShapeType="1"/>
              </p:cNvSpPr>
              <p:nvPr/>
            </p:nvSpPr>
            <p:spPr bwMode="auto">
              <a:xfrm flipV="1">
                <a:off x="3776" y="3696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3" name="Line 2587"/>
              <p:cNvSpPr>
                <a:spLocks noChangeShapeType="1"/>
              </p:cNvSpPr>
              <p:nvPr/>
            </p:nvSpPr>
            <p:spPr bwMode="auto">
              <a:xfrm flipV="1">
                <a:off x="3776" y="367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4" name="Line 2588"/>
              <p:cNvSpPr>
                <a:spLocks noChangeShapeType="1"/>
              </p:cNvSpPr>
              <p:nvPr/>
            </p:nvSpPr>
            <p:spPr bwMode="auto">
              <a:xfrm flipV="1">
                <a:off x="3776" y="365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5" name="Line 2589"/>
              <p:cNvSpPr>
                <a:spLocks noChangeShapeType="1"/>
              </p:cNvSpPr>
              <p:nvPr/>
            </p:nvSpPr>
            <p:spPr bwMode="auto">
              <a:xfrm flipV="1">
                <a:off x="3776" y="3635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6" name="Line 2590"/>
              <p:cNvSpPr>
                <a:spLocks noChangeShapeType="1"/>
              </p:cNvSpPr>
              <p:nvPr/>
            </p:nvSpPr>
            <p:spPr bwMode="auto">
              <a:xfrm flipV="1">
                <a:off x="3776" y="3615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7" name="Line 2591"/>
              <p:cNvSpPr>
                <a:spLocks noChangeShapeType="1"/>
              </p:cNvSpPr>
              <p:nvPr/>
            </p:nvSpPr>
            <p:spPr bwMode="auto">
              <a:xfrm flipV="1">
                <a:off x="3776" y="3595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8" name="Line 2592"/>
              <p:cNvSpPr>
                <a:spLocks noChangeShapeType="1"/>
              </p:cNvSpPr>
              <p:nvPr/>
            </p:nvSpPr>
            <p:spPr bwMode="auto">
              <a:xfrm flipV="1">
                <a:off x="3776" y="357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9" name="Line 2593"/>
              <p:cNvSpPr>
                <a:spLocks noChangeShapeType="1"/>
              </p:cNvSpPr>
              <p:nvPr/>
            </p:nvSpPr>
            <p:spPr bwMode="auto">
              <a:xfrm flipV="1">
                <a:off x="3776" y="355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0" name="Line 2594"/>
              <p:cNvSpPr>
                <a:spLocks noChangeShapeType="1"/>
              </p:cNvSpPr>
              <p:nvPr/>
            </p:nvSpPr>
            <p:spPr bwMode="auto">
              <a:xfrm flipV="1">
                <a:off x="3776" y="353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1" name="Line 2595"/>
              <p:cNvSpPr>
                <a:spLocks noChangeShapeType="1"/>
              </p:cNvSpPr>
              <p:nvPr/>
            </p:nvSpPr>
            <p:spPr bwMode="auto">
              <a:xfrm flipV="1">
                <a:off x="3776" y="351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2" name="Line 2596"/>
              <p:cNvSpPr>
                <a:spLocks noChangeShapeType="1"/>
              </p:cNvSpPr>
              <p:nvPr/>
            </p:nvSpPr>
            <p:spPr bwMode="auto">
              <a:xfrm flipV="1">
                <a:off x="3776" y="3491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3" name="Line 2597"/>
              <p:cNvSpPr>
                <a:spLocks noChangeShapeType="1"/>
              </p:cNvSpPr>
              <p:nvPr/>
            </p:nvSpPr>
            <p:spPr bwMode="auto">
              <a:xfrm flipV="1">
                <a:off x="3776" y="3471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4" name="Line 2598"/>
              <p:cNvSpPr>
                <a:spLocks noChangeShapeType="1"/>
              </p:cNvSpPr>
              <p:nvPr/>
            </p:nvSpPr>
            <p:spPr bwMode="auto">
              <a:xfrm flipV="1">
                <a:off x="3776" y="3451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5" name="Line 2599"/>
              <p:cNvSpPr>
                <a:spLocks noChangeShapeType="1"/>
              </p:cNvSpPr>
              <p:nvPr/>
            </p:nvSpPr>
            <p:spPr bwMode="auto">
              <a:xfrm flipV="1">
                <a:off x="3776" y="342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6" name="Line 2600"/>
              <p:cNvSpPr>
                <a:spLocks noChangeShapeType="1"/>
              </p:cNvSpPr>
              <p:nvPr/>
            </p:nvSpPr>
            <p:spPr bwMode="auto">
              <a:xfrm flipV="1">
                <a:off x="3776" y="340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7" name="Line 2601"/>
              <p:cNvSpPr>
                <a:spLocks noChangeShapeType="1"/>
              </p:cNvSpPr>
              <p:nvPr/>
            </p:nvSpPr>
            <p:spPr bwMode="auto">
              <a:xfrm flipV="1">
                <a:off x="3776" y="3388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8" name="Line 2602"/>
              <p:cNvSpPr>
                <a:spLocks noChangeShapeType="1"/>
              </p:cNvSpPr>
              <p:nvPr/>
            </p:nvSpPr>
            <p:spPr bwMode="auto">
              <a:xfrm flipV="1">
                <a:off x="3776" y="336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9" name="Line 2603"/>
              <p:cNvSpPr>
                <a:spLocks noChangeShapeType="1"/>
              </p:cNvSpPr>
              <p:nvPr/>
            </p:nvSpPr>
            <p:spPr bwMode="auto">
              <a:xfrm flipV="1">
                <a:off x="3776" y="334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50" name="Line 2604"/>
              <p:cNvSpPr>
                <a:spLocks noChangeShapeType="1"/>
              </p:cNvSpPr>
              <p:nvPr/>
            </p:nvSpPr>
            <p:spPr bwMode="auto">
              <a:xfrm flipV="1">
                <a:off x="3776" y="3327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51" name="Line 2605"/>
              <p:cNvSpPr>
                <a:spLocks noChangeShapeType="1"/>
              </p:cNvSpPr>
              <p:nvPr/>
            </p:nvSpPr>
            <p:spPr bwMode="auto">
              <a:xfrm flipV="1">
                <a:off x="3776" y="3307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52" name="Line 2606"/>
              <p:cNvSpPr>
                <a:spLocks noChangeShapeType="1"/>
              </p:cNvSpPr>
              <p:nvPr/>
            </p:nvSpPr>
            <p:spPr bwMode="auto">
              <a:xfrm flipV="1">
                <a:off x="3776" y="328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53" name="Line 2607"/>
              <p:cNvSpPr>
                <a:spLocks noChangeShapeType="1"/>
              </p:cNvSpPr>
              <p:nvPr/>
            </p:nvSpPr>
            <p:spPr bwMode="auto">
              <a:xfrm flipV="1">
                <a:off x="3776" y="326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54" name="Line 2608"/>
              <p:cNvSpPr>
                <a:spLocks noChangeShapeType="1"/>
              </p:cNvSpPr>
              <p:nvPr/>
            </p:nvSpPr>
            <p:spPr bwMode="auto">
              <a:xfrm flipV="1">
                <a:off x="3776" y="3244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55" name="Line 2609"/>
              <p:cNvSpPr>
                <a:spLocks noChangeShapeType="1"/>
              </p:cNvSpPr>
              <p:nvPr/>
            </p:nvSpPr>
            <p:spPr bwMode="auto">
              <a:xfrm flipV="1">
                <a:off x="3776" y="322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56" name="Line 2610"/>
              <p:cNvSpPr>
                <a:spLocks noChangeShapeType="1"/>
              </p:cNvSpPr>
              <p:nvPr/>
            </p:nvSpPr>
            <p:spPr bwMode="auto">
              <a:xfrm flipV="1">
                <a:off x="3776" y="320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57" name="Line 2611"/>
              <p:cNvSpPr>
                <a:spLocks noChangeShapeType="1"/>
              </p:cNvSpPr>
              <p:nvPr/>
            </p:nvSpPr>
            <p:spPr bwMode="auto">
              <a:xfrm flipV="1">
                <a:off x="3776" y="3183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58" name="Line 2612"/>
              <p:cNvSpPr>
                <a:spLocks noChangeShapeType="1"/>
              </p:cNvSpPr>
              <p:nvPr/>
            </p:nvSpPr>
            <p:spPr bwMode="auto">
              <a:xfrm flipV="1">
                <a:off x="3776" y="3163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59" name="Line 2613"/>
              <p:cNvSpPr>
                <a:spLocks noChangeShapeType="1"/>
              </p:cNvSpPr>
              <p:nvPr/>
            </p:nvSpPr>
            <p:spPr bwMode="auto">
              <a:xfrm flipV="1">
                <a:off x="3776" y="314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60" name="Line 2614"/>
              <p:cNvSpPr>
                <a:spLocks noChangeShapeType="1"/>
              </p:cNvSpPr>
              <p:nvPr/>
            </p:nvSpPr>
            <p:spPr bwMode="auto">
              <a:xfrm flipV="1">
                <a:off x="3776" y="312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61" name="Line 2615"/>
              <p:cNvSpPr>
                <a:spLocks noChangeShapeType="1"/>
              </p:cNvSpPr>
              <p:nvPr/>
            </p:nvSpPr>
            <p:spPr bwMode="auto">
              <a:xfrm flipV="1">
                <a:off x="3776" y="3100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62" name="Line 2616"/>
              <p:cNvSpPr>
                <a:spLocks noChangeShapeType="1"/>
              </p:cNvSpPr>
              <p:nvPr/>
            </p:nvSpPr>
            <p:spPr bwMode="auto">
              <a:xfrm flipV="1">
                <a:off x="3776" y="308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23" name="Group 2818"/>
            <p:cNvGrpSpPr>
              <a:grpSpLocks/>
            </p:cNvGrpSpPr>
            <p:nvPr/>
          </p:nvGrpSpPr>
          <p:grpSpPr bwMode="auto">
            <a:xfrm>
              <a:off x="3694" y="817"/>
              <a:ext cx="1033" cy="3188"/>
              <a:chOff x="3694" y="817"/>
              <a:chExt cx="1033" cy="3188"/>
            </a:xfrm>
          </p:grpSpPr>
          <p:sp>
            <p:nvSpPr>
              <p:cNvPr id="363" name="Line 2618"/>
              <p:cNvSpPr>
                <a:spLocks noChangeShapeType="1"/>
              </p:cNvSpPr>
              <p:nvPr/>
            </p:nvSpPr>
            <p:spPr bwMode="auto">
              <a:xfrm flipV="1">
                <a:off x="3776" y="306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64" name="Line 2619"/>
              <p:cNvSpPr>
                <a:spLocks noChangeShapeType="1"/>
              </p:cNvSpPr>
              <p:nvPr/>
            </p:nvSpPr>
            <p:spPr bwMode="auto">
              <a:xfrm flipV="1">
                <a:off x="3776" y="3039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65" name="Line 2620"/>
              <p:cNvSpPr>
                <a:spLocks noChangeShapeType="1"/>
              </p:cNvSpPr>
              <p:nvPr/>
            </p:nvSpPr>
            <p:spPr bwMode="auto">
              <a:xfrm flipV="1">
                <a:off x="3776" y="3019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66" name="Line 2621"/>
              <p:cNvSpPr>
                <a:spLocks noChangeShapeType="1"/>
              </p:cNvSpPr>
              <p:nvPr/>
            </p:nvSpPr>
            <p:spPr bwMode="auto">
              <a:xfrm flipV="1">
                <a:off x="3776" y="2997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67" name="Line 2622"/>
              <p:cNvSpPr>
                <a:spLocks noChangeShapeType="1"/>
              </p:cNvSpPr>
              <p:nvPr/>
            </p:nvSpPr>
            <p:spPr bwMode="auto">
              <a:xfrm flipV="1">
                <a:off x="3776" y="297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68" name="Line 2623"/>
              <p:cNvSpPr>
                <a:spLocks noChangeShapeType="1"/>
              </p:cNvSpPr>
              <p:nvPr/>
            </p:nvSpPr>
            <p:spPr bwMode="auto">
              <a:xfrm flipV="1">
                <a:off x="3776" y="295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69" name="Line 2624"/>
              <p:cNvSpPr>
                <a:spLocks noChangeShapeType="1"/>
              </p:cNvSpPr>
              <p:nvPr/>
            </p:nvSpPr>
            <p:spPr bwMode="auto">
              <a:xfrm flipV="1">
                <a:off x="3776" y="293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70" name="Line 2625"/>
              <p:cNvSpPr>
                <a:spLocks noChangeShapeType="1"/>
              </p:cNvSpPr>
              <p:nvPr/>
            </p:nvSpPr>
            <p:spPr bwMode="auto">
              <a:xfrm flipV="1">
                <a:off x="3776" y="291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71" name="Line 2626"/>
              <p:cNvSpPr>
                <a:spLocks noChangeShapeType="1"/>
              </p:cNvSpPr>
              <p:nvPr/>
            </p:nvSpPr>
            <p:spPr bwMode="auto">
              <a:xfrm flipV="1">
                <a:off x="3776" y="2895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72" name="Line 2627"/>
              <p:cNvSpPr>
                <a:spLocks noChangeShapeType="1"/>
              </p:cNvSpPr>
              <p:nvPr/>
            </p:nvSpPr>
            <p:spPr bwMode="auto">
              <a:xfrm flipV="1">
                <a:off x="3776" y="2875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73" name="Line 2628"/>
              <p:cNvSpPr>
                <a:spLocks noChangeShapeType="1"/>
              </p:cNvSpPr>
              <p:nvPr/>
            </p:nvSpPr>
            <p:spPr bwMode="auto">
              <a:xfrm flipV="1">
                <a:off x="3776" y="2853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74" name="Line 2629"/>
              <p:cNvSpPr>
                <a:spLocks noChangeShapeType="1"/>
              </p:cNvSpPr>
              <p:nvPr/>
            </p:nvSpPr>
            <p:spPr bwMode="auto">
              <a:xfrm flipV="1">
                <a:off x="3776" y="283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75" name="Line 2630"/>
              <p:cNvSpPr>
                <a:spLocks noChangeShapeType="1"/>
              </p:cNvSpPr>
              <p:nvPr/>
            </p:nvSpPr>
            <p:spPr bwMode="auto">
              <a:xfrm flipV="1">
                <a:off x="3776" y="281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76" name="Line 2631"/>
              <p:cNvSpPr>
                <a:spLocks noChangeShapeType="1"/>
              </p:cNvSpPr>
              <p:nvPr/>
            </p:nvSpPr>
            <p:spPr bwMode="auto">
              <a:xfrm flipV="1">
                <a:off x="3776" y="2792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77" name="Line 2632"/>
              <p:cNvSpPr>
                <a:spLocks noChangeShapeType="1"/>
              </p:cNvSpPr>
              <p:nvPr/>
            </p:nvSpPr>
            <p:spPr bwMode="auto">
              <a:xfrm flipV="1">
                <a:off x="3776" y="277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78" name="Line 2633"/>
              <p:cNvSpPr>
                <a:spLocks noChangeShapeType="1"/>
              </p:cNvSpPr>
              <p:nvPr/>
            </p:nvSpPr>
            <p:spPr bwMode="auto">
              <a:xfrm flipV="1">
                <a:off x="3776" y="2752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79" name="Line 2634"/>
              <p:cNvSpPr>
                <a:spLocks noChangeShapeType="1"/>
              </p:cNvSpPr>
              <p:nvPr/>
            </p:nvSpPr>
            <p:spPr bwMode="auto">
              <a:xfrm flipV="1">
                <a:off x="3776" y="2731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80" name="Line 2635"/>
              <p:cNvSpPr>
                <a:spLocks noChangeShapeType="1"/>
              </p:cNvSpPr>
              <p:nvPr/>
            </p:nvSpPr>
            <p:spPr bwMode="auto">
              <a:xfrm flipV="1">
                <a:off x="3776" y="2709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81" name="Line 2636"/>
              <p:cNvSpPr>
                <a:spLocks noChangeShapeType="1"/>
              </p:cNvSpPr>
              <p:nvPr/>
            </p:nvSpPr>
            <p:spPr bwMode="auto">
              <a:xfrm flipV="1">
                <a:off x="3776" y="268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82" name="Line 2637"/>
              <p:cNvSpPr>
                <a:spLocks noChangeShapeType="1"/>
              </p:cNvSpPr>
              <p:nvPr/>
            </p:nvSpPr>
            <p:spPr bwMode="auto">
              <a:xfrm flipV="1">
                <a:off x="3776" y="266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83" name="Line 2638"/>
              <p:cNvSpPr>
                <a:spLocks noChangeShapeType="1"/>
              </p:cNvSpPr>
              <p:nvPr/>
            </p:nvSpPr>
            <p:spPr bwMode="auto">
              <a:xfrm flipV="1">
                <a:off x="3776" y="2648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84" name="Line 2639"/>
              <p:cNvSpPr>
                <a:spLocks noChangeShapeType="1"/>
              </p:cNvSpPr>
              <p:nvPr/>
            </p:nvSpPr>
            <p:spPr bwMode="auto">
              <a:xfrm flipV="1">
                <a:off x="3776" y="262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85" name="Line 2640"/>
              <p:cNvSpPr>
                <a:spLocks noChangeShapeType="1"/>
              </p:cNvSpPr>
              <p:nvPr/>
            </p:nvSpPr>
            <p:spPr bwMode="auto">
              <a:xfrm flipV="1">
                <a:off x="3776" y="2608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86" name="Line 2641"/>
              <p:cNvSpPr>
                <a:spLocks noChangeShapeType="1"/>
              </p:cNvSpPr>
              <p:nvPr/>
            </p:nvSpPr>
            <p:spPr bwMode="auto">
              <a:xfrm flipV="1">
                <a:off x="3776" y="2587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87" name="Line 2642"/>
              <p:cNvSpPr>
                <a:spLocks noChangeShapeType="1"/>
              </p:cNvSpPr>
              <p:nvPr/>
            </p:nvSpPr>
            <p:spPr bwMode="auto">
              <a:xfrm flipV="1">
                <a:off x="3776" y="2565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88" name="Line 2643"/>
              <p:cNvSpPr>
                <a:spLocks noChangeShapeType="1"/>
              </p:cNvSpPr>
              <p:nvPr/>
            </p:nvSpPr>
            <p:spPr bwMode="auto">
              <a:xfrm flipV="1">
                <a:off x="3776" y="254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89" name="Line 2644"/>
              <p:cNvSpPr>
                <a:spLocks noChangeShapeType="1"/>
              </p:cNvSpPr>
              <p:nvPr/>
            </p:nvSpPr>
            <p:spPr bwMode="auto">
              <a:xfrm flipV="1">
                <a:off x="3776" y="252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90" name="Line 2645"/>
              <p:cNvSpPr>
                <a:spLocks noChangeShapeType="1"/>
              </p:cNvSpPr>
              <p:nvPr/>
            </p:nvSpPr>
            <p:spPr bwMode="auto">
              <a:xfrm flipV="1">
                <a:off x="3776" y="2504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91" name="Line 2646"/>
              <p:cNvSpPr>
                <a:spLocks noChangeShapeType="1"/>
              </p:cNvSpPr>
              <p:nvPr/>
            </p:nvSpPr>
            <p:spPr bwMode="auto">
              <a:xfrm flipV="1">
                <a:off x="3776" y="248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92" name="Line 2647"/>
              <p:cNvSpPr>
                <a:spLocks noChangeShapeType="1"/>
              </p:cNvSpPr>
              <p:nvPr/>
            </p:nvSpPr>
            <p:spPr bwMode="auto">
              <a:xfrm flipV="1">
                <a:off x="3776" y="2464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93" name="Line 2648"/>
              <p:cNvSpPr>
                <a:spLocks noChangeShapeType="1"/>
              </p:cNvSpPr>
              <p:nvPr/>
            </p:nvSpPr>
            <p:spPr bwMode="auto">
              <a:xfrm flipV="1">
                <a:off x="3776" y="2443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94" name="Line 2649"/>
              <p:cNvSpPr>
                <a:spLocks noChangeShapeType="1"/>
              </p:cNvSpPr>
              <p:nvPr/>
            </p:nvSpPr>
            <p:spPr bwMode="auto">
              <a:xfrm flipV="1">
                <a:off x="3776" y="242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95" name="Line 2650"/>
              <p:cNvSpPr>
                <a:spLocks noChangeShapeType="1"/>
              </p:cNvSpPr>
              <p:nvPr/>
            </p:nvSpPr>
            <p:spPr bwMode="auto">
              <a:xfrm flipV="1">
                <a:off x="3776" y="240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96" name="Line 2651"/>
              <p:cNvSpPr>
                <a:spLocks noChangeShapeType="1"/>
              </p:cNvSpPr>
              <p:nvPr/>
            </p:nvSpPr>
            <p:spPr bwMode="auto">
              <a:xfrm flipV="1">
                <a:off x="3776" y="238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97" name="Line 2652"/>
              <p:cNvSpPr>
                <a:spLocks noChangeShapeType="1"/>
              </p:cNvSpPr>
              <p:nvPr/>
            </p:nvSpPr>
            <p:spPr bwMode="auto">
              <a:xfrm flipV="1">
                <a:off x="3776" y="236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98" name="Line 2653"/>
              <p:cNvSpPr>
                <a:spLocks noChangeShapeType="1"/>
              </p:cNvSpPr>
              <p:nvPr/>
            </p:nvSpPr>
            <p:spPr bwMode="auto">
              <a:xfrm flipV="1">
                <a:off x="3776" y="234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99" name="Line 2654"/>
              <p:cNvSpPr>
                <a:spLocks noChangeShapeType="1"/>
              </p:cNvSpPr>
              <p:nvPr/>
            </p:nvSpPr>
            <p:spPr bwMode="auto">
              <a:xfrm flipV="1">
                <a:off x="3776" y="2320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00" name="Line 2655"/>
              <p:cNvSpPr>
                <a:spLocks noChangeShapeType="1"/>
              </p:cNvSpPr>
              <p:nvPr/>
            </p:nvSpPr>
            <p:spPr bwMode="auto">
              <a:xfrm flipV="1">
                <a:off x="3776" y="2299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01" name="Line 2656"/>
              <p:cNvSpPr>
                <a:spLocks noChangeShapeType="1"/>
              </p:cNvSpPr>
              <p:nvPr/>
            </p:nvSpPr>
            <p:spPr bwMode="auto">
              <a:xfrm flipV="1">
                <a:off x="3776" y="227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02" name="Line 2657"/>
              <p:cNvSpPr>
                <a:spLocks noChangeShapeType="1"/>
              </p:cNvSpPr>
              <p:nvPr/>
            </p:nvSpPr>
            <p:spPr bwMode="auto">
              <a:xfrm flipV="1">
                <a:off x="3776" y="2257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03" name="Line 2658"/>
              <p:cNvSpPr>
                <a:spLocks noChangeShapeType="1"/>
              </p:cNvSpPr>
              <p:nvPr/>
            </p:nvSpPr>
            <p:spPr bwMode="auto">
              <a:xfrm flipV="1">
                <a:off x="3776" y="223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04" name="Line 2659"/>
              <p:cNvSpPr>
                <a:spLocks noChangeShapeType="1"/>
              </p:cNvSpPr>
              <p:nvPr/>
            </p:nvSpPr>
            <p:spPr bwMode="auto">
              <a:xfrm flipV="1">
                <a:off x="3776" y="221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05" name="Line 2660"/>
              <p:cNvSpPr>
                <a:spLocks noChangeShapeType="1"/>
              </p:cNvSpPr>
              <p:nvPr/>
            </p:nvSpPr>
            <p:spPr bwMode="auto">
              <a:xfrm flipV="1">
                <a:off x="3776" y="2196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06" name="Line 2661"/>
              <p:cNvSpPr>
                <a:spLocks noChangeShapeType="1"/>
              </p:cNvSpPr>
              <p:nvPr/>
            </p:nvSpPr>
            <p:spPr bwMode="auto">
              <a:xfrm flipV="1">
                <a:off x="3776" y="2176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07" name="Line 2662"/>
              <p:cNvSpPr>
                <a:spLocks noChangeShapeType="1"/>
              </p:cNvSpPr>
              <p:nvPr/>
            </p:nvSpPr>
            <p:spPr bwMode="auto">
              <a:xfrm flipV="1">
                <a:off x="3776" y="2156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08" name="Line 2663"/>
              <p:cNvSpPr>
                <a:spLocks noChangeShapeType="1"/>
              </p:cNvSpPr>
              <p:nvPr/>
            </p:nvSpPr>
            <p:spPr bwMode="auto">
              <a:xfrm flipV="1">
                <a:off x="3776" y="213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09" name="Line 2664"/>
              <p:cNvSpPr>
                <a:spLocks noChangeShapeType="1"/>
              </p:cNvSpPr>
              <p:nvPr/>
            </p:nvSpPr>
            <p:spPr bwMode="auto">
              <a:xfrm flipV="1">
                <a:off x="3776" y="2113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10" name="Line 2665"/>
              <p:cNvSpPr>
                <a:spLocks noChangeShapeType="1"/>
              </p:cNvSpPr>
              <p:nvPr/>
            </p:nvSpPr>
            <p:spPr bwMode="auto">
              <a:xfrm flipV="1">
                <a:off x="3776" y="209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11" name="Line 2666"/>
              <p:cNvSpPr>
                <a:spLocks noChangeShapeType="1"/>
              </p:cNvSpPr>
              <p:nvPr/>
            </p:nvSpPr>
            <p:spPr bwMode="auto">
              <a:xfrm flipV="1">
                <a:off x="3776" y="207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12" name="Line 2667"/>
              <p:cNvSpPr>
                <a:spLocks noChangeShapeType="1"/>
              </p:cNvSpPr>
              <p:nvPr/>
            </p:nvSpPr>
            <p:spPr bwMode="auto">
              <a:xfrm flipV="1">
                <a:off x="3776" y="2052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13" name="Line 2668"/>
              <p:cNvSpPr>
                <a:spLocks noChangeShapeType="1"/>
              </p:cNvSpPr>
              <p:nvPr/>
            </p:nvSpPr>
            <p:spPr bwMode="auto">
              <a:xfrm flipV="1">
                <a:off x="3776" y="2032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14" name="Line 2669"/>
              <p:cNvSpPr>
                <a:spLocks noChangeShapeType="1"/>
              </p:cNvSpPr>
              <p:nvPr/>
            </p:nvSpPr>
            <p:spPr bwMode="auto">
              <a:xfrm flipV="1">
                <a:off x="3776" y="2012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15" name="Line 2670"/>
              <p:cNvSpPr>
                <a:spLocks noChangeShapeType="1"/>
              </p:cNvSpPr>
              <p:nvPr/>
            </p:nvSpPr>
            <p:spPr bwMode="auto">
              <a:xfrm flipV="1">
                <a:off x="3776" y="199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16" name="Line 2671"/>
              <p:cNvSpPr>
                <a:spLocks noChangeShapeType="1"/>
              </p:cNvSpPr>
              <p:nvPr/>
            </p:nvSpPr>
            <p:spPr bwMode="auto">
              <a:xfrm flipV="1">
                <a:off x="3776" y="1969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17" name="Line 2672"/>
              <p:cNvSpPr>
                <a:spLocks noChangeShapeType="1"/>
              </p:cNvSpPr>
              <p:nvPr/>
            </p:nvSpPr>
            <p:spPr bwMode="auto">
              <a:xfrm flipV="1">
                <a:off x="3776" y="194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18" name="Line 2673"/>
              <p:cNvSpPr>
                <a:spLocks noChangeShapeType="1"/>
              </p:cNvSpPr>
              <p:nvPr/>
            </p:nvSpPr>
            <p:spPr bwMode="auto">
              <a:xfrm flipV="1">
                <a:off x="3776" y="192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19" name="Line 2674"/>
              <p:cNvSpPr>
                <a:spLocks noChangeShapeType="1"/>
              </p:cNvSpPr>
              <p:nvPr/>
            </p:nvSpPr>
            <p:spPr bwMode="auto">
              <a:xfrm flipV="1">
                <a:off x="3776" y="1908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20" name="Line 2675"/>
              <p:cNvSpPr>
                <a:spLocks noChangeShapeType="1"/>
              </p:cNvSpPr>
              <p:nvPr/>
            </p:nvSpPr>
            <p:spPr bwMode="auto">
              <a:xfrm flipV="1">
                <a:off x="3776" y="1888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21" name="Line 2676"/>
              <p:cNvSpPr>
                <a:spLocks noChangeShapeType="1"/>
              </p:cNvSpPr>
              <p:nvPr/>
            </p:nvSpPr>
            <p:spPr bwMode="auto">
              <a:xfrm flipV="1">
                <a:off x="3776" y="1868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22" name="Line 2677"/>
              <p:cNvSpPr>
                <a:spLocks noChangeShapeType="1"/>
              </p:cNvSpPr>
              <p:nvPr/>
            </p:nvSpPr>
            <p:spPr bwMode="auto">
              <a:xfrm flipV="1">
                <a:off x="3776" y="184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23" name="Line 2678"/>
              <p:cNvSpPr>
                <a:spLocks noChangeShapeType="1"/>
              </p:cNvSpPr>
              <p:nvPr/>
            </p:nvSpPr>
            <p:spPr bwMode="auto">
              <a:xfrm flipV="1">
                <a:off x="3776" y="182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24" name="Line 2679"/>
              <p:cNvSpPr>
                <a:spLocks noChangeShapeType="1"/>
              </p:cNvSpPr>
              <p:nvPr/>
            </p:nvSpPr>
            <p:spPr bwMode="auto">
              <a:xfrm flipV="1">
                <a:off x="3776" y="180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25" name="Line 2680"/>
              <p:cNvSpPr>
                <a:spLocks noChangeShapeType="1"/>
              </p:cNvSpPr>
              <p:nvPr/>
            </p:nvSpPr>
            <p:spPr bwMode="auto">
              <a:xfrm flipV="1">
                <a:off x="3776" y="178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26" name="Line 2681"/>
              <p:cNvSpPr>
                <a:spLocks noChangeShapeType="1"/>
              </p:cNvSpPr>
              <p:nvPr/>
            </p:nvSpPr>
            <p:spPr bwMode="auto">
              <a:xfrm flipV="1">
                <a:off x="3776" y="1764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27" name="Line 2682"/>
              <p:cNvSpPr>
                <a:spLocks noChangeShapeType="1"/>
              </p:cNvSpPr>
              <p:nvPr/>
            </p:nvSpPr>
            <p:spPr bwMode="auto">
              <a:xfrm flipV="1">
                <a:off x="3776" y="1744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28" name="Line 2683"/>
              <p:cNvSpPr>
                <a:spLocks noChangeShapeType="1"/>
              </p:cNvSpPr>
              <p:nvPr/>
            </p:nvSpPr>
            <p:spPr bwMode="auto">
              <a:xfrm flipV="1">
                <a:off x="3776" y="1724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29" name="Line 2684"/>
              <p:cNvSpPr>
                <a:spLocks noChangeShapeType="1"/>
              </p:cNvSpPr>
              <p:nvPr/>
            </p:nvSpPr>
            <p:spPr bwMode="auto">
              <a:xfrm flipV="1">
                <a:off x="3776" y="170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" name="Line 2685"/>
              <p:cNvSpPr>
                <a:spLocks noChangeShapeType="1"/>
              </p:cNvSpPr>
              <p:nvPr/>
            </p:nvSpPr>
            <p:spPr bwMode="auto">
              <a:xfrm flipV="1">
                <a:off x="3776" y="168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" name="Line 2686"/>
              <p:cNvSpPr>
                <a:spLocks noChangeShapeType="1"/>
              </p:cNvSpPr>
              <p:nvPr/>
            </p:nvSpPr>
            <p:spPr bwMode="auto">
              <a:xfrm flipV="1">
                <a:off x="3776" y="1661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" name="Line 2687"/>
              <p:cNvSpPr>
                <a:spLocks noChangeShapeType="1"/>
              </p:cNvSpPr>
              <p:nvPr/>
            </p:nvSpPr>
            <p:spPr bwMode="auto">
              <a:xfrm flipV="1">
                <a:off x="3776" y="164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" name="Line 2688"/>
              <p:cNvSpPr>
                <a:spLocks noChangeShapeType="1"/>
              </p:cNvSpPr>
              <p:nvPr/>
            </p:nvSpPr>
            <p:spPr bwMode="auto">
              <a:xfrm flipV="1">
                <a:off x="3776" y="162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4" name="Line 2689"/>
              <p:cNvSpPr>
                <a:spLocks noChangeShapeType="1"/>
              </p:cNvSpPr>
              <p:nvPr/>
            </p:nvSpPr>
            <p:spPr bwMode="auto">
              <a:xfrm flipV="1">
                <a:off x="3776" y="1600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5" name="Line 2690"/>
              <p:cNvSpPr>
                <a:spLocks noChangeShapeType="1"/>
              </p:cNvSpPr>
              <p:nvPr/>
            </p:nvSpPr>
            <p:spPr bwMode="auto">
              <a:xfrm flipV="1">
                <a:off x="3776" y="1580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6" name="Line 2691"/>
              <p:cNvSpPr>
                <a:spLocks noChangeShapeType="1"/>
              </p:cNvSpPr>
              <p:nvPr/>
            </p:nvSpPr>
            <p:spPr bwMode="auto">
              <a:xfrm flipV="1">
                <a:off x="3776" y="155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7" name="Line 2692"/>
              <p:cNvSpPr>
                <a:spLocks noChangeShapeType="1"/>
              </p:cNvSpPr>
              <p:nvPr/>
            </p:nvSpPr>
            <p:spPr bwMode="auto">
              <a:xfrm flipV="1">
                <a:off x="3776" y="153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8" name="Line 2693"/>
              <p:cNvSpPr>
                <a:spLocks noChangeShapeType="1"/>
              </p:cNvSpPr>
              <p:nvPr/>
            </p:nvSpPr>
            <p:spPr bwMode="auto">
              <a:xfrm flipV="1">
                <a:off x="3776" y="1517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9" name="Line 2694"/>
              <p:cNvSpPr>
                <a:spLocks noChangeShapeType="1"/>
              </p:cNvSpPr>
              <p:nvPr/>
            </p:nvSpPr>
            <p:spPr bwMode="auto">
              <a:xfrm flipV="1">
                <a:off x="3776" y="149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40" name="Line 2695"/>
              <p:cNvSpPr>
                <a:spLocks noChangeShapeType="1"/>
              </p:cNvSpPr>
              <p:nvPr/>
            </p:nvSpPr>
            <p:spPr bwMode="auto">
              <a:xfrm flipV="1">
                <a:off x="3776" y="147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41" name="Line 2696"/>
              <p:cNvSpPr>
                <a:spLocks noChangeShapeType="1"/>
              </p:cNvSpPr>
              <p:nvPr/>
            </p:nvSpPr>
            <p:spPr bwMode="auto">
              <a:xfrm flipV="1">
                <a:off x="3776" y="1456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42" name="Line 2697"/>
              <p:cNvSpPr>
                <a:spLocks noChangeShapeType="1"/>
              </p:cNvSpPr>
              <p:nvPr/>
            </p:nvSpPr>
            <p:spPr bwMode="auto">
              <a:xfrm flipV="1">
                <a:off x="3776" y="1436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43" name="Line 2698"/>
              <p:cNvSpPr>
                <a:spLocks noChangeShapeType="1"/>
              </p:cNvSpPr>
              <p:nvPr/>
            </p:nvSpPr>
            <p:spPr bwMode="auto">
              <a:xfrm flipV="1">
                <a:off x="3776" y="141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44" name="Line 2699"/>
              <p:cNvSpPr>
                <a:spLocks noChangeShapeType="1"/>
              </p:cNvSpPr>
              <p:nvPr/>
            </p:nvSpPr>
            <p:spPr bwMode="auto">
              <a:xfrm flipV="1">
                <a:off x="3776" y="139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45" name="Line 2700"/>
              <p:cNvSpPr>
                <a:spLocks noChangeShapeType="1"/>
              </p:cNvSpPr>
              <p:nvPr/>
            </p:nvSpPr>
            <p:spPr bwMode="auto">
              <a:xfrm flipV="1">
                <a:off x="3776" y="1373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46" name="Line 2701"/>
              <p:cNvSpPr>
                <a:spLocks noChangeShapeType="1"/>
              </p:cNvSpPr>
              <p:nvPr/>
            </p:nvSpPr>
            <p:spPr bwMode="auto">
              <a:xfrm flipV="1">
                <a:off x="3776" y="135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47" name="Line 2702"/>
              <p:cNvSpPr>
                <a:spLocks noChangeShapeType="1"/>
              </p:cNvSpPr>
              <p:nvPr/>
            </p:nvSpPr>
            <p:spPr bwMode="auto">
              <a:xfrm flipV="1">
                <a:off x="3776" y="133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48" name="Line 2703"/>
              <p:cNvSpPr>
                <a:spLocks noChangeShapeType="1"/>
              </p:cNvSpPr>
              <p:nvPr/>
            </p:nvSpPr>
            <p:spPr bwMode="auto">
              <a:xfrm flipV="1">
                <a:off x="3776" y="1312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49" name="Line 2704"/>
              <p:cNvSpPr>
                <a:spLocks noChangeShapeType="1"/>
              </p:cNvSpPr>
              <p:nvPr/>
            </p:nvSpPr>
            <p:spPr bwMode="auto">
              <a:xfrm flipV="1">
                <a:off x="3776" y="1292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50" name="Line 2705"/>
              <p:cNvSpPr>
                <a:spLocks noChangeShapeType="1"/>
              </p:cNvSpPr>
              <p:nvPr/>
            </p:nvSpPr>
            <p:spPr bwMode="auto">
              <a:xfrm flipV="1">
                <a:off x="3776" y="1270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51" name="Line 2706"/>
              <p:cNvSpPr>
                <a:spLocks noChangeShapeType="1"/>
              </p:cNvSpPr>
              <p:nvPr/>
            </p:nvSpPr>
            <p:spPr bwMode="auto">
              <a:xfrm flipV="1">
                <a:off x="3776" y="125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52" name="Line 2707"/>
              <p:cNvSpPr>
                <a:spLocks noChangeShapeType="1"/>
              </p:cNvSpPr>
              <p:nvPr/>
            </p:nvSpPr>
            <p:spPr bwMode="auto">
              <a:xfrm flipV="1">
                <a:off x="3776" y="123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53" name="Line 2708"/>
              <p:cNvSpPr>
                <a:spLocks noChangeShapeType="1"/>
              </p:cNvSpPr>
              <p:nvPr/>
            </p:nvSpPr>
            <p:spPr bwMode="auto">
              <a:xfrm flipV="1">
                <a:off x="3776" y="120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54" name="Line 2709"/>
              <p:cNvSpPr>
                <a:spLocks noChangeShapeType="1"/>
              </p:cNvSpPr>
              <p:nvPr/>
            </p:nvSpPr>
            <p:spPr bwMode="auto">
              <a:xfrm flipV="1">
                <a:off x="3776" y="118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55" name="Line 2710"/>
              <p:cNvSpPr>
                <a:spLocks noChangeShapeType="1"/>
              </p:cNvSpPr>
              <p:nvPr/>
            </p:nvSpPr>
            <p:spPr bwMode="auto">
              <a:xfrm flipV="1">
                <a:off x="3776" y="1168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56" name="Line 2711"/>
              <p:cNvSpPr>
                <a:spLocks noChangeShapeType="1"/>
              </p:cNvSpPr>
              <p:nvPr/>
            </p:nvSpPr>
            <p:spPr bwMode="auto">
              <a:xfrm flipV="1">
                <a:off x="3776" y="1148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57" name="Line 2712"/>
              <p:cNvSpPr>
                <a:spLocks noChangeShapeType="1"/>
              </p:cNvSpPr>
              <p:nvPr/>
            </p:nvSpPr>
            <p:spPr bwMode="auto">
              <a:xfrm flipV="1">
                <a:off x="3776" y="1126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58" name="Line 2713"/>
              <p:cNvSpPr>
                <a:spLocks noChangeShapeType="1"/>
              </p:cNvSpPr>
              <p:nvPr/>
            </p:nvSpPr>
            <p:spPr bwMode="auto">
              <a:xfrm flipV="1">
                <a:off x="3776" y="110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59" name="Line 2714"/>
              <p:cNvSpPr>
                <a:spLocks noChangeShapeType="1"/>
              </p:cNvSpPr>
              <p:nvPr/>
            </p:nvSpPr>
            <p:spPr bwMode="auto">
              <a:xfrm flipV="1">
                <a:off x="3776" y="108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60" name="Line 2715"/>
              <p:cNvSpPr>
                <a:spLocks noChangeShapeType="1"/>
              </p:cNvSpPr>
              <p:nvPr/>
            </p:nvSpPr>
            <p:spPr bwMode="auto">
              <a:xfrm flipV="1">
                <a:off x="3776" y="1065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61" name="Line 2716"/>
              <p:cNvSpPr>
                <a:spLocks noChangeShapeType="1"/>
              </p:cNvSpPr>
              <p:nvPr/>
            </p:nvSpPr>
            <p:spPr bwMode="auto">
              <a:xfrm flipV="1">
                <a:off x="3776" y="104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62" name="Line 2717"/>
              <p:cNvSpPr>
                <a:spLocks noChangeShapeType="1"/>
              </p:cNvSpPr>
              <p:nvPr/>
            </p:nvSpPr>
            <p:spPr bwMode="auto">
              <a:xfrm flipV="1">
                <a:off x="3776" y="1025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63" name="Line 2718"/>
              <p:cNvSpPr>
                <a:spLocks noChangeShapeType="1"/>
              </p:cNvSpPr>
              <p:nvPr/>
            </p:nvSpPr>
            <p:spPr bwMode="auto">
              <a:xfrm flipV="1">
                <a:off x="3776" y="1004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64" name="Line 2719"/>
              <p:cNvSpPr>
                <a:spLocks noChangeShapeType="1"/>
              </p:cNvSpPr>
              <p:nvPr/>
            </p:nvSpPr>
            <p:spPr bwMode="auto">
              <a:xfrm flipV="1">
                <a:off x="3776" y="982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65" name="Line 2720"/>
              <p:cNvSpPr>
                <a:spLocks noChangeShapeType="1"/>
              </p:cNvSpPr>
              <p:nvPr/>
            </p:nvSpPr>
            <p:spPr bwMode="auto">
              <a:xfrm flipV="1">
                <a:off x="3776" y="96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66" name="Line 2721"/>
              <p:cNvSpPr>
                <a:spLocks noChangeShapeType="1"/>
              </p:cNvSpPr>
              <p:nvPr/>
            </p:nvSpPr>
            <p:spPr bwMode="auto">
              <a:xfrm flipV="1">
                <a:off x="3776" y="94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67" name="Line 2722"/>
              <p:cNvSpPr>
                <a:spLocks noChangeShapeType="1"/>
              </p:cNvSpPr>
              <p:nvPr/>
            </p:nvSpPr>
            <p:spPr bwMode="auto">
              <a:xfrm flipV="1">
                <a:off x="3776" y="921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68" name="Line 2723"/>
              <p:cNvSpPr>
                <a:spLocks noChangeShapeType="1"/>
              </p:cNvSpPr>
              <p:nvPr/>
            </p:nvSpPr>
            <p:spPr bwMode="auto">
              <a:xfrm flipV="1">
                <a:off x="3776" y="90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69" name="Line 2724"/>
              <p:cNvSpPr>
                <a:spLocks noChangeShapeType="1"/>
              </p:cNvSpPr>
              <p:nvPr/>
            </p:nvSpPr>
            <p:spPr bwMode="auto">
              <a:xfrm flipV="1">
                <a:off x="3776" y="881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70" name="Line 2725"/>
              <p:cNvSpPr>
                <a:spLocks noChangeShapeType="1"/>
              </p:cNvSpPr>
              <p:nvPr/>
            </p:nvSpPr>
            <p:spPr bwMode="auto">
              <a:xfrm flipV="1">
                <a:off x="3776" y="860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71" name="Line 2726"/>
              <p:cNvSpPr>
                <a:spLocks noChangeShapeType="1"/>
              </p:cNvSpPr>
              <p:nvPr/>
            </p:nvSpPr>
            <p:spPr bwMode="auto">
              <a:xfrm flipV="1">
                <a:off x="3776" y="838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72" name="Line 2727"/>
              <p:cNvSpPr>
                <a:spLocks noChangeShapeType="1"/>
              </p:cNvSpPr>
              <p:nvPr/>
            </p:nvSpPr>
            <p:spPr bwMode="auto">
              <a:xfrm flipV="1">
                <a:off x="3776" y="81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73" name="Line 2728"/>
              <p:cNvSpPr>
                <a:spLocks noChangeShapeType="1"/>
              </p:cNvSpPr>
              <p:nvPr/>
            </p:nvSpPr>
            <p:spPr bwMode="auto">
              <a:xfrm flipV="1">
                <a:off x="3776" y="3804"/>
                <a:ext cx="0" cy="44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74" name="Line 2729"/>
              <p:cNvSpPr>
                <a:spLocks noChangeShapeType="1"/>
              </p:cNvSpPr>
              <p:nvPr/>
            </p:nvSpPr>
            <p:spPr bwMode="auto">
              <a:xfrm>
                <a:off x="3776" y="817"/>
                <a:ext cx="0" cy="4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75" name="Freeform 2730"/>
              <p:cNvSpPr>
                <a:spLocks/>
              </p:cNvSpPr>
              <p:nvPr/>
            </p:nvSpPr>
            <p:spPr bwMode="auto">
              <a:xfrm>
                <a:off x="3694" y="3910"/>
                <a:ext cx="37" cy="93"/>
              </a:xfrm>
              <a:custGeom>
                <a:avLst/>
                <a:gdLst>
                  <a:gd name="T0" fmla="*/ 0 w 37"/>
                  <a:gd name="T1" fmla="*/ 10 h 93"/>
                  <a:gd name="T2" fmla="*/ 22 w 37"/>
                  <a:gd name="T3" fmla="*/ 0 h 93"/>
                  <a:gd name="T4" fmla="*/ 25 w 37"/>
                  <a:gd name="T5" fmla="*/ 0 h 93"/>
                  <a:gd name="T6" fmla="*/ 25 w 37"/>
                  <a:gd name="T7" fmla="*/ 77 h 93"/>
                  <a:gd name="T8" fmla="*/ 25 w 37"/>
                  <a:gd name="T9" fmla="*/ 82 h 93"/>
                  <a:gd name="T10" fmla="*/ 25 w 37"/>
                  <a:gd name="T11" fmla="*/ 86 h 93"/>
                  <a:gd name="T12" fmla="*/ 25 w 37"/>
                  <a:gd name="T13" fmla="*/ 87 h 93"/>
                  <a:gd name="T14" fmla="*/ 26 w 37"/>
                  <a:gd name="T15" fmla="*/ 89 h 93"/>
                  <a:gd name="T16" fmla="*/ 28 w 37"/>
                  <a:gd name="T17" fmla="*/ 90 h 93"/>
                  <a:gd name="T18" fmla="*/ 31 w 37"/>
                  <a:gd name="T19" fmla="*/ 92 h 93"/>
                  <a:gd name="T20" fmla="*/ 37 w 37"/>
                  <a:gd name="T21" fmla="*/ 92 h 93"/>
                  <a:gd name="T22" fmla="*/ 37 w 37"/>
                  <a:gd name="T23" fmla="*/ 93 h 93"/>
                  <a:gd name="T24" fmla="*/ 2 w 37"/>
                  <a:gd name="T25" fmla="*/ 93 h 93"/>
                  <a:gd name="T26" fmla="*/ 2 w 37"/>
                  <a:gd name="T27" fmla="*/ 92 h 93"/>
                  <a:gd name="T28" fmla="*/ 8 w 37"/>
                  <a:gd name="T29" fmla="*/ 92 h 93"/>
                  <a:gd name="T30" fmla="*/ 10 w 37"/>
                  <a:gd name="T31" fmla="*/ 90 h 93"/>
                  <a:gd name="T32" fmla="*/ 12 w 37"/>
                  <a:gd name="T33" fmla="*/ 89 h 93"/>
                  <a:gd name="T34" fmla="*/ 13 w 37"/>
                  <a:gd name="T35" fmla="*/ 87 h 93"/>
                  <a:gd name="T36" fmla="*/ 13 w 37"/>
                  <a:gd name="T37" fmla="*/ 86 h 93"/>
                  <a:gd name="T38" fmla="*/ 13 w 37"/>
                  <a:gd name="T39" fmla="*/ 82 h 93"/>
                  <a:gd name="T40" fmla="*/ 13 w 37"/>
                  <a:gd name="T41" fmla="*/ 77 h 93"/>
                  <a:gd name="T42" fmla="*/ 13 w 37"/>
                  <a:gd name="T43" fmla="*/ 26 h 93"/>
                  <a:gd name="T44" fmla="*/ 13 w 37"/>
                  <a:gd name="T45" fmla="*/ 21 h 93"/>
                  <a:gd name="T46" fmla="*/ 13 w 37"/>
                  <a:gd name="T47" fmla="*/ 16 h 93"/>
                  <a:gd name="T48" fmla="*/ 13 w 37"/>
                  <a:gd name="T49" fmla="*/ 13 h 93"/>
                  <a:gd name="T50" fmla="*/ 12 w 37"/>
                  <a:gd name="T51" fmla="*/ 12 h 93"/>
                  <a:gd name="T52" fmla="*/ 12 w 37"/>
                  <a:gd name="T53" fmla="*/ 10 h 93"/>
                  <a:gd name="T54" fmla="*/ 10 w 37"/>
                  <a:gd name="T55" fmla="*/ 10 h 93"/>
                  <a:gd name="T56" fmla="*/ 9 w 37"/>
                  <a:gd name="T57" fmla="*/ 9 h 93"/>
                  <a:gd name="T58" fmla="*/ 6 w 37"/>
                  <a:gd name="T59" fmla="*/ 10 h 93"/>
                  <a:gd name="T60" fmla="*/ 2 w 37"/>
                  <a:gd name="T61" fmla="*/ 12 h 93"/>
                  <a:gd name="T62" fmla="*/ 0 w 37"/>
                  <a:gd name="T63" fmla="*/ 1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7" h="93">
                    <a:moveTo>
                      <a:pt x="0" y="10"/>
                    </a:moveTo>
                    <a:lnTo>
                      <a:pt x="22" y="0"/>
                    </a:lnTo>
                    <a:lnTo>
                      <a:pt x="25" y="0"/>
                    </a:lnTo>
                    <a:lnTo>
                      <a:pt x="25" y="77"/>
                    </a:lnTo>
                    <a:lnTo>
                      <a:pt x="25" y="82"/>
                    </a:lnTo>
                    <a:lnTo>
                      <a:pt x="25" y="86"/>
                    </a:lnTo>
                    <a:lnTo>
                      <a:pt x="25" y="87"/>
                    </a:lnTo>
                    <a:lnTo>
                      <a:pt x="26" y="89"/>
                    </a:lnTo>
                    <a:lnTo>
                      <a:pt x="28" y="90"/>
                    </a:lnTo>
                    <a:lnTo>
                      <a:pt x="31" y="92"/>
                    </a:lnTo>
                    <a:lnTo>
                      <a:pt x="37" y="92"/>
                    </a:lnTo>
                    <a:lnTo>
                      <a:pt x="37" y="93"/>
                    </a:lnTo>
                    <a:lnTo>
                      <a:pt x="2" y="93"/>
                    </a:lnTo>
                    <a:lnTo>
                      <a:pt x="2" y="92"/>
                    </a:lnTo>
                    <a:lnTo>
                      <a:pt x="8" y="92"/>
                    </a:lnTo>
                    <a:lnTo>
                      <a:pt x="10" y="90"/>
                    </a:lnTo>
                    <a:lnTo>
                      <a:pt x="12" y="89"/>
                    </a:lnTo>
                    <a:lnTo>
                      <a:pt x="13" y="87"/>
                    </a:lnTo>
                    <a:lnTo>
                      <a:pt x="13" y="86"/>
                    </a:lnTo>
                    <a:lnTo>
                      <a:pt x="13" y="82"/>
                    </a:lnTo>
                    <a:lnTo>
                      <a:pt x="13" y="77"/>
                    </a:lnTo>
                    <a:lnTo>
                      <a:pt x="13" y="26"/>
                    </a:lnTo>
                    <a:lnTo>
                      <a:pt x="13" y="21"/>
                    </a:lnTo>
                    <a:lnTo>
                      <a:pt x="13" y="16"/>
                    </a:lnTo>
                    <a:lnTo>
                      <a:pt x="13" y="13"/>
                    </a:lnTo>
                    <a:lnTo>
                      <a:pt x="12" y="12"/>
                    </a:lnTo>
                    <a:lnTo>
                      <a:pt x="12" y="10"/>
                    </a:lnTo>
                    <a:lnTo>
                      <a:pt x="10" y="10"/>
                    </a:lnTo>
                    <a:lnTo>
                      <a:pt x="9" y="9"/>
                    </a:lnTo>
                    <a:lnTo>
                      <a:pt x="6" y="10"/>
                    </a:lnTo>
                    <a:lnTo>
                      <a:pt x="2" y="12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76" name="Freeform 2731"/>
              <p:cNvSpPr>
                <a:spLocks noEditPoints="1"/>
              </p:cNvSpPr>
              <p:nvPr/>
            </p:nvSpPr>
            <p:spPr bwMode="auto">
              <a:xfrm>
                <a:off x="3754" y="3910"/>
                <a:ext cx="57" cy="95"/>
              </a:xfrm>
              <a:custGeom>
                <a:avLst/>
                <a:gdLst>
                  <a:gd name="T0" fmla="*/ 0 w 57"/>
                  <a:gd name="T1" fmla="*/ 48 h 95"/>
                  <a:gd name="T2" fmla="*/ 0 w 57"/>
                  <a:gd name="T3" fmla="*/ 34 h 95"/>
                  <a:gd name="T4" fmla="*/ 4 w 57"/>
                  <a:gd name="T5" fmla="*/ 21 h 95"/>
                  <a:gd name="T6" fmla="*/ 7 w 57"/>
                  <a:gd name="T7" fmla="*/ 15 h 95"/>
                  <a:gd name="T8" fmla="*/ 12 w 57"/>
                  <a:gd name="T9" fmla="*/ 9 h 95"/>
                  <a:gd name="T10" fmla="*/ 16 w 57"/>
                  <a:gd name="T11" fmla="*/ 5 h 95"/>
                  <a:gd name="T12" fmla="*/ 22 w 57"/>
                  <a:gd name="T13" fmla="*/ 2 h 95"/>
                  <a:gd name="T14" fmla="*/ 28 w 57"/>
                  <a:gd name="T15" fmla="*/ 0 h 95"/>
                  <a:gd name="T16" fmla="*/ 35 w 57"/>
                  <a:gd name="T17" fmla="*/ 2 h 95"/>
                  <a:gd name="T18" fmla="*/ 41 w 57"/>
                  <a:gd name="T19" fmla="*/ 5 h 95"/>
                  <a:gd name="T20" fmla="*/ 46 w 57"/>
                  <a:gd name="T21" fmla="*/ 10 h 95"/>
                  <a:gd name="T22" fmla="*/ 54 w 57"/>
                  <a:gd name="T23" fmla="*/ 26 h 95"/>
                  <a:gd name="T24" fmla="*/ 57 w 57"/>
                  <a:gd name="T25" fmla="*/ 47 h 95"/>
                  <a:gd name="T26" fmla="*/ 55 w 57"/>
                  <a:gd name="T27" fmla="*/ 61 h 95"/>
                  <a:gd name="T28" fmla="*/ 52 w 57"/>
                  <a:gd name="T29" fmla="*/ 73 h 95"/>
                  <a:gd name="T30" fmla="*/ 49 w 57"/>
                  <a:gd name="T31" fmla="*/ 80 h 95"/>
                  <a:gd name="T32" fmla="*/ 45 w 57"/>
                  <a:gd name="T33" fmla="*/ 86 h 95"/>
                  <a:gd name="T34" fmla="*/ 41 w 57"/>
                  <a:gd name="T35" fmla="*/ 89 h 95"/>
                  <a:gd name="T36" fmla="*/ 33 w 57"/>
                  <a:gd name="T37" fmla="*/ 93 h 95"/>
                  <a:gd name="T38" fmla="*/ 28 w 57"/>
                  <a:gd name="T39" fmla="*/ 95 h 95"/>
                  <a:gd name="T40" fmla="*/ 22 w 57"/>
                  <a:gd name="T41" fmla="*/ 93 h 95"/>
                  <a:gd name="T42" fmla="*/ 16 w 57"/>
                  <a:gd name="T43" fmla="*/ 90 h 95"/>
                  <a:gd name="T44" fmla="*/ 12 w 57"/>
                  <a:gd name="T45" fmla="*/ 86 h 95"/>
                  <a:gd name="T46" fmla="*/ 6 w 57"/>
                  <a:gd name="T47" fmla="*/ 79 h 95"/>
                  <a:gd name="T48" fmla="*/ 1 w 57"/>
                  <a:gd name="T49" fmla="*/ 64 h 95"/>
                  <a:gd name="T50" fmla="*/ 0 w 57"/>
                  <a:gd name="T51" fmla="*/ 48 h 95"/>
                  <a:gd name="T52" fmla="*/ 12 w 57"/>
                  <a:gd name="T53" fmla="*/ 50 h 95"/>
                  <a:gd name="T54" fmla="*/ 13 w 57"/>
                  <a:gd name="T55" fmla="*/ 67 h 95"/>
                  <a:gd name="T56" fmla="*/ 16 w 57"/>
                  <a:gd name="T57" fmla="*/ 80 h 95"/>
                  <a:gd name="T58" fmla="*/ 19 w 57"/>
                  <a:gd name="T59" fmla="*/ 84 h 95"/>
                  <a:gd name="T60" fmla="*/ 22 w 57"/>
                  <a:gd name="T61" fmla="*/ 87 h 95"/>
                  <a:gd name="T62" fmla="*/ 25 w 57"/>
                  <a:gd name="T63" fmla="*/ 89 h 95"/>
                  <a:gd name="T64" fmla="*/ 28 w 57"/>
                  <a:gd name="T65" fmla="*/ 90 h 95"/>
                  <a:gd name="T66" fmla="*/ 32 w 57"/>
                  <a:gd name="T67" fmla="*/ 89 h 95"/>
                  <a:gd name="T68" fmla="*/ 35 w 57"/>
                  <a:gd name="T69" fmla="*/ 87 h 95"/>
                  <a:gd name="T70" fmla="*/ 38 w 57"/>
                  <a:gd name="T71" fmla="*/ 84 h 95"/>
                  <a:gd name="T72" fmla="*/ 39 w 57"/>
                  <a:gd name="T73" fmla="*/ 80 h 95"/>
                  <a:gd name="T74" fmla="*/ 41 w 57"/>
                  <a:gd name="T75" fmla="*/ 76 h 95"/>
                  <a:gd name="T76" fmla="*/ 44 w 57"/>
                  <a:gd name="T77" fmla="*/ 63 h 95"/>
                  <a:gd name="T78" fmla="*/ 44 w 57"/>
                  <a:gd name="T79" fmla="*/ 44 h 95"/>
                  <a:gd name="T80" fmla="*/ 42 w 57"/>
                  <a:gd name="T81" fmla="*/ 29 h 95"/>
                  <a:gd name="T82" fmla="*/ 41 w 57"/>
                  <a:gd name="T83" fmla="*/ 18 h 95"/>
                  <a:gd name="T84" fmla="*/ 39 w 57"/>
                  <a:gd name="T85" fmla="*/ 13 h 95"/>
                  <a:gd name="T86" fmla="*/ 36 w 57"/>
                  <a:gd name="T87" fmla="*/ 9 h 95"/>
                  <a:gd name="T88" fmla="*/ 35 w 57"/>
                  <a:gd name="T89" fmla="*/ 6 h 95"/>
                  <a:gd name="T90" fmla="*/ 32 w 57"/>
                  <a:gd name="T91" fmla="*/ 5 h 95"/>
                  <a:gd name="T92" fmla="*/ 28 w 57"/>
                  <a:gd name="T93" fmla="*/ 5 h 95"/>
                  <a:gd name="T94" fmla="*/ 23 w 57"/>
                  <a:gd name="T95" fmla="*/ 6 h 95"/>
                  <a:gd name="T96" fmla="*/ 20 w 57"/>
                  <a:gd name="T97" fmla="*/ 9 h 95"/>
                  <a:gd name="T98" fmla="*/ 17 w 57"/>
                  <a:gd name="T99" fmla="*/ 13 h 95"/>
                  <a:gd name="T100" fmla="*/ 16 w 57"/>
                  <a:gd name="T101" fmla="*/ 19 h 95"/>
                  <a:gd name="T102" fmla="*/ 14 w 57"/>
                  <a:gd name="T103" fmla="*/ 26 h 95"/>
                  <a:gd name="T104" fmla="*/ 12 w 57"/>
                  <a:gd name="T105" fmla="*/ 5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7" h="95">
                    <a:moveTo>
                      <a:pt x="0" y="48"/>
                    </a:moveTo>
                    <a:lnTo>
                      <a:pt x="0" y="34"/>
                    </a:lnTo>
                    <a:lnTo>
                      <a:pt x="4" y="21"/>
                    </a:lnTo>
                    <a:lnTo>
                      <a:pt x="7" y="15"/>
                    </a:lnTo>
                    <a:lnTo>
                      <a:pt x="12" y="9"/>
                    </a:lnTo>
                    <a:lnTo>
                      <a:pt x="16" y="5"/>
                    </a:lnTo>
                    <a:lnTo>
                      <a:pt x="22" y="2"/>
                    </a:lnTo>
                    <a:lnTo>
                      <a:pt x="28" y="0"/>
                    </a:lnTo>
                    <a:lnTo>
                      <a:pt x="35" y="2"/>
                    </a:lnTo>
                    <a:lnTo>
                      <a:pt x="41" y="5"/>
                    </a:lnTo>
                    <a:lnTo>
                      <a:pt x="46" y="10"/>
                    </a:lnTo>
                    <a:lnTo>
                      <a:pt x="54" y="26"/>
                    </a:lnTo>
                    <a:lnTo>
                      <a:pt x="57" y="47"/>
                    </a:lnTo>
                    <a:lnTo>
                      <a:pt x="55" y="61"/>
                    </a:lnTo>
                    <a:lnTo>
                      <a:pt x="52" y="73"/>
                    </a:lnTo>
                    <a:lnTo>
                      <a:pt x="49" y="80"/>
                    </a:lnTo>
                    <a:lnTo>
                      <a:pt x="45" y="86"/>
                    </a:lnTo>
                    <a:lnTo>
                      <a:pt x="41" y="89"/>
                    </a:lnTo>
                    <a:lnTo>
                      <a:pt x="33" y="93"/>
                    </a:lnTo>
                    <a:lnTo>
                      <a:pt x="28" y="95"/>
                    </a:lnTo>
                    <a:lnTo>
                      <a:pt x="22" y="93"/>
                    </a:lnTo>
                    <a:lnTo>
                      <a:pt x="16" y="90"/>
                    </a:lnTo>
                    <a:lnTo>
                      <a:pt x="12" y="86"/>
                    </a:lnTo>
                    <a:lnTo>
                      <a:pt x="6" y="79"/>
                    </a:lnTo>
                    <a:lnTo>
                      <a:pt x="1" y="64"/>
                    </a:lnTo>
                    <a:lnTo>
                      <a:pt x="0" y="48"/>
                    </a:lnTo>
                    <a:close/>
                    <a:moveTo>
                      <a:pt x="12" y="50"/>
                    </a:moveTo>
                    <a:lnTo>
                      <a:pt x="13" y="67"/>
                    </a:lnTo>
                    <a:lnTo>
                      <a:pt x="16" y="80"/>
                    </a:lnTo>
                    <a:lnTo>
                      <a:pt x="19" y="84"/>
                    </a:lnTo>
                    <a:lnTo>
                      <a:pt x="22" y="87"/>
                    </a:lnTo>
                    <a:lnTo>
                      <a:pt x="25" y="89"/>
                    </a:lnTo>
                    <a:lnTo>
                      <a:pt x="28" y="90"/>
                    </a:lnTo>
                    <a:lnTo>
                      <a:pt x="32" y="89"/>
                    </a:lnTo>
                    <a:lnTo>
                      <a:pt x="35" y="87"/>
                    </a:lnTo>
                    <a:lnTo>
                      <a:pt x="38" y="84"/>
                    </a:lnTo>
                    <a:lnTo>
                      <a:pt x="39" y="80"/>
                    </a:lnTo>
                    <a:lnTo>
                      <a:pt x="41" y="76"/>
                    </a:lnTo>
                    <a:lnTo>
                      <a:pt x="44" y="63"/>
                    </a:lnTo>
                    <a:lnTo>
                      <a:pt x="44" y="44"/>
                    </a:lnTo>
                    <a:lnTo>
                      <a:pt x="42" y="29"/>
                    </a:lnTo>
                    <a:lnTo>
                      <a:pt x="41" y="18"/>
                    </a:lnTo>
                    <a:lnTo>
                      <a:pt x="39" y="13"/>
                    </a:lnTo>
                    <a:lnTo>
                      <a:pt x="36" y="9"/>
                    </a:lnTo>
                    <a:lnTo>
                      <a:pt x="35" y="6"/>
                    </a:lnTo>
                    <a:lnTo>
                      <a:pt x="32" y="5"/>
                    </a:lnTo>
                    <a:lnTo>
                      <a:pt x="28" y="5"/>
                    </a:lnTo>
                    <a:lnTo>
                      <a:pt x="23" y="6"/>
                    </a:lnTo>
                    <a:lnTo>
                      <a:pt x="20" y="9"/>
                    </a:lnTo>
                    <a:lnTo>
                      <a:pt x="17" y="13"/>
                    </a:lnTo>
                    <a:lnTo>
                      <a:pt x="16" y="19"/>
                    </a:lnTo>
                    <a:lnTo>
                      <a:pt x="14" y="26"/>
                    </a:lnTo>
                    <a:lnTo>
                      <a:pt x="12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77" name="Freeform 2732"/>
              <p:cNvSpPr>
                <a:spLocks noEditPoints="1"/>
              </p:cNvSpPr>
              <p:nvPr/>
            </p:nvSpPr>
            <p:spPr bwMode="auto">
              <a:xfrm>
                <a:off x="3818" y="3861"/>
                <a:ext cx="48" cy="74"/>
              </a:xfrm>
              <a:custGeom>
                <a:avLst/>
                <a:gdLst>
                  <a:gd name="T0" fmla="*/ 48 w 48"/>
                  <a:gd name="T1" fmla="*/ 48 h 74"/>
                  <a:gd name="T2" fmla="*/ 48 w 48"/>
                  <a:gd name="T3" fmla="*/ 54 h 74"/>
                  <a:gd name="T4" fmla="*/ 38 w 48"/>
                  <a:gd name="T5" fmla="*/ 54 h 74"/>
                  <a:gd name="T6" fmla="*/ 38 w 48"/>
                  <a:gd name="T7" fmla="*/ 74 h 74"/>
                  <a:gd name="T8" fmla="*/ 29 w 48"/>
                  <a:gd name="T9" fmla="*/ 74 h 74"/>
                  <a:gd name="T10" fmla="*/ 29 w 48"/>
                  <a:gd name="T11" fmla="*/ 54 h 74"/>
                  <a:gd name="T12" fmla="*/ 0 w 48"/>
                  <a:gd name="T13" fmla="*/ 54 h 74"/>
                  <a:gd name="T14" fmla="*/ 0 w 48"/>
                  <a:gd name="T15" fmla="*/ 48 h 74"/>
                  <a:gd name="T16" fmla="*/ 32 w 48"/>
                  <a:gd name="T17" fmla="*/ 0 h 74"/>
                  <a:gd name="T18" fmla="*/ 38 w 48"/>
                  <a:gd name="T19" fmla="*/ 0 h 74"/>
                  <a:gd name="T20" fmla="*/ 38 w 48"/>
                  <a:gd name="T21" fmla="*/ 48 h 74"/>
                  <a:gd name="T22" fmla="*/ 48 w 48"/>
                  <a:gd name="T23" fmla="*/ 48 h 74"/>
                  <a:gd name="T24" fmla="*/ 29 w 48"/>
                  <a:gd name="T25" fmla="*/ 48 h 74"/>
                  <a:gd name="T26" fmla="*/ 29 w 48"/>
                  <a:gd name="T27" fmla="*/ 10 h 74"/>
                  <a:gd name="T28" fmla="*/ 6 w 48"/>
                  <a:gd name="T29" fmla="*/ 48 h 74"/>
                  <a:gd name="T30" fmla="*/ 29 w 48"/>
                  <a:gd name="T31" fmla="*/ 4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" h="74">
                    <a:moveTo>
                      <a:pt x="48" y="48"/>
                    </a:moveTo>
                    <a:lnTo>
                      <a:pt x="48" y="54"/>
                    </a:lnTo>
                    <a:lnTo>
                      <a:pt x="38" y="54"/>
                    </a:lnTo>
                    <a:lnTo>
                      <a:pt x="38" y="74"/>
                    </a:lnTo>
                    <a:lnTo>
                      <a:pt x="29" y="74"/>
                    </a:lnTo>
                    <a:lnTo>
                      <a:pt x="29" y="54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38" y="48"/>
                    </a:lnTo>
                    <a:lnTo>
                      <a:pt x="48" y="48"/>
                    </a:lnTo>
                    <a:close/>
                    <a:moveTo>
                      <a:pt x="29" y="48"/>
                    </a:moveTo>
                    <a:lnTo>
                      <a:pt x="29" y="10"/>
                    </a:lnTo>
                    <a:lnTo>
                      <a:pt x="6" y="48"/>
                    </a:lnTo>
                    <a:lnTo>
                      <a:pt x="29" y="4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78" name="Line 2733"/>
              <p:cNvSpPr>
                <a:spLocks noChangeShapeType="1"/>
              </p:cNvSpPr>
              <p:nvPr/>
            </p:nvSpPr>
            <p:spPr bwMode="auto">
              <a:xfrm flipV="1">
                <a:off x="4062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79" name="Line 2734"/>
              <p:cNvSpPr>
                <a:spLocks noChangeShapeType="1"/>
              </p:cNvSpPr>
              <p:nvPr/>
            </p:nvSpPr>
            <p:spPr bwMode="auto">
              <a:xfrm>
                <a:off x="4062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80" name="Line 2735"/>
              <p:cNvSpPr>
                <a:spLocks noChangeShapeType="1"/>
              </p:cNvSpPr>
              <p:nvPr/>
            </p:nvSpPr>
            <p:spPr bwMode="auto">
              <a:xfrm flipV="1">
                <a:off x="4230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81" name="Line 2736"/>
              <p:cNvSpPr>
                <a:spLocks noChangeShapeType="1"/>
              </p:cNvSpPr>
              <p:nvPr/>
            </p:nvSpPr>
            <p:spPr bwMode="auto">
              <a:xfrm>
                <a:off x="4230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82" name="Line 2737"/>
              <p:cNvSpPr>
                <a:spLocks noChangeShapeType="1"/>
              </p:cNvSpPr>
              <p:nvPr/>
            </p:nvSpPr>
            <p:spPr bwMode="auto">
              <a:xfrm flipV="1">
                <a:off x="4349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83" name="Line 2738"/>
              <p:cNvSpPr>
                <a:spLocks noChangeShapeType="1"/>
              </p:cNvSpPr>
              <p:nvPr/>
            </p:nvSpPr>
            <p:spPr bwMode="auto">
              <a:xfrm>
                <a:off x="4349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84" name="Line 2739"/>
              <p:cNvSpPr>
                <a:spLocks noChangeShapeType="1"/>
              </p:cNvSpPr>
              <p:nvPr/>
            </p:nvSpPr>
            <p:spPr bwMode="auto">
              <a:xfrm flipV="1">
                <a:off x="4440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85" name="Line 2740"/>
              <p:cNvSpPr>
                <a:spLocks noChangeShapeType="1"/>
              </p:cNvSpPr>
              <p:nvPr/>
            </p:nvSpPr>
            <p:spPr bwMode="auto">
              <a:xfrm>
                <a:off x="4440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86" name="Line 2741"/>
              <p:cNvSpPr>
                <a:spLocks noChangeShapeType="1"/>
              </p:cNvSpPr>
              <p:nvPr/>
            </p:nvSpPr>
            <p:spPr bwMode="auto">
              <a:xfrm flipV="1">
                <a:off x="4516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87" name="Line 2742"/>
              <p:cNvSpPr>
                <a:spLocks noChangeShapeType="1"/>
              </p:cNvSpPr>
              <p:nvPr/>
            </p:nvSpPr>
            <p:spPr bwMode="auto">
              <a:xfrm>
                <a:off x="4516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88" name="Line 2743"/>
              <p:cNvSpPr>
                <a:spLocks noChangeShapeType="1"/>
              </p:cNvSpPr>
              <p:nvPr/>
            </p:nvSpPr>
            <p:spPr bwMode="auto">
              <a:xfrm flipV="1">
                <a:off x="4580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89" name="Line 2744"/>
              <p:cNvSpPr>
                <a:spLocks noChangeShapeType="1"/>
              </p:cNvSpPr>
              <p:nvPr/>
            </p:nvSpPr>
            <p:spPr bwMode="auto">
              <a:xfrm>
                <a:off x="4580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0" name="Line 2745"/>
              <p:cNvSpPr>
                <a:spLocks noChangeShapeType="1"/>
              </p:cNvSpPr>
              <p:nvPr/>
            </p:nvSpPr>
            <p:spPr bwMode="auto">
              <a:xfrm flipV="1">
                <a:off x="4635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1" name="Line 2746"/>
              <p:cNvSpPr>
                <a:spLocks noChangeShapeType="1"/>
              </p:cNvSpPr>
              <p:nvPr/>
            </p:nvSpPr>
            <p:spPr bwMode="auto">
              <a:xfrm>
                <a:off x="4635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" name="Line 2747"/>
              <p:cNvSpPr>
                <a:spLocks noChangeShapeType="1"/>
              </p:cNvSpPr>
              <p:nvPr/>
            </p:nvSpPr>
            <p:spPr bwMode="auto">
              <a:xfrm flipV="1">
                <a:off x="4685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" name="Line 2748"/>
              <p:cNvSpPr>
                <a:spLocks noChangeShapeType="1"/>
              </p:cNvSpPr>
              <p:nvPr/>
            </p:nvSpPr>
            <p:spPr bwMode="auto">
              <a:xfrm>
                <a:off x="4685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4" name="Line 2749"/>
              <p:cNvSpPr>
                <a:spLocks noChangeShapeType="1"/>
              </p:cNvSpPr>
              <p:nvPr/>
            </p:nvSpPr>
            <p:spPr bwMode="auto">
              <a:xfrm flipV="1">
                <a:off x="4727" y="3840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5" name="Line 2750"/>
              <p:cNvSpPr>
                <a:spLocks noChangeShapeType="1"/>
              </p:cNvSpPr>
              <p:nvPr/>
            </p:nvSpPr>
            <p:spPr bwMode="auto">
              <a:xfrm flipV="1">
                <a:off x="4727" y="382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6" name="Line 2751"/>
              <p:cNvSpPr>
                <a:spLocks noChangeShapeType="1"/>
              </p:cNvSpPr>
              <p:nvPr/>
            </p:nvSpPr>
            <p:spPr bwMode="auto">
              <a:xfrm flipV="1">
                <a:off x="4727" y="380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7" name="Line 2752"/>
              <p:cNvSpPr>
                <a:spLocks noChangeShapeType="1"/>
              </p:cNvSpPr>
              <p:nvPr/>
            </p:nvSpPr>
            <p:spPr bwMode="auto">
              <a:xfrm flipV="1">
                <a:off x="4727" y="3779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8" name="Line 2753"/>
              <p:cNvSpPr>
                <a:spLocks noChangeShapeType="1"/>
              </p:cNvSpPr>
              <p:nvPr/>
            </p:nvSpPr>
            <p:spPr bwMode="auto">
              <a:xfrm flipV="1">
                <a:off x="4727" y="3759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9" name="Line 2754"/>
              <p:cNvSpPr>
                <a:spLocks noChangeShapeType="1"/>
              </p:cNvSpPr>
              <p:nvPr/>
            </p:nvSpPr>
            <p:spPr bwMode="auto">
              <a:xfrm flipV="1">
                <a:off x="4727" y="3739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00" name="Line 2755"/>
              <p:cNvSpPr>
                <a:spLocks noChangeShapeType="1"/>
              </p:cNvSpPr>
              <p:nvPr/>
            </p:nvSpPr>
            <p:spPr bwMode="auto">
              <a:xfrm flipV="1">
                <a:off x="4727" y="371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01" name="Line 2756"/>
              <p:cNvSpPr>
                <a:spLocks noChangeShapeType="1"/>
              </p:cNvSpPr>
              <p:nvPr/>
            </p:nvSpPr>
            <p:spPr bwMode="auto">
              <a:xfrm flipV="1">
                <a:off x="4727" y="3696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02" name="Line 2757"/>
              <p:cNvSpPr>
                <a:spLocks noChangeShapeType="1"/>
              </p:cNvSpPr>
              <p:nvPr/>
            </p:nvSpPr>
            <p:spPr bwMode="auto">
              <a:xfrm flipV="1">
                <a:off x="4727" y="367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03" name="Line 2758"/>
              <p:cNvSpPr>
                <a:spLocks noChangeShapeType="1"/>
              </p:cNvSpPr>
              <p:nvPr/>
            </p:nvSpPr>
            <p:spPr bwMode="auto">
              <a:xfrm flipV="1">
                <a:off x="4727" y="365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04" name="Line 2759"/>
              <p:cNvSpPr>
                <a:spLocks noChangeShapeType="1"/>
              </p:cNvSpPr>
              <p:nvPr/>
            </p:nvSpPr>
            <p:spPr bwMode="auto">
              <a:xfrm flipV="1">
                <a:off x="4727" y="3635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05" name="Line 2760"/>
              <p:cNvSpPr>
                <a:spLocks noChangeShapeType="1"/>
              </p:cNvSpPr>
              <p:nvPr/>
            </p:nvSpPr>
            <p:spPr bwMode="auto">
              <a:xfrm flipV="1">
                <a:off x="4727" y="3615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06" name="Line 2761"/>
              <p:cNvSpPr>
                <a:spLocks noChangeShapeType="1"/>
              </p:cNvSpPr>
              <p:nvPr/>
            </p:nvSpPr>
            <p:spPr bwMode="auto">
              <a:xfrm flipV="1">
                <a:off x="4727" y="3595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07" name="Line 2762"/>
              <p:cNvSpPr>
                <a:spLocks noChangeShapeType="1"/>
              </p:cNvSpPr>
              <p:nvPr/>
            </p:nvSpPr>
            <p:spPr bwMode="auto">
              <a:xfrm flipV="1">
                <a:off x="4727" y="357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08" name="Line 2763"/>
              <p:cNvSpPr>
                <a:spLocks noChangeShapeType="1"/>
              </p:cNvSpPr>
              <p:nvPr/>
            </p:nvSpPr>
            <p:spPr bwMode="auto">
              <a:xfrm flipV="1">
                <a:off x="4727" y="355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09" name="Line 2764"/>
              <p:cNvSpPr>
                <a:spLocks noChangeShapeType="1"/>
              </p:cNvSpPr>
              <p:nvPr/>
            </p:nvSpPr>
            <p:spPr bwMode="auto">
              <a:xfrm flipV="1">
                <a:off x="4727" y="353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10" name="Line 2765"/>
              <p:cNvSpPr>
                <a:spLocks noChangeShapeType="1"/>
              </p:cNvSpPr>
              <p:nvPr/>
            </p:nvSpPr>
            <p:spPr bwMode="auto">
              <a:xfrm flipV="1">
                <a:off x="4727" y="351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11" name="Line 2766"/>
              <p:cNvSpPr>
                <a:spLocks noChangeShapeType="1"/>
              </p:cNvSpPr>
              <p:nvPr/>
            </p:nvSpPr>
            <p:spPr bwMode="auto">
              <a:xfrm flipV="1">
                <a:off x="4727" y="3491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12" name="Line 2767"/>
              <p:cNvSpPr>
                <a:spLocks noChangeShapeType="1"/>
              </p:cNvSpPr>
              <p:nvPr/>
            </p:nvSpPr>
            <p:spPr bwMode="auto">
              <a:xfrm flipV="1">
                <a:off x="4727" y="3471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13" name="Line 2768"/>
              <p:cNvSpPr>
                <a:spLocks noChangeShapeType="1"/>
              </p:cNvSpPr>
              <p:nvPr/>
            </p:nvSpPr>
            <p:spPr bwMode="auto">
              <a:xfrm flipV="1">
                <a:off x="4727" y="3451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14" name="Line 2769"/>
              <p:cNvSpPr>
                <a:spLocks noChangeShapeType="1"/>
              </p:cNvSpPr>
              <p:nvPr/>
            </p:nvSpPr>
            <p:spPr bwMode="auto">
              <a:xfrm flipV="1">
                <a:off x="4727" y="342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15" name="Line 2770"/>
              <p:cNvSpPr>
                <a:spLocks noChangeShapeType="1"/>
              </p:cNvSpPr>
              <p:nvPr/>
            </p:nvSpPr>
            <p:spPr bwMode="auto">
              <a:xfrm flipV="1">
                <a:off x="4727" y="340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16" name="Line 2771"/>
              <p:cNvSpPr>
                <a:spLocks noChangeShapeType="1"/>
              </p:cNvSpPr>
              <p:nvPr/>
            </p:nvSpPr>
            <p:spPr bwMode="auto">
              <a:xfrm flipV="1">
                <a:off x="4727" y="3388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17" name="Line 2772"/>
              <p:cNvSpPr>
                <a:spLocks noChangeShapeType="1"/>
              </p:cNvSpPr>
              <p:nvPr/>
            </p:nvSpPr>
            <p:spPr bwMode="auto">
              <a:xfrm flipV="1">
                <a:off x="4727" y="336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18" name="Line 2773"/>
              <p:cNvSpPr>
                <a:spLocks noChangeShapeType="1"/>
              </p:cNvSpPr>
              <p:nvPr/>
            </p:nvSpPr>
            <p:spPr bwMode="auto">
              <a:xfrm flipV="1">
                <a:off x="4727" y="334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19" name="Line 2774"/>
              <p:cNvSpPr>
                <a:spLocks noChangeShapeType="1"/>
              </p:cNvSpPr>
              <p:nvPr/>
            </p:nvSpPr>
            <p:spPr bwMode="auto">
              <a:xfrm flipV="1">
                <a:off x="4727" y="3327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0" name="Line 2775"/>
              <p:cNvSpPr>
                <a:spLocks noChangeShapeType="1"/>
              </p:cNvSpPr>
              <p:nvPr/>
            </p:nvSpPr>
            <p:spPr bwMode="auto">
              <a:xfrm flipV="1">
                <a:off x="4727" y="3307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1" name="Line 2776"/>
              <p:cNvSpPr>
                <a:spLocks noChangeShapeType="1"/>
              </p:cNvSpPr>
              <p:nvPr/>
            </p:nvSpPr>
            <p:spPr bwMode="auto">
              <a:xfrm flipV="1">
                <a:off x="4727" y="328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" name="Line 2777"/>
              <p:cNvSpPr>
                <a:spLocks noChangeShapeType="1"/>
              </p:cNvSpPr>
              <p:nvPr/>
            </p:nvSpPr>
            <p:spPr bwMode="auto">
              <a:xfrm flipV="1">
                <a:off x="4727" y="326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3" name="Line 2778"/>
              <p:cNvSpPr>
                <a:spLocks noChangeShapeType="1"/>
              </p:cNvSpPr>
              <p:nvPr/>
            </p:nvSpPr>
            <p:spPr bwMode="auto">
              <a:xfrm flipV="1">
                <a:off x="4727" y="3244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4" name="Line 2779"/>
              <p:cNvSpPr>
                <a:spLocks noChangeShapeType="1"/>
              </p:cNvSpPr>
              <p:nvPr/>
            </p:nvSpPr>
            <p:spPr bwMode="auto">
              <a:xfrm flipV="1">
                <a:off x="4727" y="322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5" name="Line 2780"/>
              <p:cNvSpPr>
                <a:spLocks noChangeShapeType="1"/>
              </p:cNvSpPr>
              <p:nvPr/>
            </p:nvSpPr>
            <p:spPr bwMode="auto">
              <a:xfrm flipV="1">
                <a:off x="4727" y="320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6" name="Line 2781"/>
              <p:cNvSpPr>
                <a:spLocks noChangeShapeType="1"/>
              </p:cNvSpPr>
              <p:nvPr/>
            </p:nvSpPr>
            <p:spPr bwMode="auto">
              <a:xfrm flipV="1">
                <a:off x="4727" y="3183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7" name="Line 2782"/>
              <p:cNvSpPr>
                <a:spLocks noChangeShapeType="1"/>
              </p:cNvSpPr>
              <p:nvPr/>
            </p:nvSpPr>
            <p:spPr bwMode="auto">
              <a:xfrm flipV="1">
                <a:off x="4727" y="3163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8" name="Line 2783"/>
              <p:cNvSpPr>
                <a:spLocks noChangeShapeType="1"/>
              </p:cNvSpPr>
              <p:nvPr/>
            </p:nvSpPr>
            <p:spPr bwMode="auto">
              <a:xfrm flipV="1">
                <a:off x="4727" y="314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9" name="Line 2784"/>
              <p:cNvSpPr>
                <a:spLocks noChangeShapeType="1"/>
              </p:cNvSpPr>
              <p:nvPr/>
            </p:nvSpPr>
            <p:spPr bwMode="auto">
              <a:xfrm flipV="1">
                <a:off x="4727" y="312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0" name="Line 2785"/>
              <p:cNvSpPr>
                <a:spLocks noChangeShapeType="1"/>
              </p:cNvSpPr>
              <p:nvPr/>
            </p:nvSpPr>
            <p:spPr bwMode="auto">
              <a:xfrm flipV="1">
                <a:off x="4727" y="3100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1" name="Line 2786"/>
              <p:cNvSpPr>
                <a:spLocks noChangeShapeType="1"/>
              </p:cNvSpPr>
              <p:nvPr/>
            </p:nvSpPr>
            <p:spPr bwMode="auto">
              <a:xfrm flipV="1">
                <a:off x="4727" y="308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2" name="Line 2787"/>
              <p:cNvSpPr>
                <a:spLocks noChangeShapeType="1"/>
              </p:cNvSpPr>
              <p:nvPr/>
            </p:nvSpPr>
            <p:spPr bwMode="auto">
              <a:xfrm flipV="1">
                <a:off x="4727" y="306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3" name="Line 2788"/>
              <p:cNvSpPr>
                <a:spLocks noChangeShapeType="1"/>
              </p:cNvSpPr>
              <p:nvPr/>
            </p:nvSpPr>
            <p:spPr bwMode="auto">
              <a:xfrm flipV="1">
                <a:off x="4727" y="3039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4" name="Line 2789"/>
              <p:cNvSpPr>
                <a:spLocks noChangeShapeType="1"/>
              </p:cNvSpPr>
              <p:nvPr/>
            </p:nvSpPr>
            <p:spPr bwMode="auto">
              <a:xfrm flipV="1">
                <a:off x="4727" y="3019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5" name="Line 2790"/>
              <p:cNvSpPr>
                <a:spLocks noChangeShapeType="1"/>
              </p:cNvSpPr>
              <p:nvPr/>
            </p:nvSpPr>
            <p:spPr bwMode="auto">
              <a:xfrm flipV="1">
                <a:off x="4727" y="2997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6" name="Line 2791"/>
              <p:cNvSpPr>
                <a:spLocks noChangeShapeType="1"/>
              </p:cNvSpPr>
              <p:nvPr/>
            </p:nvSpPr>
            <p:spPr bwMode="auto">
              <a:xfrm flipV="1">
                <a:off x="4727" y="297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7" name="Line 2792"/>
              <p:cNvSpPr>
                <a:spLocks noChangeShapeType="1"/>
              </p:cNvSpPr>
              <p:nvPr/>
            </p:nvSpPr>
            <p:spPr bwMode="auto">
              <a:xfrm flipV="1">
                <a:off x="4727" y="295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8" name="Line 2793"/>
              <p:cNvSpPr>
                <a:spLocks noChangeShapeType="1"/>
              </p:cNvSpPr>
              <p:nvPr/>
            </p:nvSpPr>
            <p:spPr bwMode="auto">
              <a:xfrm flipV="1">
                <a:off x="4727" y="293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9" name="Line 2794"/>
              <p:cNvSpPr>
                <a:spLocks noChangeShapeType="1"/>
              </p:cNvSpPr>
              <p:nvPr/>
            </p:nvSpPr>
            <p:spPr bwMode="auto">
              <a:xfrm flipV="1">
                <a:off x="4727" y="291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40" name="Line 2795"/>
              <p:cNvSpPr>
                <a:spLocks noChangeShapeType="1"/>
              </p:cNvSpPr>
              <p:nvPr/>
            </p:nvSpPr>
            <p:spPr bwMode="auto">
              <a:xfrm flipV="1">
                <a:off x="4727" y="2895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41" name="Line 2796"/>
              <p:cNvSpPr>
                <a:spLocks noChangeShapeType="1"/>
              </p:cNvSpPr>
              <p:nvPr/>
            </p:nvSpPr>
            <p:spPr bwMode="auto">
              <a:xfrm flipV="1">
                <a:off x="4727" y="2875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42" name="Line 2797"/>
              <p:cNvSpPr>
                <a:spLocks noChangeShapeType="1"/>
              </p:cNvSpPr>
              <p:nvPr/>
            </p:nvSpPr>
            <p:spPr bwMode="auto">
              <a:xfrm flipV="1">
                <a:off x="4727" y="2853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43" name="Line 2798"/>
              <p:cNvSpPr>
                <a:spLocks noChangeShapeType="1"/>
              </p:cNvSpPr>
              <p:nvPr/>
            </p:nvSpPr>
            <p:spPr bwMode="auto">
              <a:xfrm flipV="1">
                <a:off x="4727" y="283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44" name="Line 2799"/>
              <p:cNvSpPr>
                <a:spLocks noChangeShapeType="1"/>
              </p:cNvSpPr>
              <p:nvPr/>
            </p:nvSpPr>
            <p:spPr bwMode="auto">
              <a:xfrm flipV="1">
                <a:off x="4727" y="281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45" name="Line 2800"/>
              <p:cNvSpPr>
                <a:spLocks noChangeShapeType="1"/>
              </p:cNvSpPr>
              <p:nvPr/>
            </p:nvSpPr>
            <p:spPr bwMode="auto">
              <a:xfrm flipV="1">
                <a:off x="4727" y="2792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46" name="Line 2801"/>
              <p:cNvSpPr>
                <a:spLocks noChangeShapeType="1"/>
              </p:cNvSpPr>
              <p:nvPr/>
            </p:nvSpPr>
            <p:spPr bwMode="auto">
              <a:xfrm flipV="1">
                <a:off x="4727" y="277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47" name="Line 2802"/>
              <p:cNvSpPr>
                <a:spLocks noChangeShapeType="1"/>
              </p:cNvSpPr>
              <p:nvPr/>
            </p:nvSpPr>
            <p:spPr bwMode="auto">
              <a:xfrm flipV="1">
                <a:off x="4727" y="2752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48" name="Line 2803"/>
              <p:cNvSpPr>
                <a:spLocks noChangeShapeType="1"/>
              </p:cNvSpPr>
              <p:nvPr/>
            </p:nvSpPr>
            <p:spPr bwMode="auto">
              <a:xfrm flipV="1">
                <a:off x="4727" y="2731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49" name="Line 2804"/>
              <p:cNvSpPr>
                <a:spLocks noChangeShapeType="1"/>
              </p:cNvSpPr>
              <p:nvPr/>
            </p:nvSpPr>
            <p:spPr bwMode="auto">
              <a:xfrm flipV="1">
                <a:off x="4727" y="2709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50" name="Line 2805"/>
              <p:cNvSpPr>
                <a:spLocks noChangeShapeType="1"/>
              </p:cNvSpPr>
              <p:nvPr/>
            </p:nvSpPr>
            <p:spPr bwMode="auto">
              <a:xfrm flipV="1">
                <a:off x="4727" y="268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51" name="Line 2806"/>
              <p:cNvSpPr>
                <a:spLocks noChangeShapeType="1"/>
              </p:cNvSpPr>
              <p:nvPr/>
            </p:nvSpPr>
            <p:spPr bwMode="auto">
              <a:xfrm flipV="1">
                <a:off x="4727" y="266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52" name="Line 2807"/>
              <p:cNvSpPr>
                <a:spLocks noChangeShapeType="1"/>
              </p:cNvSpPr>
              <p:nvPr/>
            </p:nvSpPr>
            <p:spPr bwMode="auto">
              <a:xfrm flipV="1">
                <a:off x="4727" y="2648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53" name="Line 2808"/>
              <p:cNvSpPr>
                <a:spLocks noChangeShapeType="1"/>
              </p:cNvSpPr>
              <p:nvPr/>
            </p:nvSpPr>
            <p:spPr bwMode="auto">
              <a:xfrm flipV="1">
                <a:off x="4727" y="262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54" name="Line 2809"/>
              <p:cNvSpPr>
                <a:spLocks noChangeShapeType="1"/>
              </p:cNvSpPr>
              <p:nvPr/>
            </p:nvSpPr>
            <p:spPr bwMode="auto">
              <a:xfrm flipV="1">
                <a:off x="4727" y="2608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55" name="Line 2810"/>
              <p:cNvSpPr>
                <a:spLocks noChangeShapeType="1"/>
              </p:cNvSpPr>
              <p:nvPr/>
            </p:nvSpPr>
            <p:spPr bwMode="auto">
              <a:xfrm flipV="1">
                <a:off x="4727" y="2587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56" name="Line 2811"/>
              <p:cNvSpPr>
                <a:spLocks noChangeShapeType="1"/>
              </p:cNvSpPr>
              <p:nvPr/>
            </p:nvSpPr>
            <p:spPr bwMode="auto">
              <a:xfrm flipV="1">
                <a:off x="4727" y="2565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57" name="Line 2812"/>
              <p:cNvSpPr>
                <a:spLocks noChangeShapeType="1"/>
              </p:cNvSpPr>
              <p:nvPr/>
            </p:nvSpPr>
            <p:spPr bwMode="auto">
              <a:xfrm flipV="1">
                <a:off x="4727" y="254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58" name="Line 2813"/>
              <p:cNvSpPr>
                <a:spLocks noChangeShapeType="1"/>
              </p:cNvSpPr>
              <p:nvPr/>
            </p:nvSpPr>
            <p:spPr bwMode="auto">
              <a:xfrm flipV="1">
                <a:off x="4727" y="252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59" name="Line 2814"/>
              <p:cNvSpPr>
                <a:spLocks noChangeShapeType="1"/>
              </p:cNvSpPr>
              <p:nvPr/>
            </p:nvSpPr>
            <p:spPr bwMode="auto">
              <a:xfrm flipV="1">
                <a:off x="4727" y="2504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60" name="Line 2815"/>
              <p:cNvSpPr>
                <a:spLocks noChangeShapeType="1"/>
              </p:cNvSpPr>
              <p:nvPr/>
            </p:nvSpPr>
            <p:spPr bwMode="auto">
              <a:xfrm flipV="1">
                <a:off x="4727" y="248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61" name="Line 2816"/>
              <p:cNvSpPr>
                <a:spLocks noChangeShapeType="1"/>
              </p:cNvSpPr>
              <p:nvPr/>
            </p:nvSpPr>
            <p:spPr bwMode="auto">
              <a:xfrm flipV="1">
                <a:off x="4727" y="2464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62" name="Line 2817"/>
              <p:cNvSpPr>
                <a:spLocks noChangeShapeType="1"/>
              </p:cNvSpPr>
              <p:nvPr/>
            </p:nvSpPr>
            <p:spPr bwMode="auto">
              <a:xfrm flipV="1">
                <a:off x="4727" y="2443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24" name="Group 3019"/>
            <p:cNvGrpSpPr>
              <a:grpSpLocks/>
            </p:cNvGrpSpPr>
            <p:nvPr/>
          </p:nvGrpSpPr>
          <p:grpSpPr bwMode="auto">
            <a:xfrm>
              <a:off x="395" y="785"/>
              <a:ext cx="4787" cy="3393"/>
              <a:chOff x="395" y="785"/>
              <a:chExt cx="4787" cy="3393"/>
            </a:xfrm>
          </p:grpSpPr>
          <p:sp>
            <p:nvSpPr>
              <p:cNvPr id="163" name="Line 2819"/>
              <p:cNvSpPr>
                <a:spLocks noChangeShapeType="1"/>
              </p:cNvSpPr>
              <p:nvPr/>
            </p:nvSpPr>
            <p:spPr bwMode="auto">
              <a:xfrm flipV="1">
                <a:off x="4727" y="242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4" name="Line 2820"/>
              <p:cNvSpPr>
                <a:spLocks noChangeShapeType="1"/>
              </p:cNvSpPr>
              <p:nvPr/>
            </p:nvSpPr>
            <p:spPr bwMode="auto">
              <a:xfrm flipV="1">
                <a:off x="4727" y="240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5" name="Line 2821"/>
              <p:cNvSpPr>
                <a:spLocks noChangeShapeType="1"/>
              </p:cNvSpPr>
              <p:nvPr/>
            </p:nvSpPr>
            <p:spPr bwMode="auto">
              <a:xfrm flipV="1">
                <a:off x="4727" y="238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6" name="Line 2822"/>
              <p:cNvSpPr>
                <a:spLocks noChangeShapeType="1"/>
              </p:cNvSpPr>
              <p:nvPr/>
            </p:nvSpPr>
            <p:spPr bwMode="auto">
              <a:xfrm flipV="1">
                <a:off x="4727" y="236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7" name="Line 2823"/>
              <p:cNvSpPr>
                <a:spLocks noChangeShapeType="1"/>
              </p:cNvSpPr>
              <p:nvPr/>
            </p:nvSpPr>
            <p:spPr bwMode="auto">
              <a:xfrm flipV="1">
                <a:off x="4727" y="234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8" name="Line 2824"/>
              <p:cNvSpPr>
                <a:spLocks noChangeShapeType="1"/>
              </p:cNvSpPr>
              <p:nvPr/>
            </p:nvSpPr>
            <p:spPr bwMode="auto">
              <a:xfrm flipV="1">
                <a:off x="4727" y="2320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9" name="Line 2825"/>
              <p:cNvSpPr>
                <a:spLocks noChangeShapeType="1"/>
              </p:cNvSpPr>
              <p:nvPr/>
            </p:nvSpPr>
            <p:spPr bwMode="auto">
              <a:xfrm flipV="1">
                <a:off x="4727" y="2299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0" name="Line 2826"/>
              <p:cNvSpPr>
                <a:spLocks noChangeShapeType="1"/>
              </p:cNvSpPr>
              <p:nvPr/>
            </p:nvSpPr>
            <p:spPr bwMode="auto">
              <a:xfrm flipV="1">
                <a:off x="4727" y="227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1" name="Line 2827"/>
              <p:cNvSpPr>
                <a:spLocks noChangeShapeType="1"/>
              </p:cNvSpPr>
              <p:nvPr/>
            </p:nvSpPr>
            <p:spPr bwMode="auto">
              <a:xfrm flipV="1">
                <a:off x="4727" y="2257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2" name="Line 2828"/>
              <p:cNvSpPr>
                <a:spLocks noChangeShapeType="1"/>
              </p:cNvSpPr>
              <p:nvPr/>
            </p:nvSpPr>
            <p:spPr bwMode="auto">
              <a:xfrm flipV="1">
                <a:off x="4727" y="223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3" name="Line 2829"/>
              <p:cNvSpPr>
                <a:spLocks noChangeShapeType="1"/>
              </p:cNvSpPr>
              <p:nvPr/>
            </p:nvSpPr>
            <p:spPr bwMode="auto">
              <a:xfrm flipV="1">
                <a:off x="4727" y="221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4" name="Line 2830"/>
              <p:cNvSpPr>
                <a:spLocks noChangeShapeType="1"/>
              </p:cNvSpPr>
              <p:nvPr/>
            </p:nvSpPr>
            <p:spPr bwMode="auto">
              <a:xfrm flipV="1">
                <a:off x="4727" y="2196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5" name="Line 2831"/>
              <p:cNvSpPr>
                <a:spLocks noChangeShapeType="1"/>
              </p:cNvSpPr>
              <p:nvPr/>
            </p:nvSpPr>
            <p:spPr bwMode="auto">
              <a:xfrm flipV="1">
                <a:off x="4727" y="2176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6" name="Line 2832"/>
              <p:cNvSpPr>
                <a:spLocks noChangeShapeType="1"/>
              </p:cNvSpPr>
              <p:nvPr/>
            </p:nvSpPr>
            <p:spPr bwMode="auto">
              <a:xfrm flipV="1">
                <a:off x="4727" y="2156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7" name="Line 2833"/>
              <p:cNvSpPr>
                <a:spLocks noChangeShapeType="1"/>
              </p:cNvSpPr>
              <p:nvPr/>
            </p:nvSpPr>
            <p:spPr bwMode="auto">
              <a:xfrm flipV="1">
                <a:off x="4727" y="213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8" name="Line 2834"/>
              <p:cNvSpPr>
                <a:spLocks noChangeShapeType="1"/>
              </p:cNvSpPr>
              <p:nvPr/>
            </p:nvSpPr>
            <p:spPr bwMode="auto">
              <a:xfrm flipV="1">
                <a:off x="4727" y="2113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9" name="Line 2835"/>
              <p:cNvSpPr>
                <a:spLocks noChangeShapeType="1"/>
              </p:cNvSpPr>
              <p:nvPr/>
            </p:nvSpPr>
            <p:spPr bwMode="auto">
              <a:xfrm flipV="1">
                <a:off x="4727" y="209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0" name="Line 2836"/>
              <p:cNvSpPr>
                <a:spLocks noChangeShapeType="1"/>
              </p:cNvSpPr>
              <p:nvPr/>
            </p:nvSpPr>
            <p:spPr bwMode="auto">
              <a:xfrm flipV="1">
                <a:off x="4727" y="207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1" name="Line 2837"/>
              <p:cNvSpPr>
                <a:spLocks noChangeShapeType="1"/>
              </p:cNvSpPr>
              <p:nvPr/>
            </p:nvSpPr>
            <p:spPr bwMode="auto">
              <a:xfrm flipV="1">
                <a:off x="4727" y="2052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2" name="Line 2838"/>
              <p:cNvSpPr>
                <a:spLocks noChangeShapeType="1"/>
              </p:cNvSpPr>
              <p:nvPr/>
            </p:nvSpPr>
            <p:spPr bwMode="auto">
              <a:xfrm flipV="1">
                <a:off x="4727" y="2032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3" name="Line 2839"/>
              <p:cNvSpPr>
                <a:spLocks noChangeShapeType="1"/>
              </p:cNvSpPr>
              <p:nvPr/>
            </p:nvSpPr>
            <p:spPr bwMode="auto">
              <a:xfrm flipV="1">
                <a:off x="4727" y="2012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4" name="Line 2840"/>
              <p:cNvSpPr>
                <a:spLocks noChangeShapeType="1"/>
              </p:cNvSpPr>
              <p:nvPr/>
            </p:nvSpPr>
            <p:spPr bwMode="auto">
              <a:xfrm flipV="1">
                <a:off x="4727" y="199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5" name="Line 2841"/>
              <p:cNvSpPr>
                <a:spLocks noChangeShapeType="1"/>
              </p:cNvSpPr>
              <p:nvPr/>
            </p:nvSpPr>
            <p:spPr bwMode="auto">
              <a:xfrm flipV="1">
                <a:off x="4727" y="1969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6" name="Line 2842"/>
              <p:cNvSpPr>
                <a:spLocks noChangeShapeType="1"/>
              </p:cNvSpPr>
              <p:nvPr/>
            </p:nvSpPr>
            <p:spPr bwMode="auto">
              <a:xfrm flipV="1">
                <a:off x="4727" y="194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7" name="Line 2843"/>
              <p:cNvSpPr>
                <a:spLocks noChangeShapeType="1"/>
              </p:cNvSpPr>
              <p:nvPr/>
            </p:nvSpPr>
            <p:spPr bwMode="auto">
              <a:xfrm flipV="1">
                <a:off x="4727" y="192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8" name="Line 2844"/>
              <p:cNvSpPr>
                <a:spLocks noChangeShapeType="1"/>
              </p:cNvSpPr>
              <p:nvPr/>
            </p:nvSpPr>
            <p:spPr bwMode="auto">
              <a:xfrm flipV="1">
                <a:off x="4727" y="1908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9" name="Line 2845"/>
              <p:cNvSpPr>
                <a:spLocks noChangeShapeType="1"/>
              </p:cNvSpPr>
              <p:nvPr/>
            </p:nvSpPr>
            <p:spPr bwMode="auto">
              <a:xfrm flipV="1">
                <a:off x="4727" y="1888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0" name="Line 2846"/>
              <p:cNvSpPr>
                <a:spLocks noChangeShapeType="1"/>
              </p:cNvSpPr>
              <p:nvPr/>
            </p:nvSpPr>
            <p:spPr bwMode="auto">
              <a:xfrm flipV="1">
                <a:off x="4727" y="1868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1" name="Line 2847"/>
              <p:cNvSpPr>
                <a:spLocks noChangeShapeType="1"/>
              </p:cNvSpPr>
              <p:nvPr/>
            </p:nvSpPr>
            <p:spPr bwMode="auto">
              <a:xfrm flipV="1">
                <a:off x="4727" y="184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2" name="Line 2848"/>
              <p:cNvSpPr>
                <a:spLocks noChangeShapeType="1"/>
              </p:cNvSpPr>
              <p:nvPr/>
            </p:nvSpPr>
            <p:spPr bwMode="auto">
              <a:xfrm flipV="1">
                <a:off x="4727" y="182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3" name="Line 2849"/>
              <p:cNvSpPr>
                <a:spLocks noChangeShapeType="1"/>
              </p:cNvSpPr>
              <p:nvPr/>
            </p:nvSpPr>
            <p:spPr bwMode="auto">
              <a:xfrm flipV="1">
                <a:off x="4727" y="180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4" name="Line 2850"/>
              <p:cNvSpPr>
                <a:spLocks noChangeShapeType="1"/>
              </p:cNvSpPr>
              <p:nvPr/>
            </p:nvSpPr>
            <p:spPr bwMode="auto">
              <a:xfrm flipV="1">
                <a:off x="4727" y="178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5" name="Line 2851"/>
              <p:cNvSpPr>
                <a:spLocks noChangeShapeType="1"/>
              </p:cNvSpPr>
              <p:nvPr/>
            </p:nvSpPr>
            <p:spPr bwMode="auto">
              <a:xfrm flipV="1">
                <a:off x="4727" y="1764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6" name="Line 2852"/>
              <p:cNvSpPr>
                <a:spLocks noChangeShapeType="1"/>
              </p:cNvSpPr>
              <p:nvPr/>
            </p:nvSpPr>
            <p:spPr bwMode="auto">
              <a:xfrm flipV="1">
                <a:off x="4727" y="1744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7" name="Line 2853"/>
              <p:cNvSpPr>
                <a:spLocks noChangeShapeType="1"/>
              </p:cNvSpPr>
              <p:nvPr/>
            </p:nvSpPr>
            <p:spPr bwMode="auto">
              <a:xfrm flipV="1">
                <a:off x="4727" y="1724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8" name="Line 2854"/>
              <p:cNvSpPr>
                <a:spLocks noChangeShapeType="1"/>
              </p:cNvSpPr>
              <p:nvPr/>
            </p:nvSpPr>
            <p:spPr bwMode="auto">
              <a:xfrm flipV="1">
                <a:off x="4727" y="170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9" name="Line 2855"/>
              <p:cNvSpPr>
                <a:spLocks noChangeShapeType="1"/>
              </p:cNvSpPr>
              <p:nvPr/>
            </p:nvSpPr>
            <p:spPr bwMode="auto">
              <a:xfrm flipV="1">
                <a:off x="4727" y="168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0" name="Line 2856"/>
              <p:cNvSpPr>
                <a:spLocks noChangeShapeType="1"/>
              </p:cNvSpPr>
              <p:nvPr/>
            </p:nvSpPr>
            <p:spPr bwMode="auto">
              <a:xfrm flipV="1">
                <a:off x="4727" y="1661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1" name="Line 2857"/>
              <p:cNvSpPr>
                <a:spLocks noChangeShapeType="1"/>
              </p:cNvSpPr>
              <p:nvPr/>
            </p:nvSpPr>
            <p:spPr bwMode="auto">
              <a:xfrm flipV="1">
                <a:off x="4727" y="164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2" name="Line 2858"/>
              <p:cNvSpPr>
                <a:spLocks noChangeShapeType="1"/>
              </p:cNvSpPr>
              <p:nvPr/>
            </p:nvSpPr>
            <p:spPr bwMode="auto">
              <a:xfrm flipV="1">
                <a:off x="4727" y="162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3" name="Line 2859"/>
              <p:cNvSpPr>
                <a:spLocks noChangeShapeType="1"/>
              </p:cNvSpPr>
              <p:nvPr/>
            </p:nvSpPr>
            <p:spPr bwMode="auto">
              <a:xfrm flipV="1">
                <a:off x="4727" y="1600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4" name="Line 2860"/>
              <p:cNvSpPr>
                <a:spLocks noChangeShapeType="1"/>
              </p:cNvSpPr>
              <p:nvPr/>
            </p:nvSpPr>
            <p:spPr bwMode="auto">
              <a:xfrm flipV="1">
                <a:off x="4727" y="1580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" name="Line 2861"/>
              <p:cNvSpPr>
                <a:spLocks noChangeShapeType="1"/>
              </p:cNvSpPr>
              <p:nvPr/>
            </p:nvSpPr>
            <p:spPr bwMode="auto">
              <a:xfrm flipV="1">
                <a:off x="4727" y="155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" name="Line 2862"/>
              <p:cNvSpPr>
                <a:spLocks noChangeShapeType="1"/>
              </p:cNvSpPr>
              <p:nvPr/>
            </p:nvSpPr>
            <p:spPr bwMode="auto">
              <a:xfrm flipV="1">
                <a:off x="4727" y="153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" name="Line 2863"/>
              <p:cNvSpPr>
                <a:spLocks noChangeShapeType="1"/>
              </p:cNvSpPr>
              <p:nvPr/>
            </p:nvSpPr>
            <p:spPr bwMode="auto">
              <a:xfrm flipV="1">
                <a:off x="4727" y="1517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" name="Line 2864"/>
              <p:cNvSpPr>
                <a:spLocks noChangeShapeType="1"/>
              </p:cNvSpPr>
              <p:nvPr/>
            </p:nvSpPr>
            <p:spPr bwMode="auto">
              <a:xfrm flipV="1">
                <a:off x="4727" y="149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9" name="Line 2865"/>
              <p:cNvSpPr>
                <a:spLocks noChangeShapeType="1"/>
              </p:cNvSpPr>
              <p:nvPr/>
            </p:nvSpPr>
            <p:spPr bwMode="auto">
              <a:xfrm flipV="1">
                <a:off x="4727" y="1477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0" name="Line 2866"/>
              <p:cNvSpPr>
                <a:spLocks noChangeShapeType="1"/>
              </p:cNvSpPr>
              <p:nvPr/>
            </p:nvSpPr>
            <p:spPr bwMode="auto">
              <a:xfrm flipV="1">
                <a:off x="4727" y="1456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1" name="Line 2867"/>
              <p:cNvSpPr>
                <a:spLocks noChangeShapeType="1"/>
              </p:cNvSpPr>
              <p:nvPr/>
            </p:nvSpPr>
            <p:spPr bwMode="auto">
              <a:xfrm flipV="1">
                <a:off x="4727" y="1436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2" name="Line 2868"/>
              <p:cNvSpPr>
                <a:spLocks noChangeShapeType="1"/>
              </p:cNvSpPr>
              <p:nvPr/>
            </p:nvSpPr>
            <p:spPr bwMode="auto">
              <a:xfrm flipV="1">
                <a:off x="4727" y="141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3" name="Line 2869"/>
              <p:cNvSpPr>
                <a:spLocks noChangeShapeType="1"/>
              </p:cNvSpPr>
              <p:nvPr/>
            </p:nvSpPr>
            <p:spPr bwMode="auto">
              <a:xfrm flipV="1">
                <a:off x="4727" y="1394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4" name="Line 2870"/>
              <p:cNvSpPr>
                <a:spLocks noChangeShapeType="1"/>
              </p:cNvSpPr>
              <p:nvPr/>
            </p:nvSpPr>
            <p:spPr bwMode="auto">
              <a:xfrm flipV="1">
                <a:off x="4727" y="1373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" name="Line 2871"/>
              <p:cNvSpPr>
                <a:spLocks noChangeShapeType="1"/>
              </p:cNvSpPr>
              <p:nvPr/>
            </p:nvSpPr>
            <p:spPr bwMode="auto">
              <a:xfrm flipV="1">
                <a:off x="4727" y="135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" name="Line 2872"/>
              <p:cNvSpPr>
                <a:spLocks noChangeShapeType="1"/>
              </p:cNvSpPr>
              <p:nvPr/>
            </p:nvSpPr>
            <p:spPr bwMode="auto">
              <a:xfrm flipV="1">
                <a:off x="4727" y="1333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" name="Line 2873"/>
              <p:cNvSpPr>
                <a:spLocks noChangeShapeType="1"/>
              </p:cNvSpPr>
              <p:nvPr/>
            </p:nvSpPr>
            <p:spPr bwMode="auto">
              <a:xfrm flipV="1">
                <a:off x="4727" y="1312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" name="Line 2874"/>
              <p:cNvSpPr>
                <a:spLocks noChangeShapeType="1"/>
              </p:cNvSpPr>
              <p:nvPr/>
            </p:nvSpPr>
            <p:spPr bwMode="auto">
              <a:xfrm flipV="1">
                <a:off x="4727" y="1292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" name="Line 2875"/>
              <p:cNvSpPr>
                <a:spLocks noChangeShapeType="1"/>
              </p:cNvSpPr>
              <p:nvPr/>
            </p:nvSpPr>
            <p:spPr bwMode="auto">
              <a:xfrm flipV="1">
                <a:off x="4727" y="1270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" name="Line 2876"/>
              <p:cNvSpPr>
                <a:spLocks noChangeShapeType="1"/>
              </p:cNvSpPr>
              <p:nvPr/>
            </p:nvSpPr>
            <p:spPr bwMode="auto">
              <a:xfrm flipV="1">
                <a:off x="4727" y="125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" name="Line 2877"/>
              <p:cNvSpPr>
                <a:spLocks noChangeShapeType="1"/>
              </p:cNvSpPr>
              <p:nvPr/>
            </p:nvSpPr>
            <p:spPr bwMode="auto">
              <a:xfrm flipV="1">
                <a:off x="4727" y="1230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" name="Line 2878"/>
              <p:cNvSpPr>
                <a:spLocks noChangeShapeType="1"/>
              </p:cNvSpPr>
              <p:nvPr/>
            </p:nvSpPr>
            <p:spPr bwMode="auto">
              <a:xfrm flipV="1">
                <a:off x="4727" y="120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" name="Line 2879"/>
              <p:cNvSpPr>
                <a:spLocks noChangeShapeType="1"/>
              </p:cNvSpPr>
              <p:nvPr/>
            </p:nvSpPr>
            <p:spPr bwMode="auto">
              <a:xfrm flipV="1">
                <a:off x="4727" y="1189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" name="Line 2880"/>
              <p:cNvSpPr>
                <a:spLocks noChangeShapeType="1"/>
              </p:cNvSpPr>
              <p:nvPr/>
            </p:nvSpPr>
            <p:spPr bwMode="auto">
              <a:xfrm flipV="1">
                <a:off x="4727" y="1168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" name="Line 2881"/>
              <p:cNvSpPr>
                <a:spLocks noChangeShapeType="1"/>
              </p:cNvSpPr>
              <p:nvPr/>
            </p:nvSpPr>
            <p:spPr bwMode="auto">
              <a:xfrm flipV="1">
                <a:off x="4727" y="1148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6" name="Line 2882"/>
              <p:cNvSpPr>
                <a:spLocks noChangeShapeType="1"/>
              </p:cNvSpPr>
              <p:nvPr/>
            </p:nvSpPr>
            <p:spPr bwMode="auto">
              <a:xfrm flipV="1">
                <a:off x="4727" y="1126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" name="Line 2883"/>
              <p:cNvSpPr>
                <a:spLocks noChangeShapeType="1"/>
              </p:cNvSpPr>
              <p:nvPr/>
            </p:nvSpPr>
            <p:spPr bwMode="auto">
              <a:xfrm flipV="1">
                <a:off x="4727" y="110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" name="Line 2884"/>
              <p:cNvSpPr>
                <a:spLocks noChangeShapeType="1"/>
              </p:cNvSpPr>
              <p:nvPr/>
            </p:nvSpPr>
            <p:spPr bwMode="auto">
              <a:xfrm flipV="1">
                <a:off x="4727" y="1086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" name="Line 2885"/>
              <p:cNvSpPr>
                <a:spLocks noChangeShapeType="1"/>
              </p:cNvSpPr>
              <p:nvPr/>
            </p:nvSpPr>
            <p:spPr bwMode="auto">
              <a:xfrm flipV="1">
                <a:off x="4727" y="1065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" name="Line 2886"/>
              <p:cNvSpPr>
                <a:spLocks noChangeShapeType="1"/>
              </p:cNvSpPr>
              <p:nvPr/>
            </p:nvSpPr>
            <p:spPr bwMode="auto">
              <a:xfrm flipV="1">
                <a:off x="4727" y="1045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" name="Line 2887"/>
              <p:cNvSpPr>
                <a:spLocks noChangeShapeType="1"/>
              </p:cNvSpPr>
              <p:nvPr/>
            </p:nvSpPr>
            <p:spPr bwMode="auto">
              <a:xfrm flipV="1">
                <a:off x="4727" y="1025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2" name="Line 2888"/>
              <p:cNvSpPr>
                <a:spLocks noChangeShapeType="1"/>
              </p:cNvSpPr>
              <p:nvPr/>
            </p:nvSpPr>
            <p:spPr bwMode="auto">
              <a:xfrm flipV="1">
                <a:off x="4727" y="1004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" name="Line 2889"/>
              <p:cNvSpPr>
                <a:spLocks noChangeShapeType="1"/>
              </p:cNvSpPr>
              <p:nvPr/>
            </p:nvSpPr>
            <p:spPr bwMode="auto">
              <a:xfrm flipV="1">
                <a:off x="4727" y="982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" name="Line 2890"/>
              <p:cNvSpPr>
                <a:spLocks noChangeShapeType="1"/>
              </p:cNvSpPr>
              <p:nvPr/>
            </p:nvSpPr>
            <p:spPr bwMode="auto">
              <a:xfrm flipV="1">
                <a:off x="4727" y="96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" name="Line 2891"/>
              <p:cNvSpPr>
                <a:spLocks noChangeShapeType="1"/>
              </p:cNvSpPr>
              <p:nvPr/>
            </p:nvSpPr>
            <p:spPr bwMode="auto">
              <a:xfrm flipV="1">
                <a:off x="4727" y="942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" name="Line 2892"/>
              <p:cNvSpPr>
                <a:spLocks noChangeShapeType="1"/>
              </p:cNvSpPr>
              <p:nvPr/>
            </p:nvSpPr>
            <p:spPr bwMode="auto">
              <a:xfrm flipV="1">
                <a:off x="4727" y="921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" name="Line 2893"/>
              <p:cNvSpPr>
                <a:spLocks noChangeShapeType="1"/>
              </p:cNvSpPr>
              <p:nvPr/>
            </p:nvSpPr>
            <p:spPr bwMode="auto">
              <a:xfrm flipV="1">
                <a:off x="4727" y="901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" name="Line 2894"/>
              <p:cNvSpPr>
                <a:spLocks noChangeShapeType="1"/>
              </p:cNvSpPr>
              <p:nvPr/>
            </p:nvSpPr>
            <p:spPr bwMode="auto">
              <a:xfrm flipV="1">
                <a:off x="4727" y="881"/>
                <a:ext cx="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" name="Line 2895"/>
              <p:cNvSpPr>
                <a:spLocks noChangeShapeType="1"/>
              </p:cNvSpPr>
              <p:nvPr/>
            </p:nvSpPr>
            <p:spPr bwMode="auto">
              <a:xfrm flipV="1">
                <a:off x="4727" y="860"/>
                <a:ext cx="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" name="Line 2896"/>
              <p:cNvSpPr>
                <a:spLocks noChangeShapeType="1"/>
              </p:cNvSpPr>
              <p:nvPr/>
            </p:nvSpPr>
            <p:spPr bwMode="auto">
              <a:xfrm flipV="1">
                <a:off x="4727" y="838"/>
                <a:ext cx="0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" name="Line 2897"/>
              <p:cNvSpPr>
                <a:spLocks noChangeShapeType="1"/>
              </p:cNvSpPr>
              <p:nvPr/>
            </p:nvSpPr>
            <p:spPr bwMode="auto">
              <a:xfrm flipV="1">
                <a:off x="4727" y="818"/>
                <a:ext cx="0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" name="Line 2898"/>
              <p:cNvSpPr>
                <a:spLocks noChangeShapeType="1"/>
              </p:cNvSpPr>
              <p:nvPr/>
            </p:nvSpPr>
            <p:spPr bwMode="auto">
              <a:xfrm flipV="1">
                <a:off x="4727" y="3804"/>
                <a:ext cx="0" cy="44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" name="Line 2899"/>
              <p:cNvSpPr>
                <a:spLocks noChangeShapeType="1"/>
              </p:cNvSpPr>
              <p:nvPr/>
            </p:nvSpPr>
            <p:spPr bwMode="auto">
              <a:xfrm>
                <a:off x="4727" y="817"/>
                <a:ext cx="0" cy="4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" name="Freeform 2900"/>
              <p:cNvSpPr>
                <a:spLocks/>
              </p:cNvSpPr>
              <p:nvPr/>
            </p:nvSpPr>
            <p:spPr bwMode="auto">
              <a:xfrm>
                <a:off x="4647" y="3910"/>
                <a:ext cx="36" cy="93"/>
              </a:xfrm>
              <a:custGeom>
                <a:avLst/>
                <a:gdLst>
                  <a:gd name="T0" fmla="*/ 0 w 36"/>
                  <a:gd name="T1" fmla="*/ 10 h 93"/>
                  <a:gd name="T2" fmla="*/ 22 w 36"/>
                  <a:gd name="T3" fmla="*/ 0 h 93"/>
                  <a:gd name="T4" fmla="*/ 25 w 36"/>
                  <a:gd name="T5" fmla="*/ 0 h 93"/>
                  <a:gd name="T6" fmla="*/ 25 w 36"/>
                  <a:gd name="T7" fmla="*/ 77 h 93"/>
                  <a:gd name="T8" fmla="*/ 25 w 36"/>
                  <a:gd name="T9" fmla="*/ 82 h 93"/>
                  <a:gd name="T10" fmla="*/ 25 w 36"/>
                  <a:gd name="T11" fmla="*/ 86 h 93"/>
                  <a:gd name="T12" fmla="*/ 25 w 36"/>
                  <a:gd name="T13" fmla="*/ 87 h 93"/>
                  <a:gd name="T14" fmla="*/ 26 w 36"/>
                  <a:gd name="T15" fmla="*/ 89 h 93"/>
                  <a:gd name="T16" fmla="*/ 28 w 36"/>
                  <a:gd name="T17" fmla="*/ 90 h 93"/>
                  <a:gd name="T18" fmla="*/ 31 w 36"/>
                  <a:gd name="T19" fmla="*/ 92 h 93"/>
                  <a:gd name="T20" fmla="*/ 36 w 36"/>
                  <a:gd name="T21" fmla="*/ 92 h 93"/>
                  <a:gd name="T22" fmla="*/ 36 w 36"/>
                  <a:gd name="T23" fmla="*/ 93 h 93"/>
                  <a:gd name="T24" fmla="*/ 1 w 36"/>
                  <a:gd name="T25" fmla="*/ 93 h 93"/>
                  <a:gd name="T26" fmla="*/ 1 w 36"/>
                  <a:gd name="T27" fmla="*/ 92 h 93"/>
                  <a:gd name="T28" fmla="*/ 7 w 36"/>
                  <a:gd name="T29" fmla="*/ 92 h 93"/>
                  <a:gd name="T30" fmla="*/ 10 w 36"/>
                  <a:gd name="T31" fmla="*/ 90 h 93"/>
                  <a:gd name="T32" fmla="*/ 12 w 36"/>
                  <a:gd name="T33" fmla="*/ 89 h 93"/>
                  <a:gd name="T34" fmla="*/ 12 w 36"/>
                  <a:gd name="T35" fmla="*/ 87 h 93"/>
                  <a:gd name="T36" fmla="*/ 13 w 36"/>
                  <a:gd name="T37" fmla="*/ 86 h 93"/>
                  <a:gd name="T38" fmla="*/ 13 w 36"/>
                  <a:gd name="T39" fmla="*/ 82 h 93"/>
                  <a:gd name="T40" fmla="*/ 13 w 36"/>
                  <a:gd name="T41" fmla="*/ 77 h 93"/>
                  <a:gd name="T42" fmla="*/ 13 w 36"/>
                  <a:gd name="T43" fmla="*/ 26 h 93"/>
                  <a:gd name="T44" fmla="*/ 13 w 36"/>
                  <a:gd name="T45" fmla="*/ 21 h 93"/>
                  <a:gd name="T46" fmla="*/ 13 w 36"/>
                  <a:gd name="T47" fmla="*/ 16 h 93"/>
                  <a:gd name="T48" fmla="*/ 13 w 36"/>
                  <a:gd name="T49" fmla="*/ 13 h 93"/>
                  <a:gd name="T50" fmla="*/ 12 w 36"/>
                  <a:gd name="T51" fmla="*/ 12 h 93"/>
                  <a:gd name="T52" fmla="*/ 10 w 36"/>
                  <a:gd name="T53" fmla="*/ 10 h 93"/>
                  <a:gd name="T54" fmla="*/ 9 w 36"/>
                  <a:gd name="T55" fmla="*/ 10 h 93"/>
                  <a:gd name="T56" fmla="*/ 7 w 36"/>
                  <a:gd name="T57" fmla="*/ 9 h 93"/>
                  <a:gd name="T58" fmla="*/ 4 w 36"/>
                  <a:gd name="T59" fmla="*/ 10 h 93"/>
                  <a:gd name="T60" fmla="*/ 1 w 36"/>
                  <a:gd name="T61" fmla="*/ 12 h 93"/>
                  <a:gd name="T62" fmla="*/ 0 w 36"/>
                  <a:gd name="T63" fmla="*/ 1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6" h="93">
                    <a:moveTo>
                      <a:pt x="0" y="10"/>
                    </a:moveTo>
                    <a:lnTo>
                      <a:pt x="22" y="0"/>
                    </a:lnTo>
                    <a:lnTo>
                      <a:pt x="25" y="0"/>
                    </a:lnTo>
                    <a:lnTo>
                      <a:pt x="25" y="77"/>
                    </a:lnTo>
                    <a:lnTo>
                      <a:pt x="25" y="82"/>
                    </a:lnTo>
                    <a:lnTo>
                      <a:pt x="25" y="86"/>
                    </a:lnTo>
                    <a:lnTo>
                      <a:pt x="25" y="87"/>
                    </a:lnTo>
                    <a:lnTo>
                      <a:pt x="26" y="89"/>
                    </a:lnTo>
                    <a:lnTo>
                      <a:pt x="28" y="90"/>
                    </a:lnTo>
                    <a:lnTo>
                      <a:pt x="31" y="92"/>
                    </a:lnTo>
                    <a:lnTo>
                      <a:pt x="36" y="92"/>
                    </a:lnTo>
                    <a:lnTo>
                      <a:pt x="36" y="93"/>
                    </a:lnTo>
                    <a:lnTo>
                      <a:pt x="1" y="93"/>
                    </a:lnTo>
                    <a:lnTo>
                      <a:pt x="1" y="92"/>
                    </a:lnTo>
                    <a:lnTo>
                      <a:pt x="7" y="92"/>
                    </a:lnTo>
                    <a:lnTo>
                      <a:pt x="10" y="90"/>
                    </a:lnTo>
                    <a:lnTo>
                      <a:pt x="12" y="89"/>
                    </a:lnTo>
                    <a:lnTo>
                      <a:pt x="12" y="87"/>
                    </a:lnTo>
                    <a:lnTo>
                      <a:pt x="13" y="86"/>
                    </a:lnTo>
                    <a:lnTo>
                      <a:pt x="13" y="82"/>
                    </a:lnTo>
                    <a:lnTo>
                      <a:pt x="13" y="77"/>
                    </a:lnTo>
                    <a:lnTo>
                      <a:pt x="13" y="26"/>
                    </a:lnTo>
                    <a:lnTo>
                      <a:pt x="13" y="21"/>
                    </a:lnTo>
                    <a:lnTo>
                      <a:pt x="13" y="16"/>
                    </a:lnTo>
                    <a:lnTo>
                      <a:pt x="13" y="13"/>
                    </a:lnTo>
                    <a:lnTo>
                      <a:pt x="12" y="12"/>
                    </a:lnTo>
                    <a:lnTo>
                      <a:pt x="10" y="10"/>
                    </a:lnTo>
                    <a:lnTo>
                      <a:pt x="9" y="10"/>
                    </a:lnTo>
                    <a:lnTo>
                      <a:pt x="7" y="9"/>
                    </a:lnTo>
                    <a:lnTo>
                      <a:pt x="4" y="10"/>
                    </a:lnTo>
                    <a:lnTo>
                      <a:pt x="1" y="12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5" name="Freeform 2901"/>
              <p:cNvSpPr>
                <a:spLocks noEditPoints="1"/>
              </p:cNvSpPr>
              <p:nvPr/>
            </p:nvSpPr>
            <p:spPr bwMode="auto">
              <a:xfrm>
                <a:off x="4705" y="3910"/>
                <a:ext cx="58" cy="95"/>
              </a:xfrm>
              <a:custGeom>
                <a:avLst/>
                <a:gdLst>
                  <a:gd name="T0" fmla="*/ 0 w 58"/>
                  <a:gd name="T1" fmla="*/ 48 h 95"/>
                  <a:gd name="T2" fmla="*/ 2 w 58"/>
                  <a:gd name="T3" fmla="*/ 34 h 95"/>
                  <a:gd name="T4" fmla="*/ 6 w 58"/>
                  <a:gd name="T5" fmla="*/ 21 h 95"/>
                  <a:gd name="T6" fmla="*/ 9 w 58"/>
                  <a:gd name="T7" fmla="*/ 15 h 95"/>
                  <a:gd name="T8" fmla="*/ 13 w 58"/>
                  <a:gd name="T9" fmla="*/ 9 h 95"/>
                  <a:gd name="T10" fmla="*/ 18 w 58"/>
                  <a:gd name="T11" fmla="*/ 5 h 95"/>
                  <a:gd name="T12" fmla="*/ 23 w 58"/>
                  <a:gd name="T13" fmla="*/ 2 h 95"/>
                  <a:gd name="T14" fmla="*/ 29 w 58"/>
                  <a:gd name="T15" fmla="*/ 0 h 95"/>
                  <a:gd name="T16" fmla="*/ 37 w 58"/>
                  <a:gd name="T17" fmla="*/ 2 h 95"/>
                  <a:gd name="T18" fmla="*/ 42 w 58"/>
                  <a:gd name="T19" fmla="*/ 5 h 95"/>
                  <a:gd name="T20" fmla="*/ 48 w 58"/>
                  <a:gd name="T21" fmla="*/ 10 h 95"/>
                  <a:gd name="T22" fmla="*/ 55 w 58"/>
                  <a:gd name="T23" fmla="*/ 26 h 95"/>
                  <a:gd name="T24" fmla="*/ 58 w 58"/>
                  <a:gd name="T25" fmla="*/ 47 h 95"/>
                  <a:gd name="T26" fmla="*/ 57 w 58"/>
                  <a:gd name="T27" fmla="*/ 61 h 95"/>
                  <a:gd name="T28" fmla="*/ 54 w 58"/>
                  <a:gd name="T29" fmla="*/ 73 h 95"/>
                  <a:gd name="T30" fmla="*/ 50 w 58"/>
                  <a:gd name="T31" fmla="*/ 80 h 95"/>
                  <a:gd name="T32" fmla="*/ 47 w 58"/>
                  <a:gd name="T33" fmla="*/ 86 h 95"/>
                  <a:gd name="T34" fmla="*/ 42 w 58"/>
                  <a:gd name="T35" fmla="*/ 89 h 95"/>
                  <a:gd name="T36" fmla="*/ 35 w 58"/>
                  <a:gd name="T37" fmla="*/ 93 h 95"/>
                  <a:gd name="T38" fmla="*/ 29 w 58"/>
                  <a:gd name="T39" fmla="*/ 95 h 95"/>
                  <a:gd name="T40" fmla="*/ 23 w 58"/>
                  <a:gd name="T41" fmla="*/ 93 h 95"/>
                  <a:gd name="T42" fmla="*/ 18 w 58"/>
                  <a:gd name="T43" fmla="*/ 90 h 95"/>
                  <a:gd name="T44" fmla="*/ 12 w 58"/>
                  <a:gd name="T45" fmla="*/ 86 h 95"/>
                  <a:gd name="T46" fmla="*/ 7 w 58"/>
                  <a:gd name="T47" fmla="*/ 79 h 95"/>
                  <a:gd name="T48" fmla="*/ 3 w 58"/>
                  <a:gd name="T49" fmla="*/ 64 h 95"/>
                  <a:gd name="T50" fmla="*/ 0 w 58"/>
                  <a:gd name="T51" fmla="*/ 48 h 95"/>
                  <a:gd name="T52" fmla="*/ 13 w 58"/>
                  <a:gd name="T53" fmla="*/ 50 h 95"/>
                  <a:gd name="T54" fmla="*/ 15 w 58"/>
                  <a:gd name="T55" fmla="*/ 67 h 95"/>
                  <a:gd name="T56" fmla="*/ 18 w 58"/>
                  <a:gd name="T57" fmla="*/ 80 h 95"/>
                  <a:gd name="T58" fmla="*/ 21 w 58"/>
                  <a:gd name="T59" fmla="*/ 84 h 95"/>
                  <a:gd name="T60" fmla="*/ 22 w 58"/>
                  <a:gd name="T61" fmla="*/ 87 h 95"/>
                  <a:gd name="T62" fmla="*/ 26 w 58"/>
                  <a:gd name="T63" fmla="*/ 89 h 95"/>
                  <a:gd name="T64" fmla="*/ 29 w 58"/>
                  <a:gd name="T65" fmla="*/ 90 h 95"/>
                  <a:gd name="T66" fmla="*/ 32 w 58"/>
                  <a:gd name="T67" fmla="*/ 89 h 95"/>
                  <a:gd name="T68" fmla="*/ 37 w 58"/>
                  <a:gd name="T69" fmla="*/ 87 h 95"/>
                  <a:gd name="T70" fmla="*/ 38 w 58"/>
                  <a:gd name="T71" fmla="*/ 84 h 95"/>
                  <a:gd name="T72" fmla="*/ 41 w 58"/>
                  <a:gd name="T73" fmla="*/ 80 h 95"/>
                  <a:gd name="T74" fmla="*/ 42 w 58"/>
                  <a:gd name="T75" fmla="*/ 76 h 95"/>
                  <a:gd name="T76" fmla="*/ 44 w 58"/>
                  <a:gd name="T77" fmla="*/ 63 h 95"/>
                  <a:gd name="T78" fmla="*/ 45 w 58"/>
                  <a:gd name="T79" fmla="*/ 44 h 95"/>
                  <a:gd name="T80" fmla="*/ 44 w 58"/>
                  <a:gd name="T81" fmla="*/ 29 h 95"/>
                  <a:gd name="T82" fmla="*/ 42 w 58"/>
                  <a:gd name="T83" fmla="*/ 18 h 95"/>
                  <a:gd name="T84" fmla="*/ 41 w 58"/>
                  <a:gd name="T85" fmla="*/ 13 h 95"/>
                  <a:gd name="T86" fmla="*/ 38 w 58"/>
                  <a:gd name="T87" fmla="*/ 9 h 95"/>
                  <a:gd name="T88" fmla="*/ 37 w 58"/>
                  <a:gd name="T89" fmla="*/ 6 h 95"/>
                  <a:gd name="T90" fmla="*/ 34 w 58"/>
                  <a:gd name="T91" fmla="*/ 5 h 95"/>
                  <a:gd name="T92" fmla="*/ 29 w 58"/>
                  <a:gd name="T93" fmla="*/ 5 h 95"/>
                  <a:gd name="T94" fmla="*/ 25 w 58"/>
                  <a:gd name="T95" fmla="*/ 6 h 95"/>
                  <a:gd name="T96" fmla="*/ 22 w 58"/>
                  <a:gd name="T97" fmla="*/ 9 h 95"/>
                  <a:gd name="T98" fmla="*/ 19 w 58"/>
                  <a:gd name="T99" fmla="*/ 13 h 95"/>
                  <a:gd name="T100" fmla="*/ 16 w 58"/>
                  <a:gd name="T101" fmla="*/ 19 h 95"/>
                  <a:gd name="T102" fmla="*/ 15 w 58"/>
                  <a:gd name="T103" fmla="*/ 26 h 95"/>
                  <a:gd name="T104" fmla="*/ 13 w 58"/>
                  <a:gd name="T105" fmla="*/ 5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8" h="95">
                    <a:moveTo>
                      <a:pt x="0" y="48"/>
                    </a:moveTo>
                    <a:lnTo>
                      <a:pt x="2" y="34"/>
                    </a:lnTo>
                    <a:lnTo>
                      <a:pt x="6" y="21"/>
                    </a:lnTo>
                    <a:lnTo>
                      <a:pt x="9" y="15"/>
                    </a:lnTo>
                    <a:lnTo>
                      <a:pt x="13" y="9"/>
                    </a:lnTo>
                    <a:lnTo>
                      <a:pt x="18" y="5"/>
                    </a:lnTo>
                    <a:lnTo>
                      <a:pt x="23" y="2"/>
                    </a:lnTo>
                    <a:lnTo>
                      <a:pt x="29" y="0"/>
                    </a:lnTo>
                    <a:lnTo>
                      <a:pt x="37" y="2"/>
                    </a:lnTo>
                    <a:lnTo>
                      <a:pt x="42" y="5"/>
                    </a:lnTo>
                    <a:lnTo>
                      <a:pt x="48" y="10"/>
                    </a:lnTo>
                    <a:lnTo>
                      <a:pt x="55" y="26"/>
                    </a:lnTo>
                    <a:lnTo>
                      <a:pt x="58" y="47"/>
                    </a:lnTo>
                    <a:lnTo>
                      <a:pt x="57" y="61"/>
                    </a:lnTo>
                    <a:lnTo>
                      <a:pt x="54" y="73"/>
                    </a:lnTo>
                    <a:lnTo>
                      <a:pt x="50" y="80"/>
                    </a:lnTo>
                    <a:lnTo>
                      <a:pt x="47" y="86"/>
                    </a:lnTo>
                    <a:lnTo>
                      <a:pt x="42" y="89"/>
                    </a:lnTo>
                    <a:lnTo>
                      <a:pt x="35" y="93"/>
                    </a:lnTo>
                    <a:lnTo>
                      <a:pt x="29" y="95"/>
                    </a:lnTo>
                    <a:lnTo>
                      <a:pt x="23" y="93"/>
                    </a:lnTo>
                    <a:lnTo>
                      <a:pt x="18" y="90"/>
                    </a:lnTo>
                    <a:lnTo>
                      <a:pt x="12" y="86"/>
                    </a:lnTo>
                    <a:lnTo>
                      <a:pt x="7" y="79"/>
                    </a:lnTo>
                    <a:lnTo>
                      <a:pt x="3" y="64"/>
                    </a:lnTo>
                    <a:lnTo>
                      <a:pt x="0" y="48"/>
                    </a:lnTo>
                    <a:close/>
                    <a:moveTo>
                      <a:pt x="13" y="50"/>
                    </a:moveTo>
                    <a:lnTo>
                      <a:pt x="15" y="67"/>
                    </a:lnTo>
                    <a:lnTo>
                      <a:pt x="18" y="80"/>
                    </a:lnTo>
                    <a:lnTo>
                      <a:pt x="21" y="84"/>
                    </a:lnTo>
                    <a:lnTo>
                      <a:pt x="22" y="87"/>
                    </a:lnTo>
                    <a:lnTo>
                      <a:pt x="26" y="89"/>
                    </a:lnTo>
                    <a:lnTo>
                      <a:pt x="29" y="90"/>
                    </a:lnTo>
                    <a:lnTo>
                      <a:pt x="32" y="89"/>
                    </a:lnTo>
                    <a:lnTo>
                      <a:pt x="37" y="87"/>
                    </a:lnTo>
                    <a:lnTo>
                      <a:pt x="38" y="84"/>
                    </a:lnTo>
                    <a:lnTo>
                      <a:pt x="41" y="80"/>
                    </a:lnTo>
                    <a:lnTo>
                      <a:pt x="42" y="76"/>
                    </a:lnTo>
                    <a:lnTo>
                      <a:pt x="44" y="63"/>
                    </a:lnTo>
                    <a:lnTo>
                      <a:pt x="45" y="44"/>
                    </a:lnTo>
                    <a:lnTo>
                      <a:pt x="44" y="29"/>
                    </a:lnTo>
                    <a:lnTo>
                      <a:pt x="42" y="18"/>
                    </a:lnTo>
                    <a:lnTo>
                      <a:pt x="41" y="13"/>
                    </a:lnTo>
                    <a:lnTo>
                      <a:pt x="38" y="9"/>
                    </a:lnTo>
                    <a:lnTo>
                      <a:pt x="37" y="6"/>
                    </a:lnTo>
                    <a:lnTo>
                      <a:pt x="34" y="5"/>
                    </a:lnTo>
                    <a:lnTo>
                      <a:pt x="29" y="5"/>
                    </a:lnTo>
                    <a:lnTo>
                      <a:pt x="25" y="6"/>
                    </a:lnTo>
                    <a:lnTo>
                      <a:pt x="22" y="9"/>
                    </a:lnTo>
                    <a:lnTo>
                      <a:pt x="19" y="13"/>
                    </a:lnTo>
                    <a:lnTo>
                      <a:pt x="16" y="19"/>
                    </a:lnTo>
                    <a:lnTo>
                      <a:pt x="15" y="26"/>
                    </a:lnTo>
                    <a:lnTo>
                      <a:pt x="13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6" name="Freeform 2902"/>
              <p:cNvSpPr>
                <a:spLocks/>
              </p:cNvSpPr>
              <p:nvPr/>
            </p:nvSpPr>
            <p:spPr bwMode="auto">
              <a:xfrm>
                <a:off x="4775" y="3861"/>
                <a:ext cx="41" cy="74"/>
              </a:xfrm>
              <a:custGeom>
                <a:avLst/>
                <a:gdLst>
                  <a:gd name="T0" fmla="*/ 41 w 41"/>
                  <a:gd name="T1" fmla="*/ 0 h 74"/>
                  <a:gd name="T2" fmla="*/ 36 w 41"/>
                  <a:gd name="T3" fmla="*/ 10 h 74"/>
                  <a:gd name="T4" fmla="*/ 15 w 41"/>
                  <a:gd name="T5" fmla="*/ 10 h 74"/>
                  <a:gd name="T6" fmla="*/ 10 w 41"/>
                  <a:gd name="T7" fmla="*/ 20 h 74"/>
                  <a:gd name="T8" fmla="*/ 16 w 41"/>
                  <a:gd name="T9" fmla="*/ 22 h 74"/>
                  <a:gd name="T10" fmla="*/ 23 w 41"/>
                  <a:gd name="T11" fmla="*/ 23 h 74"/>
                  <a:gd name="T12" fmla="*/ 28 w 41"/>
                  <a:gd name="T13" fmla="*/ 26 h 74"/>
                  <a:gd name="T14" fmla="*/ 32 w 41"/>
                  <a:gd name="T15" fmla="*/ 30 h 74"/>
                  <a:gd name="T16" fmla="*/ 36 w 41"/>
                  <a:gd name="T17" fmla="*/ 35 h 74"/>
                  <a:gd name="T18" fmla="*/ 39 w 41"/>
                  <a:gd name="T19" fmla="*/ 40 h 74"/>
                  <a:gd name="T20" fmla="*/ 39 w 41"/>
                  <a:gd name="T21" fmla="*/ 48 h 74"/>
                  <a:gd name="T22" fmla="*/ 39 w 41"/>
                  <a:gd name="T23" fmla="*/ 52 h 74"/>
                  <a:gd name="T24" fmla="*/ 36 w 41"/>
                  <a:gd name="T25" fmla="*/ 58 h 74"/>
                  <a:gd name="T26" fmla="*/ 35 w 41"/>
                  <a:gd name="T27" fmla="*/ 62 h 74"/>
                  <a:gd name="T28" fmla="*/ 32 w 41"/>
                  <a:gd name="T29" fmla="*/ 67 h 74"/>
                  <a:gd name="T30" fmla="*/ 28 w 41"/>
                  <a:gd name="T31" fmla="*/ 70 h 74"/>
                  <a:gd name="T32" fmla="*/ 23 w 41"/>
                  <a:gd name="T33" fmla="*/ 71 h 74"/>
                  <a:gd name="T34" fmla="*/ 17 w 41"/>
                  <a:gd name="T35" fmla="*/ 74 h 74"/>
                  <a:gd name="T36" fmla="*/ 12 w 41"/>
                  <a:gd name="T37" fmla="*/ 74 h 74"/>
                  <a:gd name="T38" fmla="*/ 6 w 41"/>
                  <a:gd name="T39" fmla="*/ 74 h 74"/>
                  <a:gd name="T40" fmla="*/ 3 w 41"/>
                  <a:gd name="T41" fmla="*/ 72 h 74"/>
                  <a:gd name="T42" fmla="*/ 0 w 41"/>
                  <a:gd name="T43" fmla="*/ 70 h 74"/>
                  <a:gd name="T44" fmla="*/ 0 w 41"/>
                  <a:gd name="T45" fmla="*/ 68 h 74"/>
                  <a:gd name="T46" fmla="*/ 0 w 41"/>
                  <a:gd name="T47" fmla="*/ 67 h 74"/>
                  <a:gd name="T48" fmla="*/ 0 w 41"/>
                  <a:gd name="T49" fmla="*/ 65 h 74"/>
                  <a:gd name="T50" fmla="*/ 1 w 41"/>
                  <a:gd name="T51" fmla="*/ 64 h 74"/>
                  <a:gd name="T52" fmla="*/ 3 w 41"/>
                  <a:gd name="T53" fmla="*/ 64 h 74"/>
                  <a:gd name="T54" fmla="*/ 6 w 41"/>
                  <a:gd name="T55" fmla="*/ 64 h 74"/>
                  <a:gd name="T56" fmla="*/ 7 w 41"/>
                  <a:gd name="T57" fmla="*/ 65 h 74"/>
                  <a:gd name="T58" fmla="*/ 10 w 41"/>
                  <a:gd name="T59" fmla="*/ 67 h 74"/>
                  <a:gd name="T60" fmla="*/ 13 w 41"/>
                  <a:gd name="T61" fmla="*/ 68 h 74"/>
                  <a:gd name="T62" fmla="*/ 17 w 41"/>
                  <a:gd name="T63" fmla="*/ 70 h 74"/>
                  <a:gd name="T64" fmla="*/ 22 w 41"/>
                  <a:gd name="T65" fmla="*/ 68 h 74"/>
                  <a:gd name="T66" fmla="*/ 25 w 41"/>
                  <a:gd name="T67" fmla="*/ 67 h 74"/>
                  <a:gd name="T68" fmla="*/ 28 w 41"/>
                  <a:gd name="T69" fmla="*/ 64 h 74"/>
                  <a:gd name="T70" fmla="*/ 31 w 41"/>
                  <a:gd name="T71" fmla="*/ 61 h 74"/>
                  <a:gd name="T72" fmla="*/ 32 w 41"/>
                  <a:gd name="T73" fmla="*/ 56 h 74"/>
                  <a:gd name="T74" fmla="*/ 32 w 41"/>
                  <a:gd name="T75" fmla="*/ 52 h 74"/>
                  <a:gd name="T76" fmla="*/ 32 w 41"/>
                  <a:gd name="T77" fmla="*/ 46 h 74"/>
                  <a:gd name="T78" fmla="*/ 29 w 41"/>
                  <a:gd name="T79" fmla="*/ 40 h 74"/>
                  <a:gd name="T80" fmla="*/ 23 w 41"/>
                  <a:gd name="T81" fmla="*/ 36 h 74"/>
                  <a:gd name="T82" fmla="*/ 17 w 41"/>
                  <a:gd name="T83" fmla="*/ 32 h 74"/>
                  <a:gd name="T84" fmla="*/ 13 w 41"/>
                  <a:gd name="T85" fmla="*/ 30 h 74"/>
                  <a:gd name="T86" fmla="*/ 7 w 41"/>
                  <a:gd name="T87" fmla="*/ 29 h 74"/>
                  <a:gd name="T88" fmla="*/ 1 w 41"/>
                  <a:gd name="T89" fmla="*/ 29 h 74"/>
                  <a:gd name="T90" fmla="*/ 15 w 41"/>
                  <a:gd name="T91" fmla="*/ 0 h 74"/>
                  <a:gd name="T92" fmla="*/ 41 w 41"/>
                  <a:gd name="T9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1" h="74">
                    <a:moveTo>
                      <a:pt x="41" y="0"/>
                    </a:moveTo>
                    <a:lnTo>
                      <a:pt x="36" y="10"/>
                    </a:lnTo>
                    <a:lnTo>
                      <a:pt x="15" y="10"/>
                    </a:lnTo>
                    <a:lnTo>
                      <a:pt x="10" y="20"/>
                    </a:lnTo>
                    <a:lnTo>
                      <a:pt x="16" y="22"/>
                    </a:lnTo>
                    <a:lnTo>
                      <a:pt x="23" y="23"/>
                    </a:lnTo>
                    <a:lnTo>
                      <a:pt x="28" y="26"/>
                    </a:lnTo>
                    <a:lnTo>
                      <a:pt x="32" y="30"/>
                    </a:lnTo>
                    <a:lnTo>
                      <a:pt x="36" y="35"/>
                    </a:lnTo>
                    <a:lnTo>
                      <a:pt x="39" y="40"/>
                    </a:lnTo>
                    <a:lnTo>
                      <a:pt x="39" y="48"/>
                    </a:lnTo>
                    <a:lnTo>
                      <a:pt x="39" y="52"/>
                    </a:lnTo>
                    <a:lnTo>
                      <a:pt x="36" y="58"/>
                    </a:lnTo>
                    <a:lnTo>
                      <a:pt x="35" y="62"/>
                    </a:lnTo>
                    <a:lnTo>
                      <a:pt x="32" y="67"/>
                    </a:lnTo>
                    <a:lnTo>
                      <a:pt x="28" y="70"/>
                    </a:lnTo>
                    <a:lnTo>
                      <a:pt x="23" y="71"/>
                    </a:lnTo>
                    <a:lnTo>
                      <a:pt x="17" y="74"/>
                    </a:lnTo>
                    <a:lnTo>
                      <a:pt x="12" y="74"/>
                    </a:lnTo>
                    <a:lnTo>
                      <a:pt x="6" y="74"/>
                    </a:lnTo>
                    <a:lnTo>
                      <a:pt x="3" y="72"/>
                    </a:lnTo>
                    <a:lnTo>
                      <a:pt x="0" y="70"/>
                    </a:lnTo>
                    <a:lnTo>
                      <a:pt x="0" y="68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1" y="64"/>
                    </a:lnTo>
                    <a:lnTo>
                      <a:pt x="3" y="64"/>
                    </a:lnTo>
                    <a:lnTo>
                      <a:pt x="6" y="64"/>
                    </a:lnTo>
                    <a:lnTo>
                      <a:pt x="7" y="65"/>
                    </a:lnTo>
                    <a:lnTo>
                      <a:pt x="10" y="67"/>
                    </a:lnTo>
                    <a:lnTo>
                      <a:pt x="13" y="68"/>
                    </a:lnTo>
                    <a:lnTo>
                      <a:pt x="17" y="70"/>
                    </a:lnTo>
                    <a:lnTo>
                      <a:pt x="22" y="68"/>
                    </a:lnTo>
                    <a:lnTo>
                      <a:pt x="25" y="67"/>
                    </a:lnTo>
                    <a:lnTo>
                      <a:pt x="28" y="64"/>
                    </a:lnTo>
                    <a:lnTo>
                      <a:pt x="31" y="61"/>
                    </a:lnTo>
                    <a:lnTo>
                      <a:pt x="32" y="56"/>
                    </a:lnTo>
                    <a:lnTo>
                      <a:pt x="32" y="52"/>
                    </a:lnTo>
                    <a:lnTo>
                      <a:pt x="32" y="46"/>
                    </a:lnTo>
                    <a:lnTo>
                      <a:pt x="29" y="40"/>
                    </a:lnTo>
                    <a:lnTo>
                      <a:pt x="23" y="36"/>
                    </a:lnTo>
                    <a:lnTo>
                      <a:pt x="17" y="32"/>
                    </a:lnTo>
                    <a:lnTo>
                      <a:pt x="13" y="30"/>
                    </a:lnTo>
                    <a:lnTo>
                      <a:pt x="7" y="29"/>
                    </a:lnTo>
                    <a:lnTo>
                      <a:pt x="1" y="29"/>
                    </a:lnTo>
                    <a:lnTo>
                      <a:pt x="15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7" name="Line 2903"/>
              <p:cNvSpPr>
                <a:spLocks noChangeShapeType="1"/>
              </p:cNvSpPr>
              <p:nvPr/>
            </p:nvSpPr>
            <p:spPr bwMode="auto">
              <a:xfrm flipV="1">
                <a:off x="5014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8" name="Line 2904"/>
              <p:cNvSpPr>
                <a:spLocks noChangeShapeType="1"/>
              </p:cNvSpPr>
              <p:nvPr/>
            </p:nvSpPr>
            <p:spPr bwMode="auto">
              <a:xfrm>
                <a:off x="5014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9" name="Line 2905"/>
              <p:cNvSpPr>
                <a:spLocks noChangeShapeType="1"/>
              </p:cNvSpPr>
              <p:nvPr/>
            </p:nvSpPr>
            <p:spPr bwMode="auto">
              <a:xfrm flipV="1">
                <a:off x="5182" y="3826"/>
                <a:ext cx="0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0" name="Line 2906"/>
              <p:cNvSpPr>
                <a:spLocks noChangeShapeType="1"/>
              </p:cNvSpPr>
              <p:nvPr/>
            </p:nvSpPr>
            <p:spPr bwMode="auto">
              <a:xfrm>
                <a:off x="5182" y="817"/>
                <a:ext cx="0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1" name="Rectangle 2907"/>
              <p:cNvSpPr>
                <a:spLocks noChangeArrowheads="1"/>
              </p:cNvSpPr>
              <p:nvPr/>
            </p:nvSpPr>
            <p:spPr bwMode="auto">
              <a:xfrm>
                <a:off x="918" y="817"/>
                <a:ext cx="4264" cy="3031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2" name="Freeform 2908"/>
              <p:cNvSpPr>
                <a:spLocks noEditPoints="1"/>
              </p:cNvSpPr>
              <p:nvPr/>
            </p:nvSpPr>
            <p:spPr bwMode="auto">
              <a:xfrm>
                <a:off x="456" y="3794"/>
                <a:ext cx="111" cy="99"/>
              </a:xfrm>
              <a:custGeom>
                <a:avLst/>
                <a:gdLst>
                  <a:gd name="T0" fmla="*/ 57 w 111"/>
                  <a:gd name="T1" fmla="*/ 19 h 99"/>
                  <a:gd name="T2" fmla="*/ 63 w 111"/>
                  <a:gd name="T3" fmla="*/ 9 h 99"/>
                  <a:gd name="T4" fmla="*/ 75 w 111"/>
                  <a:gd name="T5" fmla="*/ 1 h 99"/>
                  <a:gd name="T6" fmla="*/ 89 w 111"/>
                  <a:gd name="T7" fmla="*/ 1 h 99"/>
                  <a:gd name="T8" fmla="*/ 101 w 111"/>
                  <a:gd name="T9" fmla="*/ 10 h 99"/>
                  <a:gd name="T10" fmla="*/ 107 w 111"/>
                  <a:gd name="T11" fmla="*/ 20 h 99"/>
                  <a:gd name="T12" fmla="*/ 111 w 111"/>
                  <a:gd name="T13" fmla="*/ 46 h 99"/>
                  <a:gd name="T14" fmla="*/ 110 w 111"/>
                  <a:gd name="T15" fmla="*/ 99 h 99"/>
                  <a:gd name="T16" fmla="*/ 108 w 111"/>
                  <a:gd name="T17" fmla="*/ 90 h 99"/>
                  <a:gd name="T18" fmla="*/ 104 w 111"/>
                  <a:gd name="T19" fmla="*/ 84 h 99"/>
                  <a:gd name="T20" fmla="*/ 98 w 111"/>
                  <a:gd name="T21" fmla="*/ 83 h 99"/>
                  <a:gd name="T22" fmla="*/ 19 w 111"/>
                  <a:gd name="T23" fmla="*/ 83 h 99"/>
                  <a:gd name="T24" fmla="*/ 9 w 111"/>
                  <a:gd name="T25" fmla="*/ 84 h 99"/>
                  <a:gd name="T26" fmla="*/ 5 w 111"/>
                  <a:gd name="T27" fmla="*/ 87 h 99"/>
                  <a:gd name="T28" fmla="*/ 2 w 111"/>
                  <a:gd name="T29" fmla="*/ 94 h 99"/>
                  <a:gd name="T30" fmla="*/ 0 w 111"/>
                  <a:gd name="T31" fmla="*/ 99 h 99"/>
                  <a:gd name="T32" fmla="*/ 0 w 111"/>
                  <a:gd name="T33" fmla="*/ 43 h 99"/>
                  <a:gd name="T34" fmla="*/ 3 w 111"/>
                  <a:gd name="T35" fmla="*/ 30 h 99"/>
                  <a:gd name="T36" fmla="*/ 9 w 111"/>
                  <a:gd name="T37" fmla="*/ 17 h 99"/>
                  <a:gd name="T38" fmla="*/ 18 w 111"/>
                  <a:gd name="T39" fmla="*/ 9 h 99"/>
                  <a:gd name="T40" fmla="*/ 31 w 111"/>
                  <a:gd name="T41" fmla="*/ 6 h 99"/>
                  <a:gd name="T42" fmla="*/ 41 w 111"/>
                  <a:gd name="T43" fmla="*/ 7 h 99"/>
                  <a:gd name="T44" fmla="*/ 50 w 111"/>
                  <a:gd name="T45" fmla="*/ 14 h 99"/>
                  <a:gd name="T46" fmla="*/ 56 w 111"/>
                  <a:gd name="T47" fmla="*/ 25 h 99"/>
                  <a:gd name="T48" fmla="*/ 51 w 111"/>
                  <a:gd name="T49" fmla="*/ 61 h 99"/>
                  <a:gd name="T50" fmla="*/ 51 w 111"/>
                  <a:gd name="T51" fmla="*/ 45 h 99"/>
                  <a:gd name="T52" fmla="*/ 50 w 111"/>
                  <a:gd name="T53" fmla="*/ 35 h 99"/>
                  <a:gd name="T54" fmla="*/ 46 w 111"/>
                  <a:gd name="T55" fmla="*/ 29 h 99"/>
                  <a:gd name="T56" fmla="*/ 35 w 111"/>
                  <a:gd name="T57" fmla="*/ 25 h 99"/>
                  <a:gd name="T58" fmla="*/ 24 w 111"/>
                  <a:gd name="T59" fmla="*/ 25 h 99"/>
                  <a:gd name="T60" fmla="*/ 14 w 111"/>
                  <a:gd name="T61" fmla="*/ 32 h 99"/>
                  <a:gd name="T62" fmla="*/ 8 w 111"/>
                  <a:gd name="T63" fmla="*/ 41 h 99"/>
                  <a:gd name="T64" fmla="*/ 6 w 111"/>
                  <a:gd name="T65" fmla="*/ 54 h 99"/>
                  <a:gd name="T66" fmla="*/ 8 w 111"/>
                  <a:gd name="T67" fmla="*/ 67 h 99"/>
                  <a:gd name="T68" fmla="*/ 104 w 111"/>
                  <a:gd name="T69" fmla="*/ 67 h 99"/>
                  <a:gd name="T70" fmla="*/ 105 w 111"/>
                  <a:gd name="T71" fmla="*/ 49 h 99"/>
                  <a:gd name="T72" fmla="*/ 104 w 111"/>
                  <a:gd name="T73" fmla="*/ 36 h 99"/>
                  <a:gd name="T74" fmla="*/ 99 w 111"/>
                  <a:gd name="T75" fmla="*/ 27 h 99"/>
                  <a:gd name="T76" fmla="*/ 89 w 111"/>
                  <a:gd name="T77" fmla="*/ 20 h 99"/>
                  <a:gd name="T78" fmla="*/ 76 w 111"/>
                  <a:gd name="T79" fmla="*/ 20 h 99"/>
                  <a:gd name="T80" fmla="*/ 66 w 111"/>
                  <a:gd name="T81" fmla="*/ 26 h 99"/>
                  <a:gd name="T82" fmla="*/ 60 w 111"/>
                  <a:gd name="T83" fmla="*/ 33 h 99"/>
                  <a:gd name="T84" fmla="*/ 57 w 111"/>
                  <a:gd name="T85" fmla="*/ 46 h 99"/>
                  <a:gd name="T86" fmla="*/ 57 w 111"/>
                  <a:gd name="T87" fmla="*/ 58 h 99"/>
                  <a:gd name="T88" fmla="*/ 57 w 111"/>
                  <a:gd name="T89" fmla="*/ 65 h 99"/>
                  <a:gd name="T90" fmla="*/ 104 w 111"/>
                  <a:gd name="T91" fmla="*/ 67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1" h="99">
                    <a:moveTo>
                      <a:pt x="56" y="25"/>
                    </a:moveTo>
                    <a:lnTo>
                      <a:pt x="57" y="19"/>
                    </a:lnTo>
                    <a:lnTo>
                      <a:pt x="60" y="13"/>
                    </a:lnTo>
                    <a:lnTo>
                      <a:pt x="63" y="9"/>
                    </a:lnTo>
                    <a:lnTo>
                      <a:pt x="69" y="4"/>
                    </a:lnTo>
                    <a:lnTo>
                      <a:pt x="75" y="1"/>
                    </a:lnTo>
                    <a:lnTo>
                      <a:pt x="80" y="0"/>
                    </a:lnTo>
                    <a:lnTo>
                      <a:pt x="89" y="1"/>
                    </a:lnTo>
                    <a:lnTo>
                      <a:pt x="96" y="6"/>
                    </a:lnTo>
                    <a:lnTo>
                      <a:pt x="101" y="10"/>
                    </a:lnTo>
                    <a:lnTo>
                      <a:pt x="104" y="14"/>
                    </a:lnTo>
                    <a:lnTo>
                      <a:pt x="107" y="20"/>
                    </a:lnTo>
                    <a:lnTo>
                      <a:pt x="110" y="30"/>
                    </a:lnTo>
                    <a:lnTo>
                      <a:pt x="111" y="46"/>
                    </a:lnTo>
                    <a:lnTo>
                      <a:pt x="111" y="99"/>
                    </a:lnTo>
                    <a:lnTo>
                      <a:pt x="110" y="99"/>
                    </a:lnTo>
                    <a:lnTo>
                      <a:pt x="110" y="94"/>
                    </a:lnTo>
                    <a:lnTo>
                      <a:pt x="108" y="90"/>
                    </a:lnTo>
                    <a:lnTo>
                      <a:pt x="107" y="87"/>
                    </a:lnTo>
                    <a:lnTo>
                      <a:pt x="104" y="84"/>
                    </a:lnTo>
                    <a:lnTo>
                      <a:pt x="102" y="84"/>
                    </a:lnTo>
                    <a:lnTo>
                      <a:pt x="98" y="83"/>
                    </a:lnTo>
                    <a:lnTo>
                      <a:pt x="92" y="83"/>
                    </a:lnTo>
                    <a:lnTo>
                      <a:pt x="19" y="83"/>
                    </a:lnTo>
                    <a:lnTo>
                      <a:pt x="14" y="83"/>
                    </a:lnTo>
                    <a:lnTo>
                      <a:pt x="9" y="84"/>
                    </a:lnTo>
                    <a:lnTo>
                      <a:pt x="6" y="86"/>
                    </a:lnTo>
                    <a:lnTo>
                      <a:pt x="5" y="87"/>
                    </a:lnTo>
                    <a:lnTo>
                      <a:pt x="3" y="90"/>
                    </a:lnTo>
                    <a:lnTo>
                      <a:pt x="2" y="94"/>
                    </a:lnTo>
                    <a:lnTo>
                      <a:pt x="2" y="99"/>
                    </a:lnTo>
                    <a:lnTo>
                      <a:pt x="0" y="99"/>
                    </a:lnTo>
                    <a:lnTo>
                      <a:pt x="0" y="51"/>
                    </a:lnTo>
                    <a:lnTo>
                      <a:pt x="0" y="43"/>
                    </a:lnTo>
                    <a:lnTo>
                      <a:pt x="2" y="36"/>
                    </a:lnTo>
                    <a:lnTo>
                      <a:pt x="3" y="30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4" y="11"/>
                    </a:lnTo>
                    <a:lnTo>
                      <a:pt x="18" y="9"/>
                    </a:lnTo>
                    <a:lnTo>
                      <a:pt x="24" y="6"/>
                    </a:lnTo>
                    <a:lnTo>
                      <a:pt x="31" y="6"/>
                    </a:lnTo>
                    <a:lnTo>
                      <a:pt x="35" y="6"/>
                    </a:lnTo>
                    <a:lnTo>
                      <a:pt x="41" y="7"/>
                    </a:lnTo>
                    <a:lnTo>
                      <a:pt x="46" y="10"/>
                    </a:lnTo>
                    <a:lnTo>
                      <a:pt x="50" y="14"/>
                    </a:lnTo>
                    <a:lnTo>
                      <a:pt x="53" y="19"/>
                    </a:lnTo>
                    <a:lnTo>
                      <a:pt x="56" y="25"/>
                    </a:lnTo>
                    <a:close/>
                    <a:moveTo>
                      <a:pt x="51" y="67"/>
                    </a:moveTo>
                    <a:lnTo>
                      <a:pt x="51" y="61"/>
                    </a:lnTo>
                    <a:lnTo>
                      <a:pt x="53" y="52"/>
                    </a:lnTo>
                    <a:lnTo>
                      <a:pt x="51" y="45"/>
                    </a:lnTo>
                    <a:lnTo>
                      <a:pt x="51" y="39"/>
                    </a:lnTo>
                    <a:lnTo>
                      <a:pt x="50" y="35"/>
                    </a:lnTo>
                    <a:lnTo>
                      <a:pt x="47" y="30"/>
                    </a:lnTo>
                    <a:lnTo>
                      <a:pt x="46" y="29"/>
                    </a:lnTo>
                    <a:lnTo>
                      <a:pt x="41" y="26"/>
                    </a:lnTo>
                    <a:lnTo>
                      <a:pt x="35" y="25"/>
                    </a:lnTo>
                    <a:lnTo>
                      <a:pt x="30" y="25"/>
                    </a:lnTo>
                    <a:lnTo>
                      <a:pt x="24" y="25"/>
                    </a:lnTo>
                    <a:lnTo>
                      <a:pt x="18" y="27"/>
                    </a:lnTo>
                    <a:lnTo>
                      <a:pt x="14" y="32"/>
                    </a:lnTo>
                    <a:lnTo>
                      <a:pt x="9" y="36"/>
                    </a:lnTo>
                    <a:lnTo>
                      <a:pt x="8" y="41"/>
                    </a:lnTo>
                    <a:lnTo>
                      <a:pt x="6" y="46"/>
                    </a:lnTo>
                    <a:lnTo>
                      <a:pt x="6" y="54"/>
                    </a:lnTo>
                    <a:lnTo>
                      <a:pt x="6" y="61"/>
                    </a:lnTo>
                    <a:lnTo>
                      <a:pt x="8" y="67"/>
                    </a:lnTo>
                    <a:lnTo>
                      <a:pt x="51" y="67"/>
                    </a:lnTo>
                    <a:close/>
                    <a:moveTo>
                      <a:pt x="104" y="67"/>
                    </a:moveTo>
                    <a:lnTo>
                      <a:pt x="105" y="58"/>
                    </a:lnTo>
                    <a:lnTo>
                      <a:pt x="105" y="49"/>
                    </a:lnTo>
                    <a:lnTo>
                      <a:pt x="105" y="42"/>
                    </a:lnTo>
                    <a:lnTo>
                      <a:pt x="104" y="36"/>
                    </a:lnTo>
                    <a:lnTo>
                      <a:pt x="102" y="30"/>
                    </a:lnTo>
                    <a:lnTo>
                      <a:pt x="99" y="27"/>
                    </a:lnTo>
                    <a:lnTo>
                      <a:pt x="94" y="23"/>
                    </a:lnTo>
                    <a:lnTo>
                      <a:pt x="89" y="20"/>
                    </a:lnTo>
                    <a:lnTo>
                      <a:pt x="82" y="19"/>
                    </a:lnTo>
                    <a:lnTo>
                      <a:pt x="76" y="20"/>
                    </a:lnTo>
                    <a:lnTo>
                      <a:pt x="70" y="23"/>
                    </a:lnTo>
                    <a:lnTo>
                      <a:pt x="66" y="26"/>
                    </a:lnTo>
                    <a:lnTo>
                      <a:pt x="63" y="29"/>
                    </a:lnTo>
                    <a:lnTo>
                      <a:pt x="60" y="33"/>
                    </a:lnTo>
                    <a:lnTo>
                      <a:pt x="59" y="39"/>
                    </a:lnTo>
                    <a:lnTo>
                      <a:pt x="57" y="46"/>
                    </a:lnTo>
                    <a:lnTo>
                      <a:pt x="57" y="54"/>
                    </a:lnTo>
                    <a:lnTo>
                      <a:pt x="57" y="58"/>
                    </a:lnTo>
                    <a:lnTo>
                      <a:pt x="57" y="61"/>
                    </a:lnTo>
                    <a:lnTo>
                      <a:pt x="57" y="65"/>
                    </a:lnTo>
                    <a:lnTo>
                      <a:pt x="59" y="67"/>
                    </a:lnTo>
                    <a:lnTo>
                      <a:pt x="104" y="6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3" name="Freeform 2909"/>
              <p:cNvSpPr>
                <a:spLocks/>
              </p:cNvSpPr>
              <p:nvPr/>
            </p:nvSpPr>
            <p:spPr bwMode="auto">
              <a:xfrm>
                <a:off x="491" y="3730"/>
                <a:ext cx="76" cy="52"/>
              </a:xfrm>
              <a:custGeom>
                <a:avLst/>
                <a:gdLst>
                  <a:gd name="T0" fmla="*/ 0 w 76"/>
                  <a:gd name="T1" fmla="*/ 29 h 52"/>
                  <a:gd name="T2" fmla="*/ 19 w 76"/>
                  <a:gd name="T3" fmla="*/ 29 h 52"/>
                  <a:gd name="T4" fmla="*/ 11 w 76"/>
                  <a:gd name="T5" fmla="*/ 23 h 52"/>
                  <a:gd name="T6" fmla="*/ 5 w 76"/>
                  <a:gd name="T7" fmla="*/ 19 h 52"/>
                  <a:gd name="T8" fmla="*/ 2 w 76"/>
                  <a:gd name="T9" fmla="*/ 14 h 52"/>
                  <a:gd name="T10" fmla="*/ 0 w 76"/>
                  <a:gd name="T11" fmla="*/ 10 h 52"/>
                  <a:gd name="T12" fmla="*/ 0 w 76"/>
                  <a:gd name="T13" fmla="*/ 6 h 52"/>
                  <a:gd name="T14" fmla="*/ 3 w 76"/>
                  <a:gd name="T15" fmla="*/ 3 h 52"/>
                  <a:gd name="T16" fmla="*/ 6 w 76"/>
                  <a:gd name="T17" fmla="*/ 0 h 52"/>
                  <a:gd name="T18" fmla="*/ 11 w 76"/>
                  <a:gd name="T19" fmla="*/ 0 h 52"/>
                  <a:gd name="T20" fmla="*/ 13 w 76"/>
                  <a:gd name="T21" fmla="*/ 0 h 52"/>
                  <a:gd name="T22" fmla="*/ 16 w 76"/>
                  <a:gd name="T23" fmla="*/ 1 h 52"/>
                  <a:gd name="T24" fmla="*/ 18 w 76"/>
                  <a:gd name="T25" fmla="*/ 3 h 52"/>
                  <a:gd name="T26" fmla="*/ 19 w 76"/>
                  <a:gd name="T27" fmla="*/ 6 h 52"/>
                  <a:gd name="T28" fmla="*/ 18 w 76"/>
                  <a:gd name="T29" fmla="*/ 9 h 52"/>
                  <a:gd name="T30" fmla="*/ 15 w 76"/>
                  <a:gd name="T31" fmla="*/ 12 h 52"/>
                  <a:gd name="T32" fmla="*/ 13 w 76"/>
                  <a:gd name="T33" fmla="*/ 16 h 52"/>
                  <a:gd name="T34" fmla="*/ 12 w 76"/>
                  <a:gd name="T35" fmla="*/ 17 h 52"/>
                  <a:gd name="T36" fmla="*/ 12 w 76"/>
                  <a:gd name="T37" fmla="*/ 19 h 52"/>
                  <a:gd name="T38" fmla="*/ 13 w 76"/>
                  <a:gd name="T39" fmla="*/ 20 h 52"/>
                  <a:gd name="T40" fmla="*/ 19 w 76"/>
                  <a:gd name="T41" fmla="*/ 25 h 52"/>
                  <a:gd name="T42" fmla="*/ 25 w 76"/>
                  <a:gd name="T43" fmla="*/ 29 h 52"/>
                  <a:gd name="T44" fmla="*/ 59 w 76"/>
                  <a:gd name="T45" fmla="*/ 29 h 52"/>
                  <a:gd name="T46" fmla="*/ 64 w 76"/>
                  <a:gd name="T47" fmla="*/ 28 h 52"/>
                  <a:gd name="T48" fmla="*/ 67 w 76"/>
                  <a:gd name="T49" fmla="*/ 28 h 52"/>
                  <a:gd name="T50" fmla="*/ 70 w 76"/>
                  <a:gd name="T51" fmla="*/ 25 h 52"/>
                  <a:gd name="T52" fmla="*/ 72 w 76"/>
                  <a:gd name="T53" fmla="*/ 23 h 52"/>
                  <a:gd name="T54" fmla="*/ 73 w 76"/>
                  <a:gd name="T55" fmla="*/ 19 h 52"/>
                  <a:gd name="T56" fmla="*/ 75 w 76"/>
                  <a:gd name="T57" fmla="*/ 14 h 52"/>
                  <a:gd name="T58" fmla="*/ 76 w 76"/>
                  <a:gd name="T59" fmla="*/ 14 h 52"/>
                  <a:gd name="T60" fmla="*/ 76 w 76"/>
                  <a:gd name="T61" fmla="*/ 52 h 52"/>
                  <a:gd name="T62" fmla="*/ 75 w 76"/>
                  <a:gd name="T63" fmla="*/ 52 h 52"/>
                  <a:gd name="T64" fmla="*/ 73 w 76"/>
                  <a:gd name="T65" fmla="*/ 48 h 52"/>
                  <a:gd name="T66" fmla="*/ 72 w 76"/>
                  <a:gd name="T67" fmla="*/ 45 h 52"/>
                  <a:gd name="T68" fmla="*/ 70 w 76"/>
                  <a:gd name="T69" fmla="*/ 44 h 52"/>
                  <a:gd name="T70" fmla="*/ 67 w 76"/>
                  <a:gd name="T71" fmla="*/ 42 h 52"/>
                  <a:gd name="T72" fmla="*/ 66 w 76"/>
                  <a:gd name="T73" fmla="*/ 42 h 52"/>
                  <a:gd name="T74" fmla="*/ 63 w 76"/>
                  <a:gd name="T75" fmla="*/ 42 h 52"/>
                  <a:gd name="T76" fmla="*/ 59 w 76"/>
                  <a:gd name="T77" fmla="*/ 42 h 52"/>
                  <a:gd name="T78" fmla="*/ 31 w 76"/>
                  <a:gd name="T79" fmla="*/ 42 h 52"/>
                  <a:gd name="T80" fmla="*/ 22 w 76"/>
                  <a:gd name="T81" fmla="*/ 42 h 52"/>
                  <a:gd name="T82" fmla="*/ 18 w 76"/>
                  <a:gd name="T83" fmla="*/ 42 h 52"/>
                  <a:gd name="T84" fmla="*/ 15 w 76"/>
                  <a:gd name="T85" fmla="*/ 42 h 52"/>
                  <a:gd name="T86" fmla="*/ 12 w 76"/>
                  <a:gd name="T87" fmla="*/ 44 h 52"/>
                  <a:gd name="T88" fmla="*/ 11 w 76"/>
                  <a:gd name="T89" fmla="*/ 44 h 52"/>
                  <a:gd name="T90" fmla="*/ 9 w 76"/>
                  <a:gd name="T91" fmla="*/ 45 h 52"/>
                  <a:gd name="T92" fmla="*/ 9 w 76"/>
                  <a:gd name="T93" fmla="*/ 46 h 52"/>
                  <a:gd name="T94" fmla="*/ 9 w 76"/>
                  <a:gd name="T95" fmla="*/ 49 h 52"/>
                  <a:gd name="T96" fmla="*/ 11 w 76"/>
                  <a:gd name="T97" fmla="*/ 52 h 52"/>
                  <a:gd name="T98" fmla="*/ 9 w 76"/>
                  <a:gd name="T99" fmla="*/ 52 h 52"/>
                  <a:gd name="T100" fmla="*/ 0 w 76"/>
                  <a:gd name="T101" fmla="*/ 32 h 52"/>
                  <a:gd name="T102" fmla="*/ 0 w 76"/>
                  <a:gd name="T103" fmla="*/ 2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6" h="52">
                    <a:moveTo>
                      <a:pt x="0" y="29"/>
                    </a:moveTo>
                    <a:lnTo>
                      <a:pt x="19" y="29"/>
                    </a:lnTo>
                    <a:lnTo>
                      <a:pt x="11" y="23"/>
                    </a:lnTo>
                    <a:lnTo>
                      <a:pt x="5" y="19"/>
                    </a:lnTo>
                    <a:lnTo>
                      <a:pt x="2" y="14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6" y="1"/>
                    </a:lnTo>
                    <a:lnTo>
                      <a:pt x="18" y="3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5" y="12"/>
                    </a:lnTo>
                    <a:lnTo>
                      <a:pt x="13" y="16"/>
                    </a:lnTo>
                    <a:lnTo>
                      <a:pt x="12" y="17"/>
                    </a:lnTo>
                    <a:lnTo>
                      <a:pt x="12" y="19"/>
                    </a:lnTo>
                    <a:lnTo>
                      <a:pt x="13" y="20"/>
                    </a:lnTo>
                    <a:lnTo>
                      <a:pt x="19" y="25"/>
                    </a:lnTo>
                    <a:lnTo>
                      <a:pt x="25" y="29"/>
                    </a:lnTo>
                    <a:lnTo>
                      <a:pt x="59" y="29"/>
                    </a:lnTo>
                    <a:lnTo>
                      <a:pt x="64" y="28"/>
                    </a:lnTo>
                    <a:lnTo>
                      <a:pt x="67" y="28"/>
                    </a:lnTo>
                    <a:lnTo>
                      <a:pt x="70" y="25"/>
                    </a:lnTo>
                    <a:lnTo>
                      <a:pt x="72" y="23"/>
                    </a:lnTo>
                    <a:lnTo>
                      <a:pt x="73" y="19"/>
                    </a:lnTo>
                    <a:lnTo>
                      <a:pt x="75" y="14"/>
                    </a:lnTo>
                    <a:lnTo>
                      <a:pt x="76" y="14"/>
                    </a:lnTo>
                    <a:lnTo>
                      <a:pt x="76" y="52"/>
                    </a:lnTo>
                    <a:lnTo>
                      <a:pt x="75" y="52"/>
                    </a:lnTo>
                    <a:lnTo>
                      <a:pt x="73" y="48"/>
                    </a:lnTo>
                    <a:lnTo>
                      <a:pt x="72" y="45"/>
                    </a:lnTo>
                    <a:lnTo>
                      <a:pt x="70" y="44"/>
                    </a:lnTo>
                    <a:lnTo>
                      <a:pt x="67" y="42"/>
                    </a:lnTo>
                    <a:lnTo>
                      <a:pt x="66" y="42"/>
                    </a:lnTo>
                    <a:lnTo>
                      <a:pt x="63" y="42"/>
                    </a:lnTo>
                    <a:lnTo>
                      <a:pt x="59" y="42"/>
                    </a:lnTo>
                    <a:lnTo>
                      <a:pt x="31" y="42"/>
                    </a:lnTo>
                    <a:lnTo>
                      <a:pt x="22" y="42"/>
                    </a:lnTo>
                    <a:lnTo>
                      <a:pt x="18" y="42"/>
                    </a:lnTo>
                    <a:lnTo>
                      <a:pt x="15" y="42"/>
                    </a:lnTo>
                    <a:lnTo>
                      <a:pt x="12" y="44"/>
                    </a:lnTo>
                    <a:lnTo>
                      <a:pt x="11" y="44"/>
                    </a:lnTo>
                    <a:lnTo>
                      <a:pt x="9" y="45"/>
                    </a:lnTo>
                    <a:lnTo>
                      <a:pt x="9" y="46"/>
                    </a:lnTo>
                    <a:lnTo>
                      <a:pt x="9" y="49"/>
                    </a:lnTo>
                    <a:lnTo>
                      <a:pt x="11" y="52"/>
                    </a:lnTo>
                    <a:lnTo>
                      <a:pt x="9" y="52"/>
                    </a:lnTo>
                    <a:lnTo>
                      <a:pt x="0" y="32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4" name="Freeform 2910"/>
              <p:cNvSpPr>
                <a:spLocks noEditPoints="1"/>
              </p:cNvSpPr>
              <p:nvPr/>
            </p:nvSpPr>
            <p:spPr bwMode="auto">
              <a:xfrm>
                <a:off x="452" y="3688"/>
                <a:ext cx="115" cy="35"/>
              </a:xfrm>
              <a:custGeom>
                <a:avLst/>
                <a:gdLst>
                  <a:gd name="T0" fmla="*/ 0 w 115"/>
                  <a:gd name="T1" fmla="*/ 19 h 35"/>
                  <a:gd name="T2" fmla="*/ 0 w 115"/>
                  <a:gd name="T3" fmla="*/ 14 h 35"/>
                  <a:gd name="T4" fmla="*/ 3 w 115"/>
                  <a:gd name="T5" fmla="*/ 11 h 35"/>
                  <a:gd name="T6" fmla="*/ 6 w 115"/>
                  <a:gd name="T7" fmla="*/ 10 h 35"/>
                  <a:gd name="T8" fmla="*/ 9 w 115"/>
                  <a:gd name="T9" fmla="*/ 8 h 35"/>
                  <a:gd name="T10" fmla="*/ 13 w 115"/>
                  <a:gd name="T11" fmla="*/ 10 h 35"/>
                  <a:gd name="T12" fmla="*/ 16 w 115"/>
                  <a:gd name="T13" fmla="*/ 11 h 35"/>
                  <a:gd name="T14" fmla="*/ 18 w 115"/>
                  <a:gd name="T15" fmla="*/ 14 h 35"/>
                  <a:gd name="T16" fmla="*/ 19 w 115"/>
                  <a:gd name="T17" fmla="*/ 19 h 35"/>
                  <a:gd name="T18" fmla="*/ 18 w 115"/>
                  <a:gd name="T19" fmla="*/ 22 h 35"/>
                  <a:gd name="T20" fmla="*/ 16 w 115"/>
                  <a:gd name="T21" fmla="*/ 24 h 35"/>
                  <a:gd name="T22" fmla="*/ 13 w 115"/>
                  <a:gd name="T23" fmla="*/ 27 h 35"/>
                  <a:gd name="T24" fmla="*/ 9 w 115"/>
                  <a:gd name="T25" fmla="*/ 27 h 35"/>
                  <a:gd name="T26" fmla="*/ 6 w 115"/>
                  <a:gd name="T27" fmla="*/ 27 h 35"/>
                  <a:gd name="T28" fmla="*/ 3 w 115"/>
                  <a:gd name="T29" fmla="*/ 24 h 35"/>
                  <a:gd name="T30" fmla="*/ 0 w 115"/>
                  <a:gd name="T31" fmla="*/ 22 h 35"/>
                  <a:gd name="T32" fmla="*/ 0 w 115"/>
                  <a:gd name="T33" fmla="*/ 19 h 35"/>
                  <a:gd name="T34" fmla="*/ 39 w 115"/>
                  <a:gd name="T35" fmla="*/ 10 h 35"/>
                  <a:gd name="T36" fmla="*/ 98 w 115"/>
                  <a:gd name="T37" fmla="*/ 10 h 35"/>
                  <a:gd name="T38" fmla="*/ 102 w 115"/>
                  <a:gd name="T39" fmla="*/ 10 h 35"/>
                  <a:gd name="T40" fmla="*/ 105 w 115"/>
                  <a:gd name="T41" fmla="*/ 10 h 35"/>
                  <a:gd name="T42" fmla="*/ 108 w 115"/>
                  <a:gd name="T43" fmla="*/ 10 h 35"/>
                  <a:gd name="T44" fmla="*/ 111 w 115"/>
                  <a:gd name="T45" fmla="*/ 8 h 35"/>
                  <a:gd name="T46" fmla="*/ 112 w 115"/>
                  <a:gd name="T47" fmla="*/ 7 h 35"/>
                  <a:gd name="T48" fmla="*/ 112 w 115"/>
                  <a:gd name="T49" fmla="*/ 4 h 35"/>
                  <a:gd name="T50" fmla="*/ 114 w 115"/>
                  <a:gd name="T51" fmla="*/ 0 h 35"/>
                  <a:gd name="T52" fmla="*/ 115 w 115"/>
                  <a:gd name="T53" fmla="*/ 0 h 35"/>
                  <a:gd name="T54" fmla="*/ 115 w 115"/>
                  <a:gd name="T55" fmla="*/ 35 h 35"/>
                  <a:gd name="T56" fmla="*/ 114 w 115"/>
                  <a:gd name="T57" fmla="*/ 35 h 35"/>
                  <a:gd name="T58" fmla="*/ 112 w 115"/>
                  <a:gd name="T59" fmla="*/ 30 h 35"/>
                  <a:gd name="T60" fmla="*/ 112 w 115"/>
                  <a:gd name="T61" fmla="*/ 27 h 35"/>
                  <a:gd name="T62" fmla="*/ 111 w 115"/>
                  <a:gd name="T63" fmla="*/ 26 h 35"/>
                  <a:gd name="T64" fmla="*/ 108 w 115"/>
                  <a:gd name="T65" fmla="*/ 26 h 35"/>
                  <a:gd name="T66" fmla="*/ 105 w 115"/>
                  <a:gd name="T67" fmla="*/ 24 h 35"/>
                  <a:gd name="T68" fmla="*/ 102 w 115"/>
                  <a:gd name="T69" fmla="*/ 24 h 35"/>
                  <a:gd name="T70" fmla="*/ 98 w 115"/>
                  <a:gd name="T71" fmla="*/ 24 h 35"/>
                  <a:gd name="T72" fmla="*/ 70 w 115"/>
                  <a:gd name="T73" fmla="*/ 24 h 35"/>
                  <a:gd name="T74" fmla="*/ 63 w 115"/>
                  <a:gd name="T75" fmla="*/ 24 h 35"/>
                  <a:gd name="T76" fmla="*/ 57 w 115"/>
                  <a:gd name="T77" fmla="*/ 24 h 35"/>
                  <a:gd name="T78" fmla="*/ 52 w 115"/>
                  <a:gd name="T79" fmla="*/ 24 h 35"/>
                  <a:gd name="T80" fmla="*/ 51 w 115"/>
                  <a:gd name="T81" fmla="*/ 26 h 35"/>
                  <a:gd name="T82" fmla="*/ 50 w 115"/>
                  <a:gd name="T83" fmla="*/ 26 h 35"/>
                  <a:gd name="T84" fmla="*/ 48 w 115"/>
                  <a:gd name="T85" fmla="*/ 27 h 35"/>
                  <a:gd name="T86" fmla="*/ 48 w 115"/>
                  <a:gd name="T87" fmla="*/ 29 h 35"/>
                  <a:gd name="T88" fmla="*/ 48 w 115"/>
                  <a:gd name="T89" fmla="*/ 32 h 35"/>
                  <a:gd name="T90" fmla="*/ 50 w 115"/>
                  <a:gd name="T91" fmla="*/ 33 h 35"/>
                  <a:gd name="T92" fmla="*/ 48 w 115"/>
                  <a:gd name="T93" fmla="*/ 35 h 35"/>
                  <a:gd name="T94" fmla="*/ 39 w 115"/>
                  <a:gd name="T95" fmla="*/ 14 h 35"/>
                  <a:gd name="T96" fmla="*/ 39 w 115"/>
                  <a:gd name="T97" fmla="*/ 1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5" h="35">
                    <a:moveTo>
                      <a:pt x="0" y="19"/>
                    </a:moveTo>
                    <a:lnTo>
                      <a:pt x="0" y="14"/>
                    </a:lnTo>
                    <a:lnTo>
                      <a:pt x="3" y="11"/>
                    </a:lnTo>
                    <a:lnTo>
                      <a:pt x="6" y="10"/>
                    </a:lnTo>
                    <a:lnTo>
                      <a:pt x="9" y="8"/>
                    </a:lnTo>
                    <a:lnTo>
                      <a:pt x="13" y="10"/>
                    </a:lnTo>
                    <a:lnTo>
                      <a:pt x="16" y="11"/>
                    </a:lnTo>
                    <a:lnTo>
                      <a:pt x="18" y="14"/>
                    </a:lnTo>
                    <a:lnTo>
                      <a:pt x="19" y="19"/>
                    </a:lnTo>
                    <a:lnTo>
                      <a:pt x="18" y="22"/>
                    </a:lnTo>
                    <a:lnTo>
                      <a:pt x="16" y="24"/>
                    </a:lnTo>
                    <a:lnTo>
                      <a:pt x="13" y="27"/>
                    </a:lnTo>
                    <a:lnTo>
                      <a:pt x="9" y="27"/>
                    </a:lnTo>
                    <a:lnTo>
                      <a:pt x="6" y="27"/>
                    </a:lnTo>
                    <a:lnTo>
                      <a:pt x="3" y="24"/>
                    </a:lnTo>
                    <a:lnTo>
                      <a:pt x="0" y="22"/>
                    </a:lnTo>
                    <a:lnTo>
                      <a:pt x="0" y="19"/>
                    </a:lnTo>
                    <a:close/>
                    <a:moveTo>
                      <a:pt x="39" y="10"/>
                    </a:moveTo>
                    <a:lnTo>
                      <a:pt x="98" y="10"/>
                    </a:lnTo>
                    <a:lnTo>
                      <a:pt x="102" y="10"/>
                    </a:lnTo>
                    <a:lnTo>
                      <a:pt x="105" y="10"/>
                    </a:lnTo>
                    <a:lnTo>
                      <a:pt x="108" y="10"/>
                    </a:lnTo>
                    <a:lnTo>
                      <a:pt x="111" y="8"/>
                    </a:lnTo>
                    <a:lnTo>
                      <a:pt x="112" y="7"/>
                    </a:lnTo>
                    <a:lnTo>
                      <a:pt x="112" y="4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5" y="35"/>
                    </a:lnTo>
                    <a:lnTo>
                      <a:pt x="114" y="35"/>
                    </a:lnTo>
                    <a:lnTo>
                      <a:pt x="112" y="30"/>
                    </a:lnTo>
                    <a:lnTo>
                      <a:pt x="112" y="27"/>
                    </a:lnTo>
                    <a:lnTo>
                      <a:pt x="111" y="26"/>
                    </a:lnTo>
                    <a:lnTo>
                      <a:pt x="108" y="26"/>
                    </a:lnTo>
                    <a:lnTo>
                      <a:pt x="105" y="24"/>
                    </a:lnTo>
                    <a:lnTo>
                      <a:pt x="102" y="24"/>
                    </a:lnTo>
                    <a:lnTo>
                      <a:pt x="98" y="24"/>
                    </a:lnTo>
                    <a:lnTo>
                      <a:pt x="70" y="24"/>
                    </a:lnTo>
                    <a:lnTo>
                      <a:pt x="63" y="24"/>
                    </a:lnTo>
                    <a:lnTo>
                      <a:pt x="57" y="24"/>
                    </a:lnTo>
                    <a:lnTo>
                      <a:pt x="52" y="24"/>
                    </a:lnTo>
                    <a:lnTo>
                      <a:pt x="51" y="26"/>
                    </a:lnTo>
                    <a:lnTo>
                      <a:pt x="50" y="26"/>
                    </a:lnTo>
                    <a:lnTo>
                      <a:pt x="48" y="27"/>
                    </a:lnTo>
                    <a:lnTo>
                      <a:pt x="48" y="29"/>
                    </a:lnTo>
                    <a:lnTo>
                      <a:pt x="48" y="32"/>
                    </a:lnTo>
                    <a:lnTo>
                      <a:pt x="50" y="33"/>
                    </a:lnTo>
                    <a:lnTo>
                      <a:pt x="48" y="35"/>
                    </a:lnTo>
                    <a:lnTo>
                      <a:pt x="39" y="14"/>
                    </a:lnTo>
                    <a:lnTo>
                      <a:pt x="39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5" name="Freeform 2911"/>
              <p:cNvSpPr>
                <a:spLocks noEditPoints="1"/>
              </p:cNvSpPr>
              <p:nvPr/>
            </p:nvSpPr>
            <p:spPr bwMode="auto">
              <a:xfrm>
                <a:off x="491" y="3605"/>
                <a:ext cx="111" cy="73"/>
              </a:xfrm>
              <a:custGeom>
                <a:avLst/>
                <a:gdLst>
                  <a:gd name="T0" fmla="*/ 40 w 111"/>
                  <a:gd name="T1" fmla="*/ 64 h 73"/>
                  <a:gd name="T2" fmla="*/ 19 w 111"/>
                  <a:gd name="T3" fmla="*/ 67 h 73"/>
                  <a:gd name="T4" fmla="*/ 3 w 111"/>
                  <a:gd name="T5" fmla="*/ 54 h 73"/>
                  <a:gd name="T6" fmla="*/ 0 w 111"/>
                  <a:gd name="T7" fmla="*/ 32 h 73"/>
                  <a:gd name="T8" fmla="*/ 5 w 111"/>
                  <a:gd name="T9" fmla="*/ 4 h 73"/>
                  <a:gd name="T10" fmla="*/ 6 w 111"/>
                  <a:gd name="T11" fmla="*/ 0 h 73"/>
                  <a:gd name="T12" fmla="*/ 11 w 111"/>
                  <a:gd name="T13" fmla="*/ 0 h 73"/>
                  <a:gd name="T14" fmla="*/ 11 w 111"/>
                  <a:gd name="T15" fmla="*/ 14 h 73"/>
                  <a:gd name="T16" fmla="*/ 25 w 111"/>
                  <a:gd name="T17" fmla="*/ 10 h 73"/>
                  <a:gd name="T18" fmla="*/ 44 w 111"/>
                  <a:gd name="T19" fmla="*/ 17 h 73"/>
                  <a:gd name="T20" fmla="*/ 51 w 111"/>
                  <a:gd name="T21" fmla="*/ 39 h 73"/>
                  <a:gd name="T22" fmla="*/ 53 w 111"/>
                  <a:gd name="T23" fmla="*/ 54 h 73"/>
                  <a:gd name="T24" fmla="*/ 59 w 111"/>
                  <a:gd name="T25" fmla="*/ 58 h 73"/>
                  <a:gd name="T26" fmla="*/ 63 w 111"/>
                  <a:gd name="T27" fmla="*/ 51 h 73"/>
                  <a:gd name="T28" fmla="*/ 64 w 111"/>
                  <a:gd name="T29" fmla="*/ 39 h 73"/>
                  <a:gd name="T30" fmla="*/ 66 w 111"/>
                  <a:gd name="T31" fmla="*/ 17 h 73"/>
                  <a:gd name="T32" fmla="*/ 70 w 111"/>
                  <a:gd name="T33" fmla="*/ 6 h 73"/>
                  <a:gd name="T34" fmla="*/ 82 w 111"/>
                  <a:gd name="T35" fmla="*/ 1 h 73"/>
                  <a:gd name="T36" fmla="*/ 99 w 111"/>
                  <a:gd name="T37" fmla="*/ 10 h 73"/>
                  <a:gd name="T38" fmla="*/ 109 w 111"/>
                  <a:gd name="T39" fmla="*/ 55 h 73"/>
                  <a:gd name="T40" fmla="*/ 99 w 111"/>
                  <a:gd name="T41" fmla="*/ 73 h 73"/>
                  <a:gd name="T42" fmla="*/ 89 w 111"/>
                  <a:gd name="T43" fmla="*/ 70 h 73"/>
                  <a:gd name="T44" fmla="*/ 82 w 111"/>
                  <a:gd name="T45" fmla="*/ 65 h 73"/>
                  <a:gd name="T46" fmla="*/ 73 w 111"/>
                  <a:gd name="T47" fmla="*/ 64 h 73"/>
                  <a:gd name="T48" fmla="*/ 66 w 111"/>
                  <a:gd name="T49" fmla="*/ 68 h 73"/>
                  <a:gd name="T50" fmla="*/ 57 w 111"/>
                  <a:gd name="T51" fmla="*/ 62 h 73"/>
                  <a:gd name="T52" fmla="*/ 3 w 111"/>
                  <a:gd name="T53" fmla="*/ 39 h 73"/>
                  <a:gd name="T54" fmla="*/ 8 w 111"/>
                  <a:gd name="T55" fmla="*/ 49 h 73"/>
                  <a:gd name="T56" fmla="*/ 24 w 111"/>
                  <a:gd name="T57" fmla="*/ 54 h 73"/>
                  <a:gd name="T58" fmla="*/ 43 w 111"/>
                  <a:gd name="T59" fmla="*/ 48 h 73"/>
                  <a:gd name="T60" fmla="*/ 48 w 111"/>
                  <a:gd name="T61" fmla="*/ 38 h 73"/>
                  <a:gd name="T62" fmla="*/ 44 w 111"/>
                  <a:gd name="T63" fmla="*/ 28 h 73"/>
                  <a:gd name="T64" fmla="*/ 29 w 111"/>
                  <a:gd name="T65" fmla="*/ 23 h 73"/>
                  <a:gd name="T66" fmla="*/ 9 w 111"/>
                  <a:gd name="T67" fmla="*/ 29 h 73"/>
                  <a:gd name="T68" fmla="*/ 3 w 111"/>
                  <a:gd name="T69" fmla="*/ 39 h 73"/>
                  <a:gd name="T70" fmla="*/ 83 w 111"/>
                  <a:gd name="T71" fmla="*/ 61 h 73"/>
                  <a:gd name="T72" fmla="*/ 93 w 111"/>
                  <a:gd name="T73" fmla="*/ 61 h 73"/>
                  <a:gd name="T74" fmla="*/ 101 w 111"/>
                  <a:gd name="T75" fmla="*/ 35 h 73"/>
                  <a:gd name="T76" fmla="*/ 96 w 111"/>
                  <a:gd name="T77" fmla="*/ 13 h 73"/>
                  <a:gd name="T78" fmla="*/ 85 w 111"/>
                  <a:gd name="T79" fmla="*/ 6 h 73"/>
                  <a:gd name="T80" fmla="*/ 79 w 111"/>
                  <a:gd name="T81" fmla="*/ 10 h 73"/>
                  <a:gd name="T82" fmla="*/ 77 w 111"/>
                  <a:gd name="T83" fmla="*/ 2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73">
                    <a:moveTo>
                      <a:pt x="48" y="54"/>
                    </a:moveTo>
                    <a:lnTo>
                      <a:pt x="45" y="59"/>
                    </a:lnTo>
                    <a:lnTo>
                      <a:pt x="40" y="64"/>
                    </a:lnTo>
                    <a:lnTo>
                      <a:pt x="34" y="67"/>
                    </a:lnTo>
                    <a:lnTo>
                      <a:pt x="27" y="68"/>
                    </a:lnTo>
                    <a:lnTo>
                      <a:pt x="19" y="67"/>
                    </a:lnTo>
                    <a:lnTo>
                      <a:pt x="13" y="64"/>
                    </a:lnTo>
                    <a:lnTo>
                      <a:pt x="8" y="59"/>
                    </a:lnTo>
                    <a:lnTo>
                      <a:pt x="3" y="54"/>
                    </a:lnTo>
                    <a:lnTo>
                      <a:pt x="0" y="46"/>
                    </a:lnTo>
                    <a:lnTo>
                      <a:pt x="0" y="39"/>
                    </a:lnTo>
                    <a:lnTo>
                      <a:pt x="0" y="32"/>
                    </a:lnTo>
                    <a:lnTo>
                      <a:pt x="2" y="26"/>
                    </a:lnTo>
                    <a:lnTo>
                      <a:pt x="5" y="20"/>
                    </a:lnTo>
                    <a:lnTo>
                      <a:pt x="5" y="4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4"/>
                    </a:lnTo>
                    <a:lnTo>
                      <a:pt x="11" y="14"/>
                    </a:lnTo>
                    <a:lnTo>
                      <a:pt x="15" y="12"/>
                    </a:lnTo>
                    <a:lnTo>
                      <a:pt x="19" y="10"/>
                    </a:lnTo>
                    <a:lnTo>
                      <a:pt x="25" y="10"/>
                    </a:lnTo>
                    <a:lnTo>
                      <a:pt x="32" y="10"/>
                    </a:lnTo>
                    <a:lnTo>
                      <a:pt x="38" y="13"/>
                    </a:lnTo>
                    <a:lnTo>
                      <a:pt x="44" y="17"/>
                    </a:lnTo>
                    <a:lnTo>
                      <a:pt x="48" y="23"/>
                    </a:lnTo>
                    <a:lnTo>
                      <a:pt x="51" y="30"/>
                    </a:lnTo>
                    <a:lnTo>
                      <a:pt x="51" y="39"/>
                    </a:lnTo>
                    <a:lnTo>
                      <a:pt x="51" y="43"/>
                    </a:lnTo>
                    <a:lnTo>
                      <a:pt x="50" y="49"/>
                    </a:lnTo>
                    <a:lnTo>
                      <a:pt x="53" y="54"/>
                    </a:lnTo>
                    <a:lnTo>
                      <a:pt x="56" y="57"/>
                    </a:lnTo>
                    <a:lnTo>
                      <a:pt x="57" y="57"/>
                    </a:lnTo>
                    <a:lnTo>
                      <a:pt x="59" y="58"/>
                    </a:lnTo>
                    <a:lnTo>
                      <a:pt x="61" y="57"/>
                    </a:lnTo>
                    <a:lnTo>
                      <a:pt x="63" y="54"/>
                    </a:lnTo>
                    <a:lnTo>
                      <a:pt x="63" y="51"/>
                    </a:lnTo>
                    <a:lnTo>
                      <a:pt x="64" y="49"/>
                    </a:lnTo>
                    <a:lnTo>
                      <a:pt x="64" y="45"/>
                    </a:lnTo>
                    <a:lnTo>
                      <a:pt x="64" y="39"/>
                    </a:lnTo>
                    <a:lnTo>
                      <a:pt x="64" y="29"/>
                    </a:lnTo>
                    <a:lnTo>
                      <a:pt x="64" y="22"/>
                    </a:lnTo>
                    <a:lnTo>
                      <a:pt x="66" y="17"/>
                    </a:lnTo>
                    <a:lnTo>
                      <a:pt x="66" y="13"/>
                    </a:lnTo>
                    <a:lnTo>
                      <a:pt x="69" y="9"/>
                    </a:lnTo>
                    <a:lnTo>
                      <a:pt x="70" y="6"/>
                    </a:lnTo>
                    <a:lnTo>
                      <a:pt x="75" y="3"/>
                    </a:lnTo>
                    <a:lnTo>
                      <a:pt x="77" y="1"/>
                    </a:lnTo>
                    <a:lnTo>
                      <a:pt x="82" y="1"/>
                    </a:lnTo>
                    <a:lnTo>
                      <a:pt x="88" y="1"/>
                    </a:lnTo>
                    <a:lnTo>
                      <a:pt x="93" y="4"/>
                    </a:lnTo>
                    <a:lnTo>
                      <a:pt x="99" y="10"/>
                    </a:lnTo>
                    <a:lnTo>
                      <a:pt x="108" y="23"/>
                    </a:lnTo>
                    <a:lnTo>
                      <a:pt x="111" y="42"/>
                    </a:lnTo>
                    <a:lnTo>
                      <a:pt x="109" y="55"/>
                    </a:lnTo>
                    <a:lnTo>
                      <a:pt x="105" y="67"/>
                    </a:lnTo>
                    <a:lnTo>
                      <a:pt x="102" y="70"/>
                    </a:lnTo>
                    <a:lnTo>
                      <a:pt x="99" y="73"/>
                    </a:lnTo>
                    <a:lnTo>
                      <a:pt x="96" y="73"/>
                    </a:lnTo>
                    <a:lnTo>
                      <a:pt x="92" y="73"/>
                    </a:lnTo>
                    <a:lnTo>
                      <a:pt x="89" y="70"/>
                    </a:lnTo>
                    <a:lnTo>
                      <a:pt x="83" y="67"/>
                    </a:lnTo>
                    <a:lnTo>
                      <a:pt x="83" y="67"/>
                    </a:lnTo>
                    <a:lnTo>
                      <a:pt x="82" y="65"/>
                    </a:lnTo>
                    <a:lnTo>
                      <a:pt x="79" y="62"/>
                    </a:lnTo>
                    <a:lnTo>
                      <a:pt x="75" y="59"/>
                    </a:lnTo>
                    <a:lnTo>
                      <a:pt x="73" y="64"/>
                    </a:lnTo>
                    <a:lnTo>
                      <a:pt x="70" y="65"/>
                    </a:lnTo>
                    <a:lnTo>
                      <a:pt x="69" y="67"/>
                    </a:lnTo>
                    <a:lnTo>
                      <a:pt x="66" y="68"/>
                    </a:lnTo>
                    <a:lnTo>
                      <a:pt x="63" y="67"/>
                    </a:lnTo>
                    <a:lnTo>
                      <a:pt x="60" y="65"/>
                    </a:lnTo>
                    <a:lnTo>
                      <a:pt x="57" y="62"/>
                    </a:lnTo>
                    <a:lnTo>
                      <a:pt x="53" y="59"/>
                    </a:lnTo>
                    <a:lnTo>
                      <a:pt x="48" y="54"/>
                    </a:lnTo>
                    <a:close/>
                    <a:moveTo>
                      <a:pt x="3" y="39"/>
                    </a:moveTo>
                    <a:lnTo>
                      <a:pt x="5" y="43"/>
                    </a:lnTo>
                    <a:lnTo>
                      <a:pt x="6" y="46"/>
                    </a:lnTo>
                    <a:lnTo>
                      <a:pt x="8" y="49"/>
                    </a:lnTo>
                    <a:lnTo>
                      <a:pt x="12" y="52"/>
                    </a:lnTo>
                    <a:lnTo>
                      <a:pt x="16" y="54"/>
                    </a:lnTo>
                    <a:lnTo>
                      <a:pt x="24" y="54"/>
                    </a:lnTo>
                    <a:lnTo>
                      <a:pt x="31" y="54"/>
                    </a:lnTo>
                    <a:lnTo>
                      <a:pt x="37" y="52"/>
                    </a:lnTo>
                    <a:lnTo>
                      <a:pt x="43" y="48"/>
                    </a:lnTo>
                    <a:lnTo>
                      <a:pt x="45" y="45"/>
                    </a:lnTo>
                    <a:lnTo>
                      <a:pt x="47" y="42"/>
                    </a:lnTo>
                    <a:lnTo>
                      <a:pt x="48" y="38"/>
                    </a:lnTo>
                    <a:lnTo>
                      <a:pt x="47" y="33"/>
                    </a:lnTo>
                    <a:lnTo>
                      <a:pt x="45" y="30"/>
                    </a:lnTo>
                    <a:lnTo>
                      <a:pt x="44" y="28"/>
                    </a:lnTo>
                    <a:lnTo>
                      <a:pt x="40" y="25"/>
                    </a:lnTo>
                    <a:lnTo>
                      <a:pt x="35" y="23"/>
                    </a:lnTo>
                    <a:lnTo>
                      <a:pt x="29" y="23"/>
                    </a:lnTo>
                    <a:lnTo>
                      <a:pt x="21" y="25"/>
                    </a:lnTo>
                    <a:lnTo>
                      <a:pt x="15" y="26"/>
                    </a:lnTo>
                    <a:lnTo>
                      <a:pt x="9" y="29"/>
                    </a:lnTo>
                    <a:lnTo>
                      <a:pt x="6" y="32"/>
                    </a:lnTo>
                    <a:lnTo>
                      <a:pt x="5" y="36"/>
                    </a:lnTo>
                    <a:lnTo>
                      <a:pt x="3" y="39"/>
                    </a:lnTo>
                    <a:close/>
                    <a:moveTo>
                      <a:pt x="76" y="55"/>
                    </a:moveTo>
                    <a:lnTo>
                      <a:pt x="79" y="58"/>
                    </a:lnTo>
                    <a:lnTo>
                      <a:pt x="83" y="61"/>
                    </a:lnTo>
                    <a:lnTo>
                      <a:pt x="86" y="62"/>
                    </a:lnTo>
                    <a:lnTo>
                      <a:pt x="89" y="62"/>
                    </a:lnTo>
                    <a:lnTo>
                      <a:pt x="93" y="61"/>
                    </a:lnTo>
                    <a:lnTo>
                      <a:pt x="96" y="58"/>
                    </a:lnTo>
                    <a:lnTo>
                      <a:pt x="101" y="48"/>
                    </a:lnTo>
                    <a:lnTo>
                      <a:pt x="101" y="35"/>
                    </a:lnTo>
                    <a:lnTo>
                      <a:pt x="101" y="26"/>
                    </a:lnTo>
                    <a:lnTo>
                      <a:pt x="99" y="19"/>
                    </a:lnTo>
                    <a:lnTo>
                      <a:pt x="96" y="13"/>
                    </a:lnTo>
                    <a:lnTo>
                      <a:pt x="92" y="9"/>
                    </a:lnTo>
                    <a:lnTo>
                      <a:pt x="89" y="7"/>
                    </a:lnTo>
                    <a:lnTo>
                      <a:pt x="85" y="6"/>
                    </a:lnTo>
                    <a:lnTo>
                      <a:pt x="83" y="7"/>
                    </a:lnTo>
                    <a:lnTo>
                      <a:pt x="80" y="9"/>
                    </a:lnTo>
                    <a:lnTo>
                      <a:pt x="79" y="10"/>
                    </a:lnTo>
                    <a:lnTo>
                      <a:pt x="79" y="14"/>
                    </a:lnTo>
                    <a:lnTo>
                      <a:pt x="77" y="20"/>
                    </a:lnTo>
                    <a:lnTo>
                      <a:pt x="77" y="28"/>
                    </a:lnTo>
                    <a:lnTo>
                      <a:pt x="76" y="43"/>
                    </a:lnTo>
                    <a:lnTo>
                      <a:pt x="76" y="5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6" name="Freeform 2912"/>
              <p:cNvSpPr>
                <a:spLocks/>
              </p:cNvSpPr>
              <p:nvPr/>
            </p:nvSpPr>
            <p:spPr bwMode="auto">
              <a:xfrm>
                <a:off x="452" y="3522"/>
                <a:ext cx="115" cy="79"/>
              </a:xfrm>
              <a:custGeom>
                <a:avLst/>
                <a:gdLst>
                  <a:gd name="T0" fmla="*/ 55 w 115"/>
                  <a:gd name="T1" fmla="*/ 55 h 79"/>
                  <a:gd name="T2" fmla="*/ 45 w 115"/>
                  <a:gd name="T3" fmla="*/ 45 h 79"/>
                  <a:gd name="T4" fmla="*/ 39 w 115"/>
                  <a:gd name="T5" fmla="*/ 35 h 79"/>
                  <a:gd name="T6" fmla="*/ 39 w 115"/>
                  <a:gd name="T7" fmla="*/ 23 h 79"/>
                  <a:gd name="T8" fmla="*/ 45 w 115"/>
                  <a:gd name="T9" fmla="*/ 16 h 79"/>
                  <a:gd name="T10" fmla="*/ 54 w 115"/>
                  <a:gd name="T11" fmla="*/ 12 h 79"/>
                  <a:gd name="T12" fmla="*/ 64 w 115"/>
                  <a:gd name="T13" fmla="*/ 10 h 79"/>
                  <a:gd name="T14" fmla="*/ 98 w 115"/>
                  <a:gd name="T15" fmla="*/ 10 h 79"/>
                  <a:gd name="T16" fmla="*/ 106 w 115"/>
                  <a:gd name="T17" fmla="*/ 10 h 79"/>
                  <a:gd name="T18" fmla="*/ 111 w 115"/>
                  <a:gd name="T19" fmla="*/ 9 h 79"/>
                  <a:gd name="T20" fmla="*/ 112 w 115"/>
                  <a:gd name="T21" fmla="*/ 4 h 79"/>
                  <a:gd name="T22" fmla="*/ 115 w 115"/>
                  <a:gd name="T23" fmla="*/ 0 h 79"/>
                  <a:gd name="T24" fmla="*/ 114 w 115"/>
                  <a:gd name="T25" fmla="*/ 35 h 79"/>
                  <a:gd name="T26" fmla="*/ 112 w 115"/>
                  <a:gd name="T27" fmla="*/ 29 h 79"/>
                  <a:gd name="T28" fmla="*/ 109 w 115"/>
                  <a:gd name="T29" fmla="*/ 25 h 79"/>
                  <a:gd name="T30" fmla="*/ 103 w 115"/>
                  <a:gd name="T31" fmla="*/ 25 h 79"/>
                  <a:gd name="T32" fmla="*/ 73 w 115"/>
                  <a:gd name="T33" fmla="*/ 25 h 79"/>
                  <a:gd name="T34" fmla="*/ 60 w 115"/>
                  <a:gd name="T35" fmla="*/ 25 h 79"/>
                  <a:gd name="T36" fmla="*/ 54 w 115"/>
                  <a:gd name="T37" fmla="*/ 28 h 79"/>
                  <a:gd name="T38" fmla="*/ 50 w 115"/>
                  <a:gd name="T39" fmla="*/ 32 h 79"/>
                  <a:gd name="T40" fmla="*/ 50 w 115"/>
                  <a:gd name="T41" fmla="*/ 41 h 79"/>
                  <a:gd name="T42" fmla="*/ 54 w 115"/>
                  <a:gd name="T43" fmla="*/ 48 h 79"/>
                  <a:gd name="T44" fmla="*/ 60 w 115"/>
                  <a:gd name="T45" fmla="*/ 55 h 79"/>
                  <a:gd name="T46" fmla="*/ 102 w 115"/>
                  <a:gd name="T47" fmla="*/ 55 h 79"/>
                  <a:gd name="T48" fmla="*/ 108 w 115"/>
                  <a:gd name="T49" fmla="*/ 54 h 79"/>
                  <a:gd name="T50" fmla="*/ 112 w 115"/>
                  <a:gd name="T51" fmla="*/ 51 h 79"/>
                  <a:gd name="T52" fmla="*/ 114 w 115"/>
                  <a:gd name="T53" fmla="*/ 45 h 79"/>
                  <a:gd name="T54" fmla="*/ 115 w 115"/>
                  <a:gd name="T55" fmla="*/ 79 h 79"/>
                  <a:gd name="T56" fmla="*/ 112 w 115"/>
                  <a:gd name="T57" fmla="*/ 74 h 79"/>
                  <a:gd name="T58" fmla="*/ 109 w 115"/>
                  <a:gd name="T59" fmla="*/ 70 h 79"/>
                  <a:gd name="T60" fmla="*/ 105 w 115"/>
                  <a:gd name="T61" fmla="*/ 68 h 79"/>
                  <a:gd name="T62" fmla="*/ 98 w 115"/>
                  <a:gd name="T63" fmla="*/ 68 h 79"/>
                  <a:gd name="T64" fmla="*/ 23 w 115"/>
                  <a:gd name="T65" fmla="*/ 68 h 79"/>
                  <a:gd name="T66" fmla="*/ 15 w 115"/>
                  <a:gd name="T67" fmla="*/ 68 h 79"/>
                  <a:gd name="T68" fmla="*/ 10 w 115"/>
                  <a:gd name="T69" fmla="*/ 71 h 79"/>
                  <a:gd name="T70" fmla="*/ 9 w 115"/>
                  <a:gd name="T71" fmla="*/ 73 h 79"/>
                  <a:gd name="T72" fmla="*/ 10 w 115"/>
                  <a:gd name="T73" fmla="*/ 79 h 79"/>
                  <a:gd name="T74" fmla="*/ 0 w 115"/>
                  <a:gd name="T75" fmla="*/ 5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5" h="79">
                    <a:moveTo>
                      <a:pt x="0" y="55"/>
                    </a:moveTo>
                    <a:lnTo>
                      <a:pt x="55" y="55"/>
                    </a:lnTo>
                    <a:lnTo>
                      <a:pt x="50" y="49"/>
                    </a:lnTo>
                    <a:lnTo>
                      <a:pt x="45" y="45"/>
                    </a:lnTo>
                    <a:lnTo>
                      <a:pt x="42" y="41"/>
                    </a:lnTo>
                    <a:lnTo>
                      <a:pt x="39" y="35"/>
                    </a:lnTo>
                    <a:lnTo>
                      <a:pt x="39" y="29"/>
                    </a:lnTo>
                    <a:lnTo>
                      <a:pt x="39" y="23"/>
                    </a:lnTo>
                    <a:lnTo>
                      <a:pt x="42" y="19"/>
                    </a:lnTo>
                    <a:lnTo>
                      <a:pt x="45" y="16"/>
                    </a:lnTo>
                    <a:lnTo>
                      <a:pt x="48" y="13"/>
                    </a:lnTo>
                    <a:lnTo>
                      <a:pt x="54" y="12"/>
                    </a:lnTo>
                    <a:lnTo>
                      <a:pt x="57" y="12"/>
                    </a:lnTo>
                    <a:lnTo>
                      <a:pt x="64" y="10"/>
                    </a:lnTo>
                    <a:lnTo>
                      <a:pt x="71" y="10"/>
                    </a:lnTo>
                    <a:lnTo>
                      <a:pt x="98" y="10"/>
                    </a:lnTo>
                    <a:lnTo>
                      <a:pt x="102" y="10"/>
                    </a:lnTo>
                    <a:lnTo>
                      <a:pt x="106" y="10"/>
                    </a:lnTo>
                    <a:lnTo>
                      <a:pt x="108" y="9"/>
                    </a:lnTo>
                    <a:lnTo>
                      <a:pt x="111" y="9"/>
                    </a:lnTo>
                    <a:lnTo>
                      <a:pt x="112" y="7"/>
                    </a:lnTo>
                    <a:lnTo>
                      <a:pt x="112" y="4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5" y="35"/>
                    </a:lnTo>
                    <a:lnTo>
                      <a:pt x="114" y="35"/>
                    </a:lnTo>
                    <a:lnTo>
                      <a:pt x="114" y="33"/>
                    </a:lnTo>
                    <a:lnTo>
                      <a:pt x="112" y="29"/>
                    </a:lnTo>
                    <a:lnTo>
                      <a:pt x="111" y="26"/>
                    </a:lnTo>
                    <a:lnTo>
                      <a:pt x="109" y="25"/>
                    </a:lnTo>
                    <a:lnTo>
                      <a:pt x="106" y="25"/>
                    </a:lnTo>
                    <a:lnTo>
                      <a:pt x="103" y="25"/>
                    </a:lnTo>
                    <a:lnTo>
                      <a:pt x="98" y="25"/>
                    </a:lnTo>
                    <a:lnTo>
                      <a:pt x="73" y="25"/>
                    </a:lnTo>
                    <a:lnTo>
                      <a:pt x="66" y="25"/>
                    </a:lnTo>
                    <a:lnTo>
                      <a:pt x="60" y="25"/>
                    </a:lnTo>
                    <a:lnTo>
                      <a:pt x="57" y="25"/>
                    </a:lnTo>
                    <a:lnTo>
                      <a:pt x="54" y="28"/>
                    </a:lnTo>
                    <a:lnTo>
                      <a:pt x="51" y="29"/>
                    </a:lnTo>
                    <a:lnTo>
                      <a:pt x="50" y="32"/>
                    </a:lnTo>
                    <a:lnTo>
                      <a:pt x="50" y="36"/>
                    </a:lnTo>
                    <a:lnTo>
                      <a:pt x="50" y="41"/>
                    </a:lnTo>
                    <a:lnTo>
                      <a:pt x="51" y="45"/>
                    </a:lnTo>
                    <a:lnTo>
                      <a:pt x="54" y="48"/>
                    </a:lnTo>
                    <a:lnTo>
                      <a:pt x="55" y="51"/>
                    </a:lnTo>
                    <a:lnTo>
                      <a:pt x="60" y="55"/>
                    </a:lnTo>
                    <a:lnTo>
                      <a:pt x="98" y="55"/>
                    </a:lnTo>
                    <a:lnTo>
                      <a:pt x="102" y="55"/>
                    </a:lnTo>
                    <a:lnTo>
                      <a:pt x="106" y="55"/>
                    </a:lnTo>
                    <a:lnTo>
                      <a:pt x="108" y="54"/>
                    </a:lnTo>
                    <a:lnTo>
                      <a:pt x="109" y="54"/>
                    </a:lnTo>
                    <a:lnTo>
                      <a:pt x="112" y="51"/>
                    </a:lnTo>
                    <a:lnTo>
                      <a:pt x="112" y="49"/>
                    </a:lnTo>
                    <a:lnTo>
                      <a:pt x="114" y="45"/>
                    </a:lnTo>
                    <a:lnTo>
                      <a:pt x="115" y="45"/>
                    </a:lnTo>
                    <a:lnTo>
                      <a:pt x="115" y="79"/>
                    </a:lnTo>
                    <a:lnTo>
                      <a:pt x="114" y="79"/>
                    </a:lnTo>
                    <a:lnTo>
                      <a:pt x="112" y="74"/>
                    </a:lnTo>
                    <a:lnTo>
                      <a:pt x="111" y="71"/>
                    </a:lnTo>
                    <a:lnTo>
                      <a:pt x="109" y="70"/>
                    </a:lnTo>
                    <a:lnTo>
                      <a:pt x="108" y="70"/>
                    </a:lnTo>
                    <a:lnTo>
                      <a:pt x="105" y="68"/>
                    </a:lnTo>
                    <a:lnTo>
                      <a:pt x="102" y="68"/>
                    </a:lnTo>
                    <a:lnTo>
                      <a:pt x="98" y="68"/>
                    </a:lnTo>
                    <a:lnTo>
                      <a:pt x="31" y="68"/>
                    </a:lnTo>
                    <a:lnTo>
                      <a:pt x="23" y="68"/>
                    </a:lnTo>
                    <a:lnTo>
                      <a:pt x="18" y="68"/>
                    </a:lnTo>
                    <a:lnTo>
                      <a:pt x="15" y="68"/>
                    </a:lnTo>
                    <a:lnTo>
                      <a:pt x="12" y="70"/>
                    </a:lnTo>
                    <a:lnTo>
                      <a:pt x="10" y="71"/>
                    </a:lnTo>
                    <a:lnTo>
                      <a:pt x="9" y="71"/>
                    </a:lnTo>
                    <a:lnTo>
                      <a:pt x="9" y="73"/>
                    </a:lnTo>
                    <a:lnTo>
                      <a:pt x="9" y="76"/>
                    </a:lnTo>
                    <a:lnTo>
                      <a:pt x="10" y="79"/>
                    </a:lnTo>
                    <a:lnTo>
                      <a:pt x="9" y="79"/>
                    </a:lnTo>
                    <a:lnTo>
                      <a:pt x="0" y="58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7" name="Freeform 2913"/>
              <p:cNvSpPr>
                <a:spLocks/>
              </p:cNvSpPr>
              <p:nvPr/>
            </p:nvSpPr>
            <p:spPr bwMode="auto">
              <a:xfrm>
                <a:off x="470" y="3474"/>
                <a:ext cx="98" cy="47"/>
              </a:xfrm>
              <a:custGeom>
                <a:avLst/>
                <a:gdLst>
                  <a:gd name="T0" fmla="*/ 0 w 98"/>
                  <a:gd name="T1" fmla="*/ 20 h 47"/>
                  <a:gd name="T2" fmla="*/ 23 w 98"/>
                  <a:gd name="T3" fmla="*/ 20 h 47"/>
                  <a:gd name="T4" fmla="*/ 23 w 98"/>
                  <a:gd name="T5" fmla="*/ 3 h 47"/>
                  <a:gd name="T6" fmla="*/ 29 w 98"/>
                  <a:gd name="T7" fmla="*/ 3 h 47"/>
                  <a:gd name="T8" fmla="*/ 29 w 98"/>
                  <a:gd name="T9" fmla="*/ 20 h 47"/>
                  <a:gd name="T10" fmla="*/ 75 w 98"/>
                  <a:gd name="T11" fmla="*/ 20 h 47"/>
                  <a:gd name="T12" fmla="*/ 80 w 98"/>
                  <a:gd name="T13" fmla="*/ 20 h 47"/>
                  <a:gd name="T14" fmla="*/ 84 w 98"/>
                  <a:gd name="T15" fmla="*/ 19 h 47"/>
                  <a:gd name="T16" fmla="*/ 85 w 98"/>
                  <a:gd name="T17" fmla="*/ 19 h 47"/>
                  <a:gd name="T18" fmla="*/ 87 w 98"/>
                  <a:gd name="T19" fmla="*/ 16 h 47"/>
                  <a:gd name="T20" fmla="*/ 88 w 98"/>
                  <a:gd name="T21" fmla="*/ 13 h 47"/>
                  <a:gd name="T22" fmla="*/ 88 w 98"/>
                  <a:gd name="T23" fmla="*/ 10 h 47"/>
                  <a:gd name="T24" fmla="*/ 87 w 98"/>
                  <a:gd name="T25" fmla="*/ 7 h 47"/>
                  <a:gd name="T26" fmla="*/ 85 w 98"/>
                  <a:gd name="T27" fmla="*/ 6 h 47"/>
                  <a:gd name="T28" fmla="*/ 82 w 98"/>
                  <a:gd name="T29" fmla="*/ 3 h 47"/>
                  <a:gd name="T30" fmla="*/ 82 w 98"/>
                  <a:gd name="T31" fmla="*/ 0 h 47"/>
                  <a:gd name="T32" fmla="*/ 87 w 98"/>
                  <a:gd name="T33" fmla="*/ 3 h 47"/>
                  <a:gd name="T34" fmla="*/ 91 w 98"/>
                  <a:gd name="T35" fmla="*/ 4 h 47"/>
                  <a:gd name="T36" fmla="*/ 94 w 98"/>
                  <a:gd name="T37" fmla="*/ 9 h 47"/>
                  <a:gd name="T38" fmla="*/ 97 w 98"/>
                  <a:gd name="T39" fmla="*/ 15 h 47"/>
                  <a:gd name="T40" fmla="*/ 98 w 98"/>
                  <a:gd name="T41" fmla="*/ 19 h 47"/>
                  <a:gd name="T42" fmla="*/ 98 w 98"/>
                  <a:gd name="T43" fmla="*/ 23 h 47"/>
                  <a:gd name="T44" fmla="*/ 96 w 98"/>
                  <a:gd name="T45" fmla="*/ 28 h 47"/>
                  <a:gd name="T46" fmla="*/ 94 w 98"/>
                  <a:gd name="T47" fmla="*/ 31 h 47"/>
                  <a:gd name="T48" fmla="*/ 90 w 98"/>
                  <a:gd name="T49" fmla="*/ 32 h 47"/>
                  <a:gd name="T50" fmla="*/ 87 w 98"/>
                  <a:gd name="T51" fmla="*/ 33 h 47"/>
                  <a:gd name="T52" fmla="*/ 82 w 98"/>
                  <a:gd name="T53" fmla="*/ 33 h 47"/>
                  <a:gd name="T54" fmla="*/ 78 w 98"/>
                  <a:gd name="T55" fmla="*/ 35 h 47"/>
                  <a:gd name="T56" fmla="*/ 29 w 98"/>
                  <a:gd name="T57" fmla="*/ 35 h 47"/>
                  <a:gd name="T58" fmla="*/ 29 w 98"/>
                  <a:gd name="T59" fmla="*/ 47 h 47"/>
                  <a:gd name="T60" fmla="*/ 26 w 98"/>
                  <a:gd name="T61" fmla="*/ 47 h 47"/>
                  <a:gd name="T62" fmla="*/ 23 w 98"/>
                  <a:gd name="T63" fmla="*/ 42 h 47"/>
                  <a:gd name="T64" fmla="*/ 20 w 98"/>
                  <a:gd name="T65" fmla="*/ 36 h 47"/>
                  <a:gd name="T66" fmla="*/ 16 w 98"/>
                  <a:gd name="T67" fmla="*/ 32 h 47"/>
                  <a:gd name="T68" fmla="*/ 10 w 98"/>
                  <a:gd name="T69" fmla="*/ 28 h 47"/>
                  <a:gd name="T70" fmla="*/ 7 w 98"/>
                  <a:gd name="T71" fmla="*/ 26 h 47"/>
                  <a:gd name="T72" fmla="*/ 4 w 98"/>
                  <a:gd name="T73" fmla="*/ 25 h 47"/>
                  <a:gd name="T74" fmla="*/ 0 w 98"/>
                  <a:gd name="T75" fmla="*/ 22 h 47"/>
                  <a:gd name="T76" fmla="*/ 0 w 98"/>
                  <a:gd name="T77" fmla="*/ 2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47">
                    <a:moveTo>
                      <a:pt x="0" y="20"/>
                    </a:moveTo>
                    <a:lnTo>
                      <a:pt x="23" y="20"/>
                    </a:lnTo>
                    <a:lnTo>
                      <a:pt x="23" y="3"/>
                    </a:lnTo>
                    <a:lnTo>
                      <a:pt x="29" y="3"/>
                    </a:lnTo>
                    <a:lnTo>
                      <a:pt x="29" y="20"/>
                    </a:lnTo>
                    <a:lnTo>
                      <a:pt x="75" y="20"/>
                    </a:lnTo>
                    <a:lnTo>
                      <a:pt x="80" y="20"/>
                    </a:lnTo>
                    <a:lnTo>
                      <a:pt x="84" y="19"/>
                    </a:lnTo>
                    <a:lnTo>
                      <a:pt x="85" y="19"/>
                    </a:lnTo>
                    <a:lnTo>
                      <a:pt x="87" y="16"/>
                    </a:lnTo>
                    <a:lnTo>
                      <a:pt x="88" y="13"/>
                    </a:lnTo>
                    <a:lnTo>
                      <a:pt x="88" y="10"/>
                    </a:lnTo>
                    <a:lnTo>
                      <a:pt x="87" y="7"/>
                    </a:lnTo>
                    <a:lnTo>
                      <a:pt x="85" y="6"/>
                    </a:lnTo>
                    <a:lnTo>
                      <a:pt x="82" y="3"/>
                    </a:lnTo>
                    <a:lnTo>
                      <a:pt x="82" y="0"/>
                    </a:lnTo>
                    <a:lnTo>
                      <a:pt x="87" y="3"/>
                    </a:lnTo>
                    <a:lnTo>
                      <a:pt x="91" y="4"/>
                    </a:lnTo>
                    <a:lnTo>
                      <a:pt x="94" y="9"/>
                    </a:lnTo>
                    <a:lnTo>
                      <a:pt x="97" y="15"/>
                    </a:lnTo>
                    <a:lnTo>
                      <a:pt x="98" y="19"/>
                    </a:lnTo>
                    <a:lnTo>
                      <a:pt x="98" y="23"/>
                    </a:lnTo>
                    <a:lnTo>
                      <a:pt x="96" y="28"/>
                    </a:lnTo>
                    <a:lnTo>
                      <a:pt x="94" y="31"/>
                    </a:lnTo>
                    <a:lnTo>
                      <a:pt x="90" y="32"/>
                    </a:lnTo>
                    <a:lnTo>
                      <a:pt x="87" y="33"/>
                    </a:lnTo>
                    <a:lnTo>
                      <a:pt x="82" y="33"/>
                    </a:lnTo>
                    <a:lnTo>
                      <a:pt x="78" y="35"/>
                    </a:lnTo>
                    <a:lnTo>
                      <a:pt x="29" y="35"/>
                    </a:lnTo>
                    <a:lnTo>
                      <a:pt x="29" y="47"/>
                    </a:lnTo>
                    <a:lnTo>
                      <a:pt x="26" y="47"/>
                    </a:lnTo>
                    <a:lnTo>
                      <a:pt x="23" y="42"/>
                    </a:lnTo>
                    <a:lnTo>
                      <a:pt x="20" y="36"/>
                    </a:lnTo>
                    <a:lnTo>
                      <a:pt x="16" y="32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0" y="22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8" name="Freeform 2914"/>
              <p:cNvSpPr>
                <a:spLocks/>
              </p:cNvSpPr>
              <p:nvPr/>
            </p:nvSpPr>
            <p:spPr bwMode="auto">
              <a:xfrm>
                <a:off x="491" y="3394"/>
                <a:ext cx="76" cy="79"/>
              </a:xfrm>
              <a:custGeom>
                <a:avLst/>
                <a:gdLst>
                  <a:gd name="T0" fmla="*/ 5 w 76"/>
                  <a:gd name="T1" fmla="*/ 41 h 79"/>
                  <a:gd name="T2" fmla="*/ 0 w 76"/>
                  <a:gd name="T3" fmla="*/ 23 h 79"/>
                  <a:gd name="T4" fmla="*/ 8 w 76"/>
                  <a:gd name="T5" fmla="*/ 15 h 79"/>
                  <a:gd name="T6" fmla="*/ 16 w 76"/>
                  <a:gd name="T7" fmla="*/ 10 h 79"/>
                  <a:gd name="T8" fmla="*/ 28 w 76"/>
                  <a:gd name="T9" fmla="*/ 10 h 79"/>
                  <a:gd name="T10" fmla="*/ 63 w 76"/>
                  <a:gd name="T11" fmla="*/ 10 h 79"/>
                  <a:gd name="T12" fmla="*/ 69 w 76"/>
                  <a:gd name="T13" fmla="*/ 9 h 79"/>
                  <a:gd name="T14" fmla="*/ 73 w 76"/>
                  <a:gd name="T15" fmla="*/ 6 h 79"/>
                  <a:gd name="T16" fmla="*/ 75 w 76"/>
                  <a:gd name="T17" fmla="*/ 0 h 79"/>
                  <a:gd name="T18" fmla="*/ 76 w 76"/>
                  <a:gd name="T19" fmla="*/ 34 h 79"/>
                  <a:gd name="T20" fmla="*/ 75 w 76"/>
                  <a:gd name="T21" fmla="*/ 32 h 79"/>
                  <a:gd name="T22" fmla="*/ 72 w 76"/>
                  <a:gd name="T23" fmla="*/ 26 h 79"/>
                  <a:gd name="T24" fmla="*/ 67 w 76"/>
                  <a:gd name="T25" fmla="*/ 23 h 79"/>
                  <a:gd name="T26" fmla="*/ 63 w 76"/>
                  <a:gd name="T27" fmla="*/ 23 h 79"/>
                  <a:gd name="T28" fmla="*/ 29 w 76"/>
                  <a:gd name="T29" fmla="*/ 23 h 79"/>
                  <a:gd name="T30" fmla="*/ 18 w 76"/>
                  <a:gd name="T31" fmla="*/ 25 h 79"/>
                  <a:gd name="T32" fmla="*/ 12 w 76"/>
                  <a:gd name="T33" fmla="*/ 28 h 79"/>
                  <a:gd name="T34" fmla="*/ 11 w 76"/>
                  <a:gd name="T35" fmla="*/ 35 h 79"/>
                  <a:gd name="T36" fmla="*/ 15 w 76"/>
                  <a:gd name="T37" fmla="*/ 48 h 79"/>
                  <a:gd name="T38" fmla="*/ 59 w 76"/>
                  <a:gd name="T39" fmla="*/ 54 h 79"/>
                  <a:gd name="T40" fmla="*/ 67 w 76"/>
                  <a:gd name="T41" fmla="*/ 54 h 79"/>
                  <a:gd name="T42" fmla="*/ 72 w 76"/>
                  <a:gd name="T43" fmla="*/ 52 h 79"/>
                  <a:gd name="T44" fmla="*/ 73 w 76"/>
                  <a:gd name="T45" fmla="*/ 48 h 79"/>
                  <a:gd name="T46" fmla="*/ 76 w 76"/>
                  <a:gd name="T47" fmla="*/ 44 h 79"/>
                  <a:gd name="T48" fmla="*/ 75 w 76"/>
                  <a:gd name="T49" fmla="*/ 79 h 79"/>
                  <a:gd name="T50" fmla="*/ 73 w 76"/>
                  <a:gd name="T51" fmla="*/ 74 h 79"/>
                  <a:gd name="T52" fmla="*/ 70 w 76"/>
                  <a:gd name="T53" fmla="*/ 70 h 79"/>
                  <a:gd name="T54" fmla="*/ 64 w 76"/>
                  <a:gd name="T55" fmla="*/ 68 h 79"/>
                  <a:gd name="T56" fmla="*/ 31 w 76"/>
                  <a:gd name="T57" fmla="*/ 68 h 79"/>
                  <a:gd name="T58" fmla="*/ 18 w 76"/>
                  <a:gd name="T59" fmla="*/ 68 h 79"/>
                  <a:gd name="T60" fmla="*/ 12 w 76"/>
                  <a:gd name="T61" fmla="*/ 70 h 79"/>
                  <a:gd name="T62" fmla="*/ 9 w 76"/>
                  <a:gd name="T63" fmla="*/ 71 h 79"/>
                  <a:gd name="T64" fmla="*/ 9 w 76"/>
                  <a:gd name="T65" fmla="*/ 74 h 79"/>
                  <a:gd name="T66" fmla="*/ 9 w 76"/>
                  <a:gd name="T67" fmla="*/ 79 h 79"/>
                  <a:gd name="T68" fmla="*/ 0 w 76"/>
                  <a:gd name="T69" fmla="*/ 54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6" h="79">
                    <a:moveTo>
                      <a:pt x="16" y="54"/>
                    </a:moveTo>
                    <a:lnTo>
                      <a:pt x="5" y="41"/>
                    </a:lnTo>
                    <a:lnTo>
                      <a:pt x="0" y="29"/>
                    </a:lnTo>
                    <a:lnTo>
                      <a:pt x="0" y="23"/>
                    </a:lnTo>
                    <a:lnTo>
                      <a:pt x="3" y="19"/>
                    </a:lnTo>
                    <a:lnTo>
                      <a:pt x="8" y="15"/>
                    </a:lnTo>
                    <a:lnTo>
                      <a:pt x="13" y="12"/>
                    </a:lnTo>
                    <a:lnTo>
                      <a:pt x="16" y="10"/>
                    </a:lnTo>
                    <a:lnTo>
                      <a:pt x="21" y="10"/>
                    </a:lnTo>
                    <a:lnTo>
                      <a:pt x="28" y="10"/>
                    </a:lnTo>
                    <a:lnTo>
                      <a:pt x="59" y="10"/>
                    </a:lnTo>
                    <a:lnTo>
                      <a:pt x="63" y="10"/>
                    </a:lnTo>
                    <a:lnTo>
                      <a:pt x="67" y="9"/>
                    </a:lnTo>
                    <a:lnTo>
                      <a:pt x="69" y="9"/>
                    </a:lnTo>
                    <a:lnTo>
                      <a:pt x="72" y="7"/>
                    </a:lnTo>
                    <a:lnTo>
                      <a:pt x="73" y="6"/>
                    </a:lnTo>
                    <a:lnTo>
                      <a:pt x="73" y="3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6" y="34"/>
                    </a:lnTo>
                    <a:lnTo>
                      <a:pt x="75" y="34"/>
                    </a:lnTo>
                    <a:lnTo>
                      <a:pt x="75" y="32"/>
                    </a:lnTo>
                    <a:lnTo>
                      <a:pt x="73" y="29"/>
                    </a:lnTo>
                    <a:lnTo>
                      <a:pt x="72" y="26"/>
                    </a:lnTo>
                    <a:lnTo>
                      <a:pt x="70" y="25"/>
                    </a:lnTo>
                    <a:lnTo>
                      <a:pt x="67" y="23"/>
                    </a:lnTo>
                    <a:lnTo>
                      <a:pt x="66" y="23"/>
                    </a:lnTo>
                    <a:lnTo>
                      <a:pt x="63" y="23"/>
                    </a:lnTo>
                    <a:lnTo>
                      <a:pt x="59" y="23"/>
                    </a:lnTo>
                    <a:lnTo>
                      <a:pt x="29" y="23"/>
                    </a:lnTo>
                    <a:lnTo>
                      <a:pt x="24" y="23"/>
                    </a:lnTo>
                    <a:lnTo>
                      <a:pt x="18" y="25"/>
                    </a:lnTo>
                    <a:lnTo>
                      <a:pt x="15" y="26"/>
                    </a:lnTo>
                    <a:lnTo>
                      <a:pt x="12" y="28"/>
                    </a:lnTo>
                    <a:lnTo>
                      <a:pt x="11" y="31"/>
                    </a:lnTo>
                    <a:lnTo>
                      <a:pt x="11" y="35"/>
                    </a:lnTo>
                    <a:lnTo>
                      <a:pt x="12" y="42"/>
                    </a:lnTo>
                    <a:lnTo>
                      <a:pt x="15" y="48"/>
                    </a:lnTo>
                    <a:lnTo>
                      <a:pt x="21" y="54"/>
                    </a:lnTo>
                    <a:lnTo>
                      <a:pt x="59" y="54"/>
                    </a:lnTo>
                    <a:lnTo>
                      <a:pt x="63" y="54"/>
                    </a:lnTo>
                    <a:lnTo>
                      <a:pt x="67" y="54"/>
                    </a:lnTo>
                    <a:lnTo>
                      <a:pt x="69" y="54"/>
                    </a:lnTo>
                    <a:lnTo>
                      <a:pt x="72" y="52"/>
                    </a:lnTo>
                    <a:lnTo>
                      <a:pt x="73" y="51"/>
                    </a:lnTo>
                    <a:lnTo>
                      <a:pt x="73" y="48"/>
                    </a:lnTo>
                    <a:lnTo>
                      <a:pt x="75" y="44"/>
                    </a:lnTo>
                    <a:lnTo>
                      <a:pt x="76" y="44"/>
                    </a:lnTo>
                    <a:lnTo>
                      <a:pt x="76" y="79"/>
                    </a:lnTo>
                    <a:lnTo>
                      <a:pt x="75" y="79"/>
                    </a:lnTo>
                    <a:lnTo>
                      <a:pt x="75" y="77"/>
                    </a:lnTo>
                    <a:lnTo>
                      <a:pt x="73" y="74"/>
                    </a:lnTo>
                    <a:lnTo>
                      <a:pt x="73" y="71"/>
                    </a:lnTo>
                    <a:lnTo>
                      <a:pt x="70" y="70"/>
                    </a:lnTo>
                    <a:lnTo>
                      <a:pt x="67" y="68"/>
                    </a:lnTo>
                    <a:lnTo>
                      <a:pt x="64" y="68"/>
                    </a:lnTo>
                    <a:lnTo>
                      <a:pt x="59" y="68"/>
                    </a:lnTo>
                    <a:lnTo>
                      <a:pt x="31" y="68"/>
                    </a:lnTo>
                    <a:lnTo>
                      <a:pt x="24" y="68"/>
                    </a:lnTo>
                    <a:lnTo>
                      <a:pt x="18" y="68"/>
                    </a:lnTo>
                    <a:lnTo>
                      <a:pt x="15" y="68"/>
                    </a:lnTo>
                    <a:lnTo>
                      <a:pt x="12" y="70"/>
                    </a:lnTo>
                    <a:lnTo>
                      <a:pt x="11" y="70"/>
                    </a:lnTo>
                    <a:lnTo>
                      <a:pt x="9" y="71"/>
                    </a:lnTo>
                    <a:lnTo>
                      <a:pt x="9" y="73"/>
                    </a:lnTo>
                    <a:lnTo>
                      <a:pt x="9" y="74"/>
                    </a:lnTo>
                    <a:lnTo>
                      <a:pt x="11" y="77"/>
                    </a:lnTo>
                    <a:lnTo>
                      <a:pt x="9" y="79"/>
                    </a:lnTo>
                    <a:lnTo>
                      <a:pt x="0" y="58"/>
                    </a:lnTo>
                    <a:lnTo>
                      <a:pt x="0" y="54"/>
                    </a:lnTo>
                    <a:lnTo>
                      <a:pt x="16" y="5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9" name="Freeform 2915"/>
              <p:cNvSpPr>
                <a:spLocks noEditPoints="1"/>
              </p:cNvSpPr>
              <p:nvPr/>
            </p:nvSpPr>
            <p:spPr bwMode="auto">
              <a:xfrm>
                <a:off x="491" y="3324"/>
                <a:ext cx="77" cy="63"/>
              </a:xfrm>
              <a:custGeom>
                <a:avLst/>
                <a:gdLst>
                  <a:gd name="T0" fmla="*/ 29 w 77"/>
                  <a:gd name="T1" fmla="*/ 51 h 63"/>
                  <a:gd name="T2" fmla="*/ 44 w 77"/>
                  <a:gd name="T3" fmla="*/ 48 h 63"/>
                  <a:gd name="T4" fmla="*/ 54 w 77"/>
                  <a:gd name="T5" fmla="*/ 42 h 63"/>
                  <a:gd name="T6" fmla="*/ 60 w 77"/>
                  <a:gd name="T7" fmla="*/ 37 h 63"/>
                  <a:gd name="T8" fmla="*/ 63 w 77"/>
                  <a:gd name="T9" fmla="*/ 31 h 63"/>
                  <a:gd name="T10" fmla="*/ 63 w 77"/>
                  <a:gd name="T11" fmla="*/ 24 h 63"/>
                  <a:gd name="T12" fmla="*/ 63 w 77"/>
                  <a:gd name="T13" fmla="*/ 18 h 63"/>
                  <a:gd name="T14" fmla="*/ 60 w 77"/>
                  <a:gd name="T15" fmla="*/ 12 h 63"/>
                  <a:gd name="T16" fmla="*/ 57 w 77"/>
                  <a:gd name="T17" fmla="*/ 8 h 63"/>
                  <a:gd name="T18" fmla="*/ 53 w 77"/>
                  <a:gd name="T19" fmla="*/ 5 h 63"/>
                  <a:gd name="T20" fmla="*/ 47 w 77"/>
                  <a:gd name="T21" fmla="*/ 3 h 63"/>
                  <a:gd name="T22" fmla="*/ 48 w 77"/>
                  <a:gd name="T23" fmla="*/ 0 h 63"/>
                  <a:gd name="T24" fmla="*/ 56 w 77"/>
                  <a:gd name="T25" fmla="*/ 3 h 63"/>
                  <a:gd name="T26" fmla="*/ 63 w 77"/>
                  <a:gd name="T27" fmla="*/ 6 h 63"/>
                  <a:gd name="T28" fmla="*/ 69 w 77"/>
                  <a:gd name="T29" fmla="*/ 10 h 63"/>
                  <a:gd name="T30" fmla="*/ 73 w 77"/>
                  <a:gd name="T31" fmla="*/ 16 h 63"/>
                  <a:gd name="T32" fmla="*/ 76 w 77"/>
                  <a:gd name="T33" fmla="*/ 24 h 63"/>
                  <a:gd name="T34" fmla="*/ 77 w 77"/>
                  <a:gd name="T35" fmla="*/ 31 h 63"/>
                  <a:gd name="T36" fmla="*/ 76 w 77"/>
                  <a:gd name="T37" fmla="*/ 37 h 63"/>
                  <a:gd name="T38" fmla="*/ 75 w 77"/>
                  <a:gd name="T39" fmla="*/ 42 h 63"/>
                  <a:gd name="T40" fmla="*/ 72 w 77"/>
                  <a:gd name="T41" fmla="*/ 48 h 63"/>
                  <a:gd name="T42" fmla="*/ 67 w 77"/>
                  <a:gd name="T43" fmla="*/ 53 h 63"/>
                  <a:gd name="T44" fmla="*/ 56 w 77"/>
                  <a:gd name="T45" fmla="*/ 60 h 63"/>
                  <a:gd name="T46" fmla="*/ 40 w 77"/>
                  <a:gd name="T47" fmla="*/ 63 h 63"/>
                  <a:gd name="T48" fmla="*/ 24 w 77"/>
                  <a:gd name="T49" fmla="*/ 60 h 63"/>
                  <a:gd name="T50" fmla="*/ 11 w 77"/>
                  <a:gd name="T51" fmla="*/ 53 h 63"/>
                  <a:gd name="T52" fmla="*/ 3 w 77"/>
                  <a:gd name="T53" fmla="*/ 42 h 63"/>
                  <a:gd name="T54" fmla="*/ 0 w 77"/>
                  <a:gd name="T55" fmla="*/ 29 h 63"/>
                  <a:gd name="T56" fmla="*/ 0 w 77"/>
                  <a:gd name="T57" fmla="*/ 21 h 63"/>
                  <a:gd name="T58" fmla="*/ 3 w 77"/>
                  <a:gd name="T59" fmla="*/ 15 h 63"/>
                  <a:gd name="T60" fmla="*/ 8 w 77"/>
                  <a:gd name="T61" fmla="*/ 9 h 63"/>
                  <a:gd name="T62" fmla="*/ 12 w 77"/>
                  <a:gd name="T63" fmla="*/ 6 h 63"/>
                  <a:gd name="T64" fmla="*/ 18 w 77"/>
                  <a:gd name="T65" fmla="*/ 3 h 63"/>
                  <a:gd name="T66" fmla="*/ 24 w 77"/>
                  <a:gd name="T67" fmla="*/ 2 h 63"/>
                  <a:gd name="T68" fmla="*/ 29 w 77"/>
                  <a:gd name="T69" fmla="*/ 0 h 63"/>
                  <a:gd name="T70" fmla="*/ 29 w 77"/>
                  <a:gd name="T71" fmla="*/ 51 h 63"/>
                  <a:gd name="T72" fmla="*/ 24 w 77"/>
                  <a:gd name="T73" fmla="*/ 51 h 63"/>
                  <a:gd name="T74" fmla="*/ 24 w 77"/>
                  <a:gd name="T75" fmla="*/ 18 h 63"/>
                  <a:gd name="T76" fmla="*/ 18 w 77"/>
                  <a:gd name="T77" fmla="*/ 19 h 63"/>
                  <a:gd name="T78" fmla="*/ 15 w 77"/>
                  <a:gd name="T79" fmla="*/ 19 h 63"/>
                  <a:gd name="T80" fmla="*/ 11 w 77"/>
                  <a:gd name="T81" fmla="*/ 22 h 63"/>
                  <a:gd name="T82" fmla="*/ 8 w 77"/>
                  <a:gd name="T83" fmla="*/ 25 h 63"/>
                  <a:gd name="T84" fmla="*/ 6 w 77"/>
                  <a:gd name="T85" fmla="*/ 29 h 63"/>
                  <a:gd name="T86" fmla="*/ 5 w 77"/>
                  <a:gd name="T87" fmla="*/ 34 h 63"/>
                  <a:gd name="T88" fmla="*/ 6 w 77"/>
                  <a:gd name="T89" fmla="*/ 38 h 63"/>
                  <a:gd name="T90" fmla="*/ 8 w 77"/>
                  <a:gd name="T91" fmla="*/ 41 h 63"/>
                  <a:gd name="T92" fmla="*/ 11 w 77"/>
                  <a:gd name="T93" fmla="*/ 45 h 63"/>
                  <a:gd name="T94" fmla="*/ 13 w 77"/>
                  <a:gd name="T95" fmla="*/ 48 h 63"/>
                  <a:gd name="T96" fmla="*/ 19 w 77"/>
                  <a:gd name="T97" fmla="*/ 50 h 63"/>
                  <a:gd name="T98" fmla="*/ 24 w 77"/>
                  <a:gd name="T99" fmla="*/ 5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7" h="63">
                    <a:moveTo>
                      <a:pt x="29" y="51"/>
                    </a:moveTo>
                    <a:lnTo>
                      <a:pt x="44" y="48"/>
                    </a:lnTo>
                    <a:lnTo>
                      <a:pt x="54" y="42"/>
                    </a:lnTo>
                    <a:lnTo>
                      <a:pt x="60" y="37"/>
                    </a:lnTo>
                    <a:lnTo>
                      <a:pt x="63" y="31"/>
                    </a:lnTo>
                    <a:lnTo>
                      <a:pt x="63" y="24"/>
                    </a:lnTo>
                    <a:lnTo>
                      <a:pt x="63" y="18"/>
                    </a:lnTo>
                    <a:lnTo>
                      <a:pt x="60" y="12"/>
                    </a:lnTo>
                    <a:lnTo>
                      <a:pt x="57" y="8"/>
                    </a:lnTo>
                    <a:lnTo>
                      <a:pt x="53" y="5"/>
                    </a:lnTo>
                    <a:lnTo>
                      <a:pt x="47" y="3"/>
                    </a:lnTo>
                    <a:lnTo>
                      <a:pt x="48" y="0"/>
                    </a:lnTo>
                    <a:lnTo>
                      <a:pt x="56" y="3"/>
                    </a:lnTo>
                    <a:lnTo>
                      <a:pt x="63" y="6"/>
                    </a:lnTo>
                    <a:lnTo>
                      <a:pt x="69" y="10"/>
                    </a:lnTo>
                    <a:lnTo>
                      <a:pt x="73" y="16"/>
                    </a:lnTo>
                    <a:lnTo>
                      <a:pt x="76" y="24"/>
                    </a:lnTo>
                    <a:lnTo>
                      <a:pt x="77" y="31"/>
                    </a:lnTo>
                    <a:lnTo>
                      <a:pt x="76" y="37"/>
                    </a:lnTo>
                    <a:lnTo>
                      <a:pt x="75" y="42"/>
                    </a:lnTo>
                    <a:lnTo>
                      <a:pt x="72" y="48"/>
                    </a:lnTo>
                    <a:lnTo>
                      <a:pt x="67" y="53"/>
                    </a:lnTo>
                    <a:lnTo>
                      <a:pt x="56" y="60"/>
                    </a:lnTo>
                    <a:lnTo>
                      <a:pt x="40" y="63"/>
                    </a:lnTo>
                    <a:lnTo>
                      <a:pt x="24" y="60"/>
                    </a:lnTo>
                    <a:lnTo>
                      <a:pt x="11" y="53"/>
                    </a:lnTo>
                    <a:lnTo>
                      <a:pt x="3" y="42"/>
                    </a:lnTo>
                    <a:lnTo>
                      <a:pt x="0" y="29"/>
                    </a:lnTo>
                    <a:lnTo>
                      <a:pt x="0" y="21"/>
                    </a:lnTo>
                    <a:lnTo>
                      <a:pt x="3" y="15"/>
                    </a:lnTo>
                    <a:lnTo>
                      <a:pt x="8" y="9"/>
                    </a:lnTo>
                    <a:lnTo>
                      <a:pt x="12" y="6"/>
                    </a:lnTo>
                    <a:lnTo>
                      <a:pt x="18" y="3"/>
                    </a:lnTo>
                    <a:lnTo>
                      <a:pt x="24" y="2"/>
                    </a:lnTo>
                    <a:lnTo>
                      <a:pt x="29" y="0"/>
                    </a:lnTo>
                    <a:lnTo>
                      <a:pt x="29" y="51"/>
                    </a:lnTo>
                    <a:close/>
                    <a:moveTo>
                      <a:pt x="24" y="51"/>
                    </a:moveTo>
                    <a:lnTo>
                      <a:pt x="24" y="18"/>
                    </a:lnTo>
                    <a:lnTo>
                      <a:pt x="18" y="19"/>
                    </a:lnTo>
                    <a:lnTo>
                      <a:pt x="15" y="19"/>
                    </a:lnTo>
                    <a:lnTo>
                      <a:pt x="11" y="22"/>
                    </a:lnTo>
                    <a:lnTo>
                      <a:pt x="8" y="25"/>
                    </a:lnTo>
                    <a:lnTo>
                      <a:pt x="6" y="29"/>
                    </a:lnTo>
                    <a:lnTo>
                      <a:pt x="5" y="34"/>
                    </a:lnTo>
                    <a:lnTo>
                      <a:pt x="6" y="38"/>
                    </a:lnTo>
                    <a:lnTo>
                      <a:pt x="8" y="41"/>
                    </a:lnTo>
                    <a:lnTo>
                      <a:pt x="11" y="45"/>
                    </a:lnTo>
                    <a:lnTo>
                      <a:pt x="13" y="48"/>
                    </a:lnTo>
                    <a:lnTo>
                      <a:pt x="19" y="50"/>
                    </a:lnTo>
                    <a:lnTo>
                      <a:pt x="24" y="5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0" name="Freeform 2916"/>
              <p:cNvSpPr>
                <a:spLocks/>
              </p:cNvSpPr>
              <p:nvPr/>
            </p:nvSpPr>
            <p:spPr bwMode="auto">
              <a:xfrm>
                <a:off x="491" y="3260"/>
                <a:ext cx="77" cy="50"/>
              </a:xfrm>
              <a:custGeom>
                <a:avLst/>
                <a:gdLst>
                  <a:gd name="T0" fmla="*/ 27 w 77"/>
                  <a:gd name="T1" fmla="*/ 5 h 50"/>
                  <a:gd name="T2" fmla="*/ 19 w 77"/>
                  <a:gd name="T3" fmla="*/ 9 h 50"/>
                  <a:gd name="T4" fmla="*/ 9 w 77"/>
                  <a:gd name="T5" fmla="*/ 15 h 50"/>
                  <a:gd name="T6" fmla="*/ 6 w 77"/>
                  <a:gd name="T7" fmla="*/ 22 h 50"/>
                  <a:gd name="T8" fmla="*/ 6 w 77"/>
                  <a:gd name="T9" fmla="*/ 32 h 50"/>
                  <a:gd name="T10" fmla="*/ 11 w 77"/>
                  <a:gd name="T11" fmla="*/ 38 h 50"/>
                  <a:gd name="T12" fmla="*/ 19 w 77"/>
                  <a:gd name="T13" fmla="*/ 38 h 50"/>
                  <a:gd name="T14" fmla="*/ 24 w 77"/>
                  <a:gd name="T15" fmla="*/ 35 h 50"/>
                  <a:gd name="T16" fmla="*/ 29 w 77"/>
                  <a:gd name="T17" fmla="*/ 28 h 50"/>
                  <a:gd name="T18" fmla="*/ 38 w 77"/>
                  <a:gd name="T19" fmla="*/ 9 h 50"/>
                  <a:gd name="T20" fmla="*/ 48 w 77"/>
                  <a:gd name="T21" fmla="*/ 0 h 50"/>
                  <a:gd name="T22" fmla="*/ 61 w 77"/>
                  <a:gd name="T23" fmla="*/ 0 h 50"/>
                  <a:gd name="T24" fmla="*/ 72 w 77"/>
                  <a:gd name="T25" fmla="*/ 8 h 50"/>
                  <a:gd name="T26" fmla="*/ 76 w 77"/>
                  <a:gd name="T27" fmla="*/ 19 h 50"/>
                  <a:gd name="T28" fmla="*/ 76 w 77"/>
                  <a:gd name="T29" fmla="*/ 32 h 50"/>
                  <a:gd name="T30" fmla="*/ 75 w 77"/>
                  <a:gd name="T31" fmla="*/ 43 h 50"/>
                  <a:gd name="T32" fmla="*/ 75 w 77"/>
                  <a:gd name="T33" fmla="*/ 47 h 50"/>
                  <a:gd name="T34" fmla="*/ 77 w 77"/>
                  <a:gd name="T35" fmla="*/ 50 h 50"/>
                  <a:gd name="T36" fmla="*/ 51 w 77"/>
                  <a:gd name="T37" fmla="*/ 48 h 50"/>
                  <a:gd name="T38" fmla="*/ 63 w 77"/>
                  <a:gd name="T39" fmla="*/ 43 h 50"/>
                  <a:gd name="T40" fmla="*/ 70 w 77"/>
                  <a:gd name="T41" fmla="*/ 35 h 50"/>
                  <a:gd name="T42" fmla="*/ 72 w 77"/>
                  <a:gd name="T43" fmla="*/ 25 h 50"/>
                  <a:gd name="T44" fmla="*/ 69 w 77"/>
                  <a:gd name="T45" fmla="*/ 15 h 50"/>
                  <a:gd name="T46" fmla="*/ 61 w 77"/>
                  <a:gd name="T47" fmla="*/ 12 h 50"/>
                  <a:gd name="T48" fmla="*/ 51 w 77"/>
                  <a:gd name="T49" fmla="*/ 15 h 50"/>
                  <a:gd name="T50" fmla="*/ 45 w 77"/>
                  <a:gd name="T51" fmla="*/ 24 h 50"/>
                  <a:gd name="T52" fmla="*/ 38 w 77"/>
                  <a:gd name="T53" fmla="*/ 38 h 50"/>
                  <a:gd name="T54" fmla="*/ 32 w 77"/>
                  <a:gd name="T55" fmla="*/ 45 h 50"/>
                  <a:gd name="T56" fmla="*/ 25 w 77"/>
                  <a:gd name="T57" fmla="*/ 50 h 50"/>
                  <a:gd name="T58" fmla="*/ 15 w 77"/>
                  <a:gd name="T59" fmla="*/ 48 h 50"/>
                  <a:gd name="T60" fmla="*/ 6 w 77"/>
                  <a:gd name="T61" fmla="*/ 44 h 50"/>
                  <a:gd name="T62" fmla="*/ 0 w 77"/>
                  <a:gd name="T63" fmla="*/ 34 h 50"/>
                  <a:gd name="T64" fmla="*/ 0 w 77"/>
                  <a:gd name="T65" fmla="*/ 22 h 50"/>
                  <a:gd name="T66" fmla="*/ 3 w 77"/>
                  <a:gd name="T67" fmla="*/ 12 h 50"/>
                  <a:gd name="T68" fmla="*/ 3 w 77"/>
                  <a:gd name="T69" fmla="*/ 9 h 50"/>
                  <a:gd name="T70" fmla="*/ 0 w 77"/>
                  <a:gd name="T71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7" h="50">
                    <a:moveTo>
                      <a:pt x="0" y="5"/>
                    </a:moveTo>
                    <a:lnTo>
                      <a:pt x="27" y="5"/>
                    </a:lnTo>
                    <a:lnTo>
                      <a:pt x="27" y="6"/>
                    </a:lnTo>
                    <a:lnTo>
                      <a:pt x="19" y="9"/>
                    </a:lnTo>
                    <a:lnTo>
                      <a:pt x="13" y="12"/>
                    </a:lnTo>
                    <a:lnTo>
                      <a:pt x="9" y="15"/>
                    </a:lnTo>
                    <a:lnTo>
                      <a:pt x="8" y="18"/>
                    </a:lnTo>
                    <a:lnTo>
                      <a:pt x="6" y="22"/>
                    </a:lnTo>
                    <a:lnTo>
                      <a:pt x="5" y="27"/>
                    </a:lnTo>
                    <a:lnTo>
                      <a:pt x="6" y="32"/>
                    </a:lnTo>
                    <a:lnTo>
                      <a:pt x="8" y="35"/>
                    </a:lnTo>
                    <a:lnTo>
                      <a:pt x="11" y="38"/>
                    </a:lnTo>
                    <a:lnTo>
                      <a:pt x="15" y="40"/>
                    </a:lnTo>
                    <a:lnTo>
                      <a:pt x="19" y="38"/>
                    </a:lnTo>
                    <a:lnTo>
                      <a:pt x="22" y="37"/>
                    </a:lnTo>
                    <a:lnTo>
                      <a:pt x="24" y="35"/>
                    </a:lnTo>
                    <a:lnTo>
                      <a:pt x="27" y="32"/>
                    </a:lnTo>
                    <a:lnTo>
                      <a:pt x="29" y="28"/>
                    </a:lnTo>
                    <a:lnTo>
                      <a:pt x="34" y="16"/>
                    </a:lnTo>
                    <a:lnTo>
                      <a:pt x="38" y="9"/>
                    </a:lnTo>
                    <a:lnTo>
                      <a:pt x="44" y="3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61" y="0"/>
                    </a:lnTo>
                    <a:lnTo>
                      <a:pt x="67" y="3"/>
                    </a:lnTo>
                    <a:lnTo>
                      <a:pt x="72" y="8"/>
                    </a:lnTo>
                    <a:lnTo>
                      <a:pt x="75" y="13"/>
                    </a:lnTo>
                    <a:lnTo>
                      <a:pt x="76" y="19"/>
                    </a:lnTo>
                    <a:lnTo>
                      <a:pt x="77" y="25"/>
                    </a:lnTo>
                    <a:lnTo>
                      <a:pt x="76" y="32"/>
                    </a:lnTo>
                    <a:lnTo>
                      <a:pt x="75" y="41"/>
                    </a:lnTo>
                    <a:lnTo>
                      <a:pt x="75" y="43"/>
                    </a:lnTo>
                    <a:lnTo>
                      <a:pt x="75" y="45"/>
                    </a:lnTo>
                    <a:lnTo>
                      <a:pt x="75" y="47"/>
                    </a:lnTo>
                    <a:lnTo>
                      <a:pt x="77" y="48"/>
                    </a:lnTo>
                    <a:lnTo>
                      <a:pt x="77" y="50"/>
                    </a:lnTo>
                    <a:lnTo>
                      <a:pt x="51" y="50"/>
                    </a:lnTo>
                    <a:lnTo>
                      <a:pt x="51" y="48"/>
                    </a:lnTo>
                    <a:lnTo>
                      <a:pt x="57" y="45"/>
                    </a:lnTo>
                    <a:lnTo>
                      <a:pt x="63" y="43"/>
                    </a:lnTo>
                    <a:lnTo>
                      <a:pt x="67" y="40"/>
                    </a:lnTo>
                    <a:lnTo>
                      <a:pt x="70" y="35"/>
                    </a:lnTo>
                    <a:lnTo>
                      <a:pt x="72" y="29"/>
                    </a:lnTo>
                    <a:lnTo>
                      <a:pt x="72" y="25"/>
                    </a:lnTo>
                    <a:lnTo>
                      <a:pt x="72" y="19"/>
                    </a:lnTo>
                    <a:lnTo>
                      <a:pt x="69" y="15"/>
                    </a:lnTo>
                    <a:lnTo>
                      <a:pt x="66" y="13"/>
                    </a:lnTo>
                    <a:lnTo>
                      <a:pt x="61" y="12"/>
                    </a:lnTo>
                    <a:lnTo>
                      <a:pt x="56" y="13"/>
                    </a:lnTo>
                    <a:lnTo>
                      <a:pt x="51" y="15"/>
                    </a:lnTo>
                    <a:lnTo>
                      <a:pt x="48" y="19"/>
                    </a:lnTo>
                    <a:lnTo>
                      <a:pt x="45" y="24"/>
                    </a:lnTo>
                    <a:lnTo>
                      <a:pt x="43" y="31"/>
                    </a:lnTo>
                    <a:lnTo>
                      <a:pt x="38" y="38"/>
                    </a:lnTo>
                    <a:lnTo>
                      <a:pt x="35" y="43"/>
                    </a:lnTo>
                    <a:lnTo>
                      <a:pt x="32" y="45"/>
                    </a:lnTo>
                    <a:lnTo>
                      <a:pt x="29" y="48"/>
                    </a:lnTo>
                    <a:lnTo>
                      <a:pt x="25" y="50"/>
                    </a:lnTo>
                    <a:lnTo>
                      <a:pt x="21" y="50"/>
                    </a:lnTo>
                    <a:lnTo>
                      <a:pt x="15" y="48"/>
                    </a:lnTo>
                    <a:lnTo>
                      <a:pt x="11" y="47"/>
                    </a:lnTo>
                    <a:lnTo>
                      <a:pt x="6" y="44"/>
                    </a:lnTo>
                    <a:lnTo>
                      <a:pt x="3" y="38"/>
                    </a:lnTo>
                    <a:lnTo>
                      <a:pt x="0" y="34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2" y="16"/>
                    </a:lnTo>
                    <a:lnTo>
                      <a:pt x="3" y="12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1" name="Freeform 2917"/>
              <p:cNvSpPr>
                <a:spLocks/>
              </p:cNvSpPr>
              <p:nvPr/>
            </p:nvSpPr>
            <p:spPr bwMode="auto">
              <a:xfrm>
                <a:off x="491" y="3196"/>
                <a:ext cx="77" cy="50"/>
              </a:xfrm>
              <a:custGeom>
                <a:avLst/>
                <a:gdLst>
                  <a:gd name="T0" fmla="*/ 27 w 77"/>
                  <a:gd name="T1" fmla="*/ 6 h 50"/>
                  <a:gd name="T2" fmla="*/ 19 w 77"/>
                  <a:gd name="T3" fmla="*/ 9 h 50"/>
                  <a:gd name="T4" fmla="*/ 9 w 77"/>
                  <a:gd name="T5" fmla="*/ 15 h 50"/>
                  <a:gd name="T6" fmla="*/ 6 w 77"/>
                  <a:gd name="T7" fmla="*/ 22 h 50"/>
                  <a:gd name="T8" fmla="*/ 6 w 77"/>
                  <a:gd name="T9" fmla="*/ 32 h 50"/>
                  <a:gd name="T10" fmla="*/ 11 w 77"/>
                  <a:gd name="T11" fmla="*/ 40 h 50"/>
                  <a:gd name="T12" fmla="*/ 19 w 77"/>
                  <a:gd name="T13" fmla="*/ 40 h 50"/>
                  <a:gd name="T14" fmla="*/ 24 w 77"/>
                  <a:gd name="T15" fmla="*/ 35 h 50"/>
                  <a:gd name="T16" fmla="*/ 29 w 77"/>
                  <a:gd name="T17" fmla="*/ 28 h 50"/>
                  <a:gd name="T18" fmla="*/ 38 w 77"/>
                  <a:gd name="T19" fmla="*/ 9 h 50"/>
                  <a:gd name="T20" fmla="*/ 48 w 77"/>
                  <a:gd name="T21" fmla="*/ 2 h 50"/>
                  <a:gd name="T22" fmla="*/ 61 w 77"/>
                  <a:gd name="T23" fmla="*/ 2 h 50"/>
                  <a:gd name="T24" fmla="*/ 72 w 77"/>
                  <a:gd name="T25" fmla="*/ 8 h 50"/>
                  <a:gd name="T26" fmla="*/ 76 w 77"/>
                  <a:gd name="T27" fmla="*/ 19 h 50"/>
                  <a:gd name="T28" fmla="*/ 76 w 77"/>
                  <a:gd name="T29" fmla="*/ 32 h 50"/>
                  <a:gd name="T30" fmla="*/ 75 w 77"/>
                  <a:gd name="T31" fmla="*/ 44 h 50"/>
                  <a:gd name="T32" fmla="*/ 75 w 77"/>
                  <a:gd name="T33" fmla="*/ 47 h 50"/>
                  <a:gd name="T34" fmla="*/ 77 w 77"/>
                  <a:gd name="T35" fmla="*/ 50 h 50"/>
                  <a:gd name="T36" fmla="*/ 51 w 77"/>
                  <a:gd name="T37" fmla="*/ 48 h 50"/>
                  <a:gd name="T38" fmla="*/ 63 w 77"/>
                  <a:gd name="T39" fmla="*/ 44 h 50"/>
                  <a:gd name="T40" fmla="*/ 70 w 77"/>
                  <a:gd name="T41" fmla="*/ 35 h 50"/>
                  <a:gd name="T42" fmla="*/ 72 w 77"/>
                  <a:gd name="T43" fmla="*/ 25 h 50"/>
                  <a:gd name="T44" fmla="*/ 69 w 77"/>
                  <a:gd name="T45" fmla="*/ 16 h 50"/>
                  <a:gd name="T46" fmla="*/ 61 w 77"/>
                  <a:gd name="T47" fmla="*/ 12 h 50"/>
                  <a:gd name="T48" fmla="*/ 51 w 77"/>
                  <a:gd name="T49" fmla="*/ 16 h 50"/>
                  <a:gd name="T50" fmla="*/ 45 w 77"/>
                  <a:gd name="T51" fmla="*/ 25 h 50"/>
                  <a:gd name="T52" fmla="*/ 38 w 77"/>
                  <a:gd name="T53" fmla="*/ 38 h 50"/>
                  <a:gd name="T54" fmla="*/ 32 w 77"/>
                  <a:gd name="T55" fmla="*/ 47 h 50"/>
                  <a:gd name="T56" fmla="*/ 25 w 77"/>
                  <a:gd name="T57" fmla="*/ 50 h 50"/>
                  <a:gd name="T58" fmla="*/ 15 w 77"/>
                  <a:gd name="T59" fmla="*/ 50 h 50"/>
                  <a:gd name="T60" fmla="*/ 6 w 77"/>
                  <a:gd name="T61" fmla="*/ 44 h 50"/>
                  <a:gd name="T62" fmla="*/ 0 w 77"/>
                  <a:gd name="T63" fmla="*/ 34 h 50"/>
                  <a:gd name="T64" fmla="*/ 0 w 77"/>
                  <a:gd name="T65" fmla="*/ 22 h 50"/>
                  <a:gd name="T66" fmla="*/ 3 w 77"/>
                  <a:gd name="T67" fmla="*/ 13 h 50"/>
                  <a:gd name="T68" fmla="*/ 3 w 77"/>
                  <a:gd name="T69" fmla="*/ 9 h 50"/>
                  <a:gd name="T70" fmla="*/ 0 w 77"/>
                  <a:gd name="T71" fmla="*/ 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7" h="50">
                    <a:moveTo>
                      <a:pt x="0" y="6"/>
                    </a:moveTo>
                    <a:lnTo>
                      <a:pt x="27" y="6"/>
                    </a:lnTo>
                    <a:lnTo>
                      <a:pt x="27" y="8"/>
                    </a:lnTo>
                    <a:lnTo>
                      <a:pt x="19" y="9"/>
                    </a:lnTo>
                    <a:lnTo>
                      <a:pt x="13" y="12"/>
                    </a:lnTo>
                    <a:lnTo>
                      <a:pt x="9" y="15"/>
                    </a:lnTo>
                    <a:lnTo>
                      <a:pt x="8" y="19"/>
                    </a:lnTo>
                    <a:lnTo>
                      <a:pt x="6" y="22"/>
                    </a:lnTo>
                    <a:lnTo>
                      <a:pt x="5" y="28"/>
                    </a:lnTo>
                    <a:lnTo>
                      <a:pt x="6" y="32"/>
                    </a:lnTo>
                    <a:lnTo>
                      <a:pt x="8" y="37"/>
                    </a:lnTo>
                    <a:lnTo>
                      <a:pt x="11" y="40"/>
                    </a:lnTo>
                    <a:lnTo>
                      <a:pt x="15" y="40"/>
                    </a:lnTo>
                    <a:lnTo>
                      <a:pt x="19" y="40"/>
                    </a:lnTo>
                    <a:lnTo>
                      <a:pt x="22" y="38"/>
                    </a:lnTo>
                    <a:lnTo>
                      <a:pt x="24" y="35"/>
                    </a:lnTo>
                    <a:lnTo>
                      <a:pt x="27" y="32"/>
                    </a:lnTo>
                    <a:lnTo>
                      <a:pt x="29" y="28"/>
                    </a:lnTo>
                    <a:lnTo>
                      <a:pt x="34" y="16"/>
                    </a:lnTo>
                    <a:lnTo>
                      <a:pt x="38" y="9"/>
                    </a:lnTo>
                    <a:lnTo>
                      <a:pt x="44" y="5"/>
                    </a:lnTo>
                    <a:lnTo>
                      <a:pt x="48" y="2"/>
                    </a:lnTo>
                    <a:lnTo>
                      <a:pt x="56" y="0"/>
                    </a:lnTo>
                    <a:lnTo>
                      <a:pt x="61" y="2"/>
                    </a:lnTo>
                    <a:lnTo>
                      <a:pt x="67" y="3"/>
                    </a:lnTo>
                    <a:lnTo>
                      <a:pt x="72" y="8"/>
                    </a:lnTo>
                    <a:lnTo>
                      <a:pt x="75" y="13"/>
                    </a:lnTo>
                    <a:lnTo>
                      <a:pt x="76" y="19"/>
                    </a:lnTo>
                    <a:lnTo>
                      <a:pt x="77" y="25"/>
                    </a:lnTo>
                    <a:lnTo>
                      <a:pt x="76" y="32"/>
                    </a:lnTo>
                    <a:lnTo>
                      <a:pt x="75" y="41"/>
                    </a:lnTo>
                    <a:lnTo>
                      <a:pt x="75" y="44"/>
                    </a:lnTo>
                    <a:lnTo>
                      <a:pt x="75" y="45"/>
                    </a:lnTo>
                    <a:lnTo>
                      <a:pt x="75" y="47"/>
                    </a:lnTo>
                    <a:lnTo>
                      <a:pt x="77" y="48"/>
                    </a:lnTo>
                    <a:lnTo>
                      <a:pt x="77" y="50"/>
                    </a:lnTo>
                    <a:lnTo>
                      <a:pt x="51" y="50"/>
                    </a:lnTo>
                    <a:lnTo>
                      <a:pt x="51" y="48"/>
                    </a:lnTo>
                    <a:lnTo>
                      <a:pt x="57" y="47"/>
                    </a:lnTo>
                    <a:lnTo>
                      <a:pt x="63" y="44"/>
                    </a:lnTo>
                    <a:lnTo>
                      <a:pt x="67" y="40"/>
                    </a:lnTo>
                    <a:lnTo>
                      <a:pt x="70" y="35"/>
                    </a:lnTo>
                    <a:lnTo>
                      <a:pt x="72" y="31"/>
                    </a:lnTo>
                    <a:lnTo>
                      <a:pt x="72" y="25"/>
                    </a:lnTo>
                    <a:lnTo>
                      <a:pt x="72" y="21"/>
                    </a:lnTo>
                    <a:lnTo>
                      <a:pt x="69" y="16"/>
                    </a:lnTo>
                    <a:lnTo>
                      <a:pt x="66" y="13"/>
                    </a:lnTo>
                    <a:lnTo>
                      <a:pt x="61" y="12"/>
                    </a:lnTo>
                    <a:lnTo>
                      <a:pt x="56" y="13"/>
                    </a:lnTo>
                    <a:lnTo>
                      <a:pt x="51" y="16"/>
                    </a:lnTo>
                    <a:lnTo>
                      <a:pt x="48" y="19"/>
                    </a:lnTo>
                    <a:lnTo>
                      <a:pt x="45" y="25"/>
                    </a:lnTo>
                    <a:lnTo>
                      <a:pt x="43" y="31"/>
                    </a:lnTo>
                    <a:lnTo>
                      <a:pt x="38" y="38"/>
                    </a:lnTo>
                    <a:lnTo>
                      <a:pt x="35" y="43"/>
                    </a:lnTo>
                    <a:lnTo>
                      <a:pt x="32" y="47"/>
                    </a:lnTo>
                    <a:lnTo>
                      <a:pt x="29" y="48"/>
                    </a:lnTo>
                    <a:lnTo>
                      <a:pt x="25" y="50"/>
                    </a:lnTo>
                    <a:lnTo>
                      <a:pt x="21" y="50"/>
                    </a:lnTo>
                    <a:lnTo>
                      <a:pt x="15" y="50"/>
                    </a:lnTo>
                    <a:lnTo>
                      <a:pt x="11" y="47"/>
                    </a:lnTo>
                    <a:lnTo>
                      <a:pt x="6" y="44"/>
                    </a:lnTo>
                    <a:lnTo>
                      <a:pt x="3" y="40"/>
                    </a:lnTo>
                    <a:lnTo>
                      <a:pt x="0" y="34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2" y="16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2" name="Freeform 2918"/>
              <p:cNvSpPr>
                <a:spLocks/>
              </p:cNvSpPr>
              <p:nvPr/>
            </p:nvSpPr>
            <p:spPr bwMode="auto">
              <a:xfrm>
                <a:off x="455" y="3100"/>
                <a:ext cx="144" cy="37"/>
              </a:xfrm>
              <a:custGeom>
                <a:avLst/>
                <a:gdLst>
                  <a:gd name="T0" fmla="*/ 144 w 144"/>
                  <a:gd name="T1" fmla="*/ 0 h 37"/>
                  <a:gd name="T2" fmla="*/ 144 w 144"/>
                  <a:gd name="T3" fmla="*/ 37 h 37"/>
                  <a:gd name="T4" fmla="*/ 0 w 144"/>
                  <a:gd name="T5" fmla="*/ 37 h 37"/>
                  <a:gd name="T6" fmla="*/ 0 w 144"/>
                  <a:gd name="T7" fmla="*/ 0 h 37"/>
                  <a:gd name="T8" fmla="*/ 6 w 144"/>
                  <a:gd name="T9" fmla="*/ 0 h 37"/>
                  <a:gd name="T10" fmla="*/ 6 w 144"/>
                  <a:gd name="T11" fmla="*/ 22 h 37"/>
                  <a:gd name="T12" fmla="*/ 140 w 144"/>
                  <a:gd name="T13" fmla="*/ 22 h 37"/>
                  <a:gd name="T14" fmla="*/ 140 w 144"/>
                  <a:gd name="T15" fmla="*/ 0 h 37"/>
                  <a:gd name="T16" fmla="*/ 144 w 144"/>
                  <a:gd name="T1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4" h="37">
                    <a:moveTo>
                      <a:pt x="144" y="0"/>
                    </a:moveTo>
                    <a:lnTo>
                      <a:pt x="144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2"/>
                    </a:lnTo>
                    <a:lnTo>
                      <a:pt x="140" y="22"/>
                    </a:lnTo>
                    <a:lnTo>
                      <a:pt x="140" y="0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3" name="Freeform 2919"/>
              <p:cNvSpPr>
                <a:spLocks noEditPoints="1"/>
              </p:cNvSpPr>
              <p:nvPr/>
            </p:nvSpPr>
            <p:spPr bwMode="auto">
              <a:xfrm>
                <a:off x="491" y="3019"/>
                <a:ext cx="111" cy="79"/>
              </a:xfrm>
              <a:custGeom>
                <a:avLst/>
                <a:gdLst>
                  <a:gd name="T0" fmla="*/ 0 w 111"/>
                  <a:gd name="T1" fmla="*/ 54 h 79"/>
                  <a:gd name="T2" fmla="*/ 18 w 111"/>
                  <a:gd name="T3" fmla="*/ 51 h 79"/>
                  <a:gd name="T4" fmla="*/ 8 w 111"/>
                  <a:gd name="T5" fmla="*/ 44 h 79"/>
                  <a:gd name="T6" fmla="*/ 2 w 111"/>
                  <a:gd name="T7" fmla="*/ 33 h 79"/>
                  <a:gd name="T8" fmla="*/ 0 w 111"/>
                  <a:gd name="T9" fmla="*/ 20 h 79"/>
                  <a:gd name="T10" fmla="*/ 9 w 111"/>
                  <a:gd name="T11" fmla="*/ 9 h 79"/>
                  <a:gd name="T12" fmla="*/ 37 w 111"/>
                  <a:gd name="T13" fmla="*/ 0 h 79"/>
                  <a:gd name="T14" fmla="*/ 67 w 111"/>
                  <a:gd name="T15" fmla="*/ 10 h 79"/>
                  <a:gd name="T16" fmla="*/ 75 w 111"/>
                  <a:gd name="T17" fmla="*/ 20 h 79"/>
                  <a:gd name="T18" fmla="*/ 77 w 111"/>
                  <a:gd name="T19" fmla="*/ 33 h 79"/>
                  <a:gd name="T20" fmla="*/ 76 w 111"/>
                  <a:gd name="T21" fmla="*/ 44 h 79"/>
                  <a:gd name="T22" fmla="*/ 70 w 111"/>
                  <a:gd name="T23" fmla="*/ 51 h 79"/>
                  <a:gd name="T24" fmla="*/ 99 w 111"/>
                  <a:gd name="T25" fmla="*/ 51 h 79"/>
                  <a:gd name="T26" fmla="*/ 105 w 111"/>
                  <a:gd name="T27" fmla="*/ 49 h 79"/>
                  <a:gd name="T28" fmla="*/ 108 w 111"/>
                  <a:gd name="T29" fmla="*/ 48 h 79"/>
                  <a:gd name="T30" fmla="*/ 109 w 111"/>
                  <a:gd name="T31" fmla="*/ 41 h 79"/>
                  <a:gd name="T32" fmla="*/ 111 w 111"/>
                  <a:gd name="T33" fmla="*/ 79 h 79"/>
                  <a:gd name="T34" fmla="*/ 109 w 111"/>
                  <a:gd name="T35" fmla="*/ 76 h 79"/>
                  <a:gd name="T36" fmla="*/ 108 w 111"/>
                  <a:gd name="T37" fmla="*/ 68 h 79"/>
                  <a:gd name="T38" fmla="*/ 105 w 111"/>
                  <a:gd name="T39" fmla="*/ 65 h 79"/>
                  <a:gd name="T40" fmla="*/ 99 w 111"/>
                  <a:gd name="T41" fmla="*/ 64 h 79"/>
                  <a:gd name="T42" fmla="*/ 22 w 111"/>
                  <a:gd name="T43" fmla="*/ 64 h 79"/>
                  <a:gd name="T44" fmla="*/ 15 w 111"/>
                  <a:gd name="T45" fmla="*/ 64 h 79"/>
                  <a:gd name="T46" fmla="*/ 12 w 111"/>
                  <a:gd name="T47" fmla="*/ 65 h 79"/>
                  <a:gd name="T48" fmla="*/ 9 w 111"/>
                  <a:gd name="T49" fmla="*/ 68 h 79"/>
                  <a:gd name="T50" fmla="*/ 9 w 111"/>
                  <a:gd name="T51" fmla="*/ 71 h 79"/>
                  <a:gd name="T52" fmla="*/ 9 w 111"/>
                  <a:gd name="T53" fmla="*/ 74 h 79"/>
                  <a:gd name="T54" fmla="*/ 50 w 111"/>
                  <a:gd name="T55" fmla="*/ 51 h 79"/>
                  <a:gd name="T56" fmla="*/ 59 w 111"/>
                  <a:gd name="T57" fmla="*/ 51 h 79"/>
                  <a:gd name="T58" fmla="*/ 64 w 111"/>
                  <a:gd name="T59" fmla="*/ 48 h 79"/>
                  <a:gd name="T60" fmla="*/ 72 w 111"/>
                  <a:gd name="T61" fmla="*/ 39 h 79"/>
                  <a:gd name="T62" fmla="*/ 72 w 111"/>
                  <a:gd name="T63" fmla="*/ 28 h 79"/>
                  <a:gd name="T64" fmla="*/ 66 w 111"/>
                  <a:gd name="T65" fmla="*/ 20 h 79"/>
                  <a:gd name="T66" fmla="*/ 57 w 111"/>
                  <a:gd name="T67" fmla="*/ 15 h 79"/>
                  <a:gd name="T68" fmla="*/ 44 w 111"/>
                  <a:gd name="T69" fmla="*/ 13 h 79"/>
                  <a:gd name="T70" fmla="*/ 18 w 111"/>
                  <a:gd name="T71" fmla="*/ 20 h 79"/>
                  <a:gd name="T72" fmla="*/ 13 w 111"/>
                  <a:gd name="T73" fmla="*/ 29 h 79"/>
                  <a:gd name="T74" fmla="*/ 12 w 111"/>
                  <a:gd name="T75" fmla="*/ 36 h 79"/>
                  <a:gd name="T76" fmla="*/ 15 w 111"/>
                  <a:gd name="T77" fmla="*/ 44 h 79"/>
                  <a:gd name="T78" fmla="*/ 22 w 111"/>
                  <a:gd name="T79" fmla="*/ 5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1" h="79">
                    <a:moveTo>
                      <a:pt x="9" y="74"/>
                    </a:moveTo>
                    <a:lnTo>
                      <a:pt x="0" y="54"/>
                    </a:lnTo>
                    <a:lnTo>
                      <a:pt x="0" y="51"/>
                    </a:lnTo>
                    <a:lnTo>
                      <a:pt x="18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5" y="39"/>
                    </a:lnTo>
                    <a:lnTo>
                      <a:pt x="2" y="33"/>
                    </a:lnTo>
                    <a:lnTo>
                      <a:pt x="0" y="28"/>
                    </a:lnTo>
                    <a:lnTo>
                      <a:pt x="0" y="20"/>
                    </a:lnTo>
                    <a:lnTo>
                      <a:pt x="3" y="13"/>
                    </a:lnTo>
                    <a:lnTo>
                      <a:pt x="9" y="9"/>
                    </a:lnTo>
                    <a:lnTo>
                      <a:pt x="21" y="1"/>
                    </a:lnTo>
                    <a:lnTo>
                      <a:pt x="37" y="0"/>
                    </a:lnTo>
                    <a:lnTo>
                      <a:pt x="53" y="1"/>
                    </a:lnTo>
                    <a:lnTo>
                      <a:pt x="67" y="10"/>
                    </a:lnTo>
                    <a:lnTo>
                      <a:pt x="72" y="15"/>
                    </a:lnTo>
                    <a:lnTo>
                      <a:pt x="75" y="20"/>
                    </a:lnTo>
                    <a:lnTo>
                      <a:pt x="76" y="26"/>
                    </a:lnTo>
                    <a:lnTo>
                      <a:pt x="77" y="33"/>
                    </a:lnTo>
                    <a:lnTo>
                      <a:pt x="77" y="39"/>
                    </a:lnTo>
                    <a:lnTo>
                      <a:pt x="76" y="44"/>
                    </a:lnTo>
                    <a:lnTo>
                      <a:pt x="73" y="47"/>
                    </a:lnTo>
                    <a:lnTo>
                      <a:pt x="70" y="51"/>
                    </a:lnTo>
                    <a:lnTo>
                      <a:pt x="95" y="51"/>
                    </a:lnTo>
                    <a:lnTo>
                      <a:pt x="99" y="51"/>
                    </a:lnTo>
                    <a:lnTo>
                      <a:pt x="102" y="51"/>
                    </a:lnTo>
                    <a:lnTo>
                      <a:pt x="105" y="49"/>
                    </a:lnTo>
                    <a:lnTo>
                      <a:pt x="107" y="49"/>
                    </a:lnTo>
                    <a:lnTo>
                      <a:pt x="108" y="48"/>
                    </a:lnTo>
                    <a:lnTo>
                      <a:pt x="109" y="45"/>
                    </a:lnTo>
                    <a:lnTo>
                      <a:pt x="109" y="41"/>
                    </a:lnTo>
                    <a:lnTo>
                      <a:pt x="111" y="41"/>
                    </a:lnTo>
                    <a:lnTo>
                      <a:pt x="111" y="79"/>
                    </a:lnTo>
                    <a:lnTo>
                      <a:pt x="109" y="79"/>
                    </a:lnTo>
                    <a:lnTo>
                      <a:pt x="109" y="76"/>
                    </a:lnTo>
                    <a:lnTo>
                      <a:pt x="109" y="71"/>
                    </a:lnTo>
                    <a:lnTo>
                      <a:pt x="108" y="68"/>
                    </a:lnTo>
                    <a:lnTo>
                      <a:pt x="107" y="67"/>
                    </a:lnTo>
                    <a:lnTo>
                      <a:pt x="105" y="65"/>
                    </a:lnTo>
                    <a:lnTo>
                      <a:pt x="102" y="65"/>
                    </a:lnTo>
                    <a:lnTo>
                      <a:pt x="99" y="64"/>
                    </a:lnTo>
                    <a:lnTo>
                      <a:pt x="95" y="64"/>
                    </a:lnTo>
                    <a:lnTo>
                      <a:pt x="22" y="64"/>
                    </a:lnTo>
                    <a:lnTo>
                      <a:pt x="18" y="64"/>
                    </a:lnTo>
                    <a:lnTo>
                      <a:pt x="15" y="64"/>
                    </a:lnTo>
                    <a:lnTo>
                      <a:pt x="13" y="65"/>
                    </a:lnTo>
                    <a:lnTo>
                      <a:pt x="12" y="65"/>
                    </a:lnTo>
                    <a:lnTo>
                      <a:pt x="11" y="67"/>
                    </a:lnTo>
                    <a:lnTo>
                      <a:pt x="9" y="68"/>
                    </a:lnTo>
                    <a:lnTo>
                      <a:pt x="9" y="70"/>
                    </a:lnTo>
                    <a:lnTo>
                      <a:pt x="9" y="71"/>
                    </a:lnTo>
                    <a:lnTo>
                      <a:pt x="11" y="74"/>
                    </a:lnTo>
                    <a:lnTo>
                      <a:pt x="9" y="74"/>
                    </a:lnTo>
                    <a:close/>
                    <a:moveTo>
                      <a:pt x="22" y="51"/>
                    </a:moveTo>
                    <a:lnTo>
                      <a:pt x="50" y="51"/>
                    </a:lnTo>
                    <a:lnTo>
                      <a:pt x="54" y="51"/>
                    </a:lnTo>
                    <a:lnTo>
                      <a:pt x="59" y="51"/>
                    </a:lnTo>
                    <a:lnTo>
                      <a:pt x="60" y="49"/>
                    </a:lnTo>
                    <a:lnTo>
                      <a:pt x="64" y="48"/>
                    </a:lnTo>
                    <a:lnTo>
                      <a:pt x="69" y="44"/>
                    </a:lnTo>
                    <a:lnTo>
                      <a:pt x="72" y="39"/>
                    </a:lnTo>
                    <a:lnTo>
                      <a:pt x="72" y="33"/>
                    </a:lnTo>
                    <a:lnTo>
                      <a:pt x="72" y="28"/>
                    </a:lnTo>
                    <a:lnTo>
                      <a:pt x="69" y="23"/>
                    </a:lnTo>
                    <a:lnTo>
                      <a:pt x="66" y="20"/>
                    </a:lnTo>
                    <a:lnTo>
                      <a:pt x="61" y="17"/>
                    </a:lnTo>
                    <a:lnTo>
                      <a:pt x="57" y="15"/>
                    </a:lnTo>
                    <a:lnTo>
                      <a:pt x="50" y="13"/>
                    </a:lnTo>
                    <a:lnTo>
                      <a:pt x="44" y="13"/>
                    </a:lnTo>
                    <a:lnTo>
                      <a:pt x="29" y="15"/>
                    </a:lnTo>
                    <a:lnTo>
                      <a:pt x="18" y="20"/>
                    </a:lnTo>
                    <a:lnTo>
                      <a:pt x="15" y="25"/>
                    </a:lnTo>
                    <a:lnTo>
                      <a:pt x="13" y="29"/>
                    </a:lnTo>
                    <a:lnTo>
                      <a:pt x="12" y="33"/>
                    </a:lnTo>
                    <a:lnTo>
                      <a:pt x="12" y="36"/>
                    </a:lnTo>
                    <a:lnTo>
                      <a:pt x="13" y="41"/>
                    </a:lnTo>
                    <a:lnTo>
                      <a:pt x="15" y="44"/>
                    </a:lnTo>
                    <a:lnTo>
                      <a:pt x="18" y="47"/>
                    </a:lnTo>
                    <a:lnTo>
                      <a:pt x="22" y="5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4" name="Freeform 2920"/>
              <p:cNvSpPr>
                <a:spLocks/>
              </p:cNvSpPr>
              <p:nvPr/>
            </p:nvSpPr>
            <p:spPr bwMode="auto">
              <a:xfrm>
                <a:off x="452" y="2933"/>
                <a:ext cx="115" cy="79"/>
              </a:xfrm>
              <a:custGeom>
                <a:avLst/>
                <a:gdLst>
                  <a:gd name="T0" fmla="*/ 55 w 115"/>
                  <a:gd name="T1" fmla="*/ 54 h 79"/>
                  <a:gd name="T2" fmla="*/ 45 w 115"/>
                  <a:gd name="T3" fmla="*/ 44 h 79"/>
                  <a:gd name="T4" fmla="*/ 39 w 115"/>
                  <a:gd name="T5" fmla="*/ 35 h 79"/>
                  <a:gd name="T6" fmla="*/ 39 w 115"/>
                  <a:gd name="T7" fmla="*/ 24 h 79"/>
                  <a:gd name="T8" fmla="*/ 45 w 115"/>
                  <a:gd name="T9" fmla="*/ 15 h 79"/>
                  <a:gd name="T10" fmla="*/ 54 w 115"/>
                  <a:gd name="T11" fmla="*/ 12 h 79"/>
                  <a:gd name="T12" fmla="*/ 64 w 115"/>
                  <a:gd name="T13" fmla="*/ 10 h 79"/>
                  <a:gd name="T14" fmla="*/ 98 w 115"/>
                  <a:gd name="T15" fmla="*/ 10 h 79"/>
                  <a:gd name="T16" fmla="*/ 106 w 115"/>
                  <a:gd name="T17" fmla="*/ 9 h 79"/>
                  <a:gd name="T18" fmla="*/ 111 w 115"/>
                  <a:gd name="T19" fmla="*/ 8 h 79"/>
                  <a:gd name="T20" fmla="*/ 112 w 115"/>
                  <a:gd name="T21" fmla="*/ 3 h 79"/>
                  <a:gd name="T22" fmla="*/ 115 w 115"/>
                  <a:gd name="T23" fmla="*/ 0 h 79"/>
                  <a:gd name="T24" fmla="*/ 114 w 115"/>
                  <a:gd name="T25" fmla="*/ 34 h 79"/>
                  <a:gd name="T26" fmla="*/ 112 w 115"/>
                  <a:gd name="T27" fmla="*/ 29 h 79"/>
                  <a:gd name="T28" fmla="*/ 109 w 115"/>
                  <a:gd name="T29" fmla="*/ 25 h 79"/>
                  <a:gd name="T30" fmla="*/ 103 w 115"/>
                  <a:gd name="T31" fmla="*/ 24 h 79"/>
                  <a:gd name="T32" fmla="*/ 73 w 115"/>
                  <a:gd name="T33" fmla="*/ 24 h 79"/>
                  <a:gd name="T34" fmla="*/ 60 w 115"/>
                  <a:gd name="T35" fmla="*/ 24 h 79"/>
                  <a:gd name="T36" fmla="*/ 54 w 115"/>
                  <a:gd name="T37" fmla="*/ 26 h 79"/>
                  <a:gd name="T38" fmla="*/ 50 w 115"/>
                  <a:gd name="T39" fmla="*/ 32 h 79"/>
                  <a:gd name="T40" fmla="*/ 50 w 115"/>
                  <a:gd name="T41" fmla="*/ 40 h 79"/>
                  <a:gd name="T42" fmla="*/ 54 w 115"/>
                  <a:gd name="T43" fmla="*/ 47 h 79"/>
                  <a:gd name="T44" fmla="*/ 60 w 115"/>
                  <a:gd name="T45" fmla="*/ 54 h 79"/>
                  <a:gd name="T46" fmla="*/ 102 w 115"/>
                  <a:gd name="T47" fmla="*/ 54 h 79"/>
                  <a:gd name="T48" fmla="*/ 108 w 115"/>
                  <a:gd name="T49" fmla="*/ 54 h 79"/>
                  <a:gd name="T50" fmla="*/ 112 w 115"/>
                  <a:gd name="T51" fmla="*/ 51 h 79"/>
                  <a:gd name="T52" fmla="*/ 114 w 115"/>
                  <a:gd name="T53" fmla="*/ 44 h 79"/>
                  <a:gd name="T54" fmla="*/ 115 w 115"/>
                  <a:gd name="T55" fmla="*/ 79 h 79"/>
                  <a:gd name="T56" fmla="*/ 112 w 115"/>
                  <a:gd name="T57" fmla="*/ 74 h 79"/>
                  <a:gd name="T58" fmla="*/ 109 w 115"/>
                  <a:gd name="T59" fmla="*/ 70 h 79"/>
                  <a:gd name="T60" fmla="*/ 105 w 115"/>
                  <a:gd name="T61" fmla="*/ 69 h 79"/>
                  <a:gd name="T62" fmla="*/ 98 w 115"/>
                  <a:gd name="T63" fmla="*/ 69 h 79"/>
                  <a:gd name="T64" fmla="*/ 23 w 115"/>
                  <a:gd name="T65" fmla="*/ 69 h 79"/>
                  <a:gd name="T66" fmla="*/ 15 w 115"/>
                  <a:gd name="T67" fmla="*/ 69 h 79"/>
                  <a:gd name="T68" fmla="*/ 10 w 115"/>
                  <a:gd name="T69" fmla="*/ 70 h 79"/>
                  <a:gd name="T70" fmla="*/ 9 w 115"/>
                  <a:gd name="T71" fmla="*/ 73 h 79"/>
                  <a:gd name="T72" fmla="*/ 10 w 115"/>
                  <a:gd name="T73" fmla="*/ 77 h 79"/>
                  <a:gd name="T74" fmla="*/ 0 w 115"/>
                  <a:gd name="T75" fmla="*/ 5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5" h="79">
                    <a:moveTo>
                      <a:pt x="0" y="54"/>
                    </a:moveTo>
                    <a:lnTo>
                      <a:pt x="55" y="54"/>
                    </a:lnTo>
                    <a:lnTo>
                      <a:pt x="50" y="48"/>
                    </a:lnTo>
                    <a:lnTo>
                      <a:pt x="45" y="44"/>
                    </a:lnTo>
                    <a:lnTo>
                      <a:pt x="42" y="40"/>
                    </a:lnTo>
                    <a:lnTo>
                      <a:pt x="39" y="35"/>
                    </a:lnTo>
                    <a:lnTo>
                      <a:pt x="39" y="29"/>
                    </a:lnTo>
                    <a:lnTo>
                      <a:pt x="39" y="24"/>
                    </a:lnTo>
                    <a:lnTo>
                      <a:pt x="42" y="18"/>
                    </a:lnTo>
                    <a:lnTo>
                      <a:pt x="45" y="15"/>
                    </a:lnTo>
                    <a:lnTo>
                      <a:pt x="48" y="13"/>
                    </a:lnTo>
                    <a:lnTo>
                      <a:pt x="54" y="12"/>
                    </a:lnTo>
                    <a:lnTo>
                      <a:pt x="57" y="10"/>
                    </a:lnTo>
                    <a:lnTo>
                      <a:pt x="64" y="10"/>
                    </a:lnTo>
                    <a:lnTo>
                      <a:pt x="71" y="10"/>
                    </a:lnTo>
                    <a:lnTo>
                      <a:pt x="98" y="10"/>
                    </a:lnTo>
                    <a:lnTo>
                      <a:pt x="102" y="10"/>
                    </a:lnTo>
                    <a:lnTo>
                      <a:pt x="106" y="9"/>
                    </a:lnTo>
                    <a:lnTo>
                      <a:pt x="108" y="9"/>
                    </a:lnTo>
                    <a:lnTo>
                      <a:pt x="111" y="8"/>
                    </a:lnTo>
                    <a:lnTo>
                      <a:pt x="112" y="6"/>
                    </a:lnTo>
                    <a:lnTo>
                      <a:pt x="112" y="3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5" y="34"/>
                    </a:lnTo>
                    <a:lnTo>
                      <a:pt x="114" y="34"/>
                    </a:lnTo>
                    <a:lnTo>
                      <a:pt x="114" y="32"/>
                    </a:lnTo>
                    <a:lnTo>
                      <a:pt x="112" y="29"/>
                    </a:lnTo>
                    <a:lnTo>
                      <a:pt x="111" y="26"/>
                    </a:lnTo>
                    <a:lnTo>
                      <a:pt x="109" y="25"/>
                    </a:lnTo>
                    <a:lnTo>
                      <a:pt x="106" y="24"/>
                    </a:lnTo>
                    <a:lnTo>
                      <a:pt x="103" y="24"/>
                    </a:lnTo>
                    <a:lnTo>
                      <a:pt x="98" y="24"/>
                    </a:lnTo>
                    <a:lnTo>
                      <a:pt x="73" y="24"/>
                    </a:lnTo>
                    <a:lnTo>
                      <a:pt x="66" y="24"/>
                    </a:lnTo>
                    <a:lnTo>
                      <a:pt x="60" y="24"/>
                    </a:lnTo>
                    <a:lnTo>
                      <a:pt x="57" y="25"/>
                    </a:lnTo>
                    <a:lnTo>
                      <a:pt x="54" y="26"/>
                    </a:lnTo>
                    <a:lnTo>
                      <a:pt x="51" y="29"/>
                    </a:lnTo>
                    <a:lnTo>
                      <a:pt x="50" y="32"/>
                    </a:lnTo>
                    <a:lnTo>
                      <a:pt x="50" y="35"/>
                    </a:lnTo>
                    <a:lnTo>
                      <a:pt x="50" y="40"/>
                    </a:lnTo>
                    <a:lnTo>
                      <a:pt x="51" y="44"/>
                    </a:lnTo>
                    <a:lnTo>
                      <a:pt x="54" y="47"/>
                    </a:lnTo>
                    <a:lnTo>
                      <a:pt x="55" y="51"/>
                    </a:lnTo>
                    <a:lnTo>
                      <a:pt x="60" y="54"/>
                    </a:lnTo>
                    <a:lnTo>
                      <a:pt x="98" y="54"/>
                    </a:lnTo>
                    <a:lnTo>
                      <a:pt x="102" y="54"/>
                    </a:lnTo>
                    <a:lnTo>
                      <a:pt x="106" y="54"/>
                    </a:lnTo>
                    <a:lnTo>
                      <a:pt x="108" y="54"/>
                    </a:lnTo>
                    <a:lnTo>
                      <a:pt x="109" y="53"/>
                    </a:lnTo>
                    <a:lnTo>
                      <a:pt x="112" y="51"/>
                    </a:lnTo>
                    <a:lnTo>
                      <a:pt x="112" y="48"/>
                    </a:lnTo>
                    <a:lnTo>
                      <a:pt x="114" y="44"/>
                    </a:lnTo>
                    <a:lnTo>
                      <a:pt x="115" y="44"/>
                    </a:lnTo>
                    <a:lnTo>
                      <a:pt x="115" y="79"/>
                    </a:lnTo>
                    <a:lnTo>
                      <a:pt x="114" y="79"/>
                    </a:lnTo>
                    <a:lnTo>
                      <a:pt x="112" y="74"/>
                    </a:lnTo>
                    <a:lnTo>
                      <a:pt x="111" y="72"/>
                    </a:lnTo>
                    <a:lnTo>
                      <a:pt x="109" y="70"/>
                    </a:lnTo>
                    <a:lnTo>
                      <a:pt x="108" y="69"/>
                    </a:lnTo>
                    <a:lnTo>
                      <a:pt x="105" y="69"/>
                    </a:lnTo>
                    <a:lnTo>
                      <a:pt x="102" y="69"/>
                    </a:lnTo>
                    <a:lnTo>
                      <a:pt x="98" y="69"/>
                    </a:lnTo>
                    <a:lnTo>
                      <a:pt x="31" y="69"/>
                    </a:lnTo>
                    <a:lnTo>
                      <a:pt x="23" y="69"/>
                    </a:lnTo>
                    <a:lnTo>
                      <a:pt x="18" y="69"/>
                    </a:lnTo>
                    <a:lnTo>
                      <a:pt x="15" y="69"/>
                    </a:lnTo>
                    <a:lnTo>
                      <a:pt x="12" y="70"/>
                    </a:lnTo>
                    <a:lnTo>
                      <a:pt x="10" y="70"/>
                    </a:lnTo>
                    <a:lnTo>
                      <a:pt x="9" y="72"/>
                    </a:lnTo>
                    <a:lnTo>
                      <a:pt x="9" y="73"/>
                    </a:lnTo>
                    <a:lnTo>
                      <a:pt x="9" y="74"/>
                    </a:lnTo>
                    <a:lnTo>
                      <a:pt x="10" y="77"/>
                    </a:lnTo>
                    <a:lnTo>
                      <a:pt x="9" y="79"/>
                    </a:lnTo>
                    <a:lnTo>
                      <a:pt x="0" y="58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5" name="Freeform 2921"/>
              <p:cNvSpPr>
                <a:spLocks noEditPoints="1"/>
              </p:cNvSpPr>
              <p:nvPr/>
            </p:nvSpPr>
            <p:spPr bwMode="auto">
              <a:xfrm>
                <a:off x="491" y="2856"/>
                <a:ext cx="77" cy="70"/>
              </a:xfrm>
              <a:custGeom>
                <a:avLst/>
                <a:gdLst>
                  <a:gd name="T0" fmla="*/ 0 w 77"/>
                  <a:gd name="T1" fmla="*/ 35 h 70"/>
                  <a:gd name="T2" fmla="*/ 3 w 77"/>
                  <a:gd name="T3" fmla="*/ 19 h 70"/>
                  <a:gd name="T4" fmla="*/ 12 w 77"/>
                  <a:gd name="T5" fmla="*/ 7 h 70"/>
                  <a:gd name="T6" fmla="*/ 24 w 77"/>
                  <a:gd name="T7" fmla="*/ 2 h 70"/>
                  <a:gd name="T8" fmla="*/ 37 w 77"/>
                  <a:gd name="T9" fmla="*/ 0 h 70"/>
                  <a:gd name="T10" fmla="*/ 47 w 77"/>
                  <a:gd name="T11" fmla="*/ 0 h 70"/>
                  <a:gd name="T12" fmla="*/ 57 w 77"/>
                  <a:gd name="T13" fmla="*/ 5 h 70"/>
                  <a:gd name="T14" fmla="*/ 63 w 77"/>
                  <a:gd name="T15" fmla="*/ 7 h 70"/>
                  <a:gd name="T16" fmla="*/ 69 w 77"/>
                  <a:gd name="T17" fmla="*/ 12 h 70"/>
                  <a:gd name="T18" fmla="*/ 72 w 77"/>
                  <a:gd name="T19" fmla="*/ 18 h 70"/>
                  <a:gd name="T20" fmla="*/ 75 w 77"/>
                  <a:gd name="T21" fmla="*/ 23 h 70"/>
                  <a:gd name="T22" fmla="*/ 76 w 77"/>
                  <a:gd name="T23" fmla="*/ 29 h 70"/>
                  <a:gd name="T24" fmla="*/ 77 w 77"/>
                  <a:gd name="T25" fmla="*/ 35 h 70"/>
                  <a:gd name="T26" fmla="*/ 75 w 77"/>
                  <a:gd name="T27" fmla="*/ 50 h 70"/>
                  <a:gd name="T28" fmla="*/ 64 w 77"/>
                  <a:gd name="T29" fmla="*/ 61 h 70"/>
                  <a:gd name="T30" fmla="*/ 53 w 77"/>
                  <a:gd name="T31" fmla="*/ 67 h 70"/>
                  <a:gd name="T32" fmla="*/ 40 w 77"/>
                  <a:gd name="T33" fmla="*/ 70 h 70"/>
                  <a:gd name="T34" fmla="*/ 29 w 77"/>
                  <a:gd name="T35" fmla="*/ 69 h 70"/>
                  <a:gd name="T36" fmla="*/ 19 w 77"/>
                  <a:gd name="T37" fmla="*/ 64 h 70"/>
                  <a:gd name="T38" fmla="*/ 13 w 77"/>
                  <a:gd name="T39" fmla="*/ 61 h 70"/>
                  <a:gd name="T40" fmla="*/ 9 w 77"/>
                  <a:gd name="T41" fmla="*/ 57 h 70"/>
                  <a:gd name="T42" fmla="*/ 5 w 77"/>
                  <a:gd name="T43" fmla="*/ 51 h 70"/>
                  <a:gd name="T44" fmla="*/ 2 w 77"/>
                  <a:gd name="T45" fmla="*/ 44 h 70"/>
                  <a:gd name="T46" fmla="*/ 0 w 77"/>
                  <a:gd name="T47" fmla="*/ 35 h 70"/>
                  <a:gd name="T48" fmla="*/ 5 w 77"/>
                  <a:gd name="T49" fmla="*/ 37 h 70"/>
                  <a:gd name="T50" fmla="*/ 6 w 77"/>
                  <a:gd name="T51" fmla="*/ 41 h 70"/>
                  <a:gd name="T52" fmla="*/ 8 w 77"/>
                  <a:gd name="T53" fmla="*/ 47 h 70"/>
                  <a:gd name="T54" fmla="*/ 11 w 77"/>
                  <a:gd name="T55" fmla="*/ 50 h 70"/>
                  <a:gd name="T56" fmla="*/ 16 w 77"/>
                  <a:gd name="T57" fmla="*/ 54 h 70"/>
                  <a:gd name="T58" fmla="*/ 21 w 77"/>
                  <a:gd name="T59" fmla="*/ 55 h 70"/>
                  <a:gd name="T60" fmla="*/ 27 w 77"/>
                  <a:gd name="T61" fmla="*/ 55 h 70"/>
                  <a:gd name="T62" fmla="*/ 32 w 77"/>
                  <a:gd name="T63" fmla="*/ 55 h 70"/>
                  <a:gd name="T64" fmla="*/ 48 w 77"/>
                  <a:gd name="T65" fmla="*/ 54 h 70"/>
                  <a:gd name="T66" fmla="*/ 60 w 77"/>
                  <a:gd name="T67" fmla="*/ 50 h 70"/>
                  <a:gd name="T68" fmla="*/ 66 w 77"/>
                  <a:gd name="T69" fmla="*/ 45 h 70"/>
                  <a:gd name="T70" fmla="*/ 69 w 77"/>
                  <a:gd name="T71" fmla="*/ 42 h 70"/>
                  <a:gd name="T72" fmla="*/ 72 w 77"/>
                  <a:gd name="T73" fmla="*/ 37 h 70"/>
                  <a:gd name="T74" fmla="*/ 72 w 77"/>
                  <a:gd name="T75" fmla="*/ 32 h 70"/>
                  <a:gd name="T76" fmla="*/ 72 w 77"/>
                  <a:gd name="T77" fmla="*/ 26 h 70"/>
                  <a:gd name="T78" fmla="*/ 69 w 77"/>
                  <a:gd name="T79" fmla="*/ 22 h 70"/>
                  <a:gd name="T80" fmla="*/ 66 w 77"/>
                  <a:gd name="T81" fmla="*/ 19 h 70"/>
                  <a:gd name="T82" fmla="*/ 61 w 77"/>
                  <a:gd name="T83" fmla="*/ 16 h 70"/>
                  <a:gd name="T84" fmla="*/ 57 w 77"/>
                  <a:gd name="T85" fmla="*/ 15 h 70"/>
                  <a:gd name="T86" fmla="*/ 51 w 77"/>
                  <a:gd name="T87" fmla="*/ 13 h 70"/>
                  <a:gd name="T88" fmla="*/ 44 w 77"/>
                  <a:gd name="T89" fmla="*/ 13 h 70"/>
                  <a:gd name="T90" fmla="*/ 27 w 77"/>
                  <a:gd name="T91" fmla="*/ 15 h 70"/>
                  <a:gd name="T92" fmla="*/ 13 w 77"/>
                  <a:gd name="T93" fmla="*/ 22 h 70"/>
                  <a:gd name="T94" fmla="*/ 9 w 77"/>
                  <a:gd name="T95" fmla="*/ 26 h 70"/>
                  <a:gd name="T96" fmla="*/ 6 w 77"/>
                  <a:gd name="T97" fmla="*/ 31 h 70"/>
                  <a:gd name="T98" fmla="*/ 5 w 77"/>
                  <a:gd name="T99" fmla="*/ 3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7" h="70">
                    <a:moveTo>
                      <a:pt x="0" y="35"/>
                    </a:moveTo>
                    <a:lnTo>
                      <a:pt x="3" y="19"/>
                    </a:lnTo>
                    <a:lnTo>
                      <a:pt x="12" y="7"/>
                    </a:lnTo>
                    <a:lnTo>
                      <a:pt x="24" y="2"/>
                    </a:lnTo>
                    <a:lnTo>
                      <a:pt x="37" y="0"/>
                    </a:lnTo>
                    <a:lnTo>
                      <a:pt x="47" y="0"/>
                    </a:lnTo>
                    <a:lnTo>
                      <a:pt x="57" y="5"/>
                    </a:lnTo>
                    <a:lnTo>
                      <a:pt x="63" y="7"/>
                    </a:lnTo>
                    <a:lnTo>
                      <a:pt x="69" y="12"/>
                    </a:lnTo>
                    <a:lnTo>
                      <a:pt x="72" y="18"/>
                    </a:lnTo>
                    <a:lnTo>
                      <a:pt x="75" y="23"/>
                    </a:lnTo>
                    <a:lnTo>
                      <a:pt x="76" y="29"/>
                    </a:lnTo>
                    <a:lnTo>
                      <a:pt x="77" y="35"/>
                    </a:lnTo>
                    <a:lnTo>
                      <a:pt x="75" y="50"/>
                    </a:lnTo>
                    <a:lnTo>
                      <a:pt x="64" y="61"/>
                    </a:lnTo>
                    <a:lnTo>
                      <a:pt x="53" y="67"/>
                    </a:lnTo>
                    <a:lnTo>
                      <a:pt x="40" y="70"/>
                    </a:lnTo>
                    <a:lnTo>
                      <a:pt x="29" y="69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5" y="51"/>
                    </a:lnTo>
                    <a:lnTo>
                      <a:pt x="2" y="44"/>
                    </a:lnTo>
                    <a:lnTo>
                      <a:pt x="0" y="35"/>
                    </a:lnTo>
                    <a:close/>
                    <a:moveTo>
                      <a:pt x="5" y="37"/>
                    </a:moveTo>
                    <a:lnTo>
                      <a:pt x="6" y="41"/>
                    </a:lnTo>
                    <a:lnTo>
                      <a:pt x="8" y="47"/>
                    </a:lnTo>
                    <a:lnTo>
                      <a:pt x="11" y="50"/>
                    </a:lnTo>
                    <a:lnTo>
                      <a:pt x="16" y="54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2" y="55"/>
                    </a:lnTo>
                    <a:lnTo>
                      <a:pt x="48" y="54"/>
                    </a:lnTo>
                    <a:lnTo>
                      <a:pt x="60" y="50"/>
                    </a:lnTo>
                    <a:lnTo>
                      <a:pt x="66" y="45"/>
                    </a:lnTo>
                    <a:lnTo>
                      <a:pt x="69" y="42"/>
                    </a:lnTo>
                    <a:lnTo>
                      <a:pt x="72" y="37"/>
                    </a:lnTo>
                    <a:lnTo>
                      <a:pt x="72" y="32"/>
                    </a:lnTo>
                    <a:lnTo>
                      <a:pt x="72" y="26"/>
                    </a:lnTo>
                    <a:lnTo>
                      <a:pt x="69" y="22"/>
                    </a:lnTo>
                    <a:lnTo>
                      <a:pt x="66" y="19"/>
                    </a:lnTo>
                    <a:lnTo>
                      <a:pt x="61" y="16"/>
                    </a:lnTo>
                    <a:lnTo>
                      <a:pt x="57" y="15"/>
                    </a:lnTo>
                    <a:lnTo>
                      <a:pt x="51" y="13"/>
                    </a:lnTo>
                    <a:lnTo>
                      <a:pt x="44" y="13"/>
                    </a:lnTo>
                    <a:lnTo>
                      <a:pt x="27" y="15"/>
                    </a:lnTo>
                    <a:lnTo>
                      <a:pt x="13" y="22"/>
                    </a:lnTo>
                    <a:lnTo>
                      <a:pt x="9" y="26"/>
                    </a:lnTo>
                    <a:lnTo>
                      <a:pt x="6" y="31"/>
                    </a:lnTo>
                    <a:lnTo>
                      <a:pt x="5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6" name="Freeform 2922"/>
              <p:cNvSpPr>
                <a:spLocks/>
              </p:cNvSpPr>
              <p:nvPr/>
            </p:nvSpPr>
            <p:spPr bwMode="auto">
              <a:xfrm>
                <a:off x="470" y="2802"/>
                <a:ext cx="98" cy="47"/>
              </a:xfrm>
              <a:custGeom>
                <a:avLst/>
                <a:gdLst>
                  <a:gd name="T0" fmla="*/ 0 w 98"/>
                  <a:gd name="T1" fmla="*/ 21 h 47"/>
                  <a:gd name="T2" fmla="*/ 23 w 98"/>
                  <a:gd name="T3" fmla="*/ 21 h 47"/>
                  <a:gd name="T4" fmla="*/ 23 w 98"/>
                  <a:gd name="T5" fmla="*/ 3 h 47"/>
                  <a:gd name="T6" fmla="*/ 29 w 98"/>
                  <a:gd name="T7" fmla="*/ 3 h 47"/>
                  <a:gd name="T8" fmla="*/ 29 w 98"/>
                  <a:gd name="T9" fmla="*/ 21 h 47"/>
                  <a:gd name="T10" fmla="*/ 75 w 98"/>
                  <a:gd name="T11" fmla="*/ 21 h 47"/>
                  <a:gd name="T12" fmla="*/ 80 w 98"/>
                  <a:gd name="T13" fmla="*/ 21 h 47"/>
                  <a:gd name="T14" fmla="*/ 84 w 98"/>
                  <a:gd name="T15" fmla="*/ 19 h 47"/>
                  <a:gd name="T16" fmla="*/ 85 w 98"/>
                  <a:gd name="T17" fmla="*/ 19 h 47"/>
                  <a:gd name="T18" fmla="*/ 87 w 98"/>
                  <a:gd name="T19" fmla="*/ 16 h 47"/>
                  <a:gd name="T20" fmla="*/ 88 w 98"/>
                  <a:gd name="T21" fmla="*/ 14 h 47"/>
                  <a:gd name="T22" fmla="*/ 88 w 98"/>
                  <a:gd name="T23" fmla="*/ 11 h 47"/>
                  <a:gd name="T24" fmla="*/ 87 w 98"/>
                  <a:gd name="T25" fmla="*/ 8 h 47"/>
                  <a:gd name="T26" fmla="*/ 85 w 98"/>
                  <a:gd name="T27" fmla="*/ 6 h 47"/>
                  <a:gd name="T28" fmla="*/ 82 w 98"/>
                  <a:gd name="T29" fmla="*/ 3 h 47"/>
                  <a:gd name="T30" fmla="*/ 82 w 98"/>
                  <a:gd name="T31" fmla="*/ 0 h 47"/>
                  <a:gd name="T32" fmla="*/ 87 w 98"/>
                  <a:gd name="T33" fmla="*/ 3 h 47"/>
                  <a:gd name="T34" fmla="*/ 91 w 98"/>
                  <a:gd name="T35" fmla="*/ 5 h 47"/>
                  <a:gd name="T36" fmla="*/ 94 w 98"/>
                  <a:gd name="T37" fmla="*/ 9 h 47"/>
                  <a:gd name="T38" fmla="*/ 97 w 98"/>
                  <a:gd name="T39" fmla="*/ 15 h 47"/>
                  <a:gd name="T40" fmla="*/ 98 w 98"/>
                  <a:gd name="T41" fmla="*/ 19 h 47"/>
                  <a:gd name="T42" fmla="*/ 98 w 98"/>
                  <a:gd name="T43" fmla="*/ 24 h 47"/>
                  <a:gd name="T44" fmla="*/ 96 w 98"/>
                  <a:gd name="T45" fmla="*/ 28 h 47"/>
                  <a:gd name="T46" fmla="*/ 94 w 98"/>
                  <a:gd name="T47" fmla="*/ 31 h 47"/>
                  <a:gd name="T48" fmla="*/ 90 w 98"/>
                  <a:gd name="T49" fmla="*/ 32 h 47"/>
                  <a:gd name="T50" fmla="*/ 87 w 98"/>
                  <a:gd name="T51" fmla="*/ 34 h 47"/>
                  <a:gd name="T52" fmla="*/ 82 w 98"/>
                  <a:gd name="T53" fmla="*/ 34 h 47"/>
                  <a:gd name="T54" fmla="*/ 78 w 98"/>
                  <a:gd name="T55" fmla="*/ 35 h 47"/>
                  <a:gd name="T56" fmla="*/ 29 w 98"/>
                  <a:gd name="T57" fmla="*/ 35 h 47"/>
                  <a:gd name="T58" fmla="*/ 29 w 98"/>
                  <a:gd name="T59" fmla="*/ 47 h 47"/>
                  <a:gd name="T60" fmla="*/ 26 w 98"/>
                  <a:gd name="T61" fmla="*/ 47 h 47"/>
                  <a:gd name="T62" fmla="*/ 23 w 98"/>
                  <a:gd name="T63" fmla="*/ 43 h 47"/>
                  <a:gd name="T64" fmla="*/ 20 w 98"/>
                  <a:gd name="T65" fmla="*/ 37 h 47"/>
                  <a:gd name="T66" fmla="*/ 16 w 98"/>
                  <a:gd name="T67" fmla="*/ 32 h 47"/>
                  <a:gd name="T68" fmla="*/ 10 w 98"/>
                  <a:gd name="T69" fmla="*/ 28 h 47"/>
                  <a:gd name="T70" fmla="*/ 7 w 98"/>
                  <a:gd name="T71" fmla="*/ 27 h 47"/>
                  <a:gd name="T72" fmla="*/ 4 w 98"/>
                  <a:gd name="T73" fmla="*/ 25 h 47"/>
                  <a:gd name="T74" fmla="*/ 0 w 98"/>
                  <a:gd name="T75" fmla="*/ 22 h 47"/>
                  <a:gd name="T76" fmla="*/ 0 w 98"/>
                  <a:gd name="T77" fmla="*/ 2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47">
                    <a:moveTo>
                      <a:pt x="0" y="21"/>
                    </a:moveTo>
                    <a:lnTo>
                      <a:pt x="23" y="21"/>
                    </a:lnTo>
                    <a:lnTo>
                      <a:pt x="23" y="3"/>
                    </a:lnTo>
                    <a:lnTo>
                      <a:pt x="29" y="3"/>
                    </a:lnTo>
                    <a:lnTo>
                      <a:pt x="29" y="21"/>
                    </a:lnTo>
                    <a:lnTo>
                      <a:pt x="75" y="21"/>
                    </a:lnTo>
                    <a:lnTo>
                      <a:pt x="80" y="21"/>
                    </a:lnTo>
                    <a:lnTo>
                      <a:pt x="84" y="19"/>
                    </a:lnTo>
                    <a:lnTo>
                      <a:pt x="85" y="19"/>
                    </a:lnTo>
                    <a:lnTo>
                      <a:pt x="87" y="16"/>
                    </a:lnTo>
                    <a:lnTo>
                      <a:pt x="88" y="14"/>
                    </a:lnTo>
                    <a:lnTo>
                      <a:pt x="88" y="11"/>
                    </a:lnTo>
                    <a:lnTo>
                      <a:pt x="87" y="8"/>
                    </a:lnTo>
                    <a:lnTo>
                      <a:pt x="85" y="6"/>
                    </a:lnTo>
                    <a:lnTo>
                      <a:pt x="82" y="3"/>
                    </a:lnTo>
                    <a:lnTo>
                      <a:pt x="82" y="0"/>
                    </a:lnTo>
                    <a:lnTo>
                      <a:pt x="87" y="3"/>
                    </a:lnTo>
                    <a:lnTo>
                      <a:pt x="91" y="5"/>
                    </a:lnTo>
                    <a:lnTo>
                      <a:pt x="94" y="9"/>
                    </a:lnTo>
                    <a:lnTo>
                      <a:pt x="97" y="15"/>
                    </a:lnTo>
                    <a:lnTo>
                      <a:pt x="98" y="19"/>
                    </a:lnTo>
                    <a:lnTo>
                      <a:pt x="98" y="24"/>
                    </a:lnTo>
                    <a:lnTo>
                      <a:pt x="96" y="28"/>
                    </a:lnTo>
                    <a:lnTo>
                      <a:pt x="94" y="31"/>
                    </a:lnTo>
                    <a:lnTo>
                      <a:pt x="90" y="32"/>
                    </a:lnTo>
                    <a:lnTo>
                      <a:pt x="87" y="34"/>
                    </a:lnTo>
                    <a:lnTo>
                      <a:pt x="82" y="34"/>
                    </a:lnTo>
                    <a:lnTo>
                      <a:pt x="78" y="35"/>
                    </a:lnTo>
                    <a:lnTo>
                      <a:pt x="29" y="35"/>
                    </a:lnTo>
                    <a:lnTo>
                      <a:pt x="29" y="47"/>
                    </a:lnTo>
                    <a:lnTo>
                      <a:pt x="26" y="47"/>
                    </a:lnTo>
                    <a:lnTo>
                      <a:pt x="23" y="43"/>
                    </a:lnTo>
                    <a:lnTo>
                      <a:pt x="20" y="37"/>
                    </a:lnTo>
                    <a:lnTo>
                      <a:pt x="16" y="32"/>
                    </a:lnTo>
                    <a:lnTo>
                      <a:pt x="10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0" y="22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7" name="Freeform 2923"/>
              <p:cNvSpPr>
                <a:spLocks noEditPoints="1"/>
              </p:cNvSpPr>
              <p:nvPr/>
            </p:nvSpPr>
            <p:spPr bwMode="auto">
              <a:xfrm>
                <a:off x="491" y="2727"/>
                <a:ext cx="77" cy="70"/>
              </a:xfrm>
              <a:custGeom>
                <a:avLst/>
                <a:gdLst>
                  <a:gd name="T0" fmla="*/ 0 w 77"/>
                  <a:gd name="T1" fmla="*/ 35 h 70"/>
                  <a:gd name="T2" fmla="*/ 3 w 77"/>
                  <a:gd name="T3" fmla="*/ 20 h 70"/>
                  <a:gd name="T4" fmla="*/ 12 w 77"/>
                  <a:gd name="T5" fmla="*/ 9 h 70"/>
                  <a:gd name="T6" fmla="*/ 24 w 77"/>
                  <a:gd name="T7" fmla="*/ 3 h 70"/>
                  <a:gd name="T8" fmla="*/ 37 w 77"/>
                  <a:gd name="T9" fmla="*/ 0 h 70"/>
                  <a:gd name="T10" fmla="*/ 47 w 77"/>
                  <a:gd name="T11" fmla="*/ 1 h 70"/>
                  <a:gd name="T12" fmla="*/ 57 w 77"/>
                  <a:gd name="T13" fmla="*/ 4 h 70"/>
                  <a:gd name="T14" fmla="*/ 63 w 77"/>
                  <a:gd name="T15" fmla="*/ 9 h 70"/>
                  <a:gd name="T16" fmla="*/ 69 w 77"/>
                  <a:gd name="T17" fmla="*/ 13 h 70"/>
                  <a:gd name="T18" fmla="*/ 72 w 77"/>
                  <a:gd name="T19" fmla="*/ 17 h 70"/>
                  <a:gd name="T20" fmla="*/ 75 w 77"/>
                  <a:gd name="T21" fmla="*/ 23 h 70"/>
                  <a:gd name="T22" fmla="*/ 76 w 77"/>
                  <a:gd name="T23" fmla="*/ 29 h 70"/>
                  <a:gd name="T24" fmla="*/ 77 w 77"/>
                  <a:gd name="T25" fmla="*/ 36 h 70"/>
                  <a:gd name="T26" fmla="*/ 75 w 77"/>
                  <a:gd name="T27" fmla="*/ 51 h 70"/>
                  <a:gd name="T28" fmla="*/ 64 w 77"/>
                  <a:gd name="T29" fmla="*/ 62 h 70"/>
                  <a:gd name="T30" fmla="*/ 53 w 77"/>
                  <a:gd name="T31" fmla="*/ 68 h 70"/>
                  <a:gd name="T32" fmla="*/ 40 w 77"/>
                  <a:gd name="T33" fmla="*/ 70 h 70"/>
                  <a:gd name="T34" fmla="*/ 29 w 77"/>
                  <a:gd name="T35" fmla="*/ 70 h 70"/>
                  <a:gd name="T36" fmla="*/ 19 w 77"/>
                  <a:gd name="T37" fmla="*/ 65 h 70"/>
                  <a:gd name="T38" fmla="*/ 13 w 77"/>
                  <a:gd name="T39" fmla="*/ 62 h 70"/>
                  <a:gd name="T40" fmla="*/ 9 w 77"/>
                  <a:gd name="T41" fmla="*/ 58 h 70"/>
                  <a:gd name="T42" fmla="*/ 5 w 77"/>
                  <a:gd name="T43" fmla="*/ 52 h 70"/>
                  <a:gd name="T44" fmla="*/ 2 w 77"/>
                  <a:gd name="T45" fmla="*/ 43 h 70"/>
                  <a:gd name="T46" fmla="*/ 0 w 77"/>
                  <a:gd name="T47" fmla="*/ 35 h 70"/>
                  <a:gd name="T48" fmla="*/ 5 w 77"/>
                  <a:gd name="T49" fmla="*/ 38 h 70"/>
                  <a:gd name="T50" fmla="*/ 6 w 77"/>
                  <a:gd name="T51" fmla="*/ 42 h 70"/>
                  <a:gd name="T52" fmla="*/ 8 w 77"/>
                  <a:gd name="T53" fmla="*/ 46 h 70"/>
                  <a:gd name="T54" fmla="*/ 11 w 77"/>
                  <a:gd name="T55" fmla="*/ 51 h 70"/>
                  <a:gd name="T56" fmla="*/ 16 w 77"/>
                  <a:gd name="T57" fmla="*/ 54 h 70"/>
                  <a:gd name="T58" fmla="*/ 21 w 77"/>
                  <a:gd name="T59" fmla="*/ 55 h 70"/>
                  <a:gd name="T60" fmla="*/ 27 w 77"/>
                  <a:gd name="T61" fmla="*/ 57 h 70"/>
                  <a:gd name="T62" fmla="*/ 32 w 77"/>
                  <a:gd name="T63" fmla="*/ 57 h 70"/>
                  <a:gd name="T64" fmla="*/ 48 w 77"/>
                  <a:gd name="T65" fmla="*/ 55 h 70"/>
                  <a:gd name="T66" fmla="*/ 60 w 77"/>
                  <a:gd name="T67" fmla="*/ 49 h 70"/>
                  <a:gd name="T68" fmla="*/ 66 w 77"/>
                  <a:gd name="T69" fmla="*/ 46 h 70"/>
                  <a:gd name="T70" fmla="*/ 69 w 77"/>
                  <a:gd name="T71" fmla="*/ 42 h 70"/>
                  <a:gd name="T72" fmla="*/ 72 w 77"/>
                  <a:gd name="T73" fmla="*/ 38 h 70"/>
                  <a:gd name="T74" fmla="*/ 72 w 77"/>
                  <a:gd name="T75" fmla="*/ 32 h 70"/>
                  <a:gd name="T76" fmla="*/ 72 w 77"/>
                  <a:gd name="T77" fmla="*/ 27 h 70"/>
                  <a:gd name="T78" fmla="*/ 69 w 77"/>
                  <a:gd name="T79" fmla="*/ 23 h 70"/>
                  <a:gd name="T80" fmla="*/ 66 w 77"/>
                  <a:gd name="T81" fmla="*/ 19 h 70"/>
                  <a:gd name="T82" fmla="*/ 61 w 77"/>
                  <a:gd name="T83" fmla="*/ 17 h 70"/>
                  <a:gd name="T84" fmla="*/ 57 w 77"/>
                  <a:gd name="T85" fmla="*/ 14 h 70"/>
                  <a:gd name="T86" fmla="*/ 51 w 77"/>
                  <a:gd name="T87" fmla="*/ 14 h 70"/>
                  <a:gd name="T88" fmla="*/ 44 w 77"/>
                  <a:gd name="T89" fmla="*/ 14 h 70"/>
                  <a:gd name="T90" fmla="*/ 27 w 77"/>
                  <a:gd name="T91" fmla="*/ 16 h 70"/>
                  <a:gd name="T92" fmla="*/ 13 w 77"/>
                  <a:gd name="T93" fmla="*/ 23 h 70"/>
                  <a:gd name="T94" fmla="*/ 9 w 77"/>
                  <a:gd name="T95" fmla="*/ 27 h 70"/>
                  <a:gd name="T96" fmla="*/ 6 w 77"/>
                  <a:gd name="T97" fmla="*/ 32 h 70"/>
                  <a:gd name="T98" fmla="*/ 5 w 77"/>
                  <a:gd name="T99" fmla="*/ 3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7" h="70">
                    <a:moveTo>
                      <a:pt x="0" y="35"/>
                    </a:moveTo>
                    <a:lnTo>
                      <a:pt x="3" y="20"/>
                    </a:lnTo>
                    <a:lnTo>
                      <a:pt x="12" y="9"/>
                    </a:lnTo>
                    <a:lnTo>
                      <a:pt x="24" y="3"/>
                    </a:lnTo>
                    <a:lnTo>
                      <a:pt x="37" y="0"/>
                    </a:lnTo>
                    <a:lnTo>
                      <a:pt x="47" y="1"/>
                    </a:lnTo>
                    <a:lnTo>
                      <a:pt x="57" y="4"/>
                    </a:lnTo>
                    <a:lnTo>
                      <a:pt x="63" y="9"/>
                    </a:lnTo>
                    <a:lnTo>
                      <a:pt x="69" y="13"/>
                    </a:lnTo>
                    <a:lnTo>
                      <a:pt x="72" y="17"/>
                    </a:lnTo>
                    <a:lnTo>
                      <a:pt x="75" y="23"/>
                    </a:lnTo>
                    <a:lnTo>
                      <a:pt x="76" y="29"/>
                    </a:lnTo>
                    <a:lnTo>
                      <a:pt x="77" y="36"/>
                    </a:lnTo>
                    <a:lnTo>
                      <a:pt x="75" y="51"/>
                    </a:lnTo>
                    <a:lnTo>
                      <a:pt x="64" y="62"/>
                    </a:lnTo>
                    <a:lnTo>
                      <a:pt x="53" y="68"/>
                    </a:lnTo>
                    <a:lnTo>
                      <a:pt x="40" y="70"/>
                    </a:lnTo>
                    <a:lnTo>
                      <a:pt x="29" y="70"/>
                    </a:lnTo>
                    <a:lnTo>
                      <a:pt x="19" y="65"/>
                    </a:lnTo>
                    <a:lnTo>
                      <a:pt x="13" y="62"/>
                    </a:lnTo>
                    <a:lnTo>
                      <a:pt x="9" y="58"/>
                    </a:lnTo>
                    <a:lnTo>
                      <a:pt x="5" y="52"/>
                    </a:lnTo>
                    <a:lnTo>
                      <a:pt x="2" y="43"/>
                    </a:lnTo>
                    <a:lnTo>
                      <a:pt x="0" y="35"/>
                    </a:lnTo>
                    <a:close/>
                    <a:moveTo>
                      <a:pt x="5" y="38"/>
                    </a:moveTo>
                    <a:lnTo>
                      <a:pt x="6" y="42"/>
                    </a:lnTo>
                    <a:lnTo>
                      <a:pt x="8" y="46"/>
                    </a:lnTo>
                    <a:lnTo>
                      <a:pt x="11" y="51"/>
                    </a:lnTo>
                    <a:lnTo>
                      <a:pt x="16" y="54"/>
                    </a:lnTo>
                    <a:lnTo>
                      <a:pt x="21" y="55"/>
                    </a:lnTo>
                    <a:lnTo>
                      <a:pt x="27" y="57"/>
                    </a:lnTo>
                    <a:lnTo>
                      <a:pt x="32" y="57"/>
                    </a:lnTo>
                    <a:lnTo>
                      <a:pt x="48" y="55"/>
                    </a:lnTo>
                    <a:lnTo>
                      <a:pt x="60" y="49"/>
                    </a:lnTo>
                    <a:lnTo>
                      <a:pt x="66" y="46"/>
                    </a:lnTo>
                    <a:lnTo>
                      <a:pt x="69" y="42"/>
                    </a:lnTo>
                    <a:lnTo>
                      <a:pt x="72" y="38"/>
                    </a:lnTo>
                    <a:lnTo>
                      <a:pt x="72" y="32"/>
                    </a:lnTo>
                    <a:lnTo>
                      <a:pt x="72" y="27"/>
                    </a:lnTo>
                    <a:lnTo>
                      <a:pt x="69" y="23"/>
                    </a:lnTo>
                    <a:lnTo>
                      <a:pt x="66" y="19"/>
                    </a:lnTo>
                    <a:lnTo>
                      <a:pt x="61" y="17"/>
                    </a:lnTo>
                    <a:lnTo>
                      <a:pt x="57" y="14"/>
                    </a:lnTo>
                    <a:lnTo>
                      <a:pt x="51" y="14"/>
                    </a:lnTo>
                    <a:lnTo>
                      <a:pt x="44" y="14"/>
                    </a:lnTo>
                    <a:lnTo>
                      <a:pt x="27" y="16"/>
                    </a:lnTo>
                    <a:lnTo>
                      <a:pt x="13" y="23"/>
                    </a:lnTo>
                    <a:lnTo>
                      <a:pt x="9" y="27"/>
                    </a:lnTo>
                    <a:lnTo>
                      <a:pt x="6" y="32"/>
                    </a:lnTo>
                    <a:lnTo>
                      <a:pt x="5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8" name="Freeform 2924"/>
              <p:cNvSpPr>
                <a:spLocks/>
              </p:cNvSpPr>
              <p:nvPr/>
            </p:nvSpPr>
            <p:spPr bwMode="auto">
              <a:xfrm>
                <a:off x="491" y="2640"/>
                <a:ext cx="76" cy="78"/>
              </a:xfrm>
              <a:custGeom>
                <a:avLst/>
                <a:gdLst>
                  <a:gd name="T0" fmla="*/ 5 w 76"/>
                  <a:gd name="T1" fmla="*/ 42 h 78"/>
                  <a:gd name="T2" fmla="*/ 0 w 76"/>
                  <a:gd name="T3" fmla="*/ 24 h 78"/>
                  <a:gd name="T4" fmla="*/ 8 w 76"/>
                  <a:gd name="T5" fmla="*/ 14 h 78"/>
                  <a:gd name="T6" fmla="*/ 16 w 76"/>
                  <a:gd name="T7" fmla="*/ 11 h 78"/>
                  <a:gd name="T8" fmla="*/ 28 w 76"/>
                  <a:gd name="T9" fmla="*/ 10 h 78"/>
                  <a:gd name="T10" fmla="*/ 63 w 76"/>
                  <a:gd name="T11" fmla="*/ 10 h 78"/>
                  <a:gd name="T12" fmla="*/ 69 w 76"/>
                  <a:gd name="T13" fmla="*/ 8 h 78"/>
                  <a:gd name="T14" fmla="*/ 73 w 76"/>
                  <a:gd name="T15" fmla="*/ 7 h 78"/>
                  <a:gd name="T16" fmla="*/ 75 w 76"/>
                  <a:gd name="T17" fmla="*/ 0 h 78"/>
                  <a:gd name="T18" fmla="*/ 76 w 76"/>
                  <a:gd name="T19" fmla="*/ 35 h 78"/>
                  <a:gd name="T20" fmla="*/ 75 w 76"/>
                  <a:gd name="T21" fmla="*/ 33 h 78"/>
                  <a:gd name="T22" fmla="*/ 72 w 76"/>
                  <a:gd name="T23" fmla="*/ 26 h 78"/>
                  <a:gd name="T24" fmla="*/ 67 w 76"/>
                  <a:gd name="T25" fmla="*/ 24 h 78"/>
                  <a:gd name="T26" fmla="*/ 63 w 76"/>
                  <a:gd name="T27" fmla="*/ 24 h 78"/>
                  <a:gd name="T28" fmla="*/ 29 w 76"/>
                  <a:gd name="T29" fmla="*/ 24 h 78"/>
                  <a:gd name="T30" fmla="*/ 18 w 76"/>
                  <a:gd name="T31" fmla="*/ 24 h 78"/>
                  <a:gd name="T32" fmla="*/ 12 w 76"/>
                  <a:gd name="T33" fmla="*/ 29 h 78"/>
                  <a:gd name="T34" fmla="*/ 11 w 76"/>
                  <a:gd name="T35" fmla="*/ 36 h 78"/>
                  <a:gd name="T36" fmla="*/ 15 w 76"/>
                  <a:gd name="T37" fmla="*/ 48 h 78"/>
                  <a:gd name="T38" fmla="*/ 59 w 76"/>
                  <a:gd name="T39" fmla="*/ 55 h 78"/>
                  <a:gd name="T40" fmla="*/ 67 w 76"/>
                  <a:gd name="T41" fmla="*/ 55 h 78"/>
                  <a:gd name="T42" fmla="*/ 72 w 76"/>
                  <a:gd name="T43" fmla="*/ 52 h 78"/>
                  <a:gd name="T44" fmla="*/ 73 w 76"/>
                  <a:gd name="T45" fmla="*/ 49 h 78"/>
                  <a:gd name="T46" fmla="*/ 76 w 76"/>
                  <a:gd name="T47" fmla="*/ 45 h 78"/>
                  <a:gd name="T48" fmla="*/ 75 w 76"/>
                  <a:gd name="T49" fmla="*/ 78 h 78"/>
                  <a:gd name="T50" fmla="*/ 73 w 76"/>
                  <a:gd name="T51" fmla="*/ 74 h 78"/>
                  <a:gd name="T52" fmla="*/ 70 w 76"/>
                  <a:gd name="T53" fmla="*/ 69 h 78"/>
                  <a:gd name="T54" fmla="*/ 64 w 76"/>
                  <a:gd name="T55" fmla="*/ 68 h 78"/>
                  <a:gd name="T56" fmla="*/ 31 w 76"/>
                  <a:gd name="T57" fmla="*/ 68 h 78"/>
                  <a:gd name="T58" fmla="*/ 18 w 76"/>
                  <a:gd name="T59" fmla="*/ 68 h 78"/>
                  <a:gd name="T60" fmla="*/ 12 w 76"/>
                  <a:gd name="T61" fmla="*/ 69 h 78"/>
                  <a:gd name="T62" fmla="*/ 9 w 76"/>
                  <a:gd name="T63" fmla="*/ 71 h 78"/>
                  <a:gd name="T64" fmla="*/ 9 w 76"/>
                  <a:gd name="T65" fmla="*/ 75 h 78"/>
                  <a:gd name="T66" fmla="*/ 9 w 76"/>
                  <a:gd name="T67" fmla="*/ 78 h 78"/>
                  <a:gd name="T68" fmla="*/ 0 w 76"/>
                  <a:gd name="T69" fmla="*/ 5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6" h="78">
                    <a:moveTo>
                      <a:pt x="16" y="55"/>
                    </a:moveTo>
                    <a:lnTo>
                      <a:pt x="5" y="42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3" y="19"/>
                    </a:lnTo>
                    <a:lnTo>
                      <a:pt x="8" y="14"/>
                    </a:lnTo>
                    <a:lnTo>
                      <a:pt x="13" y="11"/>
                    </a:lnTo>
                    <a:lnTo>
                      <a:pt x="16" y="11"/>
                    </a:lnTo>
                    <a:lnTo>
                      <a:pt x="21" y="10"/>
                    </a:lnTo>
                    <a:lnTo>
                      <a:pt x="28" y="10"/>
                    </a:lnTo>
                    <a:lnTo>
                      <a:pt x="59" y="10"/>
                    </a:lnTo>
                    <a:lnTo>
                      <a:pt x="63" y="10"/>
                    </a:lnTo>
                    <a:lnTo>
                      <a:pt x="67" y="10"/>
                    </a:lnTo>
                    <a:lnTo>
                      <a:pt x="69" y="8"/>
                    </a:lnTo>
                    <a:lnTo>
                      <a:pt x="72" y="8"/>
                    </a:lnTo>
                    <a:lnTo>
                      <a:pt x="73" y="7"/>
                    </a:lnTo>
                    <a:lnTo>
                      <a:pt x="73" y="4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6" y="35"/>
                    </a:lnTo>
                    <a:lnTo>
                      <a:pt x="75" y="35"/>
                    </a:lnTo>
                    <a:lnTo>
                      <a:pt x="75" y="33"/>
                    </a:lnTo>
                    <a:lnTo>
                      <a:pt x="73" y="29"/>
                    </a:lnTo>
                    <a:lnTo>
                      <a:pt x="72" y="26"/>
                    </a:lnTo>
                    <a:lnTo>
                      <a:pt x="70" y="24"/>
                    </a:lnTo>
                    <a:lnTo>
                      <a:pt x="67" y="24"/>
                    </a:lnTo>
                    <a:lnTo>
                      <a:pt x="66" y="24"/>
                    </a:lnTo>
                    <a:lnTo>
                      <a:pt x="63" y="24"/>
                    </a:lnTo>
                    <a:lnTo>
                      <a:pt x="59" y="24"/>
                    </a:lnTo>
                    <a:lnTo>
                      <a:pt x="29" y="24"/>
                    </a:lnTo>
                    <a:lnTo>
                      <a:pt x="24" y="24"/>
                    </a:lnTo>
                    <a:lnTo>
                      <a:pt x="18" y="24"/>
                    </a:lnTo>
                    <a:lnTo>
                      <a:pt x="15" y="26"/>
                    </a:lnTo>
                    <a:lnTo>
                      <a:pt x="12" y="29"/>
                    </a:lnTo>
                    <a:lnTo>
                      <a:pt x="11" y="32"/>
                    </a:lnTo>
                    <a:lnTo>
                      <a:pt x="11" y="36"/>
                    </a:lnTo>
                    <a:lnTo>
                      <a:pt x="12" y="42"/>
                    </a:lnTo>
                    <a:lnTo>
                      <a:pt x="15" y="48"/>
                    </a:lnTo>
                    <a:lnTo>
                      <a:pt x="21" y="55"/>
                    </a:lnTo>
                    <a:lnTo>
                      <a:pt x="59" y="55"/>
                    </a:lnTo>
                    <a:lnTo>
                      <a:pt x="63" y="55"/>
                    </a:lnTo>
                    <a:lnTo>
                      <a:pt x="67" y="55"/>
                    </a:lnTo>
                    <a:lnTo>
                      <a:pt x="69" y="53"/>
                    </a:lnTo>
                    <a:lnTo>
                      <a:pt x="72" y="52"/>
                    </a:lnTo>
                    <a:lnTo>
                      <a:pt x="73" y="51"/>
                    </a:lnTo>
                    <a:lnTo>
                      <a:pt x="73" y="49"/>
                    </a:lnTo>
                    <a:lnTo>
                      <a:pt x="75" y="45"/>
                    </a:lnTo>
                    <a:lnTo>
                      <a:pt x="76" y="45"/>
                    </a:lnTo>
                    <a:lnTo>
                      <a:pt x="76" y="78"/>
                    </a:lnTo>
                    <a:lnTo>
                      <a:pt x="75" y="78"/>
                    </a:lnTo>
                    <a:lnTo>
                      <a:pt x="75" y="77"/>
                    </a:lnTo>
                    <a:lnTo>
                      <a:pt x="73" y="74"/>
                    </a:lnTo>
                    <a:lnTo>
                      <a:pt x="73" y="72"/>
                    </a:lnTo>
                    <a:lnTo>
                      <a:pt x="70" y="69"/>
                    </a:lnTo>
                    <a:lnTo>
                      <a:pt x="67" y="69"/>
                    </a:lnTo>
                    <a:lnTo>
                      <a:pt x="64" y="68"/>
                    </a:lnTo>
                    <a:lnTo>
                      <a:pt x="59" y="68"/>
                    </a:lnTo>
                    <a:lnTo>
                      <a:pt x="31" y="68"/>
                    </a:lnTo>
                    <a:lnTo>
                      <a:pt x="24" y="68"/>
                    </a:lnTo>
                    <a:lnTo>
                      <a:pt x="18" y="68"/>
                    </a:lnTo>
                    <a:lnTo>
                      <a:pt x="15" y="69"/>
                    </a:lnTo>
                    <a:lnTo>
                      <a:pt x="12" y="69"/>
                    </a:lnTo>
                    <a:lnTo>
                      <a:pt x="11" y="71"/>
                    </a:lnTo>
                    <a:lnTo>
                      <a:pt x="9" y="71"/>
                    </a:lnTo>
                    <a:lnTo>
                      <a:pt x="9" y="74"/>
                    </a:lnTo>
                    <a:lnTo>
                      <a:pt x="9" y="75"/>
                    </a:lnTo>
                    <a:lnTo>
                      <a:pt x="11" y="78"/>
                    </a:lnTo>
                    <a:lnTo>
                      <a:pt x="9" y="78"/>
                    </a:lnTo>
                    <a:lnTo>
                      <a:pt x="0" y="58"/>
                    </a:lnTo>
                    <a:lnTo>
                      <a:pt x="0" y="55"/>
                    </a:lnTo>
                    <a:lnTo>
                      <a:pt x="16" y="5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9" name="Freeform 2925"/>
              <p:cNvSpPr>
                <a:spLocks/>
              </p:cNvSpPr>
              <p:nvPr/>
            </p:nvSpPr>
            <p:spPr bwMode="auto">
              <a:xfrm>
                <a:off x="491" y="2580"/>
                <a:ext cx="77" cy="49"/>
              </a:xfrm>
              <a:custGeom>
                <a:avLst/>
                <a:gdLst>
                  <a:gd name="T0" fmla="*/ 27 w 77"/>
                  <a:gd name="T1" fmla="*/ 4 h 49"/>
                  <a:gd name="T2" fmla="*/ 19 w 77"/>
                  <a:gd name="T3" fmla="*/ 9 h 49"/>
                  <a:gd name="T4" fmla="*/ 9 w 77"/>
                  <a:gd name="T5" fmla="*/ 15 h 49"/>
                  <a:gd name="T6" fmla="*/ 6 w 77"/>
                  <a:gd name="T7" fmla="*/ 22 h 49"/>
                  <a:gd name="T8" fmla="*/ 6 w 77"/>
                  <a:gd name="T9" fmla="*/ 32 h 49"/>
                  <a:gd name="T10" fmla="*/ 11 w 77"/>
                  <a:gd name="T11" fmla="*/ 38 h 49"/>
                  <a:gd name="T12" fmla="*/ 19 w 77"/>
                  <a:gd name="T13" fmla="*/ 39 h 49"/>
                  <a:gd name="T14" fmla="*/ 24 w 77"/>
                  <a:gd name="T15" fmla="*/ 35 h 49"/>
                  <a:gd name="T16" fmla="*/ 29 w 77"/>
                  <a:gd name="T17" fmla="*/ 28 h 49"/>
                  <a:gd name="T18" fmla="*/ 38 w 77"/>
                  <a:gd name="T19" fmla="*/ 9 h 49"/>
                  <a:gd name="T20" fmla="*/ 48 w 77"/>
                  <a:gd name="T21" fmla="*/ 0 h 49"/>
                  <a:gd name="T22" fmla="*/ 61 w 77"/>
                  <a:gd name="T23" fmla="*/ 0 h 49"/>
                  <a:gd name="T24" fmla="*/ 72 w 77"/>
                  <a:gd name="T25" fmla="*/ 7 h 49"/>
                  <a:gd name="T26" fmla="*/ 76 w 77"/>
                  <a:gd name="T27" fmla="*/ 19 h 49"/>
                  <a:gd name="T28" fmla="*/ 76 w 77"/>
                  <a:gd name="T29" fmla="*/ 32 h 49"/>
                  <a:gd name="T30" fmla="*/ 75 w 77"/>
                  <a:gd name="T31" fmla="*/ 42 h 49"/>
                  <a:gd name="T32" fmla="*/ 75 w 77"/>
                  <a:gd name="T33" fmla="*/ 47 h 49"/>
                  <a:gd name="T34" fmla="*/ 77 w 77"/>
                  <a:gd name="T35" fmla="*/ 49 h 49"/>
                  <a:gd name="T36" fmla="*/ 51 w 77"/>
                  <a:gd name="T37" fmla="*/ 48 h 49"/>
                  <a:gd name="T38" fmla="*/ 63 w 77"/>
                  <a:gd name="T39" fmla="*/ 42 h 49"/>
                  <a:gd name="T40" fmla="*/ 70 w 77"/>
                  <a:gd name="T41" fmla="*/ 35 h 49"/>
                  <a:gd name="T42" fmla="*/ 72 w 77"/>
                  <a:gd name="T43" fmla="*/ 25 h 49"/>
                  <a:gd name="T44" fmla="*/ 69 w 77"/>
                  <a:gd name="T45" fmla="*/ 15 h 49"/>
                  <a:gd name="T46" fmla="*/ 61 w 77"/>
                  <a:gd name="T47" fmla="*/ 12 h 49"/>
                  <a:gd name="T48" fmla="*/ 51 w 77"/>
                  <a:gd name="T49" fmla="*/ 16 h 49"/>
                  <a:gd name="T50" fmla="*/ 45 w 77"/>
                  <a:gd name="T51" fmla="*/ 23 h 49"/>
                  <a:gd name="T52" fmla="*/ 38 w 77"/>
                  <a:gd name="T53" fmla="*/ 38 h 49"/>
                  <a:gd name="T54" fmla="*/ 32 w 77"/>
                  <a:gd name="T55" fmla="*/ 45 h 49"/>
                  <a:gd name="T56" fmla="*/ 25 w 77"/>
                  <a:gd name="T57" fmla="*/ 49 h 49"/>
                  <a:gd name="T58" fmla="*/ 15 w 77"/>
                  <a:gd name="T59" fmla="*/ 48 h 49"/>
                  <a:gd name="T60" fmla="*/ 6 w 77"/>
                  <a:gd name="T61" fmla="*/ 44 h 49"/>
                  <a:gd name="T62" fmla="*/ 0 w 77"/>
                  <a:gd name="T63" fmla="*/ 33 h 49"/>
                  <a:gd name="T64" fmla="*/ 0 w 77"/>
                  <a:gd name="T65" fmla="*/ 22 h 49"/>
                  <a:gd name="T66" fmla="*/ 3 w 77"/>
                  <a:gd name="T67" fmla="*/ 13 h 49"/>
                  <a:gd name="T68" fmla="*/ 3 w 77"/>
                  <a:gd name="T69" fmla="*/ 9 h 49"/>
                  <a:gd name="T70" fmla="*/ 0 w 77"/>
                  <a:gd name="T71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7" h="49">
                    <a:moveTo>
                      <a:pt x="0" y="4"/>
                    </a:moveTo>
                    <a:lnTo>
                      <a:pt x="27" y="4"/>
                    </a:lnTo>
                    <a:lnTo>
                      <a:pt x="27" y="7"/>
                    </a:lnTo>
                    <a:lnTo>
                      <a:pt x="19" y="9"/>
                    </a:lnTo>
                    <a:lnTo>
                      <a:pt x="13" y="12"/>
                    </a:lnTo>
                    <a:lnTo>
                      <a:pt x="9" y="15"/>
                    </a:lnTo>
                    <a:lnTo>
                      <a:pt x="8" y="17"/>
                    </a:lnTo>
                    <a:lnTo>
                      <a:pt x="6" y="22"/>
                    </a:lnTo>
                    <a:lnTo>
                      <a:pt x="5" y="26"/>
                    </a:lnTo>
                    <a:lnTo>
                      <a:pt x="6" y="32"/>
                    </a:lnTo>
                    <a:lnTo>
                      <a:pt x="8" y="36"/>
                    </a:lnTo>
                    <a:lnTo>
                      <a:pt x="11" y="38"/>
                    </a:lnTo>
                    <a:lnTo>
                      <a:pt x="15" y="39"/>
                    </a:lnTo>
                    <a:lnTo>
                      <a:pt x="19" y="39"/>
                    </a:lnTo>
                    <a:lnTo>
                      <a:pt x="22" y="36"/>
                    </a:lnTo>
                    <a:lnTo>
                      <a:pt x="24" y="35"/>
                    </a:lnTo>
                    <a:lnTo>
                      <a:pt x="27" y="32"/>
                    </a:lnTo>
                    <a:lnTo>
                      <a:pt x="29" y="28"/>
                    </a:lnTo>
                    <a:lnTo>
                      <a:pt x="34" y="16"/>
                    </a:lnTo>
                    <a:lnTo>
                      <a:pt x="38" y="9"/>
                    </a:lnTo>
                    <a:lnTo>
                      <a:pt x="44" y="4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61" y="0"/>
                    </a:lnTo>
                    <a:lnTo>
                      <a:pt x="67" y="3"/>
                    </a:lnTo>
                    <a:lnTo>
                      <a:pt x="72" y="7"/>
                    </a:lnTo>
                    <a:lnTo>
                      <a:pt x="75" y="13"/>
                    </a:lnTo>
                    <a:lnTo>
                      <a:pt x="76" y="19"/>
                    </a:lnTo>
                    <a:lnTo>
                      <a:pt x="77" y="25"/>
                    </a:lnTo>
                    <a:lnTo>
                      <a:pt x="76" y="32"/>
                    </a:lnTo>
                    <a:lnTo>
                      <a:pt x="75" y="41"/>
                    </a:lnTo>
                    <a:lnTo>
                      <a:pt x="75" y="42"/>
                    </a:lnTo>
                    <a:lnTo>
                      <a:pt x="75" y="45"/>
                    </a:lnTo>
                    <a:lnTo>
                      <a:pt x="75" y="47"/>
                    </a:lnTo>
                    <a:lnTo>
                      <a:pt x="77" y="48"/>
                    </a:lnTo>
                    <a:lnTo>
                      <a:pt x="77" y="49"/>
                    </a:lnTo>
                    <a:lnTo>
                      <a:pt x="51" y="49"/>
                    </a:lnTo>
                    <a:lnTo>
                      <a:pt x="51" y="48"/>
                    </a:lnTo>
                    <a:lnTo>
                      <a:pt x="57" y="45"/>
                    </a:lnTo>
                    <a:lnTo>
                      <a:pt x="63" y="42"/>
                    </a:lnTo>
                    <a:lnTo>
                      <a:pt x="67" y="39"/>
                    </a:lnTo>
                    <a:lnTo>
                      <a:pt x="70" y="35"/>
                    </a:lnTo>
                    <a:lnTo>
                      <a:pt x="72" y="29"/>
                    </a:lnTo>
                    <a:lnTo>
                      <a:pt x="72" y="25"/>
                    </a:lnTo>
                    <a:lnTo>
                      <a:pt x="72" y="19"/>
                    </a:lnTo>
                    <a:lnTo>
                      <a:pt x="69" y="15"/>
                    </a:lnTo>
                    <a:lnTo>
                      <a:pt x="66" y="13"/>
                    </a:lnTo>
                    <a:lnTo>
                      <a:pt x="61" y="12"/>
                    </a:lnTo>
                    <a:lnTo>
                      <a:pt x="56" y="13"/>
                    </a:lnTo>
                    <a:lnTo>
                      <a:pt x="51" y="16"/>
                    </a:lnTo>
                    <a:lnTo>
                      <a:pt x="48" y="19"/>
                    </a:lnTo>
                    <a:lnTo>
                      <a:pt x="45" y="23"/>
                    </a:lnTo>
                    <a:lnTo>
                      <a:pt x="43" y="31"/>
                    </a:lnTo>
                    <a:lnTo>
                      <a:pt x="38" y="38"/>
                    </a:lnTo>
                    <a:lnTo>
                      <a:pt x="35" y="42"/>
                    </a:lnTo>
                    <a:lnTo>
                      <a:pt x="32" y="45"/>
                    </a:lnTo>
                    <a:lnTo>
                      <a:pt x="29" y="48"/>
                    </a:lnTo>
                    <a:lnTo>
                      <a:pt x="25" y="49"/>
                    </a:lnTo>
                    <a:lnTo>
                      <a:pt x="21" y="49"/>
                    </a:lnTo>
                    <a:lnTo>
                      <a:pt x="15" y="48"/>
                    </a:lnTo>
                    <a:lnTo>
                      <a:pt x="11" y="47"/>
                    </a:lnTo>
                    <a:lnTo>
                      <a:pt x="6" y="44"/>
                    </a:lnTo>
                    <a:lnTo>
                      <a:pt x="3" y="38"/>
                    </a:lnTo>
                    <a:lnTo>
                      <a:pt x="0" y="33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2" y="16"/>
                    </a:lnTo>
                    <a:lnTo>
                      <a:pt x="3" y="13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0" name="Freeform 2926"/>
              <p:cNvSpPr>
                <a:spLocks/>
              </p:cNvSpPr>
              <p:nvPr/>
            </p:nvSpPr>
            <p:spPr bwMode="auto">
              <a:xfrm>
                <a:off x="452" y="2528"/>
                <a:ext cx="116" cy="46"/>
              </a:xfrm>
              <a:custGeom>
                <a:avLst/>
                <a:gdLst>
                  <a:gd name="T0" fmla="*/ 0 w 116"/>
                  <a:gd name="T1" fmla="*/ 0 h 46"/>
                  <a:gd name="T2" fmla="*/ 116 w 116"/>
                  <a:gd name="T3" fmla="*/ 39 h 46"/>
                  <a:gd name="T4" fmla="*/ 116 w 116"/>
                  <a:gd name="T5" fmla="*/ 46 h 46"/>
                  <a:gd name="T6" fmla="*/ 0 w 116"/>
                  <a:gd name="T7" fmla="*/ 7 h 46"/>
                  <a:gd name="T8" fmla="*/ 0 w 116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46">
                    <a:moveTo>
                      <a:pt x="0" y="0"/>
                    </a:moveTo>
                    <a:lnTo>
                      <a:pt x="116" y="39"/>
                    </a:lnTo>
                    <a:lnTo>
                      <a:pt x="116" y="46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1" name="Freeform 2927"/>
              <p:cNvSpPr>
                <a:spLocks/>
              </p:cNvSpPr>
              <p:nvPr/>
            </p:nvSpPr>
            <p:spPr bwMode="auto">
              <a:xfrm>
                <a:off x="491" y="2470"/>
                <a:ext cx="77" cy="50"/>
              </a:xfrm>
              <a:custGeom>
                <a:avLst/>
                <a:gdLst>
                  <a:gd name="T0" fmla="*/ 27 w 77"/>
                  <a:gd name="T1" fmla="*/ 5 h 50"/>
                  <a:gd name="T2" fmla="*/ 19 w 77"/>
                  <a:gd name="T3" fmla="*/ 10 h 50"/>
                  <a:gd name="T4" fmla="*/ 9 w 77"/>
                  <a:gd name="T5" fmla="*/ 14 h 50"/>
                  <a:gd name="T6" fmla="*/ 6 w 77"/>
                  <a:gd name="T7" fmla="*/ 23 h 50"/>
                  <a:gd name="T8" fmla="*/ 6 w 77"/>
                  <a:gd name="T9" fmla="*/ 32 h 50"/>
                  <a:gd name="T10" fmla="*/ 11 w 77"/>
                  <a:gd name="T11" fmla="*/ 39 h 50"/>
                  <a:gd name="T12" fmla="*/ 19 w 77"/>
                  <a:gd name="T13" fmla="*/ 39 h 50"/>
                  <a:gd name="T14" fmla="*/ 24 w 77"/>
                  <a:gd name="T15" fmla="*/ 36 h 50"/>
                  <a:gd name="T16" fmla="*/ 29 w 77"/>
                  <a:gd name="T17" fmla="*/ 27 h 50"/>
                  <a:gd name="T18" fmla="*/ 38 w 77"/>
                  <a:gd name="T19" fmla="*/ 10 h 50"/>
                  <a:gd name="T20" fmla="*/ 48 w 77"/>
                  <a:gd name="T21" fmla="*/ 1 h 50"/>
                  <a:gd name="T22" fmla="*/ 61 w 77"/>
                  <a:gd name="T23" fmla="*/ 1 h 50"/>
                  <a:gd name="T24" fmla="*/ 72 w 77"/>
                  <a:gd name="T25" fmla="*/ 8 h 50"/>
                  <a:gd name="T26" fmla="*/ 76 w 77"/>
                  <a:gd name="T27" fmla="*/ 18 h 50"/>
                  <a:gd name="T28" fmla="*/ 76 w 77"/>
                  <a:gd name="T29" fmla="*/ 33 h 50"/>
                  <a:gd name="T30" fmla="*/ 75 w 77"/>
                  <a:gd name="T31" fmla="*/ 43 h 50"/>
                  <a:gd name="T32" fmla="*/ 75 w 77"/>
                  <a:gd name="T33" fmla="*/ 46 h 50"/>
                  <a:gd name="T34" fmla="*/ 77 w 77"/>
                  <a:gd name="T35" fmla="*/ 50 h 50"/>
                  <a:gd name="T36" fmla="*/ 51 w 77"/>
                  <a:gd name="T37" fmla="*/ 48 h 50"/>
                  <a:gd name="T38" fmla="*/ 63 w 77"/>
                  <a:gd name="T39" fmla="*/ 43 h 50"/>
                  <a:gd name="T40" fmla="*/ 70 w 77"/>
                  <a:gd name="T41" fmla="*/ 34 h 50"/>
                  <a:gd name="T42" fmla="*/ 72 w 77"/>
                  <a:gd name="T43" fmla="*/ 24 h 50"/>
                  <a:gd name="T44" fmla="*/ 69 w 77"/>
                  <a:gd name="T45" fmla="*/ 16 h 50"/>
                  <a:gd name="T46" fmla="*/ 61 w 77"/>
                  <a:gd name="T47" fmla="*/ 13 h 50"/>
                  <a:gd name="T48" fmla="*/ 51 w 77"/>
                  <a:gd name="T49" fmla="*/ 16 h 50"/>
                  <a:gd name="T50" fmla="*/ 45 w 77"/>
                  <a:gd name="T51" fmla="*/ 24 h 50"/>
                  <a:gd name="T52" fmla="*/ 38 w 77"/>
                  <a:gd name="T53" fmla="*/ 37 h 50"/>
                  <a:gd name="T54" fmla="*/ 32 w 77"/>
                  <a:gd name="T55" fmla="*/ 46 h 50"/>
                  <a:gd name="T56" fmla="*/ 25 w 77"/>
                  <a:gd name="T57" fmla="*/ 49 h 50"/>
                  <a:gd name="T58" fmla="*/ 15 w 77"/>
                  <a:gd name="T59" fmla="*/ 49 h 50"/>
                  <a:gd name="T60" fmla="*/ 6 w 77"/>
                  <a:gd name="T61" fmla="*/ 43 h 50"/>
                  <a:gd name="T62" fmla="*/ 0 w 77"/>
                  <a:gd name="T63" fmla="*/ 33 h 50"/>
                  <a:gd name="T64" fmla="*/ 0 w 77"/>
                  <a:gd name="T65" fmla="*/ 23 h 50"/>
                  <a:gd name="T66" fmla="*/ 3 w 77"/>
                  <a:gd name="T67" fmla="*/ 13 h 50"/>
                  <a:gd name="T68" fmla="*/ 3 w 77"/>
                  <a:gd name="T69" fmla="*/ 8 h 50"/>
                  <a:gd name="T70" fmla="*/ 0 w 77"/>
                  <a:gd name="T71" fmla="*/ 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7" h="50">
                    <a:moveTo>
                      <a:pt x="0" y="5"/>
                    </a:moveTo>
                    <a:lnTo>
                      <a:pt x="27" y="5"/>
                    </a:lnTo>
                    <a:lnTo>
                      <a:pt x="27" y="7"/>
                    </a:lnTo>
                    <a:lnTo>
                      <a:pt x="19" y="10"/>
                    </a:lnTo>
                    <a:lnTo>
                      <a:pt x="13" y="11"/>
                    </a:lnTo>
                    <a:lnTo>
                      <a:pt x="9" y="14"/>
                    </a:lnTo>
                    <a:lnTo>
                      <a:pt x="8" y="18"/>
                    </a:lnTo>
                    <a:lnTo>
                      <a:pt x="6" y="23"/>
                    </a:lnTo>
                    <a:lnTo>
                      <a:pt x="5" y="27"/>
                    </a:lnTo>
                    <a:lnTo>
                      <a:pt x="6" y="32"/>
                    </a:lnTo>
                    <a:lnTo>
                      <a:pt x="8" y="36"/>
                    </a:lnTo>
                    <a:lnTo>
                      <a:pt x="11" y="39"/>
                    </a:lnTo>
                    <a:lnTo>
                      <a:pt x="15" y="39"/>
                    </a:lnTo>
                    <a:lnTo>
                      <a:pt x="19" y="39"/>
                    </a:lnTo>
                    <a:lnTo>
                      <a:pt x="22" y="37"/>
                    </a:lnTo>
                    <a:lnTo>
                      <a:pt x="24" y="36"/>
                    </a:lnTo>
                    <a:lnTo>
                      <a:pt x="27" y="33"/>
                    </a:lnTo>
                    <a:lnTo>
                      <a:pt x="29" y="27"/>
                    </a:lnTo>
                    <a:lnTo>
                      <a:pt x="34" y="16"/>
                    </a:lnTo>
                    <a:lnTo>
                      <a:pt x="38" y="10"/>
                    </a:lnTo>
                    <a:lnTo>
                      <a:pt x="44" y="4"/>
                    </a:lnTo>
                    <a:lnTo>
                      <a:pt x="48" y="1"/>
                    </a:lnTo>
                    <a:lnTo>
                      <a:pt x="56" y="0"/>
                    </a:lnTo>
                    <a:lnTo>
                      <a:pt x="61" y="1"/>
                    </a:lnTo>
                    <a:lnTo>
                      <a:pt x="67" y="4"/>
                    </a:lnTo>
                    <a:lnTo>
                      <a:pt x="72" y="8"/>
                    </a:lnTo>
                    <a:lnTo>
                      <a:pt x="75" y="13"/>
                    </a:lnTo>
                    <a:lnTo>
                      <a:pt x="76" y="18"/>
                    </a:lnTo>
                    <a:lnTo>
                      <a:pt x="77" y="26"/>
                    </a:lnTo>
                    <a:lnTo>
                      <a:pt x="76" y="33"/>
                    </a:lnTo>
                    <a:lnTo>
                      <a:pt x="75" y="40"/>
                    </a:lnTo>
                    <a:lnTo>
                      <a:pt x="75" y="43"/>
                    </a:lnTo>
                    <a:lnTo>
                      <a:pt x="75" y="45"/>
                    </a:lnTo>
                    <a:lnTo>
                      <a:pt x="75" y="46"/>
                    </a:lnTo>
                    <a:lnTo>
                      <a:pt x="77" y="48"/>
                    </a:lnTo>
                    <a:lnTo>
                      <a:pt x="77" y="50"/>
                    </a:lnTo>
                    <a:lnTo>
                      <a:pt x="51" y="50"/>
                    </a:lnTo>
                    <a:lnTo>
                      <a:pt x="51" y="48"/>
                    </a:lnTo>
                    <a:lnTo>
                      <a:pt x="57" y="46"/>
                    </a:lnTo>
                    <a:lnTo>
                      <a:pt x="63" y="43"/>
                    </a:lnTo>
                    <a:lnTo>
                      <a:pt x="67" y="39"/>
                    </a:lnTo>
                    <a:lnTo>
                      <a:pt x="70" y="34"/>
                    </a:lnTo>
                    <a:lnTo>
                      <a:pt x="72" y="30"/>
                    </a:lnTo>
                    <a:lnTo>
                      <a:pt x="72" y="24"/>
                    </a:lnTo>
                    <a:lnTo>
                      <a:pt x="72" y="20"/>
                    </a:lnTo>
                    <a:lnTo>
                      <a:pt x="69" y="16"/>
                    </a:lnTo>
                    <a:lnTo>
                      <a:pt x="66" y="13"/>
                    </a:lnTo>
                    <a:lnTo>
                      <a:pt x="61" y="13"/>
                    </a:lnTo>
                    <a:lnTo>
                      <a:pt x="56" y="13"/>
                    </a:lnTo>
                    <a:lnTo>
                      <a:pt x="51" y="16"/>
                    </a:lnTo>
                    <a:lnTo>
                      <a:pt x="48" y="18"/>
                    </a:lnTo>
                    <a:lnTo>
                      <a:pt x="45" y="24"/>
                    </a:lnTo>
                    <a:lnTo>
                      <a:pt x="43" y="32"/>
                    </a:lnTo>
                    <a:lnTo>
                      <a:pt x="38" y="37"/>
                    </a:lnTo>
                    <a:lnTo>
                      <a:pt x="35" y="43"/>
                    </a:lnTo>
                    <a:lnTo>
                      <a:pt x="32" y="46"/>
                    </a:lnTo>
                    <a:lnTo>
                      <a:pt x="29" y="48"/>
                    </a:lnTo>
                    <a:lnTo>
                      <a:pt x="25" y="49"/>
                    </a:lnTo>
                    <a:lnTo>
                      <a:pt x="21" y="50"/>
                    </a:lnTo>
                    <a:lnTo>
                      <a:pt x="15" y="49"/>
                    </a:lnTo>
                    <a:lnTo>
                      <a:pt x="11" y="48"/>
                    </a:lnTo>
                    <a:lnTo>
                      <a:pt x="6" y="43"/>
                    </a:lnTo>
                    <a:lnTo>
                      <a:pt x="3" y="39"/>
                    </a:lnTo>
                    <a:lnTo>
                      <a:pt x="0" y="33"/>
                    </a:lnTo>
                    <a:lnTo>
                      <a:pt x="0" y="27"/>
                    </a:lnTo>
                    <a:lnTo>
                      <a:pt x="0" y="23"/>
                    </a:lnTo>
                    <a:lnTo>
                      <a:pt x="2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2" name="Freeform 2928"/>
              <p:cNvSpPr>
                <a:spLocks noEditPoints="1"/>
              </p:cNvSpPr>
              <p:nvPr/>
            </p:nvSpPr>
            <p:spPr bwMode="auto">
              <a:xfrm>
                <a:off x="491" y="2398"/>
                <a:ext cx="77" cy="61"/>
              </a:xfrm>
              <a:custGeom>
                <a:avLst/>
                <a:gdLst>
                  <a:gd name="T0" fmla="*/ 29 w 77"/>
                  <a:gd name="T1" fmla="*/ 50 h 61"/>
                  <a:gd name="T2" fmla="*/ 44 w 77"/>
                  <a:gd name="T3" fmla="*/ 48 h 61"/>
                  <a:gd name="T4" fmla="*/ 54 w 77"/>
                  <a:gd name="T5" fmla="*/ 42 h 61"/>
                  <a:gd name="T6" fmla="*/ 60 w 77"/>
                  <a:gd name="T7" fmla="*/ 37 h 61"/>
                  <a:gd name="T8" fmla="*/ 63 w 77"/>
                  <a:gd name="T9" fmla="*/ 29 h 61"/>
                  <a:gd name="T10" fmla="*/ 63 w 77"/>
                  <a:gd name="T11" fmla="*/ 24 h 61"/>
                  <a:gd name="T12" fmla="*/ 63 w 77"/>
                  <a:gd name="T13" fmla="*/ 16 h 61"/>
                  <a:gd name="T14" fmla="*/ 60 w 77"/>
                  <a:gd name="T15" fmla="*/ 10 h 61"/>
                  <a:gd name="T16" fmla="*/ 57 w 77"/>
                  <a:gd name="T17" fmla="*/ 8 h 61"/>
                  <a:gd name="T18" fmla="*/ 53 w 77"/>
                  <a:gd name="T19" fmla="*/ 5 h 61"/>
                  <a:gd name="T20" fmla="*/ 47 w 77"/>
                  <a:gd name="T21" fmla="*/ 2 h 61"/>
                  <a:gd name="T22" fmla="*/ 48 w 77"/>
                  <a:gd name="T23" fmla="*/ 0 h 61"/>
                  <a:gd name="T24" fmla="*/ 56 w 77"/>
                  <a:gd name="T25" fmla="*/ 2 h 61"/>
                  <a:gd name="T26" fmla="*/ 63 w 77"/>
                  <a:gd name="T27" fmla="*/ 5 h 61"/>
                  <a:gd name="T28" fmla="*/ 69 w 77"/>
                  <a:gd name="T29" fmla="*/ 10 h 61"/>
                  <a:gd name="T30" fmla="*/ 73 w 77"/>
                  <a:gd name="T31" fmla="*/ 16 h 61"/>
                  <a:gd name="T32" fmla="*/ 76 w 77"/>
                  <a:gd name="T33" fmla="*/ 22 h 61"/>
                  <a:gd name="T34" fmla="*/ 77 w 77"/>
                  <a:gd name="T35" fmla="*/ 29 h 61"/>
                  <a:gd name="T36" fmla="*/ 76 w 77"/>
                  <a:gd name="T37" fmla="*/ 37 h 61"/>
                  <a:gd name="T38" fmla="*/ 75 w 77"/>
                  <a:gd name="T39" fmla="*/ 42 h 61"/>
                  <a:gd name="T40" fmla="*/ 72 w 77"/>
                  <a:gd name="T41" fmla="*/ 47 h 61"/>
                  <a:gd name="T42" fmla="*/ 67 w 77"/>
                  <a:gd name="T43" fmla="*/ 53 h 61"/>
                  <a:gd name="T44" fmla="*/ 56 w 77"/>
                  <a:gd name="T45" fmla="*/ 60 h 61"/>
                  <a:gd name="T46" fmla="*/ 40 w 77"/>
                  <a:gd name="T47" fmla="*/ 61 h 61"/>
                  <a:gd name="T48" fmla="*/ 24 w 77"/>
                  <a:gd name="T49" fmla="*/ 60 h 61"/>
                  <a:gd name="T50" fmla="*/ 11 w 77"/>
                  <a:gd name="T51" fmla="*/ 53 h 61"/>
                  <a:gd name="T52" fmla="*/ 3 w 77"/>
                  <a:gd name="T53" fmla="*/ 41 h 61"/>
                  <a:gd name="T54" fmla="*/ 0 w 77"/>
                  <a:gd name="T55" fmla="*/ 28 h 61"/>
                  <a:gd name="T56" fmla="*/ 0 w 77"/>
                  <a:gd name="T57" fmla="*/ 21 h 61"/>
                  <a:gd name="T58" fmla="*/ 3 w 77"/>
                  <a:gd name="T59" fmla="*/ 13 h 61"/>
                  <a:gd name="T60" fmla="*/ 8 w 77"/>
                  <a:gd name="T61" fmla="*/ 8 h 61"/>
                  <a:gd name="T62" fmla="*/ 12 w 77"/>
                  <a:gd name="T63" fmla="*/ 5 h 61"/>
                  <a:gd name="T64" fmla="*/ 18 w 77"/>
                  <a:gd name="T65" fmla="*/ 2 h 61"/>
                  <a:gd name="T66" fmla="*/ 24 w 77"/>
                  <a:gd name="T67" fmla="*/ 0 h 61"/>
                  <a:gd name="T68" fmla="*/ 29 w 77"/>
                  <a:gd name="T69" fmla="*/ 0 h 61"/>
                  <a:gd name="T70" fmla="*/ 29 w 77"/>
                  <a:gd name="T71" fmla="*/ 50 h 61"/>
                  <a:gd name="T72" fmla="*/ 24 w 77"/>
                  <a:gd name="T73" fmla="*/ 50 h 61"/>
                  <a:gd name="T74" fmla="*/ 24 w 77"/>
                  <a:gd name="T75" fmla="*/ 18 h 61"/>
                  <a:gd name="T76" fmla="*/ 18 w 77"/>
                  <a:gd name="T77" fmla="*/ 18 h 61"/>
                  <a:gd name="T78" fmla="*/ 15 w 77"/>
                  <a:gd name="T79" fmla="*/ 19 h 61"/>
                  <a:gd name="T80" fmla="*/ 11 w 77"/>
                  <a:gd name="T81" fmla="*/ 21 h 61"/>
                  <a:gd name="T82" fmla="*/ 8 w 77"/>
                  <a:gd name="T83" fmla="*/ 25 h 61"/>
                  <a:gd name="T84" fmla="*/ 6 w 77"/>
                  <a:gd name="T85" fmla="*/ 28 h 61"/>
                  <a:gd name="T86" fmla="*/ 5 w 77"/>
                  <a:gd name="T87" fmla="*/ 32 h 61"/>
                  <a:gd name="T88" fmla="*/ 6 w 77"/>
                  <a:gd name="T89" fmla="*/ 37 h 61"/>
                  <a:gd name="T90" fmla="*/ 8 w 77"/>
                  <a:gd name="T91" fmla="*/ 41 h 61"/>
                  <a:gd name="T92" fmla="*/ 11 w 77"/>
                  <a:gd name="T93" fmla="*/ 44 h 61"/>
                  <a:gd name="T94" fmla="*/ 13 w 77"/>
                  <a:gd name="T95" fmla="*/ 47 h 61"/>
                  <a:gd name="T96" fmla="*/ 19 w 77"/>
                  <a:gd name="T97" fmla="*/ 48 h 61"/>
                  <a:gd name="T98" fmla="*/ 24 w 77"/>
                  <a:gd name="T99" fmla="*/ 5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7" h="61">
                    <a:moveTo>
                      <a:pt x="29" y="50"/>
                    </a:moveTo>
                    <a:lnTo>
                      <a:pt x="44" y="48"/>
                    </a:lnTo>
                    <a:lnTo>
                      <a:pt x="54" y="42"/>
                    </a:lnTo>
                    <a:lnTo>
                      <a:pt x="60" y="37"/>
                    </a:lnTo>
                    <a:lnTo>
                      <a:pt x="63" y="29"/>
                    </a:lnTo>
                    <a:lnTo>
                      <a:pt x="63" y="24"/>
                    </a:lnTo>
                    <a:lnTo>
                      <a:pt x="63" y="16"/>
                    </a:lnTo>
                    <a:lnTo>
                      <a:pt x="60" y="10"/>
                    </a:lnTo>
                    <a:lnTo>
                      <a:pt x="57" y="8"/>
                    </a:lnTo>
                    <a:lnTo>
                      <a:pt x="53" y="5"/>
                    </a:lnTo>
                    <a:lnTo>
                      <a:pt x="47" y="2"/>
                    </a:lnTo>
                    <a:lnTo>
                      <a:pt x="48" y="0"/>
                    </a:lnTo>
                    <a:lnTo>
                      <a:pt x="56" y="2"/>
                    </a:lnTo>
                    <a:lnTo>
                      <a:pt x="63" y="5"/>
                    </a:lnTo>
                    <a:lnTo>
                      <a:pt x="69" y="10"/>
                    </a:lnTo>
                    <a:lnTo>
                      <a:pt x="73" y="16"/>
                    </a:lnTo>
                    <a:lnTo>
                      <a:pt x="76" y="22"/>
                    </a:lnTo>
                    <a:lnTo>
                      <a:pt x="77" y="29"/>
                    </a:lnTo>
                    <a:lnTo>
                      <a:pt x="76" y="37"/>
                    </a:lnTo>
                    <a:lnTo>
                      <a:pt x="75" y="42"/>
                    </a:lnTo>
                    <a:lnTo>
                      <a:pt x="72" y="47"/>
                    </a:lnTo>
                    <a:lnTo>
                      <a:pt x="67" y="53"/>
                    </a:lnTo>
                    <a:lnTo>
                      <a:pt x="56" y="60"/>
                    </a:lnTo>
                    <a:lnTo>
                      <a:pt x="40" y="61"/>
                    </a:lnTo>
                    <a:lnTo>
                      <a:pt x="24" y="60"/>
                    </a:lnTo>
                    <a:lnTo>
                      <a:pt x="11" y="53"/>
                    </a:lnTo>
                    <a:lnTo>
                      <a:pt x="3" y="41"/>
                    </a:lnTo>
                    <a:lnTo>
                      <a:pt x="0" y="28"/>
                    </a:lnTo>
                    <a:lnTo>
                      <a:pt x="0" y="21"/>
                    </a:lnTo>
                    <a:lnTo>
                      <a:pt x="3" y="13"/>
                    </a:lnTo>
                    <a:lnTo>
                      <a:pt x="8" y="8"/>
                    </a:lnTo>
                    <a:lnTo>
                      <a:pt x="12" y="5"/>
                    </a:lnTo>
                    <a:lnTo>
                      <a:pt x="18" y="2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29" y="50"/>
                    </a:lnTo>
                    <a:close/>
                    <a:moveTo>
                      <a:pt x="24" y="50"/>
                    </a:moveTo>
                    <a:lnTo>
                      <a:pt x="24" y="18"/>
                    </a:lnTo>
                    <a:lnTo>
                      <a:pt x="18" y="18"/>
                    </a:lnTo>
                    <a:lnTo>
                      <a:pt x="15" y="19"/>
                    </a:lnTo>
                    <a:lnTo>
                      <a:pt x="11" y="21"/>
                    </a:lnTo>
                    <a:lnTo>
                      <a:pt x="8" y="25"/>
                    </a:lnTo>
                    <a:lnTo>
                      <a:pt x="6" y="28"/>
                    </a:lnTo>
                    <a:lnTo>
                      <a:pt x="5" y="32"/>
                    </a:lnTo>
                    <a:lnTo>
                      <a:pt x="6" y="37"/>
                    </a:lnTo>
                    <a:lnTo>
                      <a:pt x="8" y="41"/>
                    </a:lnTo>
                    <a:lnTo>
                      <a:pt x="11" y="44"/>
                    </a:lnTo>
                    <a:lnTo>
                      <a:pt x="13" y="47"/>
                    </a:lnTo>
                    <a:lnTo>
                      <a:pt x="19" y="48"/>
                    </a:lnTo>
                    <a:lnTo>
                      <a:pt x="2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3" name="Freeform 2929"/>
              <p:cNvSpPr>
                <a:spLocks/>
              </p:cNvSpPr>
              <p:nvPr/>
            </p:nvSpPr>
            <p:spPr bwMode="auto">
              <a:xfrm>
                <a:off x="491" y="2324"/>
                <a:ext cx="77" cy="63"/>
              </a:xfrm>
              <a:custGeom>
                <a:avLst/>
                <a:gdLst>
                  <a:gd name="T0" fmla="*/ 45 w 77"/>
                  <a:gd name="T1" fmla="*/ 0 h 63"/>
                  <a:gd name="T2" fmla="*/ 60 w 77"/>
                  <a:gd name="T3" fmla="*/ 5 h 63"/>
                  <a:gd name="T4" fmla="*/ 70 w 77"/>
                  <a:gd name="T5" fmla="*/ 12 h 63"/>
                  <a:gd name="T6" fmla="*/ 75 w 77"/>
                  <a:gd name="T7" fmla="*/ 18 h 63"/>
                  <a:gd name="T8" fmla="*/ 76 w 77"/>
                  <a:gd name="T9" fmla="*/ 25 h 63"/>
                  <a:gd name="T10" fmla="*/ 77 w 77"/>
                  <a:gd name="T11" fmla="*/ 31 h 63"/>
                  <a:gd name="T12" fmla="*/ 76 w 77"/>
                  <a:gd name="T13" fmla="*/ 37 h 63"/>
                  <a:gd name="T14" fmla="*/ 75 w 77"/>
                  <a:gd name="T15" fmla="*/ 42 h 63"/>
                  <a:gd name="T16" fmla="*/ 72 w 77"/>
                  <a:gd name="T17" fmla="*/ 48 h 63"/>
                  <a:gd name="T18" fmla="*/ 67 w 77"/>
                  <a:gd name="T19" fmla="*/ 53 h 63"/>
                  <a:gd name="T20" fmla="*/ 54 w 77"/>
                  <a:gd name="T21" fmla="*/ 60 h 63"/>
                  <a:gd name="T22" fmla="*/ 38 w 77"/>
                  <a:gd name="T23" fmla="*/ 63 h 63"/>
                  <a:gd name="T24" fmla="*/ 24 w 77"/>
                  <a:gd name="T25" fmla="*/ 60 h 63"/>
                  <a:gd name="T26" fmla="*/ 11 w 77"/>
                  <a:gd name="T27" fmla="*/ 53 h 63"/>
                  <a:gd name="T28" fmla="*/ 3 w 77"/>
                  <a:gd name="T29" fmla="*/ 41 h 63"/>
                  <a:gd name="T30" fmla="*/ 0 w 77"/>
                  <a:gd name="T31" fmla="*/ 28 h 63"/>
                  <a:gd name="T32" fmla="*/ 0 w 77"/>
                  <a:gd name="T33" fmla="*/ 22 h 63"/>
                  <a:gd name="T34" fmla="*/ 3 w 77"/>
                  <a:gd name="T35" fmla="*/ 16 h 63"/>
                  <a:gd name="T36" fmla="*/ 6 w 77"/>
                  <a:gd name="T37" fmla="*/ 10 h 63"/>
                  <a:gd name="T38" fmla="*/ 9 w 77"/>
                  <a:gd name="T39" fmla="*/ 7 h 63"/>
                  <a:gd name="T40" fmla="*/ 13 w 77"/>
                  <a:gd name="T41" fmla="*/ 5 h 63"/>
                  <a:gd name="T42" fmla="*/ 18 w 77"/>
                  <a:gd name="T43" fmla="*/ 5 h 63"/>
                  <a:gd name="T44" fmla="*/ 21 w 77"/>
                  <a:gd name="T45" fmla="*/ 5 h 63"/>
                  <a:gd name="T46" fmla="*/ 22 w 77"/>
                  <a:gd name="T47" fmla="*/ 6 h 63"/>
                  <a:gd name="T48" fmla="*/ 24 w 77"/>
                  <a:gd name="T49" fmla="*/ 7 h 63"/>
                  <a:gd name="T50" fmla="*/ 24 w 77"/>
                  <a:gd name="T51" fmla="*/ 10 h 63"/>
                  <a:gd name="T52" fmla="*/ 24 w 77"/>
                  <a:gd name="T53" fmla="*/ 13 h 63"/>
                  <a:gd name="T54" fmla="*/ 22 w 77"/>
                  <a:gd name="T55" fmla="*/ 16 h 63"/>
                  <a:gd name="T56" fmla="*/ 21 w 77"/>
                  <a:gd name="T57" fmla="*/ 18 h 63"/>
                  <a:gd name="T58" fmla="*/ 19 w 77"/>
                  <a:gd name="T59" fmla="*/ 19 h 63"/>
                  <a:gd name="T60" fmla="*/ 15 w 77"/>
                  <a:gd name="T61" fmla="*/ 19 h 63"/>
                  <a:gd name="T62" fmla="*/ 11 w 77"/>
                  <a:gd name="T63" fmla="*/ 21 h 63"/>
                  <a:gd name="T64" fmla="*/ 8 w 77"/>
                  <a:gd name="T65" fmla="*/ 22 h 63"/>
                  <a:gd name="T66" fmla="*/ 6 w 77"/>
                  <a:gd name="T67" fmla="*/ 26 h 63"/>
                  <a:gd name="T68" fmla="*/ 5 w 77"/>
                  <a:gd name="T69" fmla="*/ 29 h 63"/>
                  <a:gd name="T70" fmla="*/ 6 w 77"/>
                  <a:gd name="T71" fmla="*/ 35 h 63"/>
                  <a:gd name="T72" fmla="*/ 8 w 77"/>
                  <a:gd name="T73" fmla="*/ 39 h 63"/>
                  <a:gd name="T74" fmla="*/ 11 w 77"/>
                  <a:gd name="T75" fmla="*/ 42 h 63"/>
                  <a:gd name="T76" fmla="*/ 16 w 77"/>
                  <a:gd name="T77" fmla="*/ 45 h 63"/>
                  <a:gd name="T78" fmla="*/ 24 w 77"/>
                  <a:gd name="T79" fmla="*/ 48 h 63"/>
                  <a:gd name="T80" fmla="*/ 31 w 77"/>
                  <a:gd name="T81" fmla="*/ 48 h 63"/>
                  <a:gd name="T82" fmla="*/ 40 w 77"/>
                  <a:gd name="T83" fmla="*/ 48 h 63"/>
                  <a:gd name="T84" fmla="*/ 47 w 77"/>
                  <a:gd name="T85" fmla="*/ 45 h 63"/>
                  <a:gd name="T86" fmla="*/ 54 w 77"/>
                  <a:gd name="T87" fmla="*/ 42 h 63"/>
                  <a:gd name="T88" fmla="*/ 59 w 77"/>
                  <a:gd name="T89" fmla="*/ 38 h 63"/>
                  <a:gd name="T90" fmla="*/ 61 w 77"/>
                  <a:gd name="T91" fmla="*/ 35 h 63"/>
                  <a:gd name="T92" fmla="*/ 63 w 77"/>
                  <a:gd name="T93" fmla="*/ 29 h 63"/>
                  <a:gd name="T94" fmla="*/ 63 w 77"/>
                  <a:gd name="T95" fmla="*/ 25 h 63"/>
                  <a:gd name="T96" fmla="*/ 63 w 77"/>
                  <a:gd name="T97" fmla="*/ 19 h 63"/>
                  <a:gd name="T98" fmla="*/ 61 w 77"/>
                  <a:gd name="T99" fmla="*/ 15 h 63"/>
                  <a:gd name="T100" fmla="*/ 59 w 77"/>
                  <a:gd name="T101" fmla="*/ 10 h 63"/>
                  <a:gd name="T102" fmla="*/ 56 w 77"/>
                  <a:gd name="T103" fmla="*/ 7 h 63"/>
                  <a:gd name="T104" fmla="*/ 51 w 77"/>
                  <a:gd name="T105" fmla="*/ 5 h 63"/>
                  <a:gd name="T106" fmla="*/ 44 w 77"/>
                  <a:gd name="T107" fmla="*/ 2 h 63"/>
                  <a:gd name="T108" fmla="*/ 45 w 77"/>
                  <a:gd name="T10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7" h="63">
                    <a:moveTo>
                      <a:pt x="45" y="0"/>
                    </a:moveTo>
                    <a:lnTo>
                      <a:pt x="60" y="5"/>
                    </a:lnTo>
                    <a:lnTo>
                      <a:pt x="70" y="12"/>
                    </a:lnTo>
                    <a:lnTo>
                      <a:pt x="75" y="18"/>
                    </a:lnTo>
                    <a:lnTo>
                      <a:pt x="76" y="25"/>
                    </a:lnTo>
                    <a:lnTo>
                      <a:pt x="77" y="31"/>
                    </a:lnTo>
                    <a:lnTo>
                      <a:pt x="76" y="37"/>
                    </a:lnTo>
                    <a:lnTo>
                      <a:pt x="75" y="42"/>
                    </a:lnTo>
                    <a:lnTo>
                      <a:pt x="72" y="48"/>
                    </a:lnTo>
                    <a:lnTo>
                      <a:pt x="67" y="53"/>
                    </a:lnTo>
                    <a:lnTo>
                      <a:pt x="54" y="60"/>
                    </a:lnTo>
                    <a:lnTo>
                      <a:pt x="38" y="63"/>
                    </a:lnTo>
                    <a:lnTo>
                      <a:pt x="24" y="60"/>
                    </a:lnTo>
                    <a:lnTo>
                      <a:pt x="11" y="53"/>
                    </a:lnTo>
                    <a:lnTo>
                      <a:pt x="3" y="41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3" y="16"/>
                    </a:lnTo>
                    <a:lnTo>
                      <a:pt x="6" y="10"/>
                    </a:lnTo>
                    <a:lnTo>
                      <a:pt x="9" y="7"/>
                    </a:lnTo>
                    <a:lnTo>
                      <a:pt x="13" y="5"/>
                    </a:lnTo>
                    <a:lnTo>
                      <a:pt x="18" y="5"/>
                    </a:lnTo>
                    <a:lnTo>
                      <a:pt x="21" y="5"/>
                    </a:lnTo>
                    <a:lnTo>
                      <a:pt x="22" y="6"/>
                    </a:lnTo>
                    <a:lnTo>
                      <a:pt x="24" y="7"/>
                    </a:lnTo>
                    <a:lnTo>
                      <a:pt x="24" y="10"/>
                    </a:lnTo>
                    <a:lnTo>
                      <a:pt x="24" y="13"/>
                    </a:lnTo>
                    <a:lnTo>
                      <a:pt x="22" y="16"/>
                    </a:lnTo>
                    <a:lnTo>
                      <a:pt x="21" y="18"/>
                    </a:lnTo>
                    <a:lnTo>
                      <a:pt x="19" y="19"/>
                    </a:lnTo>
                    <a:lnTo>
                      <a:pt x="15" y="19"/>
                    </a:lnTo>
                    <a:lnTo>
                      <a:pt x="11" y="21"/>
                    </a:lnTo>
                    <a:lnTo>
                      <a:pt x="8" y="22"/>
                    </a:lnTo>
                    <a:lnTo>
                      <a:pt x="6" y="26"/>
                    </a:lnTo>
                    <a:lnTo>
                      <a:pt x="5" y="29"/>
                    </a:lnTo>
                    <a:lnTo>
                      <a:pt x="6" y="35"/>
                    </a:lnTo>
                    <a:lnTo>
                      <a:pt x="8" y="39"/>
                    </a:lnTo>
                    <a:lnTo>
                      <a:pt x="11" y="42"/>
                    </a:lnTo>
                    <a:lnTo>
                      <a:pt x="16" y="45"/>
                    </a:lnTo>
                    <a:lnTo>
                      <a:pt x="24" y="48"/>
                    </a:lnTo>
                    <a:lnTo>
                      <a:pt x="31" y="48"/>
                    </a:lnTo>
                    <a:lnTo>
                      <a:pt x="40" y="48"/>
                    </a:lnTo>
                    <a:lnTo>
                      <a:pt x="47" y="45"/>
                    </a:lnTo>
                    <a:lnTo>
                      <a:pt x="54" y="42"/>
                    </a:lnTo>
                    <a:lnTo>
                      <a:pt x="59" y="38"/>
                    </a:lnTo>
                    <a:lnTo>
                      <a:pt x="61" y="35"/>
                    </a:lnTo>
                    <a:lnTo>
                      <a:pt x="63" y="29"/>
                    </a:lnTo>
                    <a:lnTo>
                      <a:pt x="63" y="25"/>
                    </a:lnTo>
                    <a:lnTo>
                      <a:pt x="63" y="19"/>
                    </a:lnTo>
                    <a:lnTo>
                      <a:pt x="61" y="15"/>
                    </a:lnTo>
                    <a:lnTo>
                      <a:pt x="59" y="10"/>
                    </a:lnTo>
                    <a:lnTo>
                      <a:pt x="56" y="7"/>
                    </a:lnTo>
                    <a:lnTo>
                      <a:pt x="51" y="5"/>
                    </a:lnTo>
                    <a:lnTo>
                      <a:pt x="44" y="2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4" name="Freeform 2930"/>
              <p:cNvSpPr>
                <a:spLocks/>
              </p:cNvSpPr>
              <p:nvPr/>
            </p:nvSpPr>
            <p:spPr bwMode="auto">
              <a:xfrm>
                <a:off x="452" y="2270"/>
                <a:ext cx="116" cy="47"/>
              </a:xfrm>
              <a:custGeom>
                <a:avLst/>
                <a:gdLst>
                  <a:gd name="T0" fmla="*/ 0 w 116"/>
                  <a:gd name="T1" fmla="*/ 0 h 47"/>
                  <a:gd name="T2" fmla="*/ 116 w 116"/>
                  <a:gd name="T3" fmla="*/ 41 h 47"/>
                  <a:gd name="T4" fmla="*/ 116 w 116"/>
                  <a:gd name="T5" fmla="*/ 47 h 47"/>
                  <a:gd name="T6" fmla="*/ 0 w 116"/>
                  <a:gd name="T7" fmla="*/ 8 h 47"/>
                  <a:gd name="T8" fmla="*/ 0 w 116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47">
                    <a:moveTo>
                      <a:pt x="0" y="0"/>
                    </a:moveTo>
                    <a:lnTo>
                      <a:pt x="116" y="41"/>
                    </a:lnTo>
                    <a:lnTo>
                      <a:pt x="116" y="47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5" name="Freeform 2931"/>
              <p:cNvSpPr>
                <a:spLocks/>
              </p:cNvSpPr>
              <p:nvPr/>
            </p:nvSpPr>
            <p:spPr bwMode="auto">
              <a:xfrm>
                <a:off x="491" y="2147"/>
                <a:ext cx="76" cy="122"/>
              </a:xfrm>
              <a:custGeom>
                <a:avLst/>
                <a:gdLst>
                  <a:gd name="T0" fmla="*/ 12 w 76"/>
                  <a:gd name="T1" fmla="*/ 94 h 122"/>
                  <a:gd name="T2" fmla="*/ 8 w 76"/>
                  <a:gd name="T3" fmla="*/ 90 h 122"/>
                  <a:gd name="T4" fmla="*/ 3 w 76"/>
                  <a:gd name="T5" fmla="*/ 86 h 122"/>
                  <a:gd name="T6" fmla="*/ 0 w 76"/>
                  <a:gd name="T7" fmla="*/ 77 h 122"/>
                  <a:gd name="T8" fmla="*/ 0 w 76"/>
                  <a:gd name="T9" fmla="*/ 68 h 122"/>
                  <a:gd name="T10" fmla="*/ 5 w 76"/>
                  <a:gd name="T11" fmla="*/ 61 h 122"/>
                  <a:gd name="T12" fmla="*/ 12 w 76"/>
                  <a:gd name="T13" fmla="*/ 57 h 122"/>
                  <a:gd name="T14" fmla="*/ 11 w 76"/>
                  <a:gd name="T15" fmla="*/ 49 h 122"/>
                  <a:gd name="T16" fmla="*/ 3 w 76"/>
                  <a:gd name="T17" fmla="*/ 41 h 122"/>
                  <a:gd name="T18" fmla="*/ 0 w 76"/>
                  <a:gd name="T19" fmla="*/ 29 h 122"/>
                  <a:gd name="T20" fmla="*/ 3 w 76"/>
                  <a:gd name="T21" fmla="*/ 19 h 122"/>
                  <a:gd name="T22" fmla="*/ 13 w 76"/>
                  <a:gd name="T23" fmla="*/ 11 h 122"/>
                  <a:gd name="T24" fmla="*/ 21 w 76"/>
                  <a:gd name="T25" fmla="*/ 10 h 122"/>
                  <a:gd name="T26" fmla="*/ 59 w 76"/>
                  <a:gd name="T27" fmla="*/ 10 h 122"/>
                  <a:gd name="T28" fmla="*/ 67 w 76"/>
                  <a:gd name="T29" fmla="*/ 9 h 122"/>
                  <a:gd name="T30" fmla="*/ 70 w 76"/>
                  <a:gd name="T31" fmla="*/ 7 h 122"/>
                  <a:gd name="T32" fmla="*/ 73 w 76"/>
                  <a:gd name="T33" fmla="*/ 3 h 122"/>
                  <a:gd name="T34" fmla="*/ 76 w 76"/>
                  <a:gd name="T35" fmla="*/ 0 h 122"/>
                  <a:gd name="T36" fmla="*/ 75 w 76"/>
                  <a:gd name="T37" fmla="*/ 33 h 122"/>
                  <a:gd name="T38" fmla="*/ 73 w 76"/>
                  <a:gd name="T39" fmla="*/ 29 h 122"/>
                  <a:gd name="T40" fmla="*/ 70 w 76"/>
                  <a:gd name="T41" fmla="*/ 25 h 122"/>
                  <a:gd name="T42" fmla="*/ 66 w 76"/>
                  <a:gd name="T43" fmla="*/ 23 h 122"/>
                  <a:gd name="T44" fmla="*/ 59 w 76"/>
                  <a:gd name="T45" fmla="*/ 23 h 122"/>
                  <a:gd name="T46" fmla="*/ 22 w 76"/>
                  <a:gd name="T47" fmla="*/ 23 h 122"/>
                  <a:gd name="T48" fmla="*/ 15 w 76"/>
                  <a:gd name="T49" fmla="*/ 26 h 122"/>
                  <a:gd name="T50" fmla="*/ 11 w 76"/>
                  <a:gd name="T51" fmla="*/ 32 h 122"/>
                  <a:gd name="T52" fmla="*/ 11 w 76"/>
                  <a:gd name="T53" fmla="*/ 39 h 122"/>
                  <a:gd name="T54" fmla="*/ 15 w 76"/>
                  <a:gd name="T55" fmla="*/ 48 h 122"/>
                  <a:gd name="T56" fmla="*/ 21 w 76"/>
                  <a:gd name="T57" fmla="*/ 54 h 122"/>
                  <a:gd name="T58" fmla="*/ 63 w 76"/>
                  <a:gd name="T59" fmla="*/ 54 h 122"/>
                  <a:gd name="T60" fmla="*/ 69 w 76"/>
                  <a:gd name="T61" fmla="*/ 54 h 122"/>
                  <a:gd name="T62" fmla="*/ 73 w 76"/>
                  <a:gd name="T63" fmla="*/ 51 h 122"/>
                  <a:gd name="T64" fmla="*/ 75 w 76"/>
                  <a:gd name="T65" fmla="*/ 43 h 122"/>
                  <a:gd name="T66" fmla="*/ 76 w 76"/>
                  <a:gd name="T67" fmla="*/ 78 h 122"/>
                  <a:gd name="T68" fmla="*/ 73 w 76"/>
                  <a:gd name="T69" fmla="*/ 74 h 122"/>
                  <a:gd name="T70" fmla="*/ 70 w 76"/>
                  <a:gd name="T71" fmla="*/ 70 h 122"/>
                  <a:gd name="T72" fmla="*/ 66 w 76"/>
                  <a:gd name="T73" fmla="*/ 68 h 122"/>
                  <a:gd name="T74" fmla="*/ 59 w 76"/>
                  <a:gd name="T75" fmla="*/ 68 h 122"/>
                  <a:gd name="T76" fmla="*/ 22 w 76"/>
                  <a:gd name="T77" fmla="*/ 68 h 122"/>
                  <a:gd name="T78" fmla="*/ 15 w 76"/>
                  <a:gd name="T79" fmla="*/ 71 h 122"/>
                  <a:gd name="T80" fmla="*/ 11 w 76"/>
                  <a:gd name="T81" fmla="*/ 77 h 122"/>
                  <a:gd name="T82" fmla="*/ 11 w 76"/>
                  <a:gd name="T83" fmla="*/ 84 h 122"/>
                  <a:gd name="T84" fmla="*/ 16 w 76"/>
                  <a:gd name="T85" fmla="*/ 94 h 122"/>
                  <a:gd name="T86" fmla="*/ 59 w 76"/>
                  <a:gd name="T87" fmla="*/ 99 h 122"/>
                  <a:gd name="T88" fmla="*/ 67 w 76"/>
                  <a:gd name="T89" fmla="*/ 99 h 122"/>
                  <a:gd name="T90" fmla="*/ 72 w 76"/>
                  <a:gd name="T91" fmla="*/ 97 h 122"/>
                  <a:gd name="T92" fmla="*/ 73 w 76"/>
                  <a:gd name="T93" fmla="*/ 93 h 122"/>
                  <a:gd name="T94" fmla="*/ 76 w 76"/>
                  <a:gd name="T95" fmla="*/ 88 h 122"/>
                  <a:gd name="T96" fmla="*/ 75 w 76"/>
                  <a:gd name="T97" fmla="*/ 122 h 122"/>
                  <a:gd name="T98" fmla="*/ 73 w 76"/>
                  <a:gd name="T99" fmla="*/ 116 h 122"/>
                  <a:gd name="T100" fmla="*/ 69 w 76"/>
                  <a:gd name="T101" fmla="*/ 113 h 122"/>
                  <a:gd name="T102" fmla="*/ 63 w 76"/>
                  <a:gd name="T103" fmla="*/ 112 h 122"/>
                  <a:gd name="T104" fmla="*/ 31 w 76"/>
                  <a:gd name="T105" fmla="*/ 112 h 122"/>
                  <a:gd name="T106" fmla="*/ 18 w 76"/>
                  <a:gd name="T107" fmla="*/ 113 h 122"/>
                  <a:gd name="T108" fmla="*/ 12 w 76"/>
                  <a:gd name="T109" fmla="*/ 113 h 122"/>
                  <a:gd name="T110" fmla="*/ 9 w 76"/>
                  <a:gd name="T111" fmla="*/ 116 h 122"/>
                  <a:gd name="T112" fmla="*/ 9 w 76"/>
                  <a:gd name="T113" fmla="*/ 119 h 122"/>
                  <a:gd name="T114" fmla="*/ 9 w 76"/>
                  <a:gd name="T115" fmla="*/ 122 h 122"/>
                  <a:gd name="T116" fmla="*/ 0 w 76"/>
                  <a:gd name="T117" fmla="*/ 9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6" h="122">
                    <a:moveTo>
                      <a:pt x="16" y="99"/>
                    </a:moveTo>
                    <a:lnTo>
                      <a:pt x="12" y="94"/>
                    </a:lnTo>
                    <a:lnTo>
                      <a:pt x="9" y="93"/>
                    </a:lnTo>
                    <a:lnTo>
                      <a:pt x="8" y="90"/>
                    </a:lnTo>
                    <a:lnTo>
                      <a:pt x="6" y="88"/>
                    </a:lnTo>
                    <a:lnTo>
                      <a:pt x="3" y="86"/>
                    </a:lnTo>
                    <a:lnTo>
                      <a:pt x="2" y="81"/>
                    </a:lnTo>
                    <a:lnTo>
                      <a:pt x="0" y="77"/>
                    </a:lnTo>
                    <a:lnTo>
                      <a:pt x="0" y="73"/>
                    </a:lnTo>
                    <a:lnTo>
                      <a:pt x="0" y="68"/>
                    </a:lnTo>
                    <a:lnTo>
                      <a:pt x="2" y="65"/>
                    </a:lnTo>
                    <a:lnTo>
                      <a:pt x="5" y="61"/>
                    </a:lnTo>
                    <a:lnTo>
                      <a:pt x="8" y="58"/>
                    </a:lnTo>
                    <a:lnTo>
                      <a:pt x="12" y="57"/>
                    </a:lnTo>
                    <a:lnTo>
                      <a:pt x="16" y="55"/>
                    </a:lnTo>
                    <a:lnTo>
                      <a:pt x="11" y="49"/>
                    </a:lnTo>
                    <a:lnTo>
                      <a:pt x="6" y="45"/>
                    </a:lnTo>
                    <a:lnTo>
                      <a:pt x="3" y="41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0" y="23"/>
                    </a:lnTo>
                    <a:lnTo>
                      <a:pt x="3" y="19"/>
                    </a:lnTo>
                    <a:lnTo>
                      <a:pt x="8" y="14"/>
                    </a:lnTo>
                    <a:lnTo>
                      <a:pt x="13" y="11"/>
                    </a:lnTo>
                    <a:lnTo>
                      <a:pt x="16" y="10"/>
                    </a:lnTo>
                    <a:lnTo>
                      <a:pt x="21" y="10"/>
                    </a:lnTo>
                    <a:lnTo>
                      <a:pt x="27" y="10"/>
                    </a:lnTo>
                    <a:lnTo>
                      <a:pt x="59" y="10"/>
                    </a:lnTo>
                    <a:lnTo>
                      <a:pt x="63" y="10"/>
                    </a:lnTo>
                    <a:lnTo>
                      <a:pt x="67" y="9"/>
                    </a:lnTo>
                    <a:lnTo>
                      <a:pt x="69" y="9"/>
                    </a:lnTo>
                    <a:lnTo>
                      <a:pt x="70" y="7"/>
                    </a:lnTo>
                    <a:lnTo>
                      <a:pt x="73" y="6"/>
                    </a:lnTo>
                    <a:lnTo>
                      <a:pt x="73" y="3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6" y="33"/>
                    </a:lnTo>
                    <a:lnTo>
                      <a:pt x="75" y="33"/>
                    </a:lnTo>
                    <a:lnTo>
                      <a:pt x="75" y="32"/>
                    </a:lnTo>
                    <a:lnTo>
                      <a:pt x="73" y="29"/>
                    </a:lnTo>
                    <a:lnTo>
                      <a:pt x="72" y="26"/>
                    </a:lnTo>
                    <a:lnTo>
                      <a:pt x="70" y="25"/>
                    </a:lnTo>
                    <a:lnTo>
                      <a:pt x="67" y="23"/>
                    </a:lnTo>
                    <a:lnTo>
                      <a:pt x="66" y="23"/>
                    </a:lnTo>
                    <a:lnTo>
                      <a:pt x="63" y="23"/>
                    </a:lnTo>
                    <a:lnTo>
                      <a:pt x="59" y="23"/>
                    </a:lnTo>
                    <a:lnTo>
                      <a:pt x="28" y="23"/>
                    </a:lnTo>
                    <a:lnTo>
                      <a:pt x="22" y="23"/>
                    </a:lnTo>
                    <a:lnTo>
                      <a:pt x="18" y="25"/>
                    </a:lnTo>
                    <a:lnTo>
                      <a:pt x="15" y="26"/>
                    </a:lnTo>
                    <a:lnTo>
                      <a:pt x="12" y="27"/>
                    </a:lnTo>
                    <a:lnTo>
                      <a:pt x="11" y="32"/>
                    </a:lnTo>
                    <a:lnTo>
                      <a:pt x="11" y="35"/>
                    </a:lnTo>
                    <a:lnTo>
                      <a:pt x="11" y="39"/>
                    </a:lnTo>
                    <a:lnTo>
                      <a:pt x="12" y="43"/>
                    </a:lnTo>
                    <a:lnTo>
                      <a:pt x="15" y="48"/>
                    </a:lnTo>
                    <a:lnTo>
                      <a:pt x="21" y="54"/>
                    </a:lnTo>
                    <a:lnTo>
                      <a:pt x="21" y="54"/>
                    </a:lnTo>
                    <a:lnTo>
                      <a:pt x="59" y="54"/>
                    </a:lnTo>
                    <a:lnTo>
                      <a:pt x="63" y="54"/>
                    </a:lnTo>
                    <a:lnTo>
                      <a:pt x="67" y="54"/>
                    </a:lnTo>
                    <a:lnTo>
                      <a:pt x="69" y="54"/>
                    </a:lnTo>
                    <a:lnTo>
                      <a:pt x="70" y="52"/>
                    </a:lnTo>
                    <a:lnTo>
                      <a:pt x="73" y="51"/>
                    </a:lnTo>
                    <a:lnTo>
                      <a:pt x="73" y="48"/>
                    </a:lnTo>
                    <a:lnTo>
                      <a:pt x="75" y="43"/>
                    </a:lnTo>
                    <a:lnTo>
                      <a:pt x="76" y="43"/>
                    </a:lnTo>
                    <a:lnTo>
                      <a:pt x="76" y="78"/>
                    </a:lnTo>
                    <a:lnTo>
                      <a:pt x="75" y="78"/>
                    </a:lnTo>
                    <a:lnTo>
                      <a:pt x="73" y="74"/>
                    </a:lnTo>
                    <a:lnTo>
                      <a:pt x="72" y="71"/>
                    </a:lnTo>
                    <a:lnTo>
                      <a:pt x="70" y="70"/>
                    </a:lnTo>
                    <a:lnTo>
                      <a:pt x="67" y="68"/>
                    </a:lnTo>
                    <a:lnTo>
                      <a:pt x="66" y="68"/>
                    </a:lnTo>
                    <a:lnTo>
                      <a:pt x="63" y="68"/>
                    </a:lnTo>
                    <a:lnTo>
                      <a:pt x="59" y="68"/>
                    </a:lnTo>
                    <a:lnTo>
                      <a:pt x="28" y="68"/>
                    </a:lnTo>
                    <a:lnTo>
                      <a:pt x="22" y="68"/>
                    </a:lnTo>
                    <a:lnTo>
                      <a:pt x="18" y="70"/>
                    </a:lnTo>
                    <a:lnTo>
                      <a:pt x="15" y="71"/>
                    </a:lnTo>
                    <a:lnTo>
                      <a:pt x="12" y="73"/>
                    </a:lnTo>
                    <a:lnTo>
                      <a:pt x="11" y="77"/>
                    </a:lnTo>
                    <a:lnTo>
                      <a:pt x="11" y="80"/>
                    </a:lnTo>
                    <a:lnTo>
                      <a:pt x="11" y="84"/>
                    </a:lnTo>
                    <a:lnTo>
                      <a:pt x="12" y="88"/>
                    </a:lnTo>
                    <a:lnTo>
                      <a:pt x="16" y="94"/>
                    </a:lnTo>
                    <a:lnTo>
                      <a:pt x="21" y="99"/>
                    </a:lnTo>
                    <a:lnTo>
                      <a:pt x="59" y="99"/>
                    </a:lnTo>
                    <a:lnTo>
                      <a:pt x="63" y="99"/>
                    </a:lnTo>
                    <a:lnTo>
                      <a:pt x="67" y="99"/>
                    </a:lnTo>
                    <a:lnTo>
                      <a:pt x="69" y="97"/>
                    </a:lnTo>
                    <a:lnTo>
                      <a:pt x="72" y="97"/>
                    </a:lnTo>
                    <a:lnTo>
                      <a:pt x="73" y="96"/>
                    </a:lnTo>
                    <a:lnTo>
                      <a:pt x="73" y="93"/>
                    </a:lnTo>
                    <a:lnTo>
                      <a:pt x="75" y="88"/>
                    </a:lnTo>
                    <a:lnTo>
                      <a:pt x="76" y="88"/>
                    </a:lnTo>
                    <a:lnTo>
                      <a:pt x="76" y="122"/>
                    </a:lnTo>
                    <a:lnTo>
                      <a:pt x="75" y="122"/>
                    </a:lnTo>
                    <a:lnTo>
                      <a:pt x="73" y="119"/>
                    </a:lnTo>
                    <a:lnTo>
                      <a:pt x="73" y="116"/>
                    </a:lnTo>
                    <a:lnTo>
                      <a:pt x="72" y="115"/>
                    </a:lnTo>
                    <a:lnTo>
                      <a:pt x="69" y="113"/>
                    </a:lnTo>
                    <a:lnTo>
                      <a:pt x="66" y="113"/>
                    </a:lnTo>
                    <a:lnTo>
                      <a:pt x="63" y="112"/>
                    </a:lnTo>
                    <a:lnTo>
                      <a:pt x="59" y="112"/>
                    </a:lnTo>
                    <a:lnTo>
                      <a:pt x="31" y="112"/>
                    </a:lnTo>
                    <a:lnTo>
                      <a:pt x="24" y="112"/>
                    </a:lnTo>
                    <a:lnTo>
                      <a:pt x="18" y="113"/>
                    </a:lnTo>
                    <a:lnTo>
                      <a:pt x="13" y="113"/>
                    </a:lnTo>
                    <a:lnTo>
                      <a:pt x="12" y="113"/>
                    </a:lnTo>
                    <a:lnTo>
                      <a:pt x="11" y="115"/>
                    </a:lnTo>
                    <a:lnTo>
                      <a:pt x="9" y="116"/>
                    </a:lnTo>
                    <a:lnTo>
                      <a:pt x="9" y="118"/>
                    </a:lnTo>
                    <a:lnTo>
                      <a:pt x="9" y="119"/>
                    </a:lnTo>
                    <a:lnTo>
                      <a:pt x="11" y="122"/>
                    </a:lnTo>
                    <a:lnTo>
                      <a:pt x="9" y="122"/>
                    </a:lnTo>
                    <a:lnTo>
                      <a:pt x="0" y="102"/>
                    </a:lnTo>
                    <a:lnTo>
                      <a:pt x="0" y="99"/>
                    </a:lnTo>
                    <a:lnTo>
                      <a:pt x="1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6" name="Freeform 2932"/>
              <p:cNvSpPr>
                <a:spLocks/>
              </p:cNvSpPr>
              <p:nvPr/>
            </p:nvSpPr>
            <p:spPr bwMode="auto">
              <a:xfrm>
                <a:off x="491" y="2089"/>
                <a:ext cx="76" cy="52"/>
              </a:xfrm>
              <a:custGeom>
                <a:avLst/>
                <a:gdLst>
                  <a:gd name="T0" fmla="*/ 0 w 76"/>
                  <a:gd name="T1" fmla="*/ 29 h 52"/>
                  <a:gd name="T2" fmla="*/ 19 w 76"/>
                  <a:gd name="T3" fmla="*/ 29 h 52"/>
                  <a:gd name="T4" fmla="*/ 11 w 76"/>
                  <a:gd name="T5" fmla="*/ 23 h 52"/>
                  <a:gd name="T6" fmla="*/ 5 w 76"/>
                  <a:gd name="T7" fmla="*/ 19 h 52"/>
                  <a:gd name="T8" fmla="*/ 2 w 76"/>
                  <a:gd name="T9" fmla="*/ 14 h 52"/>
                  <a:gd name="T10" fmla="*/ 0 w 76"/>
                  <a:gd name="T11" fmla="*/ 10 h 52"/>
                  <a:gd name="T12" fmla="*/ 0 w 76"/>
                  <a:gd name="T13" fmla="*/ 5 h 52"/>
                  <a:gd name="T14" fmla="*/ 3 w 76"/>
                  <a:gd name="T15" fmla="*/ 3 h 52"/>
                  <a:gd name="T16" fmla="*/ 6 w 76"/>
                  <a:gd name="T17" fmla="*/ 0 h 52"/>
                  <a:gd name="T18" fmla="*/ 11 w 76"/>
                  <a:gd name="T19" fmla="*/ 0 h 52"/>
                  <a:gd name="T20" fmla="*/ 13 w 76"/>
                  <a:gd name="T21" fmla="*/ 0 h 52"/>
                  <a:gd name="T22" fmla="*/ 16 w 76"/>
                  <a:gd name="T23" fmla="*/ 1 h 52"/>
                  <a:gd name="T24" fmla="*/ 18 w 76"/>
                  <a:gd name="T25" fmla="*/ 3 h 52"/>
                  <a:gd name="T26" fmla="*/ 19 w 76"/>
                  <a:gd name="T27" fmla="*/ 5 h 52"/>
                  <a:gd name="T28" fmla="*/ 18 w 76"/>
                  <a:gd name="T29" fmla="*/ 8 h 52"/>
                  <a:gd name="T30" fmla="*/ 15 w 76"/>
                  <a:gd name="T31" fmla="*/ 11 h 52"/>
                  <a:gd name="T32" fmla="*/ 13 w 76"/>
                  <a:gd name="T33" fmla="*/ 14 h 52"/>
                  <a:gd name="T34" fmla="*/ 12 w 76"/>
                  <a:gd name="T35" fmla="*/ 17 h 52"/>
                  <a:gd name="T36" fmla="*/ 12 w 76"/>
                  <a:gd name="T37" fmla="*/ 19 h 52"/>
                  <a:gd name="T38" fmla="*/ 13 w 76"/>
                  <a:gd name="T39" fmla="*/ 20 h 52"/>
                  <a:gd name="T40" fmla="*/ 19 w 76"/>
                  <a:gd name="T41" fmla="*/ 24 h 52"/>
                  <a:gd name="T42" fmla="*/ 25 w 76"/>
                  <a:gd name="T43" fmla="*/ 29 h 52"/>
                  <a:gd name="T44" fmla="*/ 59 w 76"/>
                  <a:gd name="T45" fmla="*/ 29 h 52"/>
                  <a:gd name="T46" fmla="*/ 64 w 76"/>
                  <a:gd name="T47" fmla="*/ 27 h 52"/>
                  <a:gd name="T48" fmla="*/ 67 w 76"/>
                  <a:gd name="T49" fmla="*/ 26 h 52"/>
                  <a:gd name="T50" fmla="*/ 70 w 76"/>
                  <a:gd name="T51" fmla="*/ 24 h 52"/>
                  <a:gd name="T52" fmla="*/ 72 w 76"/>
                  <a:gd name="T53" fmla="*/ 23 h 52"/>
                  <a:gd name="T54" fmla="*/ 73 w 76"/>
                  <a:gd name="T55" fmla="*/ 19 h 52"/>
                  <a:gd name="T56" fmla="*/ 75 w 76"/>
                  <a:gd name="T57" fmla="*/ 14 h 52"/>
                  <a:gd name="T58" fmla="*/ 76 w 76"/>
                  <a:gd name="T59" fmla="*/ 14 h 52"/>
                  <a:gd name="T60" fmla="*/ 76 w 76"/>
                  <a:gd name="T61" fmla="*/ 52 h 52"/>
                  <a:gd name="T62" fmla="*/ 75 w 76"/>
                  <a:gd name="T63" fmla="*/ 52 h 52"/>
                  <a:gd name="T64" fmla="*/ 73 w 76"/>
                  <a:gd name="T65" fmla="*/ 48 h 52"/>
                  <a:gd name="T66" fmla="*/ 72 w 76"/>
                  <a:gd name="T67" fmla="*/ 45 h 52"/>
                  <a:gd name="T68" fmla="*/ 70 w 76"/>
                  <a:gd name="T69" fmla="*/ 43 h 52"/>
                  <a:gd name="T70" fmla="*/ 67 w 76"/>
                  <a:gd name="T71" fmla="*/ 42 h 52"/>
                  <a:gd name="T72" fmla="*/ 66 w 76"/>
                  <a:gd name="T73" fmla="*/ 42 h 52"/>
                  <a:gd name="T74" fmla="*/ 63 w 76"/>
                  <a:gd name="T75" fmla="*/ 42 h 52"/>
                  <a:gd name="T76" fmla="*/ 59 w 76"/>
                  <a:gd name="T77" fmla="*/ 42 h 52"/>
                  <a:gd name="T78" fmla="*/ 31 w 76"/>
                  <a:gd name="T79" fmla="*/ 42 h 52"/>
                  <a:gd name="T80" fmla="*/ 22 w 76"/>
                  <a:gd name="T81" fmla="*/ 42 h 52"/>
                  <a:gd name="T82" fmla="*/ 18 w 76"/>
                  <a:gd name="T83" fmla="*/ 42 h 52"/>
                  <a:gd name="T84" fmla="*/ 15 w 76"/>
                  <a:gd name="T85" fmla="*/ 42 h 52"/>
                  <a:gd name="T86" fmla="*/ 12 w 76"/>
                  <a:gd name="T87" fmla="*/ 43 h 52"/>
                  <a:gd name="T88" fmla="*/ 11 w 76"/>
                  <a:gd name="T89" fmla="*/ 43 h 52"/>
                  <a:gd name="T90" fmla="*/ 9 w 76"/>
                  <a:gd name="T91" fmla="*/ 45 h 52"/>
                  <a:gd name="T92" fmla="*/ 9 w 76"/>
                  <a:gd name="T93" fmla="*/ 46 h 52"/>
                  <a:gd name="T94" fmla="*/ 9 w 76"/>
                  <a:gd name="T95" fmla="*/ 49 h 52"/>
                  <a:gd name="T96" fmla="*/ 11 w 76"/>
                  <a:gd name="T97" fmla="*/ 52 h 52"/>
                  <a:gd name="T98" fmla="*/ 9 w 76"/>
                  <a:gd name="T99" fmla="*/ 52 h 52"/>
                  <a:gd name="T100" fmla="*/ 0 w 76"/>
                  <a:gd name="T101" fmla="*/ 32 h 52"/>
                  <a:gd name="T102" fmla="*/ 0 w 76"/>
                  <a:gd name="T103" fmla="*/ 2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6" h="52">
                    <a:moveTo>
                      <a:pt x="0" y="29"/>
                    </a:moveTo>
                    <a:lnTo>
                      <a:pt x="19" y="29"/>
                    </a:lnTo>
                    <a:lnTo>
                      <a:pt x="11" y="23"/>
                    </a:lnTo>
                    <a:lnTo>
                      <a:pt x="5" y="19"/>
                    </a:lnTo>
                    <a:lnTo>
                      <a:pt x="2" y="14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6" y="1"/>
                    </a:lnTo>
                    <a:lnTo>
                      <a:pt x="18" y="3"/>
                    </a:lnTo>
                    <a:lnTo>
                      <a:pt x="19" y="5"/>
                    </a:lnTo>
                    <a:lnTo>
                      <a:pt x="18" y="8"/>
                    </a:lnTo>
                    <a:lnTo>
                      <a:pt x="15" y="11"/>
                    </a:lnTo>
                    <a:lnTo>
                      <a:pt x="13" y="14"/>
                    </a:lnTo>
                    <a:lnTo>
                      <a:pt x="12" y="17"/>
                    </a:lnTo>
                    <a:lnTo>
                      <a:pt x="12" y="19"/>
                    </a:lnTo>
                    <a:lnTo>
                      <a:pt x="13" y="20"/>
                    </a:lnTo>
                    <a:lnTo>
                      <a:pt x="19" y="24"/>
                    </a:lnTo>
                    <a:lnTo>
                      <a:pt x="25" y="29"/>
                    </a:lnTo>
                    <a:lnTo>
                      <a:pt x="59" y="29"/>
                    </a:lnTo>
                    <a:lnTo>
                      <a:pt x="64" y="27"/>
                    </a:lnTo>
                    <a:lnTo>
                      <a:pt x="67" y="26"/>
                    </a:lnTo>
                    <a:lnTo>
                      <a:pt x="70" y="24"/>
                    </a:lnTo>
                    <a:lnTo>
                      <a:pt x="72" y="23"/>
                    </a:lnTo>
                    <a:lnTo>
                      <a:pt x="73" y="19"/>
                    </a:lnTo>
                    <a:lnTo>
                      <a:pt x="75" y="14"/>
                    </a:lnTo>
                    <a:lnTo>
                      <a:pt x="76" y="14"/>
                    </a:lnTo>
                    <a:lnTo>
                      <a:pt x="76" y="52"/>
                    </a:lnTo>
                    <a:lnTo>
                      <a:pt x="75" y="52"/>
                    </a:lnTo>
                    <a:lnTo>
                      <a:pt x="73" y="48"/>
                    </a:lnTo>
                    <a:lnTo>
                      <a:pt x="72" y="45"/>
                    </a:lnTo>
                    <a:lnTo>
                      <a:pt x="70" y="43"/>
                    </a:lnTo>
                    <a:lnTo>
                      <a:pt x="67" y="42"/>
                    </a:lnTo>
                    <a:lnTo>
                      <a:pt x="66" y="42"/>
                    </a:lnTo>
                    <a:lnTo>
                      <a:pt x="63" y="42"/>
                    </a:lnTo>
                    <a:lnTo>
                      <a:pt x="59" y="42"/>
                    </a:lnTo>
                    <a:lnTo>
                      <a:pt x="31" y="42"/>
                    </a:lnTo>
                    <a:lnTo>
                      <a:pt x="22" y="42"/>
                    </a:lnTo>
                    <a:lnTo>
                      <a:pt x="18" y="42"/>
                    </a:lnTo>
                    <a:lnTo>
                      <a:pt x="15" y="42"/>
                    </a:lnTo>
                    <a:lnTo>
                      <a:pt x="12" y="43"/>
                    </a:lnTo>
                    <a:lnTo>
                      <a:pt x="11" y="43"/>
                    </a:lnTo>
                    <a:lnTo>
                      <a:pt x="9" y="45"/>
                    </a:lnTo>
                    <a:lnTo>
                      <a:pt x="9" y="46"/>
                    </a:lnTo>
                    <a:lnTo>
                      <a:pt x="9" y="49"/>
                    </a:lnTo>
                    <a:lnTo>
                      <a:pt x="11" y="52"/>
                    </a:lnTo>
                    <a:lnTo>
                      <a:pt x="9" y="52"/>
                    </a:lnTo>
                    <a:lnTo>
                      <a:pt x="0" y="32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7" name="Freeform 2933"/>
              <p:cNvSpPr>
                <a:spLocks noEditPoints="1"/>
              </p:cNvSpPr>
              <p:nvPr/>
            </p:nvSpPr>
            <p:spPr bwMode="auto">
              <a:xfrm>
                <a:off x="491" y="2016"/>
                <a:ext cx="77" cy="67"/>
              </a:xfrm>
              <a:custGeom>
                <a:avLst/>
                <a:gdLst>
                  <a:gd name="T0" fmla="*/ 69 w 77"/>
                  <a:gd name="T1" fmla="*/ 31 h 67"/>
                  <a:gd name="T2" fmla="*/ 75 w 77"/>
                  <a:gd name="T3" fmla="*/ 38 h 67"/>
                  <a:gd name="T4" fmla="*/ 76 w 77"/>
                  <a:gd name="T5" fmla="*/ 45 h 67"/>
                  <a:gd name="T6" fmla="*/ 76 w 77"/>
                  <a:gd name="T7" fmla="*/ 54 h 67"/>
                  <a:gd name="T8" fmla="*/ 72 w 77"/>
                  <a:gd name="T9" fmla="*/ 62 h 67"/>
                  <a:gd name="T10" fmla="*/ 64 w 77"/>
                  <a:gd name="T11" fmla="*/ 67 h 67"/>
                  <a:gd name="T12" fmla="*/ 54 w 77"/>
                  <a:gd name="T13" fmla="*/ 67 h 67"/>
                  <a:gd name="T14" fmla="*/ 44 w 77"/>
                  <a:gd name="T15" fmla="*/ 60 h 67"/>
                  <a:gd name="T16" fmla="*/ 34 w 77"/>
                  <a:gd name="T17" fmla="*/ 42 h 67"/>
                  <a:gd name="T18" fmla="*/ 25 w 77"/>
                  <a:gd name="T19" fmla="*/ 26 h 67"/>
                  <a:gd name="T20" fmla="*/ 13 w 77"/>
                  <a:gd name="T21" fmla="*/ 28 h 67"/>
                  <a:gd name="T22" fmla="*/ 8 w 77"/>
                  <a:gd name="T23" fmla="*/ 32 h 67"/>
                  <a:gd name="T24" fmla="*/ 5 w 77"/>
                  <a:gd name="T25" fmla="*/ 39 h 67"/>
                  <a:gd name="T26" fmla="*/ 8 w 77"/>
                  <a:gd name="T27" fmla="*/ 47 h 67"/>
                  <a:gd name="T28" fmla="*/ 15 w 77"/>
                  <a:gd name="T29" fmla="*/ 49 h 67"/>
                  <a:gd name="T30" fmla="*/ 24 w 77"/>
                  <a:gd name="T31" fmla="*/ 51 h 67"/>
                  <a:gd name="T32" fmla="*/ 27 w 77"/>
                  <a:gd name="T33" fmla="*/ 54 h 67"/>
                  <a:gd name="T34" fmla="*/ 27 w 77"/>
                  <a:gd name="T35" fmla="*/ 60 h 67"/>
                  <a:gd name="T36" fmla="*/ 22 w 77"/>
                  <a:gd name="T37" fmla="*/ 62 h 67"/>
                  <a:gd name="T38" fmla="*/ 15 w 77"/>
                  <a:gd name="T39" fmla="*/ 62 h 67"/>
                  <a:gd name="T40" fmla="*/ 6 w 77"/>
                  <a:gd name="T41" fmla="*/ 57 h 67"/>
                  <a:gd name="T42" fmla="*/ 0 w 77"/>
                  <a:gd name="T43" fmla="*/ 45 h 67"/>
                  <a:gd name="T44" fmla="*/ 0 w 77"/>
                  <a:gd name="T45" fmla="*/ 31 h 67"/>
                  <a:gd name="T46" fmla="*/ 3 w 77"/>
                  <a:gd name="T47" fmla="*/ 20 h 67"/>
                  <a:gd name="T48" fmla="*/ 11 w 77"/>
                  <a:gd name="T49" fmla="*/ 13 h 67"/>
                  <a:gd name="T50" fmla="*/ 19 w 77"/>
                  <a:gd name="T51" fmla="*/ 12 h 67"/>
                  <a:gd name="T52" fmla="*/ 50 w 77"/>
                  <a:gd name="T53" fmla="*/ 12 h 67"/>
                  <a:gd name="T54" fmla="*/ 60 w 77"/>
                  <a:gd name="T55" fmla="*/ 12 h 67"/>
                  <a:gd name="T56" fmla="*/ 64 w 77"/>
                  <a:gd name="T57" fmla="*/ 12 h 67"/>
                  <a:gd name="T58" fmla="*/ 67 w 77"/>
                  <a:gd name="T59" fmla="*/ 9 h 67"/>
                  <a:gd name="T60" fmla="*/ 66 w 77"/>
                  <a:gd name="T61" fmla="*/ 4 h 67"/>
                  <a:gd name="T62" fmla="*/ 61 w 77"/>
                  <a:gd name="T63" fmla="*/ 0 h 67"/>
                  <a:gd name="T64" fmla="*/ 72 w 77"/>
                  <a:gd name="T65" fmla="*/ 6 h 67"/>
                  <a:gd name="T66" fmla="*/ 77 w 77"/>
                  <a:gd name="T67" fmla="*/ 17 h 67"/>
                  <a:gd name="T68" fmla="*/ 75 w 77"/>
                  <a:gd name="T69" fmla="*/ 23 h 67"/>
                  <a:gd name="T70" fmla="*/ 69 w 77"/>
                  <a:gd name="T71" fmla="*/ 26 h 67"/>
                  <a:gd name="T72" fmla="*/ 60 w 77"/>
                  <a:gd name="T73" fmla="*/ 26 h 67"/>
                  <a:gd name="T74" fmla="*/ 35 w 77"/>
                  <a:gd name="T75" fmla="*/ 33 h 67"/>
                  <a:gd name="T76" fmla="*/ 40 w 77"/>
                  <a:gd name="T77" fmla="*/ 41 h 67"/>
                  <a:gd name="T78" fmla="*/ 47 w 77"/>
                  <a:gd name="T79" fmla="*/ 51 h 67"/>
                  <a:gd name="T80" fmla="*/ 54 w 77"/>
                  <a:gd name="T81" fmla="*/ 54 h 67"/>
                  <a:gd name="T82" fmla="*/ 63 w 77"/>
                  <a:gd name="T83" fmla="*/ 49 h 67"/>
                  <a:gd name="T84" fmla="*/ 67 w 77"/>
                  <a:gd name="T85" fmla="*/ 42 h 67"/>
                  <a:gd name="T86" fmla="*/ 63 w 77"/>
                  <a:gd name="T87" fmla="*/ 3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7" h="67">
                    <a:moveTo>
                      <a:pt x="64" y="26"/>
                    </a:moveTo>
                    <a:lnTo>
                      <a:pt x="69" y="31"/>
                    </a:lnTo>
                    <a:lnTo>
                      <a:pt x="72" y="35"/>
                    </a:lnTo>
                    <a:lnTo>
                      <a:pt x="75" y="38"/>
                    </a:lnTo>
                    <a:lnTo>
                      <a:pt x="75" y="41"/>
                    </a:lnTo>
                    <a:lnTo>
                      <a:pt x="76" y="45"/>
                    </a:lnTo>
                    <a:lnTo>
                      <a:pt x="77" y="49"/>
                    </a:lnTo>
                    <a:lnTo>
                      <a:pt x="76" y="54"/>
                    </a:lnTo>
                    <a:lnTo>
                      <a:pt x="75" y="58"/>
                    </a:lnTo>
                    <a:lnTo>
                      <a:pt x="72" y="62"/>
                    </a:lnTo>
                    <a:lnTo>
                      <a:pt x="69" y="65"/>
                    </a:lnTo>
                    <a:lnTo>
                      <a:pt x="64" y="67"/>
                    </a:lnTo>
                    <a:lnTo>
                      <a:pt x="59" y="67"/>
                    </a:lnTo>
                    <a:lnTo>
                      <a:pt x="54" y="67"/>
                    </a:lnTo>
                    <a:lnTo>
                      <a:pt x="50" y="64"/>
                    </a:lnTo>
                    <a:lnTo>
                      <a:pt x="44" y="60"/>
                    </a:lnTo>
                    <a:lnTo>
                      <a:pt x="40" y="52"/>
                    </a:lnTo>
                    <a:lnTo>
                      <a:pt x="34" y="42"/>
                    </a:lnTo>
                    <a:lnTo>
                      <a:pt x="28" y="26"/>
                    </a:lnTo>
                    <a:lnTo>
                      <a:pt x="25" y="26"/>
                    </a:lnTo>
                    <a:lnTo>
                      <a:pt x="18" y="26"/>
                    </a:lnTo>
                    <a:lnTo>
                      <a:pt x="13" y="28"/>
                    </a:lnTo>
                    <a:lnTo>
                      <a:pt x="9" y="29"/>
                    </a:lnTo>
                    <a:lnTo>
                      <a:pt x="8" y="32"/>
                    </a:lnTo>
                    <a:lnTo>
                      <a:pt x="6" y="35"/>
                    </a:lnTo>
                    <a:lnTo>
                      <a:pt x="5" y="39"/>
                    </a:lnTo>
                    <a:lnTo>
                      <a:pt x="6" y="44"/>
                    </a:lnTo>
                    <a:lnTo>
                      <a:pt x="8" y="47"/>
                    </a:lnTo>
                    <a:lnTo>
                      <a:pt x="11" y="49"/>
                    </a:lnTo>
                    <a:lnTo>
                      <a:pt x="15" y="49"/>
                    </a:lnTo>
                    <a:lnTo>
                      <a:pt x="19" y="49"/>
                    </a:lnTo>
                    <a:lnTo>
                      <a:pt x="24" y="51"/>
                    </a:lnTo>
                    <a:lnTo>
                      <a:pt x="25" y="52"/>
                    </a:lnTo>
                    <a:lnTo>
                      <a:pt x="27" y="54"/>
                    </a:lnTo>
                    <a:lnTo>
                      <a:pt x="28" y="57"/>
                    </a:lnTo>
                    <a:lnTo>
                      <a:pt x="27" y="60"/>
                    </a:lnTo>
                    <a:lnTo>
                      <a:pt x="25" y="61"/>
                    </a:lnTo>
                    <a:lnTo>
                      <a:pt x="22" y="62"/>
                    </a:lnTo>
                    <a:lnTo>
                      <a:pt x="19" y="64"/>
                    </a:lnTo>
                    <a:lnTo>
                      <a:pt x="15" y="62"/>
                    </a:lnTo>
                    <a:lnTo>
                      <a:pt x="11" y="60"/>
                    </a:lnTo>
                    <a:lnTo>
                      <a:pt x="6" y="57"/>
                    </a:lnTo>
                    <a:lnTo>
                      <a:pt x="3" y="51"/>
                    </a:lnTo>
                    <a:lnTo>
                      <a:pt x="0" y="45"/>
                    </a:lnTo>
                    <a:lnTo>
                      <a:pt x="0" y="36"/>
                    </a:lnTo>
                    <a:lnTo>
                      <a:pt x="0" y="31"/>
                    </a:lnTo>
                    <a:lnTo>
                      <a:pt x="2" y="25"/>
                    </a:lnTo>
                    <a:lnTo>
                      <a:pt x="3" y="20"/>
                    </a:lnTo>
                    <a:lnTo>
                      <a:pt x="6" y="16"/>
                    </a:lnTo>
                    <a:lnTo>
                      <a:pt x="11" y="13"/>
                    </a:lnTo>
                    <a:lnTo>
                      <a:pt x="15" y="13"/>
                    </a:lnTo>
                    <a:lnTo>
                      <a:pt x="19" y="12"/>
                    </a:lnTo>
                    <a:lnTo>
                      <a:pt x="25" y="12"/>
                    </a:lnTo>
                    <a:lnTo>
                      <a:pt x="50" y="12"/>
                    </a:lnTo>
                    <a:lnTo>
                      <a:pt x="56" y="12"/>
                    </a:lnTo>
                    <a:lnTo>
                      <a:pt x="60" y="12"/>
                    </a:lnTo>
                    <a:lnTo>
                      <a:pt x="63" y="12"/>
                    </a:lnTo>
                    <a:lnTo>
                      <a:pt x="64" y="12"/>
                    </a:lnTo>
                    <a:lnTo>
                      <a:pt x="66" y="10"/>
                    </a:lnTo>
                    <a:lnTo>
                      <a:pt x="67" y="9"/>
                    </a:lnTo>
                    <a:lnTo>
                      <a:pt x="66" y="6"/>
                    </a:lnTo>
                    <a:lnTo>
                      <a:pt x="66" y="4"/>
                    </a:lnTo>
                    <a:lnTo>
                      <a:pt x="64" y="3"/>
                    </a:lnTo>
                    <a:lnTo>
                      <a:pt x="61" y="0"/>
                    </a:lnTo>
                    <a:lnTo>
                      <a:pt x="66" y="0"/>
                    </a:lnTo>
                    <a:lnTo>
                      <a:pt x="72" y="6"/>
                    </a:lnTo>
                    <a:lnTo>
                      <a:pt x="76" y="12"/>
                    </a:lnTo>
                    <a:lnTo>
                      <a:pt x="77" y="17"/>
                    </a:lnTo>
                    <a:lnTo>
                      <a:pt x="76" y="20"/>
                    </a:lnTo>
                    <a:lnTo>
                      <a:pt x="75" y="23"/>
                    </a:lnTo>
                    <a:lnTo>
                      <a:pt x="72" y="25"/>
                    </a:lnTo>
                    <a:lnTo>
                      <a:pt x="69" y="26"/>
                    </a:lnTo>
                    <a:lnTo>
                      <a:pt x="64" y="26"/>
                    </a:lnTo>
                    <a:close/>
                    <a:moveTo>
                      <a:pt x="60" y="26"/>
                    </a:moveTo>
                    <a:lnTo>
                      <a:pt x="32" y="26"/>
                    </a:lnTo>
                    <a:lnTo>
                      <a:pt x="35" y="33"/>
                    </a:lnTo>
                    <a:lnTo>
                      <a:pt x="38" y="38"/>
                    </a:lnTo>
                    <a:lnTo>
                      <a:pt x="40" y="41"/>
                    </a:lnTo>
                    <a:lnTo>
                      <a:pt x="43" y="47"/>
                    </a:lnTo>
                    <a:lnTo>
                      <a:pt x="47" y="51"/>
                    </a:lnTo>
                    <a:lnTo>
                      <a:pt x="50" y="52"/>
                    </a:lnTo>
                    <a:lnTo>
                      <a:pt x="54" y="54"/>
                    </a:lnTo>
                    <a:lnTo>
                      <a:pt x="59" y="52"/>
                    </a:lnTo>
                    <a:lnTo>
                      <a:pt x="63" y="49"/>
                    </a:lnTo>
                    <a:lnTo>
                      <a:pt x="66" y="47"/>
                    </a:lnTo>
                    <a:lnTo>
                      <a:pt x="67" y="42"/>
                    </a:lnTo>
                    <a:lnTo>
                      <a:pt x="66" y="38"/>
                    </a:lnTo>
                    <a:lnTo>
                      <a:pt x="63" y="32"/>
                    </a:lnTo>
                    <a:lnTo>
                      <a:pt x="6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8" name="Freeform 2934"/>
              <p:cNvSpPr>
                <a:spLocks noEditPoints="1"/>
              </p:cNvSpPr>
              <p:nvPr/>
            </p:nvSpPr>
            <p:spPr bwMode="auto">
              <a:xfrm>
                <a:off x="452" y="1933"/>
                <a:ext cx="116" cy="76"/>
              </a:xfrm>
              <a:custGeom>
                <a:avLst/>
                <a:gdLst>
                  <a:gd name="T0" fmla="*/ 109 w 116"/>
                  <a:gd name="T1" fmla="*/ 31 h 76"/>
                  <a:gd name="T2" fmla="*/ 115 w 116"/>
                  <a:gd name="T3" fmla="*/ 41 h 76"/>
                  <a:gd name="T4" fmla="*/ 115 w 116"/>
                  <a:gd name="T5" fmla="*/ 54 h 76"/>
                  <a:gd name="T6" fmla="*/ 106 w 116"/>
                  <a:gd name="T7" fmla="*/ 67 h 76"/>
                  <a:gd name="T8" fmla="*/ 80 w 116"/>
                  <a:gd name="T9" fmla="*/ 76 h 76"/>
                  <a:gd name="T10" fmla="*/ 52 w 116"/>
                  <a:gd name="T11" fmla="*/ 67 h 76"/>
                  <a:gd name="T12" fmla="*/ 39 w 116"/>
                  <a:gd name="T13" fmla="*/ 41 h 76"/>
                  <a:gd name="T14" fmla="*/ 42 w 116"/>
                  <a:gd name="T15" fmla="*/ 29 h 76"/>
                  <a:gd name="T16" fmla="*/ 31 w 116"/>
                  <a:gd name="T17" fmla="*/ 25 h 76"/>
                  <a:gd name="T18" fmla="*/ 18 w 116"/>
                  <a:gd name="T19" fmla="*/ 25 h 76"/>
                  <a:gd name="T20" fmla="*/ 12 w 116"/>
                  <a:gd name="T21" fmla="*/ 26 h 76"/>
                  <a:gd name="T22" fmla="*/ 9 w 116"/>
                  <a:gd name="T23" fmla="*/ 28 h 76"/>
                  <a:gd name="T24" fmla="*/ 9 w 116"/>
                  <a:gd name="T25" fmla="*/ 32 h 76"/>
                  <a:gd name="T26" fmla="*/ 9 w 116"/>
                  <a:gd name="T27" fmla="*/ 35 h 76"/>
                  <a:gd name="T28" fmla="*/ 0 w 116"/>
                  <a:gd name="T29" fmla="*/ 12 h 76"/>
                  <a:gd name="T30" fmla="*/ 93 w 116"/>
                  <a:gd name="T31" fmla="*/ 12 h 76"/>
                  <a:gd name="T32" fmla="*/ 102 w 116"/>
                  <a:gd name="T33" fmla="*/ 10 h 76"/>
                  <a:gd name="T34" fmla="*/ 106 w 116"/>
                  <a:gd name="T35" fmla="*/ 9 h 76"/>
                  <a:gd name="T36" fmla="*/ 108 w 116"/>
                  <a:gd name="T37" fmla="*/ 6 h 76"/>
                  <a:gd name="T38" fmla="*/ 106 w 116"/>
                  <a:gd name="T39" fmla="*/ 2 h 76"/>
                  <a:gd name="T40" fmla="*/ 116 w 116"/>
                  <a:gd name="T41" fmla="*/ 22 h 76"/>
                  <a:gd name="T42" fmla="*/ 103 w 116"/>
                  <a:gd name="T43" fmla="*/ 25 h 76"/>
                  <a:gd name="T44" fmla="*/ 64 w 116"/>
                  <a:gd name="T45" fmla="*/ 25 h 76"/>
                  <a:gd name="T46" fmla="*/ 52 w 116"/>
                  <a:gd name="T47" fmla="*/ 28 h 76"/>
                  <a:gd name="T48" fmla="*/ 47 w 116"/>
                  <a:gd name="T49" fmla="*/ 34 h 76"/>
                  <a:gd name="T50" fmla="*/ 44 w 116"/>
                  <a:gd name="T51" fmla="*/ 42 h 76"/>
                  <a:gd name="T52" fmla="*/ 47 w 116"/>
                  <a:gd name="T53" fmla="*/ 51 h 76"/>
                  <a:gd name="T54" fmla="*/ 60 w 116"/>
                  <a:gd name="T55" fmla="*/ 61 h 76"/>
                  <a:gd name="T56" fmla="*/ 87 w 116"/>
                  <a:gd name="T57" fmla="*/ 61 h 76"/>
                  <a:gd name="T58" fmla="*/ 102 w 116"/>
                  <a:gd name="T59" fmla="*/ 51 h 76"/>
                  <a:gd name="T60" fmla="*/ 106 w 116"/>
                  <a:gd name="T61" fmla="*/ 39 h 76"/>
                  <a:gd name="T62" fmla="*/ 102 w 116"/>
                  <a:gd name="T63" fmla="*/ 2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6" h="76">
                    <a:moveTo>
                      <a:pt x="103" y="25"/>
                    </a:moveTo>
                    <a:lnTo>
                      <a:pt x="109" y="31"/>
                    </a:lnTo>
                    <a:lnTo>
                      <a:pt x="114" y="35"/>
                    </a:lnTo>
                    <a:lnTo>
                      <a:pt x="115" y="41"/>
                    </a:lnTo>
                    <a:lnTo>
                      <a:pt x="116" y="47"/>
                    </a:lnTo>
                    <a:lnTo>
                      <a:pt x="115" y="54"/>
                    </a:lnTo>
                    <a:lnTo>
                      <a:pt x="112" y="61"/>
                    </a:lnTo>
                    <a:lnTo>
                      <a:pt x="106" y="67"/>
                    </a:lnTo>
                    <a:lnTo>
                      <a:pt x="95" y="74"/>
                    </a:lnTo>
                    <a:lnTo>
                      <a:pt x="80" y="76"/>
                    </a:lnTo>
                    <a:lnTo>
                      <a:pt x="66" y="74"/>
                    </a:lnTo>
                    <a:lnTo>
                      <a:pt x="52" y="67"/>
                    </a:lnTo>
                    <a:lnTo>
                      <a:pt x="42" y="55"/>
                    </a:lnTo>
                    <a:lnTo>
                      <a:pt x="39" y="41"/>
                    </a:lnTo>
                    <a:lnTo>
                      <a:pt x="39" y="35"/>
                    </a:lnTo>
                    <a:lnTo>
                      <a:pt x="42" y="29"/>
                    </a:lnTo>
                    <a:lnTo>
                      <a:pt x="47" y="25"/>
                    </a:lnTo>
                    <a:lnTo>
                      <a:pt x="31" y="25"/>
                    </a:lnTo>
                    <a:lnTo>
                      <a:pt x="23" y="25"/>
                    </a:lnTo>
                    <a:lnTo>
                      <a:pt x="18" y="25"/>
                    </a:lnTo>
                    <a:lnTo>
                      <a:pt x="15" y="25"/>
                    </a:lnTo>
                    <a:lnTo>
                      <a:pt x="12" y="26"/>
                    </a:lnTo>
                    <a:lnTo>
                      <a:pt x="10" y="26"/>
                    </a:lnTo>
                    <a:lnTo>
                      <a:pt x="9" y="28"/>
                    </a:lnTo>
                    <a:lnTo>
                      <a:pt x="9" y="29"/>
                    </a:lnTo>
                    <a:lnTo>
                      <a:pt x="9" y="32"/>
                    </a:lnTo>
                    <a:lnTo>
                      <a:pt x="10" y="34"/>
                    </a:lnTo>
                    <a:lnTo>
                      <a:pt x="9" y="35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86" y="12"/>
                    </a:lnTo>
                    <a:lnTo>
                      <a:pt x="93" y="12"/>
                    </a:lnTo>
                    <a:lnTo>
                      <a:pt x="99" y="10"/>
                    </a:lnTo>
                    <a:lnTo>
                      <a:pt x="102" y="10"/>
                    </a:lnTo>
                    <a:lnTo>
                      <a:pt x="105" y="10"/>
                    </a:lnTo>
                    <a:lnTo>
                      <a:pt x="106" y="9"/>
                    </a:lnTo>
                    <a:lnTo>
                      <a:pt x="108" y="7"/>
                    </a:lnTo>
                    <a:lnTo>
                      <a:pt x="108" y="6"/>
                    </a:lnTo>
                    <a:lnTo>
                      <a:pt x="106" y="4"/>
                    </a:lnTo>
                    <a:lnTo>
                      <a:pt x="106" y="2"/>
                    </a:lnTo>
                    <a:lnTo>
                      <a:pt x="108" y="0"/>
                    </a:lnTo>
                    <a:lnTo>
                      <a:pt x="116" y="22"/>
                    </a:lnTo>
                    <a:lnTo>
                      <a:pt x="116" y="25"/>
                    </a:lnTo>
                    <a:lnTo>
                      <a:pt x="103" y="25"/>
                    </a:lnTo>
                    <a:close/>
                    <a:moveTo>
                      <a:pt x="98" y="25"/>
                    </a:moveTo>
                    <a:lnTo>
                      <a:pt x="64" y="25"/>
                    </a:lnTo>
                    <a:lnTo>
                      <a:pt x="58" y="26"/>
                    </a:lnTo>
                    <a:lnTo>
                      <a:pt x="52" y="28"/>
                    </a:lnTo>
                    <a:lnTo>
                      <a:pt x="50" y="31"/>
                    </a:lnTo>
                    <a:lnTo>
                      <a:pt x="47" y="34"/>
                    </a:lnTo>
                    <a:lnTo>
                      <a:pt x="45" y="38"/>
                    </a:lnTo>
                    <a:lnTo>
                      <a:pt x="44" y="42"/>
                    </a:lnTo>
                    <a:lnTo>
                      <a:pt x="45" y="47"/>
                    </a:lnTo>
                    <a:lnTo>
                      <a:pt x="47" y="51"/>
                    </a:lnTo>
                    <a:lnTo>
                      <a:pt x="51" y="55"/>
                    </a:lnTo>
                    <a:lnTo>
                      <a:pt x="60" y="61"/>
                    </a:lnTo>
                    <a:lnTo>
                      <a:pt x="74" y="63"/>
                    </a:lnTo>
                    <a:lnTo>
                      <a:pt x="87" y="61"/>
                    </a:lnTo>
                    <a:lnTo>
                      <a:pt x="98" y="55"/>
                    </a:lnTo>
                    <a:lnTo>
                      <a:pt x="102" y="51"/>
                    </a:lnTo>
                    <a:lnTo>
                      <a:pt x="105" y="45"/>
                    </a:lnTo>
                    <a:lnTo>
                      <a:pt x="106" y="39"/>
                    </a:lnTo>
                    <a:lnTo>
                      <a:pt x="105" y="35"/>
                    </a:lnTo>
                    <a:lnTo>
                      <a:pt x="102" y="29"/>
                    </a:lnTo>
                    <a:lnTo>
                      <a:pt x="9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9" name="Freeform 2935"/>
              <p:cNvSpPr>
                <a:spLocks/>
              </p:cNvSpPr>
              <p:nvPr/>
            </p:nvSpPr>
            <p:spPr bwMode="auto">
              <a:xfrm>
                <a:off x="395" y="1872"/>
                <a:ext cx="89" cy="57"/>
              </a:xfrm>
              <a:custGeom>
                <a:avLst/>
                <a:gdLst>
                  <a:gd name="T0" fmla="*/ 73 w 89"/>
                  <a:gd name="T1" fmla="*/ 0 h 57"/>
                  <a:gd name="T2" fmla="*/ 89 w 89"/>
                  <a:gd name="T3" fmla="*/ 6 h 57"/>
                  <a:gd name="T4" fmla="*/ 89 w 89"/>
                  <a:gd name="T5" fmla="*/ 57 h 57"/>
                  <a:gd name="T6" fmla="*/ 86 w 89"/>
                  <a:gd name="T7" fmla="*/ 57 h 57"/>
                  <a:gd name="T8" fmla="*/ 69 w 89"/>
                  <a:gd name="T9" fmla="*/ 38 h 57"/>
                  <a:gd name="T10" fmla="*/ 53 w 89"/>
                  <a:gd name="T11" fmla="*/ 25 h 57"/>
                  <a:gd name="T12" fmla="*/ 41 w 89"/>
                  <a:gd name="T13" fmla="*/ 19 h 57"/>
                  <a:gd name="T14" fmla="*/ 29 w 89"/>
                  <a:gd name="T15" fmla="*/ 16 h 57"/>
                  <a:gd name="T16" fmla="*/ 24 w 89"/>
                  <a:gd name="T17" fmla="*/ 18 h 57"/>
                  <a:gd name="T18" fmla="*/ 19 w 89"/>
                  <a:gd name="T19" fmla="*/ 19 h 57"/>
                  <a:gd name="T20" fmla="*/ 15 w 89"/>
                  <a:gd name="T21" fmla="*/ 22 h 57"/>
                  <a:gd name="T22" fmla="*/ 12 w 89"/>
                  <a:gd name="T23" fmla="*/ 25 h 57"/>
                  <a:gd name="T24" fmla="*/ 11 w 89"/>
                  <a:gd name="T25" fmla="*/ 29 h 57"/>
                  <a:gd name="T26" fmla="*/ 9 w 89"/>
                  <a:gd name="T27" fmla="*/ 34 h 57"/>
                  <a:gd name="T28" fmla="*/ 11 w 89"/>
                  <a:gd name="T29" fmla="*/ 41 h 57"/>
                  <a:gd name="T30" fmla="*/ 13 w 89"/>
                  <a:gd name="T31" fmla="*/ 45 h 57"/>
                  <a:gd name="T32" fmla="*/ 16 w 89"/>
                  <a:gd name="T33" fmla="*/ 49 h 57"/>
                  <a:gd name="T34" fmla="*/ 21 w 89"/>
                  <a:gd name="T35" fmla="*/ 51 h 57"/>
                  <a:gd name="T36" fmla="*/ 25 w 89"/>
                  <a:gd name="T37" fmla="*/ 54 h 57"/>
                  <a:gd name="T38" fmla="*/ 25 w 89"/>
                  <a:gd name="T39" fmla="*/ 55 h 57"/>
                  <a:gd name="T40" fmla="*/ 18 w 89"/>
                  <a:gd name="T41" fmla="*/ 54 h 57"/>
                  <a:gd name="T42" fmla="*/ 12 w 89"/>
                  <a:gd name="T43" fmla="*/ 51 h 57"/>
                  <a:gd name="T44" fmla="*/ 6 w 89"/>
                  <a:gd name="T45" fmla="*/ 48 h 57"/>
                  <a:gd name="T46" fmla="*/ 3 w 89"/>
                  <a:gd name="T47" fmla="*/ 42 h 57"/>
                  <a:gd name="T48" fmla="*/ 0 w 89"/>
                  <a:gd name="T49" fmla="*/ 36 h 57"/>
                  <a:gd name="T50" fmla="*/ 0 w 89"/>
                  <a:gd name="T51" fmla="*/ 31 h 57"/>
                  <a:gd name="T52" fmla="*/ 0 w 89"/>
                  <a:gd name="T53" fmla="*/ 23 h 57"/>
                  <a:gd name="T54" fmla="*/ 3 w 89"/>
                  <a:gd name="T55" fmla="*/ 18 h 57"/>
                  <a:gd name="T56" fmla="*/ 8 w 89"/>
                  <a:gd name="T57" fmla="*/ 13 h 57"/>
                  <a:gd name="T58" fmla="*/ 12 w 89"/>
                  <a:gd name="T59" fmla="*/ 9 h 57"/>
                  <a:gd name="T60" fmla="*/ 18 w 89"/>
                  <a:gd name="T61" fmla="*/ 6 h 57"/>
                  <a:gd name="T62" fmla="*/ 24 w 89"/>
                  <a:gd name="T63" fmla="*/ 6 h 57"/>
                  <a:gd name="T64" fmla="*/ 29 w 89"/>
                  <a:gd name="T65" fmla="*/ 6 h 57"/>
                  <a:gd name="T66" fmla="*/ 37 w 89"/>
                  <a:gd name="T67" fmla="*/ 9 h 57"/>
                  <a:gd name="T68" fmla="*/ 44 w 89"/>
                  <a:gd name="T69" fmla="*/ 12 h 57"/>
                  <a:gd name="T70" fmla="*/ 51 w 89"/>
                  <a:gd name="T71" fmla="*/ 18 h 57"/>
                  <a:gd name="T72" fmla="*/ 59 w 89"/>
                  <a:gd name="T73" fmla="*/ 23 h 57"/>
                  <a:gd name="T74" fmla="*/ 64 w 89"/>
                  <a:gd name="T75" fmla="*/ 31 h 57"/>
                  <a:gd name="T76" fmla="*/ 70 w 89"/>
                  <a:gd name="T77" fmla="*/ 35 h 57"/>
                  <a:gd name="T78" fmla="*/ 75 w 89"/>
                  <a:gd name="T79" fmla="*/ 39 h 57"/>
                  <a:gd name="T80" fmla="*/ 77 w 89"/>
                  <a:gd name="T81" fmla="*/ 42 h 57"/>
                  <a:gd name="T82" fmla="*/ 80 w 89"/>
                  <a:gd name="T83" fmla="*/ 45 h 57"/>
                  <a:gd name="T84" fmla="*/ 80 w 89"/>
                  <a:gd name="T85" fmla="*/ 22 h 57"/>
                  <a:gd name="T86" fmla="*/ 79 w 89"/>
                  <a:gd name="T87" fmla="*/ 16 h 57"/>
                  <a:gd name="T88" fmla="*/ 79 w 89"/>
                  <a:gd name="T89" fmla="*/ 12 h 57"/>
                  <a:gd name="T90" fmla="*/ 79 w 89"/>
                  <a:gd name="T91" fmla="*/ 9 h 57"/>
                  <a:gd name="T92" fmla="*/ 77 w 89"/>
                  <a:gd name="T93" fmla="*/ 6 h 57"/>
                  <a:gd name="T94" fmla="*/ 75 w 89"/>
                  <a:gd name="T95" fmla="*/ 4 h 57"/>
                  <a:gd name="T96" fmla="*/ 73 w 89"/>
                  <a:gd name="T97" fmla="*/ 3 h 57"/>
                  <a:gd name="T98" fmla="*/ 73 w 89"/>
                  <a:gd name="T9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9" h="57">
                    <a:moveTo>
                      <a:pt x="73" y="0"/>
                    </a:moveTo>
                    <a:lnTo>
                      <a:pt x="89" y="6"/>
                    </a:lnTo>
                    <a:lnTo>
                      <a:pt x="89" y="57"/>
                    </a:lnTo>
                    <a:lnTo>
                      <a:pt x="86" y="57"/>
                    </a:lnTo>
                    <a:lnTo>
                      <a:pt x="69" y="38"/>
                    </a:lnTo>
                    <a:lnTo>
                      <a:pt x="53" y="25"/>
                    </a:lnTo>
                    <a:lnTo>
                      <a:pt x="41" y="19"/>
                    </a:lnTo>
                    <a:lnTo>
                      <a:pt x="29" y="16"/>
                    </a:lnTo>
                    <a:lnTo>
                      <a:pt x="24" y="18"/>
                    </a:lnTo>
                    <a:lnTo>
                      <a:pt x="19" y="19"/>
                    </a:lnTo>
                    <a:lnTo>
                      <a:pt x="15" y="22"/>
                    </a:lnTo>
                    <a:lnTo>
                      <a:pt x="12" y="25"/>
                    </a:lnTo>
                    <a:lnTo>
                      <a:pt x="11" y="29"/>
                    </a:lnTo>
                    <a:lnTo>
                      <a:pt x="9" y="34"/>
                    </a:lnTo>
                    <a:lnTo>
                      <a:pt x="11" y="41"/>
                    </a:lnTo>
                    <a:lnTo>
                      <a:pt x="13" y="45"/>
                    </a:lnTo>
                    <a:lnTo>
                      <a:pt x="16" y="49"/>
                    </a:lnTo>
                    <a:lnTo>
                      <a:pt x="21" y="51"/>
                    </a:lnTo>
                    <a:lnTo>
                      <a:pt x="25" y="54"/>
                    </a:lnTo>
                    <a:lnTo>
                      <a:pt x="25" y="55"/>
                    </a:lnTo>
                    <a:lnTo>
                      <a:pt x="18" y="54"/>
                    </a:lnTo>
                    <a:lnTo>
                      <a:pt x="12" y="51"/>
                    </a:lnTo>
                    <a:lnTo>
                      <a:pt x="6" y="48"/>
                    </a:lnTo>
                    <a:lnTo>
                      <a:pt x="3" y="42"/>
                    </a:lnTo>
                    <a:lnTo>
                      <a:pt x="0" y="36"/>
                    </a:lnTo>
                    <a:lnTo>
                      <a:pt x="0" y="31"/>
                    </a:lnTo>
                    <a:lnTo>
                      <a:pt x="0" y="23"/>
                    </a:lnTo>
                    <a:lnTo>
                      <a:pt x="3" y="18"/>
                    </a:lnTo>
                    <a:lnTo>
                      <a:pt x="8" y="13"/>
                    </a:lnTo>
                    <a:lnTo>
                      <a:pt x="12" y="9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29" y="6"/>
                    </a:lnTo>
                    <a:lnTo>
                      <a:pt x="37" y="9"/>
                    </a:lnTo>
                    <a:lnTo>
                      <a:pt x="44" y="12"/>
                    </a:lnTo>
                    <a:lnTo>
                      <a:pt x="51" y="18"/>
                    </a:lnTo>
                    <a:lnTo>
                      <a:pt x="59" y="23"/>
                    </a:lnTo>
                    <a:lnTo>
                      <a:pt x="64" y="31"/>
                    </a:lnTo>
                    <a:lnTo>
                      <a:pt x="70" y="35"/>
                    </a:lnTo>
                    <a:lnTo>
                      <a:pt x="75" y="39"/>
                    </a:lnTo>
                    <a:lnTo>
                      <a:pt x="77" y="42"/>
                    </a:lnTo>
                    <a:lnTo>
                      <a:pt x="80" y="45"/>
                    </a:lnTo>
                    <a:lnTo>
                      <a:pt x="80" y="22"/>
                    </a:lnTo>
                    <a:lnTo>
                      <a:pt x="79" y="16"/>
                    </a:lnTo>
                    <a:lnTo>
                      <a:pt x="79" y="12"/>
                    </a:lnTo>
                    <a:lnTo>
                      <a:pt x="79" y="9"/>
                    </a:lnTo>
                    <a:lnTo>
                      <a:pt x="77" y="6"/>
                    </a:lnTo>
                    <a:lnTo>
                      <a:pt x="75" y="4"/>
                    </a:lnTo>
                    <a:lnTo>
                      <a:pt x="73" y="3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0" name="Freeform 2936"/>
              <p:cNvSpPr>
                <a:spLocks/>
              </p:cNvSpPr>
              <p:nvPr/>
            </p:nvSpPr>
            <p:spPr bwMode="auto">
              <a:xfrm>
                <a:off x="452" y="1820"/>
                <a:ext cx="116" cy="46"/>
              </a:xfrm>
              <a:custGeom>
                <a:avLst/>
                <a:gdLst>
                  <a:gd name="T0" fmla="*/ 0 w 116"/>
                  <a:gd name="T1" fmla="*/ 0 h 46"/>
                  <a:gd name="T2" fmla="*/ 116 w 116"/>
                  <a:gd name="T3" fmla="*/ 39 h 46"/>
                  <a:gd name="T4" fmla="*/ 116 w 116"/>
                  <a:gd name="T5" fmla="*/ 46 h 46"/>
                  <a:gd name="T6" fmla="*/ 0 w 116"/>
                  <a:gd name="T7" fmla="*/ 7 h 46"/>
                  <a:gd name="T8" fmla="*/ 0 w 116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46">
                    <a:moveTo>
                      <a:pt x="0" y="0"/>
                    </a:moveTo>
                    <a:lnTo>
                      <a:pt x="116" y="39"/>
                    </a:lnTo>
                    <a:lnTo>
                      <a:pt x="116" y="46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1" name="Freeform 2937"/>
              <p:cNvSpPr>
                <a:spLocks/>
              </p:cNvSpPr>
              <p:nvPr/>
            </p:nvSpPr>
            <p:spPr bwMode="auto">
              <a:xfrm>
                <a:off x="491" y="1695"/>
                <a:ext cx="76" cy="123"/>
              </a:xfrm>
              <a:custGeom>
                <a:avLst/>
                <a:gdLst>
                  <a:gd name="T0" fmla="*/ 12 w 76"/>
                  <a:gd name="T1" fmla="*/ 96 h 123"/>
                  <a:gd name="T2" fmla="*/ 8 w 76"/>
                  <a:gd name="T3" fmla="*/ 91 h 123"/>
                  <a:gd name="T4" fmla="*/ 3 w 76"/>
                  <a:gd name="T5" fmla="*/ 85 h 123"/>
                  <a:gd name="T6" fmla="*/ 0 w 76"/>
                  <a:gd name="T7" fmla="*/ 78 h 123"/>
                  <a:gd name="T8" fmla="*/ 0 w 76"/>
                  <a:gd name="T9" fmla="*/ 69 h 123"/>
                  <a:gd name="T10" fmla="*/ 5 w 76"/>
                  <a:gd name="T11" fmla="*/ 62 h 123"/>
                  <a:gd name="T12" fmla="*/ 12 w 76"/>
                  <a:gd name="T13" fmla="*/ 56 h 123"/>
                  <a:gd name="T14" fmla="*/ 11 w 76"/>
                  <a:gd name="T15" fmla="*/ 51 h 123"/>
                  <a:gd name="T16" fmla="*/ 3 w 76"/>
                  <a:gd name="T17" fmla="*/ 42 h 123"/>
                  <a:gd name="T18" fmla="*/ 0 w 76"/>
                  <a:gd name="T19" fmla="*/ 30 h 123"/>
                  <a:gd name="T20" fmla="*/ 3 w 76"/>
                  <a:gd name="T21" fmla="*/ 19 h 123"/>
                  <a:gd name="T22" fmla="*/ 13 w 76"/>
                  <a:gd name="T23" fmla="*/ 11 h 123"/>
                  <a:gd name="T24" fmla="*/ 21 w 76"/>
                  <a:gd name="T25" fmla="*/ 10 h 123"/>
                  <a:gd name="T26" fmla="*/ 59 w 76"/>
                  <a:gd name="T27" fmla="*/ 10 h 123"/>
                  <a:gd name="T28" fmla="*/ 67 w 76"/>
                  <a:gd name="T29" fmla="*/ 10 h 123"/>
                  <a:gd name="T30" fmla="*/ 70 w 76"/>
                  <a:gd name="T31" fmla="*/ 8 h 123"/>
                  <a:gd name="T32" fmla="*/ 73 w 76"/>
                  <a:gd name="T33" fmla="*/ 4 h 123"/>
                  <a:gd name="T34" fmla="*/ 76 w 76"/>
                  <a:gd name="T35" fmla="*/ 0 h 123"/>
                  <a:gd name="T36" fmla="*/ 75 w 76"/>
                  <a:gd name="T37" fmla="*/ 35 h 123"/>
                  <a:gd name="T38" fmla="*/ 73 w 76"/>
                  <a:gd name="T39" fmla="*/ 29 h 123"/>
                  <a:gd name="T40" fmla="*/ 70 w 76"/>
                  <a:gd name="T41" fmla="*/ 26 h 123"/>
                  <a:gd name="T42" fmla="*/ 66 w 76"/>
                  <a:gd name="T43" fmla="*/ 24 h 123"/>
                  <a:gd name="T44" fmla="*/ 59 w 76"/>
                  <a:gd name="T45" fmla="*/ 24 h 123"/>
                  <a:gd name="T46" fmla="*/ 22 w 76"/>
                  <a:gd name="T47" fmla="*/ 24 h 123"/>
                  <a:gd name="T48" fmla="*/ 15 w 76"/>
                  <a:gd name="T49" fmla="*/ 26 h 123"/>
                  <a:gd name="T50" fmla="*/ 11 w 76"/>
                  <a:gd name="T51" fmla="*/ 32 h 123"/>
                  <a:gd name="T52" fmla="*/ 11 w 76"/>
                  <a:gd name="T53" fmla="*/ 40 h 123"/>
                  <a:gd name="T54" fmla="*/ 15 w 76"/>
                  <a:gd name="T55" fmla="*/ 49 h 123"/>
                  <a:gd name="T56" fmla="*/ 21 w 76"/>
                  <a:gd name="T57" fmla="*/ 55 h 123"/>
                  <a:gd name="T58" fmla="*/ 63 w 76"/>
                  <a:gd name="T59" fmla="*/ 55 h 123"/>
                  <a:gd name="T60" fmla="*/ 69 w 76"/>
                  <a:gd name="T61" fmla="*/ 54 h 123"/>
                  <a:gd name="T62" fmla="*/ 73 w 76"/>
                  <a:gd name="T63" fmla="*/ 52 h 123"/>
                  <a:gd name="T64" fmla="*/ 75 w 76"/>
                  <a:gd name="T65" fmla="*/ 45 h 123"/>
                  <a:gd name="T66" fmla="*/ 76 w 76"/>
                  <a:gd name="T67" fmla="*/ 78 h 123"/>
                  <a:gd name="T68" fmla="*/ 73 w 76"/>
                  <a:gd name="T69" fmla="*/ 74 h 123"/>
                  <a:gd name="T70" fmla="*/ 70 w 76"/>
                  <a:gd name="T71" fmla="*/ 69 h 123"/>
                  <a:gd name="T72" fmla="*/ 66 w 76"/>
                  <a:gd name="T73" fmla="*/ 68 h 123"/>
                  <a:gd name="T74" fmla="*/ 59 w 76"/>
                  <a:gd name="T75" fmla="*/ 68 h 123"/>
                  <a:gd name="T76" fmla="*/ 22 w 76"/>
                  <a:gd name="T77" fmla="*/ 69 h 123"/>
                  <a:gd name="T78" fmla="*/ 15 w 76"/>
                  <a:gd name="T79" fmla="*/ 71 h 123"/>
                  <a:gd name="T80" fmla="*/ 11 w 76"/>
                  <a:gd name="T81" fmla="*/ 77 h 123"/>
                  <a:gd name="T82" fmla="*/ 11 w 76"/>
                  <a:gd name="T83" fmla="*/ 85 h 123"/>
                  <a:gd name="T84" fmla="*/ 16 w 76"/>
                  <a:gd name="T85" fmla="*/ 96 h 123"/>
                  <a:gd name="T86" fmla="*/ 59 w 76"/>
                  <a:gd name="T87" fmla="*/ 100 h 123"/>
                  <a:gd name="T88" fmla="*/ 67 w 76"/>
                  <a:gd name="T89" fmla="*/ 99 h 123"/>
                  <a:gd name="T90" fmla="*/ 72 w 76"/>
                  <a:gd name="T91" fmla="*/ 97 h 123"/>
                  <a:gd name="T92" fmla="*/ 73 w 76"/>
                  <a:gd name="T93" fmla="*/ 93 h 123"/>
                  <a:gd name="T94" fmla="*/ 76 w 76"/>
                  <a:gd name="T95" fmla="*/ 88 h 123"/>
                  <a:gd name="T96" fmla="*/ 75 w 76"/>
                  <a:gd name="T97" fmla="*/ 123 h 123"/>
                  <a:gd name="T98" fmla="*/ 73 w 76"/>
                  <a:gd name="T99" fmla="*/ 117 h 123"/>
                  <a:gd name="T100" fmla="*/ 69 w 76"/>
                  <a:gd name="T101" fmla="*/ 115 h 123"/>
                  <a:gd name="T102" fmla="*/ 63 w 76"/>
                  <a:gd name="T103" fmla="*/ 113 h 123"/>
                  <a:gd name="T104" fmla="*/ 31 w 76"/>
                  <a:gd name="T105" fmla="*/ 113 h 123"/>
                  <a:gd name="T106" fmla="*/ 18 w 76"/>
                  <a:gd name="T107" fmla="*/ 113 h 123"/>
                  <a:gd name="T108" fmla="*/ 12 w 76"/>
                  <a:gd name="T109" fmla="*/ 115 h 123"/>
                  <a:gd name="T110" fmla="*/ 9 w 76"/>
                  <a:gd name="T111" fmla="*/ 116 h 123"/>
                  <a:gd name="T112" fmla="*/ 9 w 76"/>
                  <a:gd name="T113" fmla="*/ 120 h 123"/>
                  <a:gd name="T114" fmla="*/ 9 w 76"/>
                  <a:gd name="T115" fmla="*/ 123 h 123"/>
                  <a:gd name="T116" fmla="*/ 0 w 76"/>
                  <a:gd name="T117" fmla="*/ 10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6" h="123">
                    <a:moveTo>
                      <a:pt x="16" y="100"/>
                    </a:moveTo>
                    <a:lnTo>
                      <a:pt x="12" y="96"/>
                    </a:lnTo>
                    <a:lnTo>
                      <a:pt x="9" y="93"/>
                    </a:lnTo>
                    <a:lnTo>
                      <a:pt x="8" y="91"/>
                    </a:lnTo>
                    <a:lnTo>
                      <a:pt x="6" y="90"/>
                    </a:lnTo>
                    <a:lnTo>
                      <a:pt x="3" y="85"/>
                    </a:lnTo>
                    <a:lnTo>
                      <a:pt x="2" y="83"/>
                    </a:lnTo>
                    <a:lnTo>
                      <a:pt x="0" y="78"/>
                    </a:lnTo>
                    <a:lnTo>
                      <a:pt x="0" y="74"/>
                    </a:lnTo>
                    <a:lnTo>
                      <a:pt x="0" y="69"/>
                    </a:lnTo>
                    <a:lnTo>
                      <a:pt x="2" y="65"/>
                    </a:lnTo>
                    <a:lnTo>
                      <a:pt x="5" y="62"/>
                    </a:lnTo>
                    <a:lnTo>
                      <a:pt x="8" y="59"/>
                    </a:lnTo>
                    <a:lnTo>
                      <a:pt x="12" y="56"/>
                    </a:lnTo>
                    <a:lnTo>
                      <a:pt x="16" y="55"/>
                    </a:lnTo>
                    <a:lnTo>
                      <a:pt x="11" y="51"/>
                    </a:lnTo>
                    <a:lnTo>
                      <a:pt x="6" y="45"/>
                    </a:lnTo>
                    <a:lnTo>
                      <a:pt x="3" y="42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3" y="19"/>
                    </a:lnTo>
                    <a:lnTo>
                      <a:pt x="8" y="16"/>
                    </a:lnTo>
                    <a:lnTo>
                      <a:pt x="13" y="11"/>
                    </a:lnTo>
                    <a:lnTo>
                      <a:pt x="16" y="11"/>
                    </a:lnTo>
                    <a:lnTo>
                      <a:pt x="21" y="10"/>
                    </a:lnTo>
                    <a:lnTo>
                      <a:pt x="27" y="10"/>
                    </a:lnTo>
                    <a:lnTo>
                      <a:pt x="59" y="10"/>
                    </a:lnTo>
                    <a:lnTo>
                      <a:pt x="63" y="10"/>
                    </a:lnTo>
                    <a:lnTo>
                      <a:pt x="67" y="10"/>
                    </a:lnTo>
                    <a:lnTo>
                      <a:pt x="69" y="10"/>
                    </a:lnTo>
                    <a:lnTo>
                      <a:pt x="70" y="8"/>
                    </a:lnTo>
                    <a:lnTo>
                      <a:pt x="73" y="7"/>
                    </a:lnTo>
                    <a:lnTo>
                      <a:pt x="73" y="4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6" y="35"/>
                    </a:lnTo>
                    <a:lnTo>
                      <a:pt x="75" y="35"/>
                    </a:lnTo>
                    <a:lnTo>
                      <a:pt x="75" y="33"/>
                    </a:lnTo>
                    <a:lnTo>
                      <a:pt x="73" y="29"/>
                    </a:lnTo>
                    <a:lnTo>
                      <a:pt x="72" y="26"/>
                    </a:lnTo>
                    <a:lnTo>
                      <a:pt x="70" y="26"/>
                    </a:lnTo>
                    <a:lnTo>
                      <a:pt x="67" y="24"/>
                    </a:lnTo>
                    <a:lnTo>
                      <a:pt x="66" y="24"/>
                    </a:lnTo>
                    <a:lnTo>
                      <a:pt x="63" y="24"/>
                    </a:lnTo>
                    <a:lnTo>
                      <a:pt x="59" y="24"/>
                    </a:lnTo>
                    <a:lnTo>
                      <a:pt x="28" y="24"/>
                    </a:lnTo>
                    <a:lnTo>
                      <a:pt x="22" y="24"/>
                    </a:lnTo>
                    <a:lnTo>
                      <a:pt x="18" y="24"/>
                    </a:lnTo>
                    <a:lnTo>
                      <a:pt x="15" y="26"/>
                    </a:lnTo>
                    <a:lnTo>
                      <a:pt x="12" y="29"/>
                    </a:lnTo>
                    <a:lnTo>
                      <a:pt x="11" y="32"/>
                    </a:lnTo>
                    <a:lnTo>
                      <a:pt x="11" y="36"/>
                    </a:lnTo>
                    <a:lnTo>
                      <a:pt x="11" y="40"/>
                    </a:lnTo>
                    <a:lnTo>
                      <a:pt x="12" y="45"/>
                    </a:lnTo>
                    <a:lnTo>
                      <a:pt x="15" y="49"/>
                    </a:lnTo>
                    <a:lnTo>
                      <a:pt x="21" y="55"/>
                    </a:lnTo>
                    <a:lnTo>
                      <a:pt x="21" y="55"/>
                    </a:lnTo>
                    <a:lnTo>
                      <a:pt x="59" y="55"/>
                    </a:lnTo>
                    <a:lnTo>
                      <a:pt x="63" y="55"/>
                    </a:lnTo>
                    <a:lnTo>
                      <a:pt x="67" y="55"/>
                    </a:lnTo>
                    <a:lnTo>
                      <a:pt x="69" y="54"/>
                    </a:lnTo>
                    <a:lnTo>
                      <a:pt x="70" y="54"/>
                    </a:lnTo>
                    <a:lnTo>
                      <a:pt x="73" y="52"/>
                    </a:lnTo>
                    <a:lnTo>
                      <a:pt x="73" y="49"/>
                    </a:lnTo>
                    <a:lnTo>
                      <a:pt x="75" y="45"/>
                    </a:lnTo>
                    <a:lnTo>
                      <a:pt x="76" y="45"/>
                    </a:lnTo>
                    <a:lnTo>
                      <a:pt x="76" y="78"/>
                    </a:lnTo>
                    <a:lnTo>
                      <a:pt x="75" y="78"/>
                    </a:lnTo>
                    <a:lnTo>
                      <a:pt x="73" y="74"/>
                    </a:lnTo>
                    <a:lnTo>
                      <a:pt x="72" y="71"/>
                    </a:lnTo>
                    <a:lnTo>
                      <a:pt x="70" y="69"/>
                    </a:lnTo>
                    <a:lnTo>
                      <a:pt x="67" y="69"/>
                    </a:lnTo>
                    <a:lnTo>
                      <a:pt x="66" y="68"/>
                    </a:lnTo>
                    <a:lnTo>
                      <a:pt x="63" y="68"/>
                    </a:lnTo>
                    <a:lnTo>
                      <a:pt x="59" y="68"/>
                    </a:lnTo>
                    <a:lnTo>
                      <a:pt x="28" y="68"/>
                    </a:lnTo>
                    <a:lnTo>
                      <a:pt x="22" y="69"/>
                    </a:lnTo>
                    <a:lnTo>
                      <a:pt x="18" y="69"/>
                    </a:lnTo>
                    <a:lnTo>
                      <a:pt x="15" y="71"/>
                    </a:lnTo>
                    <a:lnTo>
                      <a:pt x="12" y="74"/>
                    </a:lnTo>
                    <a:lnTo>
                      <a:pt x="11" y="77"/>
                    </a:lnTo>
                    <a:lnTo>
                      <a:pt x="11" y="81"/>
                    </a:lnTo>
                    <a:lnTo>
                      <a:pt x="11" y="85"/>
                    </a:lnTo>
                    <a:lnTo>
                      <a:pt x="12" y="90"/>
                    </a:lnTo>
                    <a:lnTo>
                      <a:pt x="16" y="96"/>
                    </a:lnTo>
                    <a:lnTo>
                      <a:pt x="21" y="100"/>
                    </a:lnTo>
                    <a:lnTo>
                      <a:pt x="59" y="100"/>
                    </a:lnTo>
                    <a:lnTo>
                      <a:pt x="63" y="99"/>
                    </a:lnTo>
                    <a:lnTo>
                      <a:pt x="67" y="99"/>
                    </a:lnTo>
                    <a:lnTo>
                      <a:pt x="69" y="99"/>
                    </a:lnTo>
                    <a:lnTo>
                      <a:pt x="72" y="97"/>
                    </a:lnTo>
                    <a:lnTo>
                      <a:pt x="73" y="96"/>
                    </a:lnTo>
                    <a:lnTo>
                      <a:pt x="73" y="93"/>
                    </a:lnTo>
                    <a:lnTo>
                      <a:pt x="75" y="88"/>
                    </a:lnTo>
                    <a:lnTo>
                      <a:pt x="76" y="88"/>
                    </a:lnTo>
                    <a:lnTo>
                      <a:pt x="76" y="123"/>
                    </a:lnTo>
                    <a:lnTo>
                      <a:pt x="75" y="123"/>
                    </a:lnTo>
                    <a:lnTo>
                      <a:pt x="73" y="119"/>
                    </a:lnTo>
                    <a:lnTo>
                      <a:pt x="73" y="117"/>
                    </a:lnTo>
                    <a:lnTo>
                      <a:pt x="72" y="115"/>
                    </a:lnTo>
                    <a:lnTo>
                      <a:pt x="69" y="115"/>
                    </a:lnTo>
                    <a:lnTo>
                      <a:pt x="66" y="113"/>
                    </a:lnTo>
                    <a:lnTo>
                      <a:pt x="63" y="113"/>
                    </a:lnTo>
                    <a:lnTo>
                      <a:pt x="59" y="113"/>
                    </a:lnTo>
                    <a:lnTo>
                      <a:pt x="31" y="113"/>
                    </a:lnTo>
                    <a:lnTo>
                      <a:pt x="24" y="113"/>
                    </a:lnTo>
                    <a:lnTo>
                      <a:pt x="18" y="113"/>
                    </a:lnTo>
                    <a:lnTo>
                      <a:pt x="13" y="113"/>
                    </a:lnTo>
                    <a:lnTo>
                      <a:pt x="12" y="115"/>
                    </a:lnTo>
                    <a:lnTo>
                      <a:pt x="11" y="115"/>
                    </a:lnTo>
                    <a:lnTo>
                      <a:pt x="9" y="116"/>
                    </a:lnTo>
                    <a:lnTo>
                      <a:pt x="9" y="117"/>
                    </a:lnTo>
                    <a:lnTo>
                      <a:pt x="9" y="120"/>
                    </a:lnTo>
                    <a:lnTo>
                      <a:pt x="11" y="122"/>
                    </a:lnTo>
                    <a:lnTo>
                      <a:pt x="9" y="123"/>
                    </a:lnTo>
                    <a:lnTo>
                      <a:pt x="0" y="103"/>
                    </a:lnTo>
                    <a:lnTo>
                      <a:pt x="0" y="100"/>
                    </a:lnTo>
                    <a:lnTo>
                      <a:pt x="1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2" name="Freeform 2938"/>
              <p:cNvSpPr>
                <a:spLocks/>
              </p:cNvSpPr>
              <p:nvPr/>
            </p:nvSpPr>
            <p:spPr bwMode="auto">
              <a:xfrm>
                <a:off x="491" y="1567"/>
                <a:ext cx="76" cy="123"/>
              </a:xfrm>
              <a:custGeom>
                <a:avLst/>
                <a:gdLst>
                  <a:gd name="T0" fmla="*/ 12 w 76"/>
                  <a:gd name="T1" fmla="*/ 96 h 123"/>
                  <a:gd name="T2" fmla="*/ 8 w 76"/>
                  <a:gd name="T3" fmla="*/ 90 h 123"/>
                  <a:gd name="T4" fmla="*/ 3 w 76"/>
                  <a:gd name="T5" fmla="*/ 86 h 123"/>
                  <a:gd name="T6" fmla="*/ 0 w 76"/>
                  <a:gd name="T7" fmla="*/ 77 h 123"/>
                  <a:gd name="T8" fmla="*/ 0 w 76"/>
                  <a:gd name="T9" fmla="*/ 70 h 123"/>
                  <a:gd name="T10" fmla="*/ 5 w 76"/>
                  <a:gd name="T11" fmla="*/ 61 h 123"/>
                  <a:gd name="T12" fmla="*/ 12 w 76"/>
                  <a:gd name="T13" fmla="*/ 56 h 123"/>
                  <a:gd name="T14" fmla="*/ 11 w 76"/>
                  <a:gd name="T15" fmla="*/ 49 h 123"/>
                  <a:gd name="T16" fmla="*/ 3 w 76"/>
                  <a:gd name="T17" fmla="*/ 40 h 123"/>
                  <a:gd name="T18" fmla="*/ 0 w 76"/>
                  <a:gd name="T19" fmla="*/ 29 h 123"/>
                  <a:gd name="T20" fmla="*/ 3 w 76"/>
                  <a:gd name="T21" fmla="*/ 19 h 123"/>
                  <a:gd name="T22" fmla="*/ 13 w 76"/>
                  <a:gd name="T23" fmla="*/ 11 h 123"/>
                  <a:gd name="T24" fmla="*/ 21 w 76"/>
                  <a:gd name="T25" fmla="*/ 10 h 123"/>
                  <a:gd name="T26" fmla="*/ 59 w 76"/>
                  <a:gd name="T27" fmla="*/ 10 h 123"/>
                  <a:gd name="T28" fmla="*/ 67 w 76"/>
                  <a:gd name="T29" fmla="*/ 10 h 123"/>
                  <a:gd name="T30" fmla="*/ 70 w 76"/>
                  <a:gd name="T31" fmla="*/ 7 h 123"/>
                  <a:gd name="T32" fmla="*/ 73 w 76"/>
                  <a:gd name="T33" fmla="*/ 3 h 123"/>
                  <a:gd name="T34" fmla="*/ 76 w 76"/>
                  <a:gd name="T35" fmla="*/ 0 h 123"/>
                  <a:gd name="T36" fmla="*/ 75 w 76"/>
                  <a:gd name="T37" fmla="*/ 33 h 123"/>
                  <a:gd name="T38" fmla="*/ 73 w 76"/>
                  <a:gd name="T39" fmla="*/ 29 h 123"/>
                  <a:gd name="T40" fmla="*/ 70 w 76"/>
                  <a:gd name="T41" fmla="*/ 25 h 123"/>
                  <a:gd name="T42" fmla="*/ 66 w 76"/>
                  <a:gd name="T43" fmla="*/ 23 h 123"/>
                  <a:gd name="T44" fmla="*/ 59 w 76"/>
                  <a:gd name="T45" fmla="*/ 23 h 123"/>
                  <a:gd name="T46" fmla="*/ 22 w 76"/>
                  <a:gd name="T47" fmla="*/ 23 h 123"/>
                  <a:gd name="T48" fmla="*/ 15 w 76"/>
                  <a:gd name="T49" fmla="*/ 26 h 123"/>
                  <a:gd name="T50" fmla="*/ 11 w 76"/>
                  <a:gd name="T51" fmla="*/ 32 h 123"/>
                  <a:gd name="T52" fmla="*/ 11 w 76"/>
                  <a:gd name="T53" fmla="*/ 39 h 123"/>
                  <a:gd name="T54" fmla="*/ 15 w 76"/>
                  <a:gd name="T55" fmla="*/ 49 h 123"/>
                  <a:gd name="T56" fmla="*/ 21 w 76"/>
                  <a:gd name="T57" fmla="*/ 55 h 123"/>
                  <a:gd name="T58" fmla="*/ 63 w 76"/>
                  <a:gd name="T59" fmla="*/ 54 h 123"/>
                  <a:gd name="T60" fmla="*/ 69 w 76"/>
                  <a:gd name="T61" fmla="*/ 54 h 123"/>
                  <a:gd name="T62" fmla="*/ 73 w 76"/>
                  <a:gd name="T63" fmla="*/ 51 h 123"/>
                  <a:gd name="T64" fmla="*/ 75 w 76"/>
                  <a:gd name="T65" fmla="*/ 43 h 123"/>
                  <a:gd name="T66" fmla="*/ 76 w 76"/>
                  <a:gd name="T67" fmla="*/ 78 h 123"/>
                  <a:gd name="T68" fmla="*/ 73 w 76"/>
                  <a:gd name="T69" fmla="*/ 74 h 123"/>
                  <a:gd name="T70" fmla="*/ 70 w 76"/>
                  <a:gd name="T71" fmla="*/ 70 h 123"/>
                  <a:gd name="T72" fmla="*/ 66 w 76"/>
                  <a:gd name="T73" fmla="*/ 68 h 123"/>
                  <a:gd name="T74" fmla="*/ 59 w 76"/>
                  <a:gd name="T75" fmla="*/ 68 h 123"/>
                  <a:gd name="T76" fmla="*/ 22 w 76"/>
                  <a:gd name="T77" fmla="*/ 68 h 123"/>
                  <a:gd name="T78" fmla="*/ 15 w 76"/>
                  <a:gd name="T79" fmla="*/ 71 h 123"/>
                  <a:gd name="T80" fmla="*/ 11 w 76"/>
                  <a:gd name="T81" fmla="*/ 77 h 123"/>
                  <a:gd name="T82" fmla="*/ 11 w 76"/>
                  <a:gd name="T83" fmla="*/ 84 h 123"/>
                  <a:gd name="T84" fmla="*/ 16 w 76"/>
                  <a:gd name="T85" fmla="*/ 94 h 123"/>
                  <a:gd name="T86" fmla="*/ 59 w 76"/>
                  <a:gd name="T87" fmla="*/ 99 h 123"/>
                  <a:gd name="T88" fmla="*/ 67 w 76"/>
                  <a:gd name="T89" fmla="*/ 99 h 123"/>
                  <a:gd name="T90" fmla="*/ 72 w 76"/>
                  <a:gd name="T91" fmla="*/ 97 h 123"/>
                  <a:gd name="T92" fmla="*/ 73 w 76"/>
                  <a:gd name="T93" fmla="*/ 93 h 123"/>
                  <a:gd name="T94" fmla="*/ 76 w 76"/>
                  <a:gd name="T95" fmla="*/ 88 h 123"/>
                  <a:gd name="T96" fmla="*/ 75 w 76"/>
                  <a:gd name="T97" fmla="*/ 123 h 123"/>
                  <a:gd name="T98" fmla="*/ 73 w 76"/>
                  <a:gd name="T99" fmla="*/ 116 h 123"/>
                  <a:gd name="T100" fmla="*/ 69 w 76"/>
                  <a:gd name="T101" fmla="*/ 113 h 123"/>
                  <a:gd name="T102" fmla="*/ 63 w 76"/>
                  <a:gd name="T103" fmla="*/ 113 h 123"/>
                  <a:gd name="T104" fmla="*/ 31 w 76"/>
                  <a:gd name="T105" fmla="*/ 113 h 123"/>
                  <a:gd name="T106" fmla="*/ 18 w 76"/>
                  <a:gd name="T107" fmla="*/ 113 h 123"/>
                  <a:gd name="T108" fmla="*/ 12 w 76"/>
                  <a:gd name="T109" fmla="*/ 113 h 123"/>
                  <a:gd name="T110" fmla="*/ 9 w 76"/>
                  <a:gd name="T111" fmla="*/ 116 h 123"/>
                  <a:gd name="T112" fmla="*/ 9 w 76"/>
                  <a:gd name="T113" fmla="*/ 119 h 123"/>
                  <a:gd name="T114" fmla="*/ 9 w 76"/>
                  <a:gd name="T115" fmla="*/ 123 h 123"/>
                  <a:gd name="T116" fmla="*/ 0 w 76"/>
                  <a:gd name="T117" fmla="*/ 99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6" h="123">
                    <a:moveTo>
                      <a:pt x="16" y="99"/>
                    </a:moveTo>
                    <a:lnTo>
                      <a:pt x="12" y="96"/>
                    </a:lnTo>
                    <a:lnTo>
                      <a:pt x="9" y="93"/>
                    </a:lnTo>
                    <a:lnTo>
                      <a:pt x="8" y="90"/>
                    </a:lnTo>
                    <a:lnTo>
                      <a:pt x="6" y="90"/>
                    </a:lnTo>
                    <a:lnTo>
                      <a:pt x="3" y="86"/>
                    </a:lnTo>
                    <a:lnTo>
                      <a:pt x="2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5" y="61"/>
                    </a:lnTo>
                    <a:lnTo>
                      <a:pt x="8" y="58"/>
                    </a:lnTo>
                    <a:lnTo>
                      <a:pt x="12" y="56"/>
                    </a:lnTo>
                    <a:lnTo>
                      <a:pt x="16" y="55"/>
                    </a:lnTo>
                    <a:lnTo>
                      <a:pt x="11" y="49"/>
                    </a:lnTo>
                    <a:lnTo>
                      <a:pt x="6" y="45"/>
                    </a:lnTo>
                    <a:lnTo>
                      <a:pt x="3" y="40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0" y="23"/>
                    </a:lnTo>
                    <a:lnTo>
                      <a:pt x="3" y="19"/>
                    </a:lnTo>
                    <a:lnTo>
                      <a:pt x="8" y="14"/>
                    </a:lnTo>
                    <a:lnTo>
                      <a:pt x="13" y="11"/>
                    </a:lnTo>
                    <a:lnTo>
                      <a:pt x="16" y="10"/>
                    </a:lnTo>
                    <a:lnTo>
                      <a:pt x="21" y="10"/>
                    </a:lnTo>
                    <a:lnTo>
                      <a:pt x="27" y="10"/>
                    </a:lnTo>
                    <a:lnTo>
                      <a:pt x="59" y="10"/>
                    </a:lnTo>
                    <a:lnTo>
                      <a:pt x="63" y="10"/>
                    </a:lnTo>
                    <a:lnTo>
                      <a:pt x="67" y="10"/>
                    </a:lnTo>
                    <a:lnTo>
                      <a:pt x="69" y="9"/>
                    </a:lnTo>
                    <a:lnTo>
                      <a:pt x="70" y="7"/>
                    </a:lnTo>
                    <a:lnTo>
                      <a:pt x="73" y="6"/>
                    </a:lnTo>
                    <a:lnTo>
                      <a:pt x="73" y="3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6" y="33"/>
                    </a:lnTo>
                    <a:lnTo>
                      <a:pt x="75" y="33"/>
                    </a:lnTo>
                    <a:lnTo>
                      <a:pt x="75" y="32"/>
                    </a:lnTo>
                    <a:lnTo>
                      <a:pt x="73" y="29"/>
                    </a:lnTo>
                    <a:lnTo>
                      <a:pt x="72" y="26"/>
                    </a:lnTo>
                    <a:lnTo>
                      <a:pt x="70" y="25"/>
                    </a:lnTo>
                    <a:lnTo>
                      <a:pt x="67" y="23"/>
                    </a:lnTo>
                    <a:lnTo>
                      <a:pt x="66" y="23"/>
                    </a:lnTo>
                    <a:lnTo>
                      <a:pt x="63" y="23"/>
                    </a:lnTo>
                    <a:lnTo>
                      <a:pt x="59" y="23"/>
                    </a:lnTo>
                    <a:lnTo>
                      <a:pt x="28" y="23"/>
                    </a:lnTo>
                    <a:lnTo>
                      <a:pt x="22" y="23"/>
                    </a:lnTo>
                    <a:lnTo>
                      <a:pt x="18" y="25"/>
                    </a:lnTo>
                    <a:lnTo>
                      <a:pt x="15" y="26"/>
                    </a:lnTo>
                    <a:lnTo>
                      <a:pt x="12" y="27"/>
                    </a:lnTo>
                    <a:lnTo>
                      <a:pt x="11" y="32"/>
                    </a:lnTo>
                    <a:lnTo>
                      <a:pt x="11" y="36"/>
                    </a:lnTo>
                    <a:lnTo>
                      <a:pt x="11" y="39"/>
                    </a:lnTo>
                    <a:lnTo>
                      <a:pt x="12" y="43"/>
                    </a:lnTo>
                    <a:lnTo>
                      <a:pt x="15" y="49"/>
                    </a:lnTo>
                    <a:lnTo>
                      <a:pt x="21" y="54"/>
                    </a:lnTo>
                    <a:lnTo>
                      <a:pt x="21" y="55"/>
                    </a:lnTo>
                    <a:lnTo>
                      <a:pt x="59" y="55"/>
                    </a:lnTo>
                    <a:lnTo>
                      <a:pt x="63" y="54"/>
                    </a:lnTo>
                    <a:lnTo>
                      <a:pt x="67" y="54"/>
                    </a:lnTo>
                    <a:lnTo>
                      <a:pt x="69" y="54"/>
                    </a:lnTo>
                    <a:lnTo>
                      <a:pt x="70" y="52"/>
                    </a:lnTo>
                    <a:lnTo>
                      <a:pt x="73" y="51"/>
                    </a:lnTo>
                    <a:lnTo>
                      <a:pt x="73" y="48"/>
                    </a:lnTo>
                    <a:lnTo>
                      <a:pt x="75" y="43"/>
                    </a:lnTo>
                    <a:lnTo>
                      <a:pt x="76" y="43"/>
                    </a:lnTo>
                    <a:lnTo>
                      <a:pt x="76" y="78"/>
                    </a:lnTo>
                    <a:lnTo>
                      <a:pt x="75" y="78"/>
                    </a:lnTo>
                    <a:lnTo>
                      <a:pt x="73" y="74"/>
                    </a:lnTo>
                    <a:lnTo>
                      <a:pt x="72" y="71"/>
                    </a:lnTo>
                    <a:lnTo>
                      <a:pt x="70" y="70"/>
                    </a:lnTo>
                    <a:lnTo>
                      <a:pt x="67" y="68"/>
                    </a:lnTo>
                    <a:lnTo>
                      <a:pt x="66" y="68"/>
                    </a:lnTo>
                    <a:lnTo>
                      <a:pt x="63" y="68"/>
                    </a:lnTo>
                    <a:lnTo>
                      <a:pt x="59" y="68"/>
                    </a:lnTo>
                    <a:lnTo>
                      <a:pt x="28" y="68"/>
                    </a:lnTo>
                    <a:lnTo>
                      <a:pt x="22" y="68"/>
                    </a:lnTo>
                    <a:lnTo>
                      <a:pt x="18" y="70"/>
                    </a:lnTo>
                    <a:lnTo>
                      <a:pt x="15" y="71"/>
                    </a:lnTo>
                    <a:lnTo>
                      <a:pt x="12" y="74"/>
                    </a:lnTo>
                    <a:lnTo>
                      <a:pt x="11" y="77"/>
                    </a:lnTo>
                    <a:lnTo>
                      <a:pt x="11" y="80"/>
                    </a:lnTo>
                    <a:lnTo>
                      <a:pt x="11" y="84"/>
                    </a:lnTo>
                    <a:lnTo>
                      <a:pt x="12" y="88"/>
                    </a:lnTo>
                    <a:lnTo>
                      <a:pt x="16" y="94"/>
                    </a:lnTo>
                    <a:lnTo>
                      <a:pt x="21" y="99"/>
                    </a:lnTo>
                    <a:lnTo>
                      <a:pt x="59" y="99"/>
                    </a:lnTo>
                    <a:lnTo>
                      <a:pt x="63" y="99"/>
                    </a:lnTo>
                    <a:lnTo>
                      <a:pt x="67" y="99"/>
                    </a:lnTo>
                    <a:lnTo>
                      <a:pt x="69" y="99"/>
                    </a:lnTo>
                    <a:lnTo>
                      <a:pt x="72" y="97"/>
                    </a:lnTo>
                    <a:lnTo>
                      <a:pt x="73" y="96"/>
                    </a:lnTo>
                    <a:lnTo>
                      <a:pt x="73" y="93"/>
                    </a:lnTo>
                    <a:lnTo>
                      <a:pt x="75" y="88"/>
                    </a:lnTo>
                    <a:lnTo>
                      <a:pt x="76" y="88"/>
                    </a:lnTo>
                    <a:lnTo>
                      <a:pt x="76" y="123"/>
                    </a:lnTo>
                    <a:lnTo>
                      <a:pt x="75" y="123"/>
                    </a:lnTo>
                    <a:lnTo>
                      <a:pt x="73" y="119"/>
                    </a:lnTo>
                    <a:lnTo>
                      <a:pt x="73" y="116"/>
                    </a:lnTo>
                    <a:lnTo>
                      <a:pt x="72" y="115"/>
                    </a:lnTo>
                    <a:lnTo>
                      <a:pt x="69" y="113"/>
                    </a:lnTo>
                    <a:lnTo>
                      <a:pt x="66" y="113"/>
                    </a:lnTo>
                    <a:lnTo>
                      <a:pt x="63" y="113"/>
                    </a:lnTo>
                    <a:lnTo>
                      <a:pt x="59" y="113"/>
                    </a:lnTo>
                    <a:lnTo>
                      <a:pt x="31" y="113"/>
                    </a:lnTo>
                    <a:lnTo>
                      <a:pt x="24" y="113"/>
                    </a:lnTo>
                    <a:lnTo>
                      <a:pt x="18" y="113"/>
                    </a:lnTo>
                    <a:lnTo>
                      <a:pt x="13" y="113"/>
                    </a:lnTo>
                    <a:lnTo>
                      <a:pt x="12" y="113"/>
                    </a:lnTo>
                    <a:lnTo>
                      <a:pt x="11" y="115"/>
                    </a:lnTo>
                    <a:lnTo>
                      <a:pt x="9" y="116"/>
                    </a:lnTo>
                    <a:lnTo>
                      <a:pt x="9" y="118"/>
                    </a:lnTo>
                    <a:lnTo>
                      <a:pt x="9" y="119"/>
                    </a:lnTo>
                    <a:lnTo>
                      <a:pt x="11" y="122"/>
                    </a:lnTo>
                    <a:lnTo>
                      <a:pt x="9" y="123"/>
                    </a:lnTo>
                    <a:lnTo>
                      <a:pt x="0" y="102"/>
                    </a:lnTo>
                    <a:lnTo>
                      <a:pt x="0" y="99"/>
                    </a:lnTo>
                    <a:lnTo>
                      <a:pt x="1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3" name="Freeform 2939"/>
              <p:cNvSpPr>
                <a:spLocks/>
              </p:cNvSpPr>
              <p:nvPr/>
            </p:nvSpPr>
            <p:spPr bwMode="auto">
              <a:xfrm>
                <a:off x="395" y="1503"/>
                <a:ext cx="89" cy="58"/>
              </a:xfrm>
              <a:custGeom>
                <a:avLst/>
                <a:gdLst>
                  <a:gd name="T0" fmla="*/ 73 w 89"/>
                  <a:gd name="T1" fmla="*/ 0 h 58"/>
                  <a:gd name="T2" fmla="*/ 89 w 89"/>
                  <a:gd name="T3" fmla="*/ 6 h 58"/>
                  <a:gd name="T4" fmla="*/ 89 w 89"/>
                  <a:gd name="T5" fmla="*/ 58 h 58"/>
                  <a:gd name="T6" fmla="*/ 86 w 89"/>
                  <a:gd name="T7" fmla="*/ 58 h 58"/>
                  <a:gd name="T8" fmla="*/ 69 w 89"/>
                  <a:gd name="T9" fmla="*/ 38 h 58"/>
                  <a:gd name="T10" fmla="*/ 53 w 89"/>
                  <a:gd name="T11" fmla="*/ 26 h 58"/>
                  <a:gd name="T12" fmla="*/ 41 w 89"/>
                  <a:gd name="T13" fmla="*/ 19 h 58"/>
                  <a:gd name="T14" fmla="*/ 29 w 89"/>
                  <a:gd name="T15" fmla="*/ 16 h 58"/>
                  <a:gd name="T16" fmla="*/ 24 w 89"/>
                  <a:gd name="T17" fmla="*/ 17 h 58"/>
                  <a:gd name="T18" fmla="*/ 19 w 89"/>
                  <a:gd name="T19" fmla="*/ 19 h 58"/>
                  <a:gd name="T20" fmla="*/ 15 w 89"/>
                  <a:gd name="T21" fmla="*/ 22 h 58"/>
                  <a:gd name="T22" fmla="*/ 12 w 89"/>
                  <a:gd name="T23" fmla="*/ 25 h 58"/>
                  <a:gd name="T24" fmla="*/ 11 w 89"/>
                  <a:gd name="T25" fmla="*/ 29 h 58"/>
                  <a:gd name="T26" fmla="*/ 9 w 89"/>
                  <a:gd name="T27" fmla="*/ 33 h 58"/>
                  <a:gd name="T28" fmla="*/ 11 w 89"/>
                  <a:gd name="T29" fmla="*/ 41 h 58"/>
                  <a:gd name="T30" fmla="*/ 13 w 89"/>
                  <a:gd name="T31" fmla="*/ 46 h 58"/>
                  <a:gd name="T32" fmla="*/ 16 w 89"/>
                  <a:gd name="T33" fmla="*/ 49 h 58"/>
                  <a:gd name="T34" fmla="*/ 21 w 89"/>
                  <a:gd name="T35" fmla="*/ 52 h 58"/>
                  <a:gd name="T36" fmla="*/ 25 w 89"/>
                  <a:gd name="T37" fmla="*/ 54 h 58"/>
                  <a:gd name="T38" fmla="*/ 25 w 89"/>
                  <a:gd name="T39" fmla="*/ 57 h 58"/>
                  <a:gd name="T40" fmla="*/ 18 w 89"/>
                  <a:gd name="T41" fmla="*/ 54 h 58"/>
                  <a:gd name="T42" fmla="*/ 12 w 89"/>
                  <a:gd name="T43" fmla="*/ 52 h 58"/>
                  <a:gd name="T44" fmla="*/ 6 w 89"/>
                  <a:gd name="T45" fmla="*/ 48 h 58"/>
                  <a:gd name="T46" fmla="*/ 3 w 89"/>
                  <a:gd name="T47" fmla="*/ 42 h 58"/>
                  <a:gd name="T48" fmla="*/ 0 w 89"/>
                  <a:gd name="T49" fmla="*/ 38 h 58"/>
                  <a:gd name="T50" fmla="*/ 0 w 89"/>
                  <a:gd name="T51" fmla="*/ 30 h 58"/>
                  <a:gd name="T52" fmla="*/ 0 w 89"/>
                  <a:gd name="T53" fmla="*/ 23 h 58"/>
                  <a:gd name="T54" fmla="*/ 3 w 89"/>
                  <a:gd name="T55" fmla="*/ 17 h 58"/>
                  <a:gd name="T56" fmla="*/ 8 w 89"/>
                  <a:gd name="T57" fmla="*/ 13 h 58"/>
                  <a:gd name="T58" fmla="*/ 12 w 89"/>
                  <a:gd name="T59" fmla="*/ 9 h 58"/>
                  <a:gd name="T60" fmla="*/ 18 w 89"/>
                  <a:gd name="T61" fmla="*/ 6 h 58"/>
                  <a:gd name="T62" fmla="*/ 24 w 89"/>
                  <a:gd name="T63" fmla="*/ 6 h 58"/>
                  <a:gd name="T64" fmla="*/ 29 w 89"/>
                  <a:gd name="T65" fmla="*/ 6 h 58"/>
                  <a:gd name="T66" fmla="*/ 37 w 89"/>
                  <a:gd name="T67" fmla="*/ 9 h 58"/>
                  <a:gd name="T68" fmla="*/ 44 w 89"/>
                  <a:gd name="T69" fmla="*/ 13 h 58"/>
                  <a:gd name="T70" fmla="*/ 51 w 89"/>
                  <a:gd name="T71" fmla="*/ 17 h 58"/>
                  <a:gd name="T72" fmla="*/ 59 w 89"/>
                  <a:gd name="T73" fmla="*/ 25 h 58"/>
                  <a:gd name="T74" fmla="*/ 64 w 89"/>
                  <a:gd name="T75" fmla="*/ 30 h 58"/>
                  <a:gd name="T76" fmla="*/ 70 w 89"/>
                  <a:gd name="T77" fmla="*/ 35 h 58"/>
                  <a:gd name="T78" fmla="*/ 75 w 89"/>
                  <a:gd name="T79" fmla="*/ 39 h 58"/>
                  <a:gd name="T80" fmla="*/ 77 w 89"/>
                  <a:gd name="T81" fmla="*/ 42 h 58"/>
                  <a:gd name="T82" fmla="*/ 80 w 89"/>
                  <a:gd name="T83" fmla="*/ 45 h 58"/>
                  <a:gd name="T84" fmla="*/ 80 w 89"/>
                  <a:gd name="T85" fmla="*/ 22 h 58"/>
                  <a:gd name="T86" fmla="*/ 79 w 89"/>
                  <a:gd name="T87" fmla="*/ 16 h 58"/>
                  <a:gd name="T88" fmla="*/ 79 w 89"/>
                  <a:gd name="T89" fmla="*/ 11 h 58"/>
                  <a:gd name="T90" fmla="*/ 79 w 89"/>
                  <a:gd name="T91" fmla="*/ 9 h 58"/>
                  <a:gd name="T92" fmla="*/ 77 w 89"/>
                  <a:gd name="T93" fmla="*/ 7 h 58"/>
                  <a:gd name="T94" fmla="*/ 75 w 89"/>
                  <a:gd name="T95" fmla="*/ 4 h 58"/>
                  <a:gd name="T96" fmla="*/ 73 w 89"/>
                  <a:gd name="T97" fmla="*/ 3 h 58"/>
                  <a:gd name="T98" fmla="*/ 73 w 89"/>
                  <a:gd name="T9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9" h="58">
                    <a:moveTo>
                      <a:pt x="73" y="0"/>
                    </a:moveTo>
                    <a:lnTo>
                      <a:pt x="89" y="6"/>
                    </a:lnTo>
                    <a:lnTo>
                      <a:pt x="89" y="58"/>
                    </a:lnTo>
                    <a:lnTo>
                      <a:pt x="86" y="58"/>
                    </a:lnTo>
                    <a:lnTo>
                      <a:pt x="69" y="38"/>
                    </a:lnTo>
                    <a:lnTo>
                      <a:pt x="53" y="26"/>
                    </a:lnTo>
                    <a:lnTo>
                      <a:pt x="41" y="19"/>
                    </a:lnTo>
                    <a:lnTo>
                      <a:pt x="29" y="16"/>
                    </a:lnTo>
                    <a:lnTo>
                      <a:pt x="24" y="17"/>
                    </a:lnTo>
                    <a:lnTo>
                      <a:pt x="19" y="19"/>
                    </a:lnTo>
                    <a:lnTo>
                      <a:pt x="15" y="22"/>
                    </a:lnTo>
                    <a:lnTo>
                      <a:pt x="12" y="25"/>
                    </a:lnTo>
                    <a:lnTo>
                      <a:pt x="11" y="29"/>
                    </a:lnTo>
                    <a:lnTo>
                      <a:pt x="9" y="33"/>
                    </a:lnTo>
                    <a:lnTo>
                      <a:pt x="11" y="41"/>
                    </a:lnTo>
                    <a:lnTo>
                      <a:pt x="13" y="46"/>
                    </a:lnTo>
                    <a:lnTo>
                      <a:pt x="16" y="49"/>
                    </a:lnTo>
                    <a:lnTo>
                      <a:pt x="21" y="52"/>
                    </a:lnTo>
                    <a:lnTo>
                      <a:pt x="25" y="54"/>
                    </a:lnTo>
                    <a:lnTo>
                      <a:pt x="25" y="57"/>
                    </a:lnTo>
                    <a:lnTo>
                      <a:pt x="18" y="54"/>
                    </a:lnTo>
                    <a:lnTo>
                      <a:pt x="12" y="52"/>
                    </a:lnTo>
                    <a:lnTo>
                      <a:pt x="6" y="48"/>
                    </a:lnTo>
                    <a:lnTo>
                      <a:pt x="3" y="42"/>
                    </a:lnTo>
                    <a:lnTo>
                      <a:pt x="0" y="38"/>
                    </a:lnTo>
                    <a:lnTo>
                      <a:pt x="0" y="30"/>
                    </a:lnTo>
                    <a:lnTo>
                      <a:pt x="0" y="23"/>
                    </a:lnTo>
                    <a:lnTo>
                      <a:pt x="3" y="17"/>
                    </a:lnTo>
                    <a:lnTo>
                      <a:pt x="8" y="13"/>
                    </a:lnTo>
                    <a:lnTo>
                      <a:pt x="12" y="9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29" y="6"/>
                    </a:lnTo>
                    <a:lnTo>
                      <a:pt x="37" y="9"/>
                    </a:lnTo>
                    <a:lnTo>
                      <a:pt x="44" y="13"/>
                    </a:lnTo>
                    <a:lnTo>
                      <a:pt x="51" y="17"/>
                    </a:lnTo>
                    <a:lnTo>
                      <a:pt x="59" y="25"/>
                    </a:lnTo>
                    <a:lnTo>
                      <a:pt x="64" y="30"/>
                    </a:lnTo>
                    <a:lnTo>
                      <a:pt x="70" y="35"/>
                    </a:lnTo>
                    <a:lnTo>
                      <a:pt x="75" y="39"/>
                    </a:lnTo>
                    <a:lnTo>
                      <a:pt x="77" y="42"/>
                    </a:lnTo>
                    <a:lnTo>
                      <a:pt x="80" y="45"/>
                    </a:lnTo>
                    <a:lnTo>
                      <a:pt x="80" y="22"/>
                    </a:lnTo>
                    <a:lnTo>
                      <a:pt x="79" y="16"/>
                    </a:lnTo>
                    <a:lnTo>
                      <a:pt x="79" y="11"/>
                    </a:lnTo>
                    <a:lnTo>
                      <a:pt x="79" y="9"/>
                    </a:lnTo>
                    <a:lnTo>
                      <a:pt x="77" y="7"/>
                    </a:lnTo>
                    <a:lnTo>
                      <a:pt x="75" y="4"/>
                    </a:lnTo>
                    <a:lnTo>
                      <a:pt x="73" y="3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4" name="Freeform 2940"/>
              <p:cNvSpPr>
                <a:spLocks/>
              </p:cNvSpPr>
              <p:nvPr/>
            </p:nvSpPr>
            <p:spPr bwMode="auto">
              <a:xfrm>
                <a:off x="452" y="1450"/>
                <a:ext cx="116" cy="47"/>
              </a:xfrm>
              <a:custGeom>
                <a:avLst/>
                <a:gdLst>
                  <a:gd name="T0" fmla="*/ 0 w 116"/>
                  <a:gd name="T1" fmla="*/ 0 h 47"/>
                  <a:gd name="T2" fmla="*/ 116 w 116"/>
                  <a:gd name="T3" fmla="*/ 40 h 47"/>
                  <a:gd name="T4" fmla="*/ 116 w 116"/>
                  <a:gd name="T5" fmla="*/ 47 h 47"/>
                  <a:gd name="T6" fmla="*/ 0 w 116"/>
                  <a:gd name="T7" fmla="*/ 8 h 47"/>
                  <a:gd name="T8" fmla="*/ 0 w 116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47">
                    <a:moveTo>
                      <a:pt x="0" y="0"/>
                    </a:moveTo>
                    <a:lnTo>
                      <a:pt x="116" y="40"/>
                    </a:lnTo>
                    <a:lnTo>
                      <a:pt x="116" y="47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5" name="Freeform 2941"/>
              <p:cNvSpPr>
                <a:spLocks noEditPoints="1"/>
              </p:cNvSpPr>
              <p:nvPr/>
            </p:nvSpPr>
            <p:spPr bwMode="auto">
              <a:xfrm>
                <a:off x="455" y="1376"/>
                <a:ext cx="113" cy="69"/>
              </a:xfrm>
              <a:custGeom>
                <a:avLst/>
                <a:gdLst>
                  <a:gd name="T0" fmla="*/ 58 w 113"/>
                  <a:gd name="T1" fmla="*/ 69 h 69"/>
                  <a:gd name="T2" fmla="*/ 41 w 113"/>
                  <a:gd name="T3" fmla="*/ 67 h 69"/>
                  <a:gd name="T4" fmla="*/ 25 w 113"/>
                  <a:gd name="T5" fmla="*/ 63 h 69"/>
                  <a:gd name="T6" fmla="*/ 17 w 113"/>
                  <a:gd name="T7" fmla="*/ 59 h 69"/>
                  <a:gd name="T8" fmla="*/ 10 w 113"/>
                  <a:gd name="T9" fmla="*/ 54 h 69"/>
                  <a:gd name="T10" fmla="*/ 6 w 113"/>
                  <a:gd name="T11" fmla="*/ 48 h 69"/>
                  <a:gd name="T12" fmla="*/ 1 w 113"/>
                  <a:gd name="T13" fmla="*/ 41 h 69"/>
                  <a:gd name="T14" fmla="*/ 0 w 113"/>
                  <a:gd name="T15" fmla="*/ 34 h 69"/>
                  <a:gd name="T16" fmla="*/ 1 w 113"/>
                  <a:gd name="T17" fmla="*/ 28 h 69"/>
                  <a:gd name="T18" fmla="*/ 3 w 113"/>
                  <a:gd name="T19" fmla="*/ 22 h 69"/>
                  <a:gd name="T20" fmla="*/ 7 w 113"/>
                  <a:gd name="T21" fmla="*/ 16 h 69"/>
                  <a:gd name="T22" fmla="*/ 13 w 113"/>
                  <a:gd name="T23" fmla="*/ 12 h 69"/>
                  <a:gd name="T24" fmla="*/ 25 w 113"/>
                  <a:gd name="T25" fmla="*/ 5 h 69"/>
                  <a:gd name="T26" fmla="*/ 39 w 113"/>
                  <a:gd name="T27" fmla="*/ 0 h 69"/>
                  <a:gd name="T28" fmla="*/ 55 w 113"/>
                  <a:gd name="T29" fmla="*/ 0 h 69"/>
                  <a:gd name="T30" fmla="*/ 73 w 113"/>
                  <a:gd name="T31" fmla="*/ 0 h 69"/>
                  <a:gd name="T32" fmla="*/ 89 w 113"/>
                  <a:gd name="T33" fmla="*/ 5 h 69"/>
                  <a:gd name="T34" fmla="*/ 96 w 113"/>
                  <a:gd name="T35" fmla="*/ 9 h 69"/>
                  <a:gd name="T36" fmla="*/ 102 w 113"/>
                  <a:gd name="T37" fmla="*/ 13 h 69"/>
                  <a:gd name="T38" fmla="*/ 108 w 113"/>
                  <a:gd name="T39" fmla="*/ 18 h 69"/>
                  <a:gd name="T40" fmla="*/ 111 w 113"/>
                  <a:gd name="T41" fmla="*/ 24 h 69"/>
                  <a:gd name="T42" fmla="*/ 112 w 113"/>
                  <a:gd name="T43" fmla="*/ 29 h 69"/>
                  <a:gd name="T44" fmla="*/ 113 w 113"/>
                  <a:gd name="T45" fmla="*/ 34 h 69"/>
                  <a:gd name="T46" fmla="*/ 111 w 113"/>
                  <a:gd name="T47" fmla="*/ 44 h 69"/>
                  <a:gd name="T48" fmla="*/ 105 w 113"/>
                  <a:gd name="T49" fmla="*/ 53 h 69"/>
                  <a:gd name="T50" fmla="*/ 95 w 113"/>
                  <a:gd name="T51" fmla="*/ 60 h 69"/>
                  <a:gd name="T52" fmla="*/ 77 w 113"/>
                  <a:gd name="T53" fmla="*/ 66 h 69"/>
                  <a:gd name="T54" fmla="*/ 58 w 113"/>
                  <a:gd name="T55" fmla="*/ 69 h 69"/>
                  <a:gd name="T56" fmla="*/ 60 w 113"/>
                  <a:gd name="T57" fmla="*/ 53 h 69"/>
                  <a:gd name="T58" fmla="*/ 80 w 113"/>
                  <a:gd name="T59" fmla="*/ 51 h 69"/>
                  <a:gd name="T60" fmla="*/ 96 w 113"/>
                  <a:gd name="T61" fmla="*/ 47 h 69"/>
                  <a:gd name="T62" fmla="*/ 102 w 113"/>
                  <a:gd name="T63" fmla="*/ 45 h 69"/>
                  <a:gd name="T64" fmla="*/ 105 w 113"/>
                  <a:gd name="T65" fmla="*/ 43 h 69"/>
                  <a:gd name="T66" fmla="*/ 108 w 113"/>
                  <a:gd name="T67" fmla="*/ 38 h 69"/>
                  <a:gd name="T68" fmla="*/ 108 w 113"/>
                  <a:gd name="T69" fmla="*/ 34 h 69"/>
                  <a:gd name="T70" fmla="*/ 108 w 113"/>
                  <a:gd name="T71" fmla="*/ 29 h 69"/>
                  <a:gd name="T72" fmla="*/ 105 w 113"/>
                  <a:gd name="T73" fmla="*/ 25 h 69"/>
                  <a:gd name="T74" fmla="*/ 100 w 113"/>
                  <a:gd name="T75" fmla="*/ 22 h 69"/>
                  <a:gd name="T76" fmla="*/ 96 w 113"/>
                  <a:gd name="T77" fmla="*/ 21 h 69"/>
                  <a:gd name="T78" fmla="*/ 92 w 113"/>
                  <a:gd name="T79" fmla="*/ 19 h 69"/>
                  <a:gd name="T80" fmla="*/ 74 w 113"/>
                  <a:gd name="T81" fmla="*/ 16 h 69"/>
                  <a:gd name="T82" fmla="*/ 52 w 113"/>
                  <a:gd name="T83" fmla="*/ 15 h 69"/>
                  <a:gd name="T84" fmla="*/ 35 w 113"/>
                  <a:gd name="T85" fmla="*/ 16 h 69"/>
                  <a:gd name="T86" fmla="*/ 20 w 113"/>
                  <a:gd name="T87" fmla="*/ 19 h 69"/>
                  <a:gd name="T88" fmla="*/ 16 w 113"/>
                  <a:gd name="T89" fmla="*/ 21 h 69"/>
                  <a:gd name="T90" fmla="*/ 12 w 113"/>
                  <a:gd name="T91" fmla="*/ 24 h 69"/>
                  <a:gd name="T92" fmla="*/ 7 w 113"/>
                  <a:gd name="T93" fmla="*/ 27 h 69"/>
                  <a:gd name="T94" fmla="*/ 6 w 113"/>
                  <a:gd name="T95" fmla="*/ 29 h 69"/>
                  <a:gd name="T96" fmla="*/ 6 w 113"/>
                  <a:gd name="T97" fmla="*/ 34 h 69"/>
                  <a:gd name="T98" fmla="*/ 6 w 113"/>
                  <a:gd name="T99" fmla="*/ 37 h 69"/>
                  <a:gd name="T100" fmla="*/ 7 w 113"/>
                  <a:gd name="T101" fmla="*/ 40 h 69"/>
                  <a:gd name="T102" fmla="*/ 10 w 113"/>
                  <a:gd name="T103" fmla="*/ 43 h 69"/>
                  <a:gd name="T104" fmla="*/ 16 w 113"/>
                  <a:gd name="T105" fmla="*/ 47 h 69"/>
                  <a:gd name="T106" fmla="*/ 22 w 113"/>
                  <a:gd name="T107" fmla="*/ 48 h 69"/>
                  <a:gd name="T108" fmla="*/ 31 w 113"/>
                  <a:gd name="T109" fmla="*/ 51 h 69"/>
                  <a:gd name="T110" fmla="*/ 60 w 113"/>
                  <a:gd name="T111" fmla="*/ 5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3" h="69">
                    <a:moveTo>
                      <a:pt x="58" y="69"/>
                    </a:moveTo>
                    <a:lnTo>
                      <a:pt x="41" y="67"/>
                    </a:lnTo>
                    <a:lnTo>
                      <a:pt x="25" y="63"/>
                    </a:lnTo>
                    <a:lnTo>
                      <a:pt x="17" y="59"/>
                    </a:lnTo>
                    <a:lnTo>
                      <a:pt x="10" y="54"/>
                    </a:lnTo>
                    <a:lnTo>
                      <a:pt x="6" y="48"/>
                    </a:lnTo>
                    <a:lnTo>
                      <a:pt x="1" y="41"/>
                    </a:lnTo>
                    <a:lnTo>
                      <a:pt x="0" y="34"/>
                    </a:lnTo>
                    <a:lnTo>
                      <a:pt x="1" y="28"/>
                    </a:lnTo>
                    <a:lnTo>
                      <a:pt x="3" y="22"/>
                    </a:lnTo>
                    <a:lnTo>
                      <a:pt x="7" y="16"/>
                    </a:lnTo>
                    <a:lnTo>
                      <a:pt x="13" y="12"/>
                    </a:lnTo>
                    <a:lnTo>
                      <a:pt x="25" y="5"/>
                    </a:lnTo>
                    <a:lnTo>
                      <a:pt x="39" y="0"/>
                    </a:lnTo>
                    <a:lnTo>
                      <a:pt x="55" y="0"/>
                    </a:lnTo>
                    <a:lnTo>
                      <a:pt x="73" y="0"/>
                    </a:lnTo>
                    <a:lnTo>
                      <a:pt x="89" y="5"/>
                    </a:lnTo>
                    <a:lnTo>
                      <a:pt x="96" y="9"/>
                    </a:lnTo>
                    <a:lnTo>
                      <a:pt x="102" y="13"/>
                    </a:lnTo>
                    <a:lnTo>
                      <a:pt x="108" y="18"/>
                    </a:lnTo>
                    <a:lnTo>
                      <a:pt x="111" y="24"/>
                    </a:lnTo>
                    <a:lnTo>
                      <a:pt x="112" y="29"/>
                    </a:lnTo>
                    <a:lnTo>
                      <a:pt x="113" y="34"/>
                    </a:lnTo>
                    <a:lnTo>
                      <a:pt x="111" y="44"/>
                    </a:lnTo>
                    <a:lnTo>
                      <a:pt x="105" y="53"/>
                    </a:lnTo>
                    <a:lnTo>
                      <a:pt x="95" y="60"/>
                    </a:lnTo>
                    <a:lnTo>
                      <a:pt x="77" y="66"/>
                    </a:lnTo>
                    <a:lnTo>
                      <a:pt x="58" y="69"/>
                    </a:lnTo>
                    <a:close/>
                    <a:moveTo>
                      <a:pt x="60" y="53"/>
                    </a:moveTo>
                    <a:lnTo>
                      <a:pt x="80" y="51"/>
                    </a:lnTo>
                    <a:lnTo>
                      <a:pt x="96" y="47"/>
                    </a:lnTo>
                    <a:lnTo>
                      <a:pt x="102" y="45"/>
                    </a:lnTo>
                    <a:lnTo>
                      <a:pt x="105" y="43"/>
                    </a:lnTo>
                    <a:lnTo>
                      <a:pt x="108" y="38"/>
                    </a:lnTo>
                    <a:lnTo>
                      <a:pt x="108" y="34"/>
                    </a:lnTo>
                    <a:lnTo>
                      <a:pt x="108" y="29"/>
                    </a:lnTo>
                    <a:lnTo>
                      <a:pt x="105" y="25"/>
                    </a:lnTo>
                    <a:lnTo>
                      <a:pt x="100" y="22"/>
                    </a:lnTo>
                    <a:lnTo>
                      <a:pt x="96" y="21"/>
                    </a:lnTo>
                    <a:lnTo>
                      <a:pt x="92" y="19"/>
                    </a:lnTo>
                    <a:lnTo>
                      <a:pt x="74" y="16"/>
                    </a:lnTo>
                    <a:lnTo>
                      <a:pt x="52" y="15"/>
                    </a:lnTo>
                    <a:lnTo>
                      <a:pt x="35" y="16"/>
                    </a:lnTo>
                    <a:lnTo>
                      <a:pt x="20" y="19"/>
                    </a:lnTo>
                    <a:lnTo>
                      <a:pt x="16" y="21"/>
                    </a:lnTo>
                    <a:lnTo>
                      <a:pt x="12" y="24"/>
                    </a:lnTo>
                    <a:lnTo>
                      <a:pt x="7" y="27"/>
                    </a:lnTo>
                    <a:lnTo>
                      <a:pt x="6" y="29"/>
                    </a:lnTo>
                    <a:lnTo>
                      <a:pt x="6" y="34"/>
                    </a:lnTo>
                    <a:lnTo>
                      <a:pt x="6" y="37"/>
                    </a:lnTo>
                    <a:lnTo>
                      <a:pt x="7" y="40"/>
                    </a:lnTo>
                    <a:lnTo>
                      <a:pt x="10" y="43"/>
                    </a:lnTo>
                    <a:lnTo>
                      <a:pt x="16" y="47"/>
                    </a:lnTo>
                    <a:lnTo>
                      <a:pt x="22" y="48"/>
                    </a:lnTo>
                    <a:lnTo>
                      <a:pt x="31" y="51"/>
                    </a:lnTo>
                    <a:lnTo>
                      <a:pt x="60" y="5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6" name="Freeform 2942"/>
              <p:cNvSpPr>
                <a:spLocks/>
              </p:cNvSpPr>
              <p:nvPr/>
            </p:nvSpPr>
            <p:spPr bwMode="auto">
              <a:xfrm>
                <a:off x="550" y="1339"/>
                <a:ext cx="18" cy="18"/>
              </a:xfrm>
              <a:custGeom>
                <a:avLst/>
                <a:gdLst>
                  <a:gd name="T0" fmla="*/ 0 w 18"/>
                  <a:gd name="T1" fmla="*/ 8 h 18"/>
                  <a:gd name="T2" fmla="*/ 0 w 18"/>
                  <a:gd name="T3" fmla="*/ 5 h 18"/>
                  <a:gd name="T4" fmla="*/ 2 w 18"/>
                  <a:gd name="T5" fmla="*/ 1 h 18"/>
                  <a:gd name="T6" fmla="*/ 5 w 18"/>
                  <a:gd name="T7" fmla="*/ 0 h 18"/>
                  <a:gd name="T8" fmla="*/ 8 w 18"/>
                  <a:gd name="T9" fmla="*/ 0 h 18"/>
                  <a:gd name="T10" fmla="*/ 13 w 18"/>
                  <a:gd name="T11" fmla="*/ 0 h 18"/>
                  <a:gd name="T12" fmla="*/ 16 w 18"/>
                  <a:gd name="T13" fmla="*/ 1 h 18"/>
                  <a:gd name="T14" fmla="*/ 17 w 18"/>
                  <a:gd name="T15" fmla="*/ 5 h 18"/>
                  <a:gd name="T16" fmla="*/ 18 w 18"/>
                  <a:gd name="T17" fmla="*/ 8 h 18"/>
                  <a:gd name="T18" fmla="*/ 17 w 18"/>
                  <a:gd name="T19" fmla="*/ 13 h 18"/>
                  <a:gd name="T20" fmla="*/ 16 w 18"/>
                  <a:gd name="T21" fmla="*/ 16 h 18"/>
                  <a:gd name="T22" fmla="*/ 13 w 18"/>
                  <a:gd name="T23" fmla="*/ 17 h 18"/>
                  <a:gd name="T24" fmla="*/ 8 w 18"/>
                  <a:gd name="T25" fmla="*/ 18 h 18"/>
                  <a:gd name="T26" fmla="*/ 5 w 18"/>
                  <a:gd name="T27" fmla="*/ 17 h 18"/>
                  <a:gd name="T28" fmla="*/ 2 w 18"/>
                  <a:gd name="T29" fmla="*/ 16 h 18"/>
                  <a:gd name="T30" fmla="*/ 0 w 18"/>
                  <a:gd name="T31" fmla="*/ 13 h 18"/>
                  <a:gd name="T32" fmla="*/ 0 w 18"/>
                  <a:gd name="T33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18">
                    <a:moveTo>
                      <a:pt x="0" y="8"/>
                    </a:moveTo>
                    <a:lnTo>
                      <a:pt x="0" y="5"/>
                    </a:lnTo>
                    <a:lnTo>
                      <a:pt x="2" y="1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6" y="1"/>
                    </a:lnTo>
                    <a:lnTo>
                      <a:pt x="17" y="5"/>
                    </a:lnTo>
                    <a:lnTo>
                      <a:pt x="18" y="8"/>
                    </a:lnTo>
                    <a:lnTo>
                      <a:pt x="17" y="13"/>
                    </a:lnTo>
                    <a:lnTo>
                      <a:pt x="16" y="16"/>
                    </a:lnTo>
                    <a:lnTo>
                      <a:pt x="13" y="17"/>
                    </a:lnTo>
                    <a:lnTo>
                      <a:pt x="8" y="18"/>
                    </a:lnTo>
                    <a:lnTo>
                      <a:pt x="5" y="17"/>
                    </a:lnTo>
                    <a:lnTo>
                      <a:pt x="2" y="16"/>
                    </a:lnTo>
                    <a:lnTo>
                      <a:pt x="0" y="13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7" name="Freeform 2943"/>
              <p:cNvSpPr>
                <a:spLocks/>
              </p:cNvSpPr>
              <p:nvPr/>
            </p:nvSpPr>
            <p:spPr bwMode="auto">
              <a:xfrm>
                <a:off x="455" y="1266"/>
                <a:ext cx="112" cy="43"/>
              </a:xfrm>
              <a:custGeom>
                <a:avLst/>
                <a:gdLst>
                  <a:gd name="T0" fmla="*/ 12 w 112"/>
                  <a:gd name="T1" fmla="*/ 43 h 43"/>
                  <a:gd name="T2" fmla="*/ 0 w 112"/>
                  <a:gd name="T3" fmla="*/ 16 h 43"/>
                  <a:gd name="T4" fmla="*/ 0 w 112"/>
                  <a:gd name="T5" fmla="*/ 14 h 43"/>
                  <a:gd name="T6" fmla="*/ 93 w 112"/>
                  <a:gd name="T7" fmla="*/ 14 h 43"/>
                  <a:gd name="T8" fmla="*/ 99 w 112"/>
                  <a:gd name="T9" fmla="*/ 13 h 43"/>
                  <a:gd name="T10" fmla="*/ 102 w 112"/>
                  <a:gd name="T11" fmla="*/ 13 h 43"/>
                  <a:gd name="T12" fmla="*/ 105 w 112"/>
                  <a:gd name="T13" fmla="*/ 13 h 43"/>
                  <a:gd name="T14" fmla="*/ 106 w 112"/>
                  <a:gd name="T15" fmla="*/ 12 h 43"/>
                  <a:gd name="T16" fmla="*/ 109 w 112"/>
                  <a:gd name="T17" fmla="*/ 10 h 43"/>
                  <a:gd name="T18" fmla="*/ 109 w 112"/>
                  <a:gd name="T19" fmla="*/ 7 h 43"/>
                  <a:gd name="T20" fmla="*/ 109 w 112"/>
                  <a:gd name="T21" fmla="*/ 4 h 43"/>
                  <a:gd name="T22" fmla="*/ 111 w 112"/>
                  <a:gd name="T23" fmla="*/ 0 h 43"/>
                  <a:gd name="T24" fmla="*/ 112 w 112"/>
                  <a:gd name="T25" fmla="*/ 0 h 43"/>
                  <a:gd name="T26" fmla="*/ 112 w 112"/>
                  <a:gd name="T27" fmla="*/ 41 h 43"/>
                  <a:gd name="T28" fmla="*/ 111 w 112"/>
                  <a:gd name="T29" fmla="*/ 41 h 43"/>
                  <a:gd name="T30" fmla="*/ 109 w 112"/>
                  <a:gd name="T31" fmla="*/ 36 h 43"/>
                  <a:gd name="T32" fmla="*/ 109 w 112"/>
                  <a:gd name="T33" fmla="*/ 33 h 43"/>
                  <a:gd name="T34" fmla="*/ 109 w 112"/>
                  <a:gd name="T35" fmla="*/ 32 h 43"/>
                  <a:gd name="T36" fmla="*/ 108 w 112"/>
                  <a:gd name="T37" fmla="*/ 29 h 43"/>
                  <a:gd name="T38" fmla="*/ 105 w 112"/>
                  <a:gd name="T39" fmla="*/ 29 h 43"/>
                  <a:gd name="T40" fmla="*/ 103 w 112"/>
                  <a:gd name="T41" fmla="*/ 27 h 43"/>
                  <a:gd name="T42" fmla="*/ 99 w 112"/>
                  <a:gd name="T43" fmla="*/ 27 h 43"/>
                  <a:gd name="T44" fmla="*/ 93 w 112"/>
                  <a:gd name="T45" fmla="*/ 27 h 43"/>
                  <a:gd name="T46" fmla="*/ 31 w 112"/>
                  <a:gd name="T47" fmla="*/ 27 h 43"/>
                  <a:gd name="T48" fmla="*/ 25 w 112"/>
                  <a:gd name="T49" fmla="*/ 27 h 43"/>
                  <a:gd name="T50" fmla="*/ 19 w 112"/>
                  <a:gd name="T51" fmla="*/ 27 h 43"/>
                  <a:gd name="T52" fmla="*/ 16 w 112"/>
                  <a:gd name="T53" fmla="*/ 27 h 43"/>
                  <a:gd name="T54" fmla="*/ 15 w 112"/>
                  <a:gd name="T55" fmla="*/ 29 h 43"/>
                  <a:gd name="T56" fmla="*/ 13 w 112"/>
                  <a:gd name="T57" fmla="*/ 30 h 43"/>
                  <a:gd name="T58" fmla="*/ 12 w 112"/>
                  <a:gd name="T59" fmla="*/ 32 h 43"/>
                  <a:gd name="T60" fmla="*/ 12 w 112"/>
                  <a:gd name="T61" fmla="*/ 33 h 43"/>
                  <a:gd name="T62" fmla="*/ 12 w 112"/>
                  <a:gd name="T63" fmla="*/ 38 h 43"/>
                  <a:gd name="T64" fmla="*/ 15 w 112"/>
                  <a:gd name="T65" fmla="*/ 42 h 43"/>
                  <a:gd name="T66" fmla="*/ 12 w 112"/>
                  <a:gd name="T6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2" h="43">
                    <a:moveTo>
                      <a:pt x="12" y="43"/>
                    </a:moveTo>
                    <a:lnTo>
                      <a:pt x="0" y="16"/>
                    </a:lnTo>
                    <a:lnTo>
                      <a:pt x="0" y="14"/>
                    </a:lnTo>
                    <a:lnTo>
                      <a:pt x="93" y="14"/>
                    </a:lnTo>
                    <a:lnTo>
                      <a:pt x="99" y="13"/>
                    </a:lnTo>
                    <a:lnTo>
                      <a:pt x="102" y="13"/>
                    </a:lnTo>
                    <a:lnTo>
                      <a:pt x="105" y="13"/>
                    </a:lnTo>
                    <a:lnTo>
                      <a:pt x="106" y="12"/>
                    </a:lnTo>
                    <a:lnTo>
                      <a:pt x="109" y="10"/>
                    </a:lnTo>
                    <a:lnTo>
                      <a:pt x="109" y="7"/>
                    </a:lnTo>
                    <a:lnTo>
                      <a:pt x="109" y="4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2" y="41"/>
                    </a:lnTo>
                    <a:lnTo>
                      <a:pt x="111" y="41"/>
                    </a:lnTo>
                    <a:lnTo>
                      <a:pt x="109" y="36"/>
                    </a:lnTo>
                    <a:lnTo>
                      <a:pt x="109" y="33"/>
                    </a:lnTo>
                    <a:lnTo>
                      <a:pt x="109" y="32"/>
                    </a:lnTo>
                    <a:lnTo>
                      <a:pt x="108" y="29"/>
                    </a:lnTo>
                    <a:lnTo>
                      <a:pt x="105" y="29"/>
                    </a:lnTo>
                    <a:lnTo>
                      <a:pt x="103" y="27"/>
                    </a:lnTo>
                    <a:lnTo>
                      <a:pt x="99" y="27"/>
                    </a:lnTo>
                    <a:lnTo>
                      <a:pt x="93" y="27"/>
                    </a:lnTo>
                    <a:lnTo>
                      <a:pt x="31" y="27"/>
                    </a:lnTo>
                    <a:lnTo>
                      <a:pt x="25" y="27"/>
                    </a:lnTo>
                    <a:lnTo>
                      <a:pt x="19" y="27"/>
                    </a:lnTo>
                    <a:lnTo>
                      <a:pt x="16" y="27"/>
                    </a:lnTo>
                    <a:lnTo>
                      <a:pt x="15" y="29"/>
                    </a:lnTo>
                    <a:lnTo>
                      <a:pt x="13" y="30"/>
                    </a:lnTo>
                    <a:lnTo>
                      <a:pt x="12" y="32"/>
                    </a:lnTo>
                    <a:lnTo>
                      <a:pt x="12" y="33"/>
                    </a:lnTo>
                    <a:lnTo>
                      <a:pt x="12" y="38"/>
                    </a:lnTo>
                    <a:lnTo>
                      <a:pt x="15" y="42"/>
                    </a:lnTo>
                    <a:lnTo>
                      <a:pt x="12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8" name="Freeform 2944"/>
              <p:cNvSpPr>
                <a:spLocks noEditPoints="1"/>
              </p:cNvSpPr>
              <p:nvPr/>
            </p:nvSpPr>
            <p:spPr bwMode="auto">
              <a:xfrm>
                <a:off x="455" y="1112"/>
                <a:ext cx="113" cy="128"/>
              </a:xfrm>
              <a:custGeom>
                <a:avLst/>
                <a:gdLst>
                  <a:gd name="T0" fmla="*/ 113 w 113"/>
                  <a:gd name="T1" fmla="*/ 102 h 128"/>
                  <a:gd name="T2" fmla="*/ 0 w 113"/>
                  <a:gd name="T3" fmla="*/ 29 h 128"/>
                  <a:gd name="T4" fmla="*/ 0 w 113"/>
                  <a:gd name="T5" fmla="*/ 104 h 128"/>
                  <a:gd name="T6" fmla="*/ 3 w 113"/>
                  <a:gd name="T7" fmla="*/ 94 h 128"/>
                  <a:gd name="T8" fmla="*/ 9 w 113"/>
                  <a:gd name="T9" fmla="*/ 87 h 128"/>
                  <a:gd name="T10" fmla="*/ 22 w 113"/>
                  <a:gd name="T11" fmla="*/ 81 h 128"/>
                  <a:gd name="T12" fmla="*/ 36 w 113"/>
                  <a:gd name="T13" fmla="*/ 81 h 128"/>
                  <a:gd name="T14" fmla="*/ 47 w 113"/>
                  <a:gd name="T15" fmla="*/ 84 h 128"/>
                  <a:gd name="T16" fmla="*/ 55 w 113"/>
                  <a:gd name="T17" fmla="*/ 93 h 128"/>
                  <a:gd name="T18" fmla="*/ 58 w 113"/>
                  <a:gd name="T19" fmla="*/ 104 h 128"/>
                  <a:gd name="T20" fmla="*/ 55 w 113"/>
                  <a:gd name="T21" fmla="*/ 116 h 128"/>
                  <a:gd name="T22" fmla="*/ 45 w 113"/>
                  <a:gd name="T23" fmla="*/ 125 h 128"/>
                  <a:gd name="T24" fmla="*/ 29 w 113"/>
                  <a:gd name="T25" fmla="*/ 128 h 128"/>
                  <a:gd name="T26" fmla="*/ 15 w 113"/>
                  <a:gd name="T27" fmla="*/ 125 h 128"/>
                  <a:gd name="T28" fmla="*/ 6 w 113"/>
                  <a:gd name="T29" fmla="*/ 119 h 128"/>
                  <a:gd name="T30" fmla="*/ 1 w 113"/>
                  <a:gd name="T31" fmla="*/ 110 h 128"/>
                  <a:gd name="T32" fmla="*/ 6 w 113"/>
                  <a:gd name="T33" fmla="*/ 104 h 128"/>
                  <a:gd name="T34" fmla="*/ 10 w 113"/>
                  <a:gd name="T35" fmla="*/ 112 h 128"/>
                  <a:gd name="T36" fmla="*/ 17 w 113"/>
                  <a:gd name="T37" fmla="*/ 113 h 128"/>
                  <a:gd name="T38" fmla="*/ 29 w 113"/>
                  <a:gd name="T39" fmla="*/ 115 h 128"/>
                  <a:gd name="T40" fmla="*/ 41 w 113"/>
                  <a:gd name="T41" fmla="*/ 113 h 128"/>
                  <a:gd name="T42" fmla="*/ 49 w 113"/>
                  <a:gd name="T43" fmla="*/ 112 h 128"/>
                  <a:gd name="T44" fmla="*/ 52 w 113"/>
                  <a:gd name="T45" fmla="*/ 107 h 128"/>
                  <a:gd name="T46" fmla="*/ 52 w 113"/>
                  <a:gd name="T47" fmla="*/ 102 h 128"/>
                  <a:gd name="T48" fmla="*/ 45 w 113"/>
                  <a:gd name="T49" fmla="*/ 96 h 128"/>
                  <a:gd name="T50" fmla="*/ 29 w 113"/>
                  <a:gd name="T51" fmla="*/ 94 h 128"/>
                  <a:gd name="T52" fmla="*/ 15 w 113"/>
                  <a:gd name="T53" fmla="*/ 96 h 128"/>
                  <a:gd name="T54" fmla="*/ 6 w 113"/>
                  <a:gd name="T55" fmla="*/ 100 h 128"/>
                  <a:gd name="T56" fmla="*/ 55 w 113"/>
                  <a:gd name="T57" fmla="*/ 24 h 128"/>
                  <a:gd name="T58" fmla="*/ 58 w 113"/>
                  <a:gd name="T59" fmla="*/ 11 h 128"/>
                  <a:gd name="T60" fmla="*/ 65 w 113"/>
                  <a:gd name="T61" fmla="*/ 6 h 128"/>
                  <a:gd name="T62" fmla="*/ 76 w 113"/>
                  <a:gd name="T63" fmla="*/ 1 h 128"/>
                  <a:gd name="T64" fmla="*/ 90 w 113"/>
                  <a:gd name="T65" fmla="*/ 0 h 128"/>
                  <a:gd name="T66" fmla="*/ 102 w 113"/>
                  <a:gd name="T67" fmla="*/ 4 h 128"/>
                  <a:gd name="T68" fmla="*/ 111 w 113"/>
                  <a:gd name="T69" fmla="*/ 11 h 128"/>
                  <a:gd name="T70" fmla="*/ 113 w 113"/>
                  <a:gd name="T71" fmla="*/ 23 h 128"/>
                  <a:gd name="T72" fmla="*/ 109 w 113"/>
                  <a:gd name="T73" fmla="*/ 36 h 128"/>
                  <a:gd name="T74" fmla="*/ 99 w 113"/>
                  <a:gd name="T75" fmla="*/ 45 h 128"/>
                  <a:gd name="T76" fmla="*/ 84 w 113"/>
                  <a:gd name="T77" fmla="*/ 48 h 128"/>
                  <a:gd name="T78" fmla="*/ 68 w 113"/>
                  <a:gd name="T79" fmla="*/ 45 h 128"/>
                  <a:gd name="T80" fmla="*/ 61 w 113"/>
                  <a:gd name="T81" fmla="*/ 39 h 128"/>
                  <a:gd name="T82" fmla="*/ 55 w 113"/>
                  <a:gd name="T83" fmla="*/ 30 h 128"/>
                  <a:gd name="T84" fmla="*/ 60 w 113"/>
                  <a:gd name="T85" fmla="*/ 24 h 128"/>
                  <a:gd name="T86" fmla="*/ 64 w 113"/>
                  <a:gd name="T87" fmla="*/ 30 h 128"/>
                  <a:gd name="T88" fmla="*/ 73 w 113"/>
                  <a:gd name="T89" fmla="*/ 33 h 128"/>
                  <a:gd name="T90" fmla="*/ 84 w 113"/>
                  <a:gd name="T91" fmla="*/ 35 h 128"/>
                  <a:gd name="T92" fmla="*/ 99 w 113"/>
                  <a:gd name="T93" fmla="*/ 32 h 128"/>
                  <a:gd name="T94" fmla="*/ 108 w 113"/>
                  <a:gd name="T95" fmla="*/ 27 h 128"/>
                  <a:gd name="T96" fmla="*/ 108 w 113"/>
                  <a:gd name="T97" fmla="*/ 20 h 128"/>
                  <a:gd name="T98" fmla="*/ 99 w 113"/>
                  <a:gd name="T99" fmla="*/ 16 h 128"/>
                  <a:gd name="T100" fmla="*/ 84 w 113"/>
                  <a:gd name="T101" fmla="*/ 13 h 128"/>
                  <a:gd name="T102" fmla="*/ 68 w 113"/>
                  <a:gd name="T103" fmla="*/ 16 h 128"/>
                  <a:gd name="T104" fmla="*/ 61 w 113"/>
                  <a:gd name="T105" fmla="*/ 2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3" h="128">
                    <a:moveTo>
                      <a:pt x="0" y="20"/>
                    </a:moveTo>
                    <a:lnTo>
                      <a:pt x="113" y="102"/>
                    </a:lnTo>
                    <a:lnTo>
                      <a:pt x="113" y="109"/>
                    </a:lnTo>
                    <a:lnTo>
                      <a:pt x="0" y="29"/>
                    </a:lnTo>
                    <a:lnTo>
                      <a:pt x="0" y="20"/>
                    </a:lnTo>
                    <a:close/>
                    <a:moveTo>
                      <a:pt x="0" y="104"/>
                    </a:moveTo>
                    <a:lnTo>
                      <a:pt x="0" y="99"/>
                    </a:lnTo>
                    <a:lnTo>
                      <a:pt x="3" y="94"/>
                    </a:lnTo>
                    <a:lnTo>
                      <a:pt x="6" y="90"/>
                    </a:lnTo>
                    <a:lnTo>
                      <a:pt x="9" y="87"/>
                    </a:lnTo>
                    <a:lnTo>
                      <a:pt x="15" y="83"/>
                    </a:lnTo>
                    <a:lnTo>
                      <a:pt x="22" y="81"/>
                    </a:lnTo>
                    <a:lnTo>
                      <a:pt x="29" y="80"/>
                    </a:lnTo>
                    <a:lnTo>
                      <a:pt x="36" y="81"/>
                    </a:lnTo>
                    <a:lnTo>
                      <a:pt x="42" y="83"/>
                    </a:lnTo>
                    <a:lnTo>
                      <a:pt x="47" y="84"/>
                    </a:lnTo>
                    <a:lnTo>
                      <a:pt x="51" y="87"/>
                    </a:lnTo>
                    <a:lnTo>
                      <a:pt x="55" y="93"/>
                    </a:lnTo>
                    <a:lnTo>
                      <a:pt x="58" y="97"/>
                    </a:lnTo>
                    <a:lnTo>
                      <a:pt x="58" y="104"/>
                    </a:lnTo>
                    <a:lnTo>
                      <a:pt x="58" y="110"/>
                    </a:lnTo>
                    <a:lnTo>
                      <a:pt x="55" y="116"/>
                    </a:lnTo>
                    <a:lnTo>
                      <a:pt x="51" y="120"/>
                    </a:lnTo>
                    <a:lnTo>
                      <a:pt x="45" y="125"/>
                    </a:lnTo>
                    <a:lnTo>
                      <a:pt x="38" y="128"/>
                    </a:lnTo>
                    <a:lnTo>
                      <a:pt x="29" y="128"/>
                    </a:lnTo>
                    <a:lnTo>
                      <a:pt x="22" y="128"/>
                    </a:lnTo>
                    <a:lnTo>
                      <a:pt x="15" y="125"/>
                    </a:lnTo>
                    <a:lnTo>
                      <a:pt x="10" y="122"/>
                    </a:lnTo>
                    <a:lnTo>
                      <a:pt x="6" y="119"/>
                    </a:lnTo>
                    <a:lnTo>
                      <a:pt x="3" y="116"/>
                    </a:lnTo>
                    <a:lnTo>
                      <a:pt x="1" y="110"/>
                    </a:lnTo>
                    <a:lnTo>
                      <a:pt x="0" y="104"/>
                    </a:lnTo>
                    <a:close/>
                    <a:moveTo>
                      <a:pt x="6" y="104"/>
                    </a:moveTo>
                    <a:lnTo>
                      <a:pt x="6" y="107"/>
                    </a:lnTo>
                    <a:lnTo>
                      <a:pt x="10" y="112"/>
                    </a:lnTo>
                    <a:lnTo>
                      <a:pt x="13" y="113"/>
                    </a:lnTo>
                    <a:lnTo>
                      <a:pt x="17" y="113"/>
                    </a:lnTo>
                    <a:lnTo>
                      <a:pt x="22" y="115"/>
                    </a:lnTo>
                    <a:lnTo>
                      <a:pt x="29" y="115"/>
                    </a:lnTo>
                    <a:lnTo>
                      <a:pt x="36" y="115"/>
                    </a:lnTo>
                    <a:lnTo>
                      <a:pt x="41" y="113"/>
                    </a:lnTo>
                    <a:lnTo>
                      <a:pt x="45" y="113"/>
                    </a:lnTo>
                    <a:lnTo>
                      <a:pt x="49" y="112"/>
                    </a:lnTo>
                    <a:lnTo>
                      <a:pt x="52" y="109"/>
                    </a:lnTo>
                    <a:lnTo>
                      <a:pt x="52" y="107"/>
                    </a:lnTo>
                    <a:lnTo>
                      <a:pt x="54" y="104"/>
                    </a:lnTo>
                    <a:lnTo>
                      <a:pt x="52" y="102"/>
                    </a:lnTo>
                    <a:lnTo>
                      <a:pt x="49" y="99"/>
                    </a:lnTo>
                    <a:lnTo>
                      <a:pt x="45" y="96"/>
                    </a:lnTo>
                    <a:lnTo>
                      <a:pt x="38" y="94"/>
                    </a:lnTo>
                    <a:lnTo>
                      <a:pt x="29" y="94"/>
                    </a:lnTo>
                    <a:lnTo>
                      <a:pt x="20" y="94"/>
                    </a:lnTo>
                    <a:lnTo>
                      <a:pt x="15" y="96"/>
                    </a:lnTo>
                    <a:lnTo>
                      <a:pt x="9" y="97"/>
                    </a:lnTo>
                    <a:lnTo>
                      <a:pt x="6" y="100"/>
                    </a:lnTo>
                    <a:lnTo>
                      <a:pt x="6" y="104"/>
                    </a:lnTo>
                    <a:close/>
                    <a:moveTo>
                      <a:pt x="55" y="24"/>
                    </a:moveTo>
                    <a:lnTo>
                      <a:pt x="55" y="19"/>
                    </a:lnTo>
                    <a:lnTo>
                      <a:pt x="58" y="11"/>
                    </a:lnTo>
                    <a:lnTo>
                      <a:pt x="61" y="9"/>
                    </a:lnTo>
                    <a:lnTo>
                      <a:pt x="65" y="6"/>
                    </a:lnTo>
                    <a:lnTo>
                      <a:pt x="68" y="3"/>
                    </a:lnTo>
                    <a:lnTo>
                      <a:pt x="76" y="1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96" y="1"/>
                    </a:lnTo>
                    <a:lnTo>
                      <a:pt x="102" y="4"/>
                    </a:lnTo>
                    <a:lnTo>
                      <a:pt x="106" y="7"/>
                    </a:lnTo>
                    <a:lnTo>
                      <a:pt x="111" y="11"/>
                    </a:lnTo>
                    <a:lnTo>
                      <a:pt x="112" y="17"/>
                    </a:lnTo>
                    <a:lnTo>
                      <a:pt x="113" y="23"/>
                    </a:lnTo>
                    <a:lnTo>
                      <a:pt x="112" y="30"/>
                    </a:lnTo>
                    <a:lnTo>
                      <a:pt x="109" y="36"/>
                    </a:lnTo>
                    <a:lnTo>
                      <a:pt x="105" y="40"/>
                    </a:lnTo>
                    <a:lnTo>
                      <a:pt x="99" y="45"/>
                    </a:lnTo>
                    <a:lnTo>
                      <a:pt x="92" y="46"/>
                    </a:lnTo>
                    <a:lnTo>
                      <a:pt x="84" y="48"/>
                    </a:lnTo>
                    <a:lnTo>
                      <a:pt x="76" y="46"/>
                    </a:lnTo>
                    <a:lnTo>
                      <a:pt x="68" y="45"/>
                    </a:lnTo>
                    <a:lnTo>
                      <a:pt x="64" y="42"/>
                    </a:lnTo>
                    <a:lnTo>
                      <a:pt x="61" y="39"/>
                    </a:lnTo>
                    <a:lnTo>
                      <a:pt x="58" y="36"/>
                    </a:lnTo>
                    <a:lnTo>
                      <a:pt x="55" y="30"/>
                    </a:lnTo>
                    <a:lnTo>
                      <a:pt x="55" y="24"/>
                    </a:lnTo>
                    <a:close/>
                    <a:moveTo>
                      <a:pt x="60" y="24"/>
                    </a:moveTo>
                    <a:lnTo>
                      <a:pt x="61" y="27"/>
                    </a:lnTo>
                    <a:lnTo>
                      <a:pt x="64" y="30"/>
                    </a:lnTo>
                    <a:lnTo>
                      <a:pt x="67" y="32"/>
                    </a:lnTo>
                    <a:lnTo>
                      <a:pt x="73" y="33"/>
                    </a:lnTo>
                    <a:lnTo>
                      <a:pt x="79" y="33"/>
                    </a:lnTo>
                    <a:lnTo>
                      <a:pt x="84" y="35"/>
                    </a:lnTo>
                    <a:lnTo>
                      <a:pt x="93" y="33"/>
                    </a:lnTo>
                    <a:lnTo>
                      <a:pt x="99" y="32"/>
                    </a:lnTo>
                    <a:lnTo>
                      <a:pt x="105" y="30"/>
                    </a:lnTo>
                    <a:lnTo>
                      <a:pt x="108" y="27"/>
                    </a:lnTo>
                    <a:lnTo>
                      <a:pt x="108" y="24"/>
                    </a:lnTo>
                    <a:lnTo>
                      <a:pt x="108" y="20"/>
                    </a:lnTo>
                    <a:lnTo>
                      <a:pt x="103" y="17"/>
                    </a:lnTo>
                    <a:lnTo>
                      <a:pt x="99" y="16"/>
                    </a:lnTo>
                    <a:lnTo>
                      <a:pt x="93" y="14"/>
                    </a:lnTo>
                    <a:lnTo>
                      <a:pt x="84" y="13"/>
                    </a:lnTo>
                    <a:lnTo>
                      <a:pt x="76" y="14"/>
                    </a:lnTo>
                    <a:lnTo>
                      <a:pt x="68" y="16"/>
                    </a:lnTo>
                    <a:lnTo>
                      <a:pt x="64" y="17"/>
                    </a:lnTo>
                    <a:lnTo>
                      <a:pt x="61" y="20"/>
                    </a:lnTo>
                    <a:lnTo>
                      <a:pt x="60" y="2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9" name="Freeform 2945"/>
              <p:cNvSpPr>
                <a:spLocks noEditPoints="1"/>
              </p:cNvSpPr>
              <p:nvPr/>
            </p:nvSpPr>
            <p:spPr bwMode="auto">
              <a:xfrm>
                <a:off x="452" y="1032"/>
                <a:ext cx="116" cy="74"/>
              </a:xfrm>
              <a:custGeom>
                <a:avLst/>
                <a:gdLst>
                  <a:gd name="T0" fmla="*/ 54 w 116"/>
                  <a:gd name="T1" fmla="*/ 51 h 74"/>
                  <a:gd name="T2" fmla="*/ 48 w 116"/>
                  <a:gd name="T3" fmla="*/ 45 h 74"/>
                  <a:gd name="T4" fmla="*/ 42 w 116"/>
                  <a:gd name="T5" fmla="*/ 39 h 74"/>
                  <a:gd name="T6" fmla="*/ 39 w 116"/>
                  <a:gd name="T7" fmla="*/ 33 h 74"/>
                  <a:gd name="T8" fmla="*/ 39 w 116"/>
                  <a:gd name="T9" fmla="*/ 27 h 74"/>
                  <a:gd name="T10" fmla="*/ 41 w 116"/>
                  <a:gd name="T11" fmla="*/ 20 h 74"/>
                  <a:gd name="T12" fmla="*/ 44 w 116"/>
                  <a:gd name="T13" fmla="*/ 14 h 74"/>
                  <a:gd name="T14" fmla="*/ 48 w 116"/>
                  <a:gd name="T15" fmla="*/ 7 h 74"/>
                  <a:gd name="T16" fmla="*/ 60 w 116"/>
                  <a:gd name="T17" fmla="*/ 1 h 74"/>
                  <a:gd name="T18" fmla="*/ 74 w 116"/>
                  <a:gd name="T19" fmla="*/ 0 h 74"/>
                  <a:gd name="T20" fmla="*/ 92 w 116"/>
                  <a:gd name="T21" fmla="*/ 3 h 74"/>
                  <a:gd name="T22" fmla="*/ 106 w 116"/>
                  <a:gd name="T23" fmla="*/ 13 h 74"/>
                  <a:gd name="T24" fmla="*/ 114 w 116"/>
                  <a:gd name="T25" fmla="*/ 25 h 74"/>
                  <a:gd name="T26" fmla="*/ 116 w 116"/>
                  <a:gd name="T27" fmla="*/ 38 h 74"/>
                  <a:gd name="T28" fmla="*/ 115 w 116"/>
                  <a:gd name="T29" fmla="*/ 43 h 74"/>
                  <a:gd name="T30" fmla="*/ 114 w 116"/>
                  <a:gd name="T31" fmla="*/ 51 h 74"/>
                  <a:gd name="T32" fmla="*/ 112 w 116"/>
                  <a:gd name="T33" fmla="*/ 58 h 74"/>
                  <a:gd name="T34" fmla="*/ 108 w 116"/>
                  <a:gd name="T35" fmla="*/ 64 h 74"/>
                  <a:gd name="T36" fmla="*/ 31 w 116"/>
                  <a:gd name="T37" fmla="*/ 64 h 74"/>
                  <a:gd name="T38" fmla="*/ 23 w 116"/>
                  <a:gd name="T39" fmla="*/ 64 h 74"/>
                  <a:gd name="T40" fmla="*/ 18 w 116"/>
                  <a:gd name="T41" fmla="*/ 65 h 74"/>
                  <a:gd name="T42" fmla="*/ 15 w 116"/>
                  <a:gd name="T43" fmla="*/ 65 h 74"/>
                  <a:gd name="T44" fmla="*/ 12 w 116"/>
                  <a:gd name="T45" fmla="*/ 65 h 74"/>
                  <a:gd name="T46" fmla="*/ 10 w 116"/>
                  <a:gd name="T47" fmla="*/ 67 h 74"/>
                  <a:gd name="T48" fmla="*/ 9 w 116"/>
                  <a:gd name="T49" fmla="*/ 68 h 74"/>
                  <a:gd name="T50" fmla="*/ 9 w 116"/>
                  <a:gd name="T51" fmla="*/ 70 h 74"/>
                  <a:gd name="T52" fmla="*/ 9 w 116"/>
                  <a:gd name="T53" fmla="*/ 71 h 74"/>
                  <a:gd name="T54" fmla="*/ 10 w 116"/>
                  <a:gd name="T55" fmla="*/ 74 h 74"/>
                  <a:gd name="T56" fmla="*/ 9 w 116"/>
                  <a:gd name="T57" fmla="*/ 74 h 74"/>
                  <a:gd name="T58" fmla="*/ 0 w 116"/>
                  <a:gd name="T59" fmla="*/ 54 h 74"/>
                  <a:gd name="T60" fmla="*/ 0 w 116"/>
                  <a:gd name="T61" fmla="*/ 51 h 74"/>
                  <a:gd name="T62" fmla="*/ 54 w 116"/>
                  <a:gd name="T63" fmla="*/ 51 h 74"/>
                  <a:gd name="T64" fmla="*/ 60 w 116"/>
                  <a:gd name="T65" fmla="*/ 51 h 74"/>
                  <a:gd name="T66" fmla="*/ 103 w 116"/>
                  <a:gd name="T67" fmla="*/ 51 h 74"/>
                  <a:gd name="T68" fmla="*/ 106 w 116"/>
                  <a:gd name="T69" fmla="*/ 46 h 74"/>
                  <a:gd name="T70" fmla="*/ 109 w 116"/>
                  <a:gd name="T71" fmla="*/ 42 h 74"/>
                  <a:gd name="T72" fmla="*/ 111 w 116"/>
                  <a:gd name="T73" fmla="*/ 38 h 74"/>
                  <a:gd name="T74" fmla="*/ 111 w 116"/>
                  <a:gd name="T75" fmla="*/ 33 h 74"/>
                  <a:gd name="T76" fmla="*/ 111 w 116"/>
                  <a:gd name="T77" fmla="*/ 29 h 74"/>
                  <a:gd name="T78" fmla="*/ 108 w 116"/>
                  <a:gd name="T79" fmla="*/ 23 h 74"/>
                  <a:gd name="T80" fmla="*/ 103 w 116"/>
                  <a:gd name="T81" fmla="*/ 19 h 74"/>
                  <a:gd name="T82" fmla="*/ 99 w 116"/>
                  <a:gd name="T83" fmla="*/ 16 h 74"/>
                  <a:gd name="T84" fmla="*/ 93 w 116"/>
                  <a:gd name="T85" fmla="*/ 14 h 74"/>
                  <a:gd name="T86" fmla="*/ 87 w 116"/>
                  <a:gd name="T87" fmla="*/ 13 h 74"/>
                  <a:gd name="T88" fmla="*/ 80 w 116"/>
                  <a:gd name="T89" fmla="*/ 13 h 74"/>
                  <a:gd name="T90" fmla="*/ 71 w 116"/>
                  <a:gd name="T91" fmla="*/ 14 h 74"/>
                  <a:gd name="T92" fmla="*/ 64 w 116"/>
                  <a:gd name="T93" fmla="*/ 16 h 74"/>
                  <a:gd name="T94" fmla="*/ 58 w 116"/>
                  <a:gd name="T95" fmla="*/ 19 h 74"/>
                  <a:gd name="T96" fmla="*/ 54 w 116"/>
                  <a:gd name="T97" fmla="*/ 23 h 74"/>
                  <a:gd name="T98" fmla="*/ 52 w 116"/>
                  <a:gd name="T99" fmla="*/ 29 h 74"/>
                  <a:gd name="T100" fmla="*/ 51 w 116"/>
                  <a:gd name="T101" fmla="*/ 33 h 74"/>
                  <a:gd name="T102" fmla="*/ 51 w 116"/>
                  <a:gd name="T103" fmla="*/ 38 h 74"/>
                  <a:gd name="T104" fmla="*/ 54 w 116"/>
                  <a:gd name="T105" fmla="*/ 42 h 74"/>
                  <a:gd name="T106" fmla="*/ 55 w 116"/>
                  <a:gd name="T107" fmla="*/ 46 h 74"/>
                  <a:gd name="T108" fmla="*/ 60 w 116"/>
                  <a:gd name="T109" fmla="*/ 5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6" h="74">
                    <a:moveTo>
                      <a:pt x="54" y="51"/>
                    </a:moveTo>
                    <a:lnTo>
                      <a:pt x="48" y="45"/>
                    </a:lnTo>
                    <a:lnTo>
                      <a:pt x="42" y="39"/>
                    </a:lnTo>
                    <a:lnTo>
                      <a:pt x="39" y="33"/>
                    </a:lnTo>
                    <a:lnTo>
                      <a:pt x="39" y="27"/>
                    </a:lnTo>
                    <a:lnTo>
                      <a:pt x="41" y="20"/>
                    </a:lnTo>
                    <a:lnTo>
                      <a:pt x="44" y="14"/>
                    </a:lnTo>
                    <a:lnTo>
                      <a:pt x="48" y="7"/>
                    </a:lnTo>
                    <a:lnTo>
                      <a:pt x="60" y="1"/>
                    </a:lnTo>
                    <a:lnTo>
                      <a:pt x="74" y="0"/>
                    </a:lnTo>
                    <a:lnTo>
                      <a:pt x="92" y="3"/>
                    </a:lnTo>
                    <a:lnTo>
                      <a:pt x="106" y="13"/>
                    </a:lnTo>
                    <a:lnTo>
                      <a:pt x="114" y="25"/>
                    </a:lnTo>
                    <a:lnTo>
                      <a:pt x="116" y="38"/>
                    </a:lnTo>
                    <a:lnTo>
                      <a:pt x="115" y="43"/>
                    </a:lnTo>
                    <a:lnTo>
                      <a:pt x="114" y="51"/>
                    </a:lnTo>
                    <a:lnTo>
                      <a:pt x="112" y="58"/>
                    </a:lnTo>
                    <a:lnTo>
                      <a:pt x="108" y="64"/>
                    </a:lnTo>
                    <a:lnTo>
                      <a:pt x="31" y="64"/>
                    </a:lnTo>
                    <a:lnTo>
                      <a:pt x="23" y="64"/>
                    </a:lnTo>
                    <a:lnTo>
                      <a:pt x="18" y="65"/>
                    </a:lnTo>
                    <a:lnTo>
                      <a:pt x="15" y="65"/>
                    </a:lnTo>
                    <a:lnTo>
                      <a:pt x="12" y="65"/>
                    </a:lnTo>
                    <a:lnTo>
                      <a:pt x="10" y="67"/>
                    </a:lnTo>
                    <a:lnTo>
                      <a:pt x="9" y="68"/>
                    </a:lnTo>
                    <a:lnTo>
                      <a:pt x="9" y="70"/>
                    </a:lnTo>
                    <a:lnTo>
                      <a:pt x="9" y="71"/>
                    </a:lnTo>
                    <a:lnTo>
                      <a:pt x="10" y="74"/>
                    </a:lnTo>
                    <a:lnTo>
                      <a:pt x="9" y="74"/>
                    </a:lnTo>
                    <a:lnTo>
                      <a:pt x="0" y="54"/>
                    </a:lnTo>
                    <a:lnTo>
                      <a:pt x="0" y="51"/>
                    </a:lnTo>
                    <a:lnTo>
                      <a:pt x="54" y="51"/>
                    </a:lnTo>
                    <a:close/>
                    <a:moveTo>
                      <a:pt x="60" y="51"/>
                    </a:moveTo>
                    <a:lnTo>
                      <a:pt x="103" y="51"/>
                    </a:lnTo>
                    <a:lnTo>
                      <a:pt x="106" y="46"/>
                    </a:lnTo>
                    <a:lnTo>
                      <a:pt x="109" y="42"/>
                    </a:lnTo>
                    <a:lnTo>
                      <a:pt x="111" y="38"/>
                    </a:lnTo>
                    <a:lnTo>
                      <a:pt x="111" y="33"/>
                    </a:lnTo>
                    <a:lnTo>
                      <a:pt x="111" y="29"/>
                    </a:lnTo>
                    <a:lnTo>
                      <a:pt x="108" y="23"/>
                    </a:lnTo>
                    <a:lnTo>
                      <a:pt x="103" y="19"/>
                    </a:lnTo>
                    <a:lnTo>
                      <a:pt x="99" y="16"/>
                    </a:lnTo>
                    <a:lnTo>
                      <a:pt x="93" y="14"/>
                    </a:lnTo>
                    <a:lnTo>
                      <a:pt x="87" y="13"/>
                    </a:lnTo>
                    <a:lnTo>
                      <a:pt x="80" y="13"/>
                    </a:lnTo>
                    <a:lnTo>
                      <a:pt x="71" y="14"/>
                    </a:lnTo>
                    <a:lnTo>
                      <a:pt x="64" y="16"/>
                    </a:lnTo>
                    <a:lnTo>
                      <a:pt x="58" y="19"/>
                    </a:lnTo>
                    <a:lnTo>
                      <a:pt x="54" y="23"/>
                    </a:lnTo>
                    <a:lnTo>
                      <a:pt x="52" y="29"/>
                    </a:lnTo>
                    <a:lnTo>
                      <a:pt x="51" y="33"/>
                    </a:lnTo>
                    <a:lnTo>
                      <a:pt x="51" y="38"/>
                    </a:lnTo>
                    <a:lnTo>
                      <a:pt x="54" y="42"/>
                    </a:lnTo>
                    <a:lnTo>
                      <a:pt x="55" y="46"/>
                    </a:lnTo>
                    <a:lnTo>
                      <a:pt x="60" y="5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0" name="Freeform 2946"/>
              <p:cNvSpPr>
                <a:spLocks/>
              </p:cNvSpPr>
              <p:nvPr/>
            </p:nvSpPr>
            <p:spPr bwMode="auto">
              <a:xfrm>
                <a:off x="550" y="995"/>
                <a:ext cx="18" cy="19"/>
              </a:xfrm>
              <a:custGeom>
                <a:avLst/>
                <a:gdLst>
                  <a:gd name="T0" fmla="*/ 0 w 18"/>
                  <a:gd name="T1" fmla="*/ 9 h 19"/>
                  <a:gd name="T2" fmla="*/ 0 w 18"/>
                  <a:gd name="T3" fmla="*/ 6 h 19"/>
                  <a:gd name="T4" fmla="*/ 2 w 18"/>
                  <a:gd name="T5" fmla="*/ 3 h 19"/>
                  <a:gd name="T6" fmla="*/ 5 w 18"/>
                  <a:gd name="T7" fmla="*/ 0 h 19"/>
                  <a:gd name="T8" fmla="*/ 8 w 18"/>
                  <a:gd name="T9" fmla="*/ 0 h 19"/>
                  <a:gd name="T10" fmla="*/ 13 w 18"/>
                  <a:gd name="T11" fmla="*/ 0 h 19"/>
                  <a:gd name="T12" fmla="*/ 16 w 18"/>
                  <a:gd name="T13" fmla="*/ 3 h 19"/>
                  <a:gd name="T14" fmla="*/ 17 w 18"/>
                  <a:gd name="T15" fmla="*/ 6 h 19"/>
                  <a:gd name="T16" fmla="*/ 18 w 18"/>
                  <a:gd name="T17" fmla="*/ 9 h 19"/>
                  <a:gd name="T18" fmla="*/ 17 w 18"/>
                  <a:gd name="T19" fmla="*/ 14 h 19"/>
                  <a:gd name="T20" fmla="*/ 16 w 18"/>
                  <a:gd name="T21" fmla="*/ 16 h 19"/>
                  <a:gd name="T22" fmla="*/ 13 w 18"/>
                  <a:gd name="T23" fmla="*/ 18 h 19"/>
                  <a:gd name="T24" fmla="*/ 8 w 18"/>
                  <a:gd name="T25" fmla="*/ 19 h 19"/>
                  <a:gd name="T26" fmla="*/ 5 w 18"/>
                  <a:gd name="T27" fmla="*/ 18 h 19"/>
                  <a:gd name="T28" fmla="*/ 2 w 18"/>
                  <a:gd name="T29" fmla="*/ 16 h 19"/>
                  <a:gd name="T30" fmla="*/ 0 w 18"/>
                  <a:gd name="T31" fmla="*/ 14 h 19"/>
                  <a:gd name="T32" fmla="*/ 0 w 18"/>
                  <a:gd name="T3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19">
                    <a:moveTo>
                      <a:pt x="0" y="9"/>
                    </a:moveTo>
                    <a:lnTo>
                      <a:pt x="0" y="6"/>
                    </a:lnTo>
                    <a:lnTo>
                      <a:pt x="2" y="3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6" y="3"/>
                    </a:lnTo>
                    <a:lnTo>
                      <a:pt x="17" y="6"/>
                    </a:lnTo>
                    <a:lnTo>
                      <a:pt x="18" y="9"/>
                    </a:lnTo>
                    <a:lnTo>
                      <a:pt x="17" y="14"/>
                    </a:lnTo>
                    <a:lnTo>
                      <a:pt x="16" y="16"/>
                    </a:lnTo>
                    <a:lnTo>
                      <a:pt x="13" y="18"/>
                    </a:lnTo>
                    <a:lnTo>
                      <a:pt x="8" y="19"/>
                    </a:lnTo>
                    <a:lnTo>
                      <a:pt x="5" y="18"/>
                    </a:lnTo>
                    <a:lnTo>
                      <a:pt x="2" y="16"/>
                    </a:lnTo>
                    <a:lnTo>
                      <a:pt x="0" y="14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1" name="Freeform 2947"/>
              <p:cNvSpPr>
                <a:spLocks/>
              </p:cNvSpPr>
              <p:nvPr/>
            </p:nvSpPr>
            <p:spPr bwMode="auto">
              <a:xfrm>
                <a:off x="493" y="866"/>
                <a:ext cx="75" cy="119"/>
              </a:xfrm>
              <a:custGeom>
                <a:avLst/>
                <a:gdLst>
                  <a:gd name="T0" fmla="*/ 0 w 75"/>
                  <a:gd name="T1" fmla="*/ 119 h 119"/>
                  <a:gd name="T2" fmla="*/ 0 w 75"/>
                  <a:gd name="T3" fmla="*/ 87 h 119"/>
                  <a:gd name="T4" fmla="*/ 1 w 75"/>
                  <a:gd name="T5" fmla="*/ 87 h 119"/>
                  <a:gd name="T6" fmla="*/ 3 w 75"/>
                  <a:gd name="T7" fmla="*/ 90 h 119"/>
                  <a:gd name="T8" fmla="*/ 3 w 75"/>
                  <a:gd name="T9" fmla="*/ 93 h 119"/>
                  <a:gd name="T10" fmla="*/ 4 w 75"/>
                  <a:gd name="T11" fmla="*/ 93 h 119"/>
                  <a:gd name="T12" fmla="*/ 7 w 75"/>
                  <a:gd name="T13" fmla="*/ 95 h 119"/>
                  <a:gd name="T14" fmla="*/ 10 w 75"/>
                  <a:gd name="T15" fmla="*/ 93 h 119"/>
                  <a:gd name="T16" fmla="*/ 13 w 75"/>
                  <a:gd name="T17" fmla="*/ 93 h 119"/>
                  <a:gd name="T18" fmla="*/ 55 w 75"/>
                  <a:gd name="T19" fmla="*/ 77 h 119"/>
                  <a:gd name="T20" fmla="*/ 20 w 75"/>
                  <a:gd name="T21" fmla="*/ 60 h 119"/>
                  <a:gd name="T22" fmla="*/ 11 w 75"/>
                  <a:gd name="T23" fmla="*/ 64 h 119"/>
                  <a:gd name="T24" fmla="*/ 6 w 75"/>
                  <a:gd name="T25" fmla="*/ 67 h 119"/>
                  <a:gd name="T26" fmla="*/ 3 w 75"/>
                  <a:gd name="T27" fmla="*/ 70 h 119"/>
                  <a:gd name="T28" fmla="*/ 3 w 75"/>
                  <a:gd name="T29" fmla="*/ 71 h 119"/>
                  <a:gd name="T30" fmla="*/ 1 w 75"/>
                  <a:gd name="T31" fmla="*/ 76 h 119"/>
                  <a:gd name="T32" fmla="*/ 0 w 75"/>
                  <a:gd name="T33" fmla="*/ 76 h 119"/>
                  <a:gd name="T34" fmla="*/ 0 w 75"/>
                  <a:gd name="T35" fmla="*/ 42 h 119"/>
                  <a:gd name="T36" fmla="*/ 1 w 75"/>
                  <a:gd name="T37" fmla="*/ 42 h 119"/>
                  <a:gd name="T38" fmla="*/ 3 w 75"/>
                  <a:gd name="T39" fmla="*/ 47 h 119"/>
                  <a:gd name="T40" fmla="*/ 4 w 75"/>
                  <a:gd name="T41" fmla="*/ 50 h 119"/>
                  <a:gd name="T42" fmla="*/ 6 w 75"/>
                  <a:gd name="T43" fmla="*/ 50 h 119"/>
                  <a:gd name="T44" fmla="*/ 9 w 75"/>
                  <a:gd name="T45" fmla="*/ 50 h 119"/>
                  <a:gd name="T46" fmla="*/ 13 w 75"/>
                  <a:gd name="T47" fmla="*/ 50 h 119"/>
                  <a:gd name="T48" fmla="*/ 55 w 75"/>
                  <a:gd name="T49" fmla="*/ 31 h 119"/>
                  <a:gd name="T50" fmla="*/ 14 w 75"/>
                  <a:gd name="T51" fmla="*/ 16 h 119"/>
                  <a:gd name="T52" fmla="*/ 10 w 75"/>
                  <a:gd name="T53" fmla="*/ 13 h 119"/>
                  <a:gd name="T54" fmla="*/ 6 w 75"/>
                  <a:gd name="T55" fmla="*/ 13 h 119"/>
                  <a:gd name="T56" fmla="*/ 4 w 75"/>
                  <a:gd name="T57" fmla="*/ 13 h 119"/>
                  <a:gd name="T58" fmla="*/ 3 w 75"/>
                  <a:gd name="T59" fmla="*/ 15 h 119"/>
                  <a:gd name="T60" fmla="*/ 3 w 75"/>
                  <a:gd name="T61" fmla="*/ 18 h 119"/>
                  <a:gd name="T62" fmla="*/ 1 w 75"/>
                  <a:gd name="T63" fmla="*/ 22 h 119"/>
                  <a:gd name="T64" fmla="*/ 0 w 75"/>
                  <a:gd name="T65" fmla="*/ 22 h 119"/>
                  <a:gd name="T66" fmla="*/ 0 w 75"/>
                  <a:gd name="T67" fmla="*/ 0 h 119"/>
                  <a:gd name="T68" fmla="*/ 1 w 75"/>
                  <a:gd name="T69" fmla="*/ 0 h 119"/>
                  <a:gd name="T70" fmla="*/ 3 w 75"/>
                  <a:gd name="T71" fmla="*/ 4 h 119"/>
                  <a:gd name="T72" fmla="*/ 7 w 75"/>
                  <a:gd name="T73" fmla="*/ 7 h 119"/>
                  <a:gd name="T74" fmla="*/ 13 w 75"/>
                  <a:gd name="T75" fmla="*/ 10 h 119"/>
                  <a:gd name="T76" fmla="*/ 75 w 75"/>
                  <a:gd name="T77" fmla="*/ 34 h 119"/>
                  <a:gd name="T78" fmla="*/ 75 w 75"/>
                  <a:gd name="T79" fmla="*/ 36 h 119"/>
                  <a:gd name="T80" fmla="*/ 26 w 75"/>
                  <a:gd name="T81" fmla="*/ 57 h 119"/>
                  <a:gd name="T82" fmla="*/ 75 w 75"/>
                  <a:gd name="T83" fmla="*/ 80 h 119"/>
                  <a:gd name="T84" fmla="*/ 75 w 75"/>
                  <a:gd name="T85" fmla="*/ 83 h 119"/>
                  <a:gd name="T86" fmla="*/ 14 w 75"/>
                  <a:gd name="T87" fmla="*/ 108 h 119"/>
                  <a:gd name="T88" fmla="*/ 9 w 75"/>
                  <a:gd name="T89" fmla="*/ 109 h 119"/>
                  <a:gd name="T90" fmla="*/ 6 w 75"/>
                  <a:gd name="T91" fmla="*/ 112 h 119"/>
                  <a:gd name="T92" fmla="*/ 3 w 75"/>
                  <a:gd name="T93" fmla="*/ 115 h 119"/>
                  <a:gd name="T94" fmla="*/ 1 w 75"/>
                  <a:gd name="T95" fmla="*/ 119 h 119"/>
                  <a:gd name="T96" fmla="*/ 0 w 75"/>
                  <a:gd name="T9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5" h="119">
                    <a:moveTo>
                      <a:pt x="0" y="119"/>
                    </a:moveTo>
                    <a:lnTo>
                      <a:pt x="0" y="87"/>
                    </a:lnTo>
                    <a:lnTo>
                      <a:pt x="1" y="87"/>
                    </a:lnTo>
                    <a:lnTo>
                      <a:pt x="3" y="90"/>
                    </a:lnTo>
                    <a:lnTo>
                      <a:pt x="3" y="93"/>
                    </a:lnTo>
                    <a:lnTo>
                      <a:pt x="4" y="93"/>
                    </a:lnTo>
                    <a:lnTo>
                      <a:pt x="7" y="95"/>
                    </a:lnTo>
                    <a:lnTo>
                      <a:pt x="10" y="93"/>
                    </a:lnTo>
                    <a:lnTo>
                      <a:pt x="13" y="93"/>
                    </a:lnTo>
                    <a:lnTo>
                      <a:pt x="55" y="77"/>
                    </a:lnTo>
                    <a:lnTo>
                      <a:pt x="20" y="60"/>
                    </a:lnTo>
                    <a:lnTo>
                      <a:pt x="11" y="64"/>
                    </a:lnTo>
                    <a:lnTo>
                      <a:pt x="6" y="67"/>
                    </a:lnTo>
                    <a:lnTo>
                      <a:pt x="3" y="70"/>
                    </a:lnTo>
                    <a:lnTo>
                      <a:pt x="3" y="71"/>
                    </a:lnTo>
                    <a:lnTo>
                      <a:pt x="1" y="76"/>
                    </a:lnTo>
                    <a:lnTo>
                      <a:pt x="0" y="76"/>
                    </a:lnTo>
                    <a:lnTo>
                      <a:pt x="0" y="42"/>
                    </a:lnTo>
                    <a:lnTo>
                      <a:pt x="1" y="42"/>
                    </a:lnTo>
                    <a:lnTo>
                      <a:pt x="3" y="47"/>
                    </a:lnTo>
                    <a:lnTo>
                      <a:pt x="4" y="50"/>
                    </a:lnTo>
                    <a:lnTo>
                      <a:pt x="6" y="50"/>
                    </a:lnTo>
                    <a:lnTo>
                      <a:pt x="9" y="50"/>
                    </a:lnTo>
                    <a:lnTo>
                      <a:pt x="13" y="50"/>
                    </a:lnTo>
                    <a:lnTo>
                      <a:pt x="55" y="31"/>
                    </a:lnTo>
                    <a:lnTo>
                      <a:pt x="14" y="16"/>
                    </a:lnTo>
                    <a:lnTo>
                      <a:pt x="10" y="13"/>
                    </a:lnTo>
                    <a:lnTo>
                      <a:pt x="6" y="13"/>
                    </a:lnTo>
                    <a:lnTo>
                      <a:pt x="4" y="13"/>
                    </a:lnTo>
                    <a:lnTo>
                      <a:pt x="3" y="15"/>
                    </a:lnTo>
                    <a:lnTo>
                      <a:pt x="3" y="18"/>
                    </a:lnTo>
                    <a:lnTo>
                      <a:pt x="1" y="22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4"/>
                    </a:lnTo>
                    <a:lnTo>
                      <a:pt x="7" y="7"/>
                    </a:lnTo>
                    <a:lnTo>
                      <a:pt x="13" y="10"/>
                    </a:lnTo>
                    <a:lnTo>
                      <a:pt x="75" y="34"/>
                    </a:lnTo>
                    <a:lnTo>
                      <a:pt x="75" y="36"/>
                    </a:lnTo>
                    <a:lnTo>
                      <a:pt x="26" y="57"/>
                    </a:lnTo>
                    <a:lnTo>
                      <a:pt x="75" y="80"/>
                    </a:lnTo>
                    <a:lnTo>
                      <a:pt x="75" y="83"/>
                    </a:lnTo>
                    <a:lnTo>
                      <a:pt x="14" y="108"/>
                    </a:lnTo>
                    <a:lnTo>
                      <a:pt x="9" y="109"/>
                    </a:lnTo>
                    <a:lnTo>
                      <a:pt x="6" y="112"/>
                    </a:lnTo>
                    <a:lnTo>
                      <a:pt x="3" y="115"/>
                    </a:lnTo>
                    <a:lnTo>
                      <a:pt x="1" y="119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2" name="Freeform 2948"/>
              <p:cNvSpPr>
                <a:spLocks/>
              </p:cNvSpPr>
              <p:nvPr/>
            </p:nvSpPr>
            <p:spPr bwMode="auto">
              <a:xfrm>
                <a:off x="550" y="836"/>
                <a:ext cx="18" cy="18"/>
              </a:xfrm>
              <a:custGeom>
                <a:avLst/>
                <a:gdLst>
                  <a:gd name="T0" fmla="*/ 0 w 18"/>
                  <a:gd name="T1" fmla="*/ 10 h 18"/>
                  <a:gd name="T2" fmla="*/ 0 w 18"/>
                  <a:gd name="T3" fmla="*/ 5 h 18"/>
                  <a:gd name="T4" fmla="*/ 2 w 18"/>
                  <a:gd name="T5" fmla="*/ 2 h 18"/>
                  <a:gd name="T6" fmla="*/ 5 w 18"/>
                  <a:gd name="T7" fmla="*/ 1 h 18"/>
                  <a:gd name="T8" fmla="*/ 8 w 18"/>
                  <a:gd name="T9" fmla="*/ 0 h 18"/>
                  <a:gd name="T10" fmla="*/ 13 w 18"/>
                  <a:gd name="T11" fmla="*/ 1 h 18"/>
                  <a:gd name="T12" fmla="*/ 16 w 18"/>
                  <a:gd name="T13" fmla="*/ 2 h 18"/>
                  <a:gd name="T14" fmla="*/ 17 w 18"/>
                  <a:gd name="T15" fmla="*/ 5 h 18"/>
                  <a:gd name="T16" fmla="*/ 18 w 18"/>
                  <a:gd name="T17" fmla="*/ 10 h 18"/>
                  <a:gd name="T18" fmla="*/ 17 w 18"/>
                  <a:gd name="T19" fmla="*/ 13 h 18"/>
                  <a:gd name="T20" fmla="*/ 16 w 18"/>
                  <a:gd name="T21" fmla="*/ 16 h 18"/>
                  <a:gd name="T22" fmla="*/ 13 w 18"/>
                  <a:gd name="T23" fmla="*/ 18 h 18"/>
                  <a:gd name="T24" fmla="*/ 8 w 18"/>
                  <a:gd name="T25" fmla="*/ 18 h 18"/>
                  <a:gd name="T26" fmla="*/ 5 w 18"/>
                  <a:gd name="T27" fmla="*/ 18 h 18"/>
                  <a:gd name="T28" fmla="*/ 2 w 18"/>
                  <a:gd name="T29" fmla="*/ 16 h 18"/>
                  <a:gd name="T30" fmla="*/ 0 w 18"/>
                  <a:gd name="T31" fmla="*/ 13 h 18"/>
                  <a:gd name="T32" fmla="*/ 0 w 18"/>
                  <a:gd name="T33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18">
                    <a:moveTo>
                      <a:pt x="0" y="10"/>
                    </a:moveTo>
                    <a:lnTo>
                      <a:pt x="0" y="5"/>
                    </a:lnTo>
                    <a:lnTo>
                      <a:pt x="2" y="2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3" y="1"/>
                    </a:lnTo>
                    <a:lnTo>
                      <a:pt x="16" y="2"/>
                    </a:lnTo>
                    <a:lnTo>
                      <a:pt x="17" y="5"/>
                    </a:lnTo>
                    <a:lnTo>
                      <a:pt x="18" y="10"/>
                    </a:lnTo>
                    <a:lnTo>
                      <a:pt x="17" y="13"/>
                    </a:lnTo>
                    <a:lnTo>
                      <a:pt x="16" y="16"/>
                    </a:lnTo>
                    <a:lnTo>
                      <a:pt x="13" y="18"/>
                    </a:lnTo>
                    <a:lnTo>
                      <a:pt x="8" y="18"/>
                    </a:lnTo>
                    <a:lnTo>
                      <a:pt x="5" y="18"/>
                    </a:lnTo>
                    <a:lnTo>
                      <a:pt x="2" y="16"/>
                    </a:lnTo>
                    <a:lnTo>
                      <a:pt x="0" y="13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3" name="Freeform 2949"/>
              <p:cNvSpPr>
                <a:spLocks/>
              </p:cNvSpPr>
              <p:nvPr/>
            </p:nvSpPr>
            <p:spPr bwMode="auto">
              <a:xfrm>
                <a:off x="455" y="785"/>
                <a:ext cx="144" cy="36"/>
              </a:xfrm>
              <a:custGeom>
                <a:avLst/>
                <a:gdLst>
                  <a:gd name="T0" fmla="*/ 0 w 144"/>
                  <a:gd name="T1" fmla="*/ 36 h 36"/>
                  <a:gd name="T2" fmla="*/ 0 w 144"/>
                  <a:gd name="T3" fmla="*/ 0 h 36"/>
                  <a:gd name="T4" fmla="*/ 144 w 144"/>
                  <a:gd name="T5" fmla="*/ 0 h 36"/>
                  <a:gd name="T6" fmla="*/ 144 w 144"/>
                  <a:gd name="T7" fmla="*/ 36 h 36"/>
                  <a:gd name="T8" fmla="*/ 140 w 144"/>
                  <a:gd name="T9" fmla="*/ 36 h 36"/>
                  <a:gd name="T10" fmla="*/ 140 w 144"/>
                  <a:gd name="T11" fmla="*/ 13 h 36"/>
                  <a:gd name="T12" fmla="*/ 6 w 144"/>
                  <a:gd name="T13" fmla="*/ 13 h 36"/>
                  <a:gd name="T14" fmla="*/ 6 w 144"/>
                  <a:gd name="T15" fmla="*/ 36 h 36"/>
                  <a:gd name="T16" fmla="*/ 0 w 144"/>
                  <a:gd name="T1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4" h="36">
                    <a:moveTo>
                      <a:pt x="0" y="36"/>
                    </a:moveTo>
                    <a:lnTo>
                      <a:pt x="0" y="0"/>
                    </a:lnTo>
                    <a:lnTo>
                      <a:pt x="144" y="0"/>
                    </a:lnTo>
                    <a:lnTo>
                      <a:pt x="144" y="36"/>
                    </a:lnTo>
                    <a:lnTo>
                      <a:pt x="140" y="36"/>
                    </a:lnTo>
                    <a:lnTo>
                      <a:pt x="140" y="13"/>
                    </a:lnTo>
                    <a:lnTo>
                      <a:pt x="6" y="13"/>
                    </a:lnTo>
                    <a:lnTo>
                      <a:pt x="6" y="3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4" name="Freeform 2950"/>
              <p:cNvSpPr>
                <a:spLocks noEditPoints="1"/>
              </p:cNvSpPr>
              <p:nvPr/>
            </p:nvSpPr>
            <p:spPr bwMode="auto">
              <a:xfrm>
                <a:off x="2404" y="4032"/>
                <a:ext cx="84" cy="111"/>
              </a:xfrm>
              <a:custGeom>
                <a:avLst/>
                <a:gdLst>
                  <a:gd name="T0" fmla="*/ 31 w 84"/>
                  <a:gd name="T1" fmla="*/ 58 h 111"/>
                  <a:gd name="T2" fmla="*/ 31 w 84"/>
                  <a:gd name="T3" fmla="*/ 92 h 111"/>
                  <a:gd name="T4" fmla="*/ 31 w 84"/>
                  <a:gd name="T5" fmla="*/ 98 h 111"/>
                  <a:gd name="T6" fmla="*/ 32 w 84"/>
                  <a:gd name="T7" fmla="*/ 102 h 111"/>
                  <a:gd name="T8" fmla="*/ 34 w 84"/>
                  <a:gd name="T9" fmla="*/ 105 h 111"/>
                  <a:gd name="T10" fmla="*/ 35 w 84"/>
                  <a:gd name="T11" fmla="*/ 106 h 111"/>
                  <a:gd name="T12" fmla="*/ 38 w 84"/>
                  <a:gd name="T13" fmla="*/ 108 h 111"/>
                  <a:gd name="T14" fmla="*/ 42 w 84"/>
                  <a:gd name="T15" fmla="*/ 108 h 111"/>
                  <a:gd name="T16" fmla="*/ 47 w 84"/>
                  <a:gd name="T17" fmla="*/ 108 h 111"/>
                  <a:gd name="T18" fmla="*/ 47 w 84"/>
                  <a:gd name="T19" fmla="*/ 111 h 111"/>
                  <a:gd name="T20" fmla="*/ 0 w 84"/>
                  <a:gd name="T21" fmla="*/ 111 h 111"/>
                  <a:gd name="T22" fmla="*/ 0 w 84"/>
                  <a:gd name="T23" fmla="*/ 108 h 111"/>
                  <a:gd name="T24" fmla="*/ 4 w 84"/>
                  <a:gd name="T25" fmla="*/ 108 h 111"/>
                  <a:gd name="T26" fmla="*/ 9 w 84"/>
                  <a:gd name="T27" fmla="*/ 108 h 111"/>
                  <a:gd name="T28" fmla="*/ 12 w 84"/>
                  <a:gd name="T29" fmla="*/ 106 h 111"/>
                  <a:gd name="T30" fmla="*/ 15 w 84"/>
                  <a:gd name="T31" fmla="*/ 103 h 111"/>
                  <a:gd name="T32" fmla="*/ 15 w 84"/>
                  <a:gd name="T33" fmla="*/ 101 h 111"/>
                  <a:gd name="T34" fmla="*/ 15 w 84"/>
                  <a:gd name="T35" fmla="*/ 98 h 111"/>
                  <a:gd name="T36" fmla="*/ 16 w 84"/>
                  <a:gd name="T37" fmla="*/ 92 h 111"/>
                  <a:gd name="T38" fmla="*/ 16 w 84"/>
                  <a:gd name="T39" fmla="*/ 19 h 111"/>
                  <a:gd name="T40" fmla="*/ 15 w 84"/>
                  <a:gd name="T41" fmla="*/ 13 h 111"/>
                  <a:gd name="T42" fmla="*/ 15 w 84"/>
                  <a:gd name="T43" fmla="*/ 9 h 111"/>
                  <a:gd name="T44" fmla="*/ 13 w 84"/>
                  <a:gd name="T45" fmla="*/ 6 h 111"/>
                  <a:gd name="T46" fmla="*/ 10 w 84"/>
                  <a:gd name="T47" fmla="*/ 5 h 111"/>
                  <a:gd name="T48" fmla="*/ 7 w 84"/>
                  <a:gd name="T49" fmla="*/ 3 h 111"/>
                  <a:gd name="T50" fmla="*/ 4 w 84"/>
                  <a:gd name="T51" fmla="*/ 2 h 111"/>
                  <a:gd name="T52" fmla="*/ 0 w 84"/>
                  <a:gd name="T53" fmla="*/ 2 h 111"/>
                  <a:gd name="T54" fmla="*/ 0 w 84"/>
                  <a:gd name="T55" fmla="*/ 0 h 111"/>
                  <a:gd name="T56" fmla="*/ 41 w 84"/>
                  <a:gd name="T57" fmla="*/ 0 h 111"/>
                  <a:gd name="T58" fmla="*/ 54 w 84"/>
                  <a:gd name="T59" fmla="*/ 2 h 111"/>
                  <a:gd name="T60" fmla="*/ 64 w 84"/>
                  <a:gd name="T61" fmla="*/ 3 h 111"/>
                  <a:gd name="T62" fmla="*/ 70 w 84"/>
                  <a:gd name="T63" fmla="*/ 6 h 111"/>
                  <a:gd name="T64" fmla="*/ 74 w 84"/>
                  <a:gd name="T65" fmla="*/ 9 h 111"/>
                  <a:gd name="T66" fmla="*/ 79 w 84"/>
                  <a:gd name="T67" fmla="*/ 13 h 111"/>
                  <a:gd name="T68" fmla="*/ 82 w 84"/>
                  <a:gd name="T69" fmla="*/ 19 h 111"/>
                  <a:gd name="T70" fmla="*/ 83 w 84"/>
                  <a:gd name="T71" fmla="*/ 25 h 111"/>
                  <a:gd name="T72" fmla="*/ 84 w 84"/>
                  <a:gd name="T73" fmla="*/ 31 h 111"/>
                  <a:gd name="T74" fmla="*/ 83 w 84"/>
                  <a:gd name="T75" fmla="*/ 37 h 111"/>
                  <a:gd name="T76" fmla="*/ 82 w 84"/>
                  <a:gd name="T77" fmla="*/ 42 h 111"/>
                  <a:gd name="T78" fmla="*/ 79 w 84"/>
                  <a:gd name="T79" fmla="*/ 48 h 111"/>
                  <a:gd name="T80" fmla="*/ 76 w 84"/>
                  <a:gd name="T81" fmla="*/ 53 h 111"/>
                  <a:gd name="T82" fmla="*/ 64 w 84"/>
                  <a:gd name="T83" fmla="*/ 58 h 111"/>
                  <a:gd name="T84" fmla="*/ 50 w 84"/>
                  <a:gd name="T85" fmla="*/ 60 h 111"/>
                  <a:gd name="T86" fmla="*/ 41 w 84"/>
                  <a:gd name="T87" fmla="*/ 60 h 111"/>
                  <a:gd name="T88" fmla="*/ 31 w 84"/>
                  <a:gd name="T89" fmla="*/ 58 h 111"/>
                  <a:gd name="T90" fmla="*/ 31 w 84"/>
                  <a:gd name="T91" fmla="*/ 54 h 111"/>
                  <a:gd name="T92" fmla="*/ 38 w 84"/>
                  <a:gd name="T93" fmla="*/ 56 h 111"/>
                  <a:gd name="T94" fmla="*/ 44 w 84"/>
                  <a:gd name="T95" fmla="*/ 56 h 111"/>
                  <a:gd name="T96" fmla="*/ 50 w 84"/>
                  <a:gd name="T97" fmla="*/ 54 h 111"/>
                  <a:gd name="T98" fmla="*/ 55 w 84"/>
                  <a:gd name="T99" fmla="*/ 53 h 111"/>
                  <a:gd name="T100" fmla="*/ 60 w 84"/>
                  <a:gd name="T101" fmla="*/ 48 h 111"/>
                  <a:gd name="T102" fmla="*/ 63 w 84"/>
                  <a:gd name="T103" fmla="*/ 44 h 111"/>
                  <a:gd name="T104" fmla="*/ 64 w 84"/>
                  <a:gd name="T105" fmla="*/ 38 h 111"/>
                  <a:gd name="T106" fmla="*/ 66 w 84"/>
                  <a:gd name="T107" fmla="*/ 32 h 111"/>
                  <a:gd name="T108" fmla="*/ 64 w 84"/>
                  <a:gd name="T109" fmla="*/ 25 h 111"/>
                  <a:gd name="T110" fmla="*/ 63 w 84"/>
                  <a:gd name="T111" fmla="*/ 18 h 111"/>
                  <a:gd name="T112" fmla="*/ 58 w 84"/>
                  <a:gd name="T113" fmla="*/ 13 h 111"/>
                  <a:gd name="T114" fmla="*/ 54 w 84"/>
                  <a:gd name="T115" fmla="*/ 9 h 111"/>
                  <a:gd name="T116" fmla="*/ 48 w 84"/>
                  <a:gd name="T117" fmla="*/ 6 h 111"/>
                  <a:gd name="T118" fmla="*/ 42 w 84"/>
                  <a:gd name="T119" fmla="*/ 6 h 111"/>
                  <a:gd name="T120" fmla="*/ 36 w 84"/>
                  <a:gd name="T121" fmla="*/ 6 h 111"/>
                  <a:gd name="T122" fmla="*/ 31 w 84"/>
                  <a:gd name="T123" fmla="*/ 8 h 111"/>
                  <a:gd name="T124" fmla="*/ 31 w 84"/>
                  <a:gd name="T125" fmla="*/ 5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4" h="111">
                    <a:moveTo>
                      <a:pt x="31" y="58"/>
                    </a:moveTo>
                    <a:lnTo>
                      <a:pt x="31" y="92"/>
                    </a:lnTo>
                    <a:lnTo>
                      <a:pt x="31" y="98"/>
                    </a:lnTo>
                    <a:lnTo>
                      <a:pt x="32" y="102"/>
                    </a:lnTo>
                    <a:lnTo>
                      <a:pt x="34" y="105"/>
                    </a:lnTo>
                    <a:lnTo>
                      <a:pt x="35" y="106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7" y="108"/>
                    </a:lnTo>
                    <a:lnTo>
                      <a:pt x="47" y="111"/>
                    </a:lnTo>
                    <a:lnTo>
                      <a:pt x="0" y="111"/>
                    </a:lnTo>
                    <a:lnTo>
                      <a:pt x="0" y="108"/>
                    </a:lnTo>
                    <a:lnTo>
                      <a:pt x="4" y="108"/>
                    </a:lnTo>
                    <a:lnTo>
                      <a:pt x="9" y="108"/>
                    </a:lnTo>
                    <a:lnTo>
                      <a:pt x="12" y="106"/>
                    </a:lnTo>
                    <a:lnTo>
                      <a:pt x="15" y="103"/>
                    </a:lnTo>
                    <a:lnTo>
                      <a:pt x="15" y="101"/>
                    </a:lnTo>
                    <a:lnTo>
                      <a:pt x="15" y="98"/>
                    </a:lnTo>
                    <a:lnTo>
                      <a:pt x="16" y="92"/>
                    </a:lnTo>
                    <a:lnTo>
                      <a:pt x="16" y="19"/>
                    </a:lnTo>
                    <a:lnTo>
                      <a:pt x="15" y="13"/>
                    </a:lnTo>
                    <a:lnTo>
                      <a:pt x="15" y="9"/>
                    </a:lnTo>
                    <a:lnTo>
                      <a:pt x="13" y="6"/>
                    </a:lnTo>
                    <a:lnTo>
                      <a:pt x="10" y="5"/>
                    </a:lnTo>
                    <a:lnTo>
                      <a:pt x="7" y="3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41" y="0"/>
                    </a:lnTo>
                    <a:lnTo>
                      <a:pt x="54" y="2"/>
                    </a:lnTo>
                    <a:lnTo>
                      <a:pt x="64" y="3"/>
                    </a:lnTo>
                    <a:lnTo>
                      <a:pt x="70" y="6"/>
                    </a:lnTo>
                    <a:lnTo>
                      <a:pt x="74" y="9"/>
                    </a:lnTo>
                    <a:lnTo>
                      <a:pt x="79" y="13"/>
                    </a:lnTo>
                    <a:lnTo>
                      <a:pt x="82" y="19"/>
                    </a:lnTo>
                    <a:lnTo>
                      <a:pt x="83" y="25"/>
                    </a:lnTo>
                    <a:lnTo>
                      <a:pt x="84" y="31"/>
                    </a:lnTo>
                    <a:lnTo>
                      <a:pt x="83" y="37"/>
                    </a:lnTo>
                    <a:lnTo>
                      <a:pt x="82" y="42"/>
                    </a:lnTo>
                    <a:lnTo>
                      <a:pt x="79" y="48"/>
                    </a:lnTo>
                    <a:lnTo>
                      <a:pt x="76" y="53"/>
                    </a:lnTo>
                    <a:lnTo>
                      <a:pt x="64" y="58"/>
                    </a:lnTo>
                    <a:lnTo>
                      <a:pt x="50" y="60"/>
                    </a:lnTo>
                    <a:lnTo>
                      <a:pt x="41" y="60"/>
                    </a:lnTo>
                    <a:lnTo>
                      <a:pt x="31" y="58"/>
                    </a:lnTo>
                    <a:close/>
                    <a:moveTo>
                      <a:pt x="31" y="54"/>
                    </a:moveTo>
                    <a:lnTo>
                      <a:pt x="38" y="56"/>
                    </a:lnTo>
                    <a:lnTo>
                      <a:pt x="44" y="56"/>
                    </a:lnTo>
                    <a:lnTo>
                      <a:pt x="50" y="54"/>
                    </a:lnTo>
                    <a:lnTo>
                      <a:pt x="55" y="53"/>
                    </a:lnTo>
                    <a:lnTo>
                      <a:pt x="60" y="48"/>
                    </a:lnTo>
                    <a:lnTo>
                      <a:pt x="63" y="44"/>
                    </a:lnTo>
                    <a:lnTo>
                      <a:pt x="64" y="38"/>
                    </a:lnTo>
                    <a:lnTo>
                      <a:pt x="66" y="32"/>
                    </a:lnTo>
                    <a:lnTo>
                      <a:pt x="64" y="25"/>
                    </a:lnTo>
                    <a:lnTo>
                      <a:pt x="63" y="18"/>
                    </a:lnTo>
                    <a:lnTo>
                      <a:pt x="58" y="13"/>
                    </a:lnTo>
                    <a:lnTo>
                      <a:pt x="54" y="9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1" y="8"/>
                    </a:lnTo>
                    <a:lnTo>
                      <a:pt x="31" y="5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5" name="Freeform 2951"/>
              <p:cNvSpPr>
                <a:spLocks/>
              </p:cNvSpPr>
              <p:nvPr/>
            </p:nvSpPr>
            <p:spPr bwMode="auto">
              <a:xfrm>
                <a:off x="2494" y="4028"/>
                <a:ext cx="80" cy="115"/>
              </a:xfrm>
              <a:custGeom>
                <a:avLst/>
                <a:gdLst>
                  <a:gd name="T0" fmla="*/ 25 w 80"/>
                  <a:gd name="T1" fmla="*/ 55 h 115"/>
                  <a:gd name="T2" fmla="*/ 35 w 80"/>
                  <a:gd name="T3" fmla="*/ 45 h 115"/>
                  <a:gd name="T4" fmla="*/ 45 w 80"/>
                  <a:gd name="T5" fmla="*/ 39 h 115"/>
                  <a:gd name="T6" fmla="*/ 56 w 80"/>
                  <a:gd name="T7" fmla="*/ 39 h 115"/>
                  <a:gd name="T8" fmla="*/ 64 w 80"/>
                  <a:gd name="T9" fmla="*/ 45 h 115"/>
                  <a:gd name="T10" fmla="*/ 69 w 80"/>
                  <a:gd name="T11" fmla="*/ 52 h 115"/>
                  <a:gd name="T12" fmla="*/ 69 w 80"/>
                  <a:gd name="T13" fmla="*/ 64 h 115"/>
                  <a:gd name="T14" fmla="*/ 70 w 80"/>
                  <a:gd name="T15" fmla="*/ 97 h 115"/>
                  <a:gd name="T16" fmla="*/ 70 w 80"/>
                  <a:gd name="T17" fmla="*/ 106 h 115"/>
                  <a:gd name="T18" fmla="*/ 72 w 80"/>
                  <a:gd name="T19" fmla="*/ 110 h 115"/>
                  <a:gd name="T20" fmla="*/ 76 w 80"/>
                  <a:gd name="T21" fmla="*/ 112 h 115"/>
                  <a:gd name="T22" fmla="*/ 80 w 80"/>
                  <a:gd name="T23" fmla="*/ 115 h 115"/>
                  <a:gd name="T24" fmla="*/ 45 w 80"/>
                  <a:gd name="T25" fmla="*/ 112 h 115"/>
                  <a:gd name="T26" fmla="*/ 51 w 80"/>
                  <a:gd name="T27" fmla="*/ 112 h 115"/>
                  <a:gd name="T28" fmla="*/ 54 w 80"/>
                  <a:gd name="T29" fmla="*/ 109 h 115"/>
                  <a:gd name="T30" fmla="*/ 56 w 80"/>
                  <a:gd name="T31" fmla="*/ 103 h 115"/>
                  <a:gd name="T32" fmla="*/ 56 w 80"/>
                  <a:gd name="T33" fmla="*/ 71 h 115"/>
                  <a:gd name="T34" fmla="*/ 56 w 80"/>
                  <a:gd name="T35" fmla="*/ 60 h 115"/>
                  <a:gd name="T36" fmla="*/ 53 w 80"/>
                  <a:gd name="T37" fmla="*/ 54 h 115"/>
                  <a:gd name="T38" fmla="*/ 47 w 80"/>
                  <a:gd name="T39" fmla="*/ 49 h 115"/>
                  <a:gd name="T40" fmla="*/ 40 w 80"/>
                  <a:gd name="T41" fmla="*/ 49 h 115"/>
                  <a:gd name="T42" fmla="*/ 32 w 80"/>
                  <a:gd name="T43" fmla="*/ 54 h 115"/>
                  <a:gd name="T44" fmla="*/ 25 w 80"/>
                  <a:gd name="T45" fmla="*/ 60 h 115"/>
                  <a:gd name="T46" fmla="*/ 25 w 80"/>
                  <a:gd name="T47" fmla="*/ 102 h 115"/>
                  <a:gd name="T48" fmla="*/ 25 w 80"/>
                  <a:gd name="T49" fmla="*/ 107 h 115"/>
                  <a:gd name="T50" fmla="*/ 28 w 80"/>
                  <a:gd name="T51" fmla="*/ 112 h 115"/>
                  <a:gd name="T52" fmla="*/ 35 w 80"/>
                  <a:gd name="T53" fmla="*/ 112 h 115"/>
                  <a:gd name="T54" fmla="*/ 0 w 80"/>
                  <a:gd name="T55" fmla="*/ 115 h 115"/>
                  <a:gd name="T56" fmla="*/ 5 w 80"/>
                  <a:gd name="T57" fmla="*/ 112 h 115"/>
                  <a:gd name="T58" fmla="*/ 9 w 80"/>
                  <a:gd name="T59" fmla="*/ 109 h 115"/>
                  <a:gd name="T60" fmla="*/ 10 w 80"/>
                  <a:gd name="T61" fmla="*/ 105 h 115"/>
                  <a:gd name="T62" fmla="*/ 12 w 80"/>
                  <a:gd name="T63" fmla="*/ 97 h 115"/>
                  <a:gd name="T64" fmla="*/ 10 w 80"/>
                  <a:gd name="T65" fmla="*/ 23 h 115"/>
                  <a:gd name="T66" fmla="*/ 10 w 80"/>
                  <a:gd name="T67" fmla="*/ 13 h 115"/>
                  <a:gd name="T68" fmla="*/ 9 w 80"/>
                  <a:gd name="T69" fmla="*/ 10 h 115"/>
                  <a:gd name="T70" fmla="*/ 6 w 80"/>
                  <a:gd name="T71" fmla="*/ 9 h 115"/>
                  <a:gd name="T72" fmla="*/ 2 w 80"/>
                  <a:gd name="T73" fmla="*/ 10 h 115"/>
                  <a:gd name="T74" fmla="*/ 22 w 80"/>
                  <a:gd name="T7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115">
                    <a:moveTo>
                      <a:pt x="25" y="0"/>
                    </a:moveTo>
                    <a:lnTo>
                      <a:pt x="25" y="55"/>
                    </a:lnTo>
                    <a:lnTo>
                      <a:pt x="31" y="49"/>
                    </a:lnTo>
                    <a:lnTo>
                      <a:pt x="35" y="45"/>
                    </a:lnTo>
                    <a:lnTo>
                      <a:pt x="40" y="42"/>
                    </a:lnTo>
                    <a:lnTo>
                      <a:pt x="45" y="39"/>
                    </a:lnTo>
                    <a:lnTo>
                      <a:pt x="50" y="39"/>
                    </a:lnTo>
                    <a:lnTo>
                      <a:pt x="56" y="39"/>
                    </a:lnTo>
                    <a:lnTo>
                      <a:pt x="61" y="42"/>
                    </a:lnTo>
                    <a:lnTo>
                      <a:pt x="64" y="45"/>
                    </a:lnTo>
                    <a:lnTo>
                      <a:pt x="66" y="48"/>
                    </a:lnTo>
                    <a:lnTo>
                      <a:pt x="69" y="52"/>
                    </a:lnTo>
                    <a:lnTo>
                      <a:pt x="69" y="57"/>
                    </a:lnTo>
                    <a:lnTo>
                      <a:pt x="69" y="64"/>
                    </a:lnTo>
                    <a:lnTo>
                      <a:pt x="70" y="71"/>
                    </a:lnTo>
                    <a:lnTo>
                      <a:pt x="70" y="97"/>
                    </a:lnTo>
                    <a:lnTo>
                      <a:pt x="70" y="102"/>
                    </a:lnTo>
                    <a:lnTo>
                      <a:pt x="70" y="106"/>
                    </a:lnTo>
                    <a:lnTo>
                      <a:pt x="70" y="107"/>
                    </a:lnTo>
                    <a:lnTo>
                      <a:pt x="72" y="110"/>
                    </a:lnTo>
                    <a:lnTo>
                      <a:pt x="73" y="112"/>
                    </a:lnTo>
                    <a:lnTo>
                      <a:pt x="76" y="112"/>
                    </a:lnTo>
                    <a:lnTo>
                      <a:pt x="80" y="112"/>
                    </a:lnTo>
                    <a:lnTo>
                      <a:pt x="80" y="115"/>
                    </a:lnTo>
                    <a:lnTo>
                      <a:pt x="45" y="115"/>
                    </a:lnTo>
                    <a:lnTo>
                      <a:pt x="45" y="112"/>
                    </a:lnTo>
                    <a:lnTo>
                      <a:pt x="47" y="112"/>
                    </a:lnTo>
                    <a:lnTo>
                      <a:pt x="51" y="112"/>
                    </a:lnTo>
                    <a:lnTo>
                      <a:pt x="53" y="110"/>
                    </a:lnTo>
                    <a:lnTo>
                      <a:pt x="54" y="109"/>
                    </a:lnTo>
                    <a:lnTo>
                      <a:pt x="56" y="106"/>
                    </a:lnTo>
                    <a:lnTo>
                      <a:pt x="56" y="103"/>
                    </a:lnTo>
                    <a:lnTo>
                      <a:pt x="56" y="97"/>
                    </a:lnTo>
                    <a:lnTo>
                      <a:pt x="56" y="71"/>
                    </a:lnTo>
                    <a:lnTo>
                      <a:pt x="56" y="65"/>
                    </a:lnTo>
                    <a:lnTo>
                      <a:pt x="56" y="60"/>
                    </a:lnTo>
                    <a:lnTo>
                      <a:pt x="54" y="57"/>
                    </a:lnTo>
                    <a:lnTo>
                      <a:pt x="53" y="54"/>
                    </a:lnTo>
                    <a:lnTo>
                      <a:pt x="51" y="51"/>
                    </a:lnTo>
                    <a:lnTo>
                      <a:pt x="47" y="49"/>
                    </a:lnTo>
                    <a:lnTo>
                      <a:pt x="44" y="49"/>
                    </a:lnTo>
                    <a:lnTo>
                      <a:pt x="40" y="49"/>
                    </a:lnTo>
                    <a:lnTo>
                      <a:pt x="35" y="51"/>
                    </a:lnTo>
                    <a:lnTo>
                      <a:pt x="32" y="54"/>
                    </a:lnTo>
                    <a:lnTo>
                      <a:pt x="29" y="55"/>
                    </a:lnTo>
                    <a:lnTo>
                      <a:pt x="25" y="60"/>
                    </a:lnTo>
                    <a:lnTo>
                      <a:pt x="25" y="97"/>
                    </a:lnTo>
                    <a:lnTo>
                      <a:pt x="25" y="102"/>
                    </a:lnTo>
                    <a:lnTo>
                      <a:pt x="25" y="106"/>
                    </a:lnTo>
                    <a:lnTo>
                      <a:pt x="25" y="107"/>
                    </a:lnTo>
                    <a:lnTo>
                      <a:pt x="26" y="109"/>
                    </a:lnTo>
                    <a:lnTo>
                      <a:pt x="28" y="112"/>
                    </a:lnTo>
                    <a:lnTo>
                      <a:pt x="31" y="112"/>
                    </a:lnTo>
                    <a:lnTo>
                      <a:pt x="35" y="112"/>
                    </a:lnTo>
                    <a:lnTo>
                      <a:pt x="35" y="115"/>
                    </a:lnTo>
                    <a:lnTo>
                      <a:pt x="0" y="115"/>
                    </a:lnTo>
                    <a:lnTo>
                      <a:pt x="0" y="112"/>
                    </a:lnTo>
                    <a:lnTo>
                      <a:pt x="5" y="112"/>
                    </a:lnTo>
                    <a:lnTo>
                      <a:pt x="8" y="110"/>
                    </a:lnTo>
                    <a:lnTo>
                      <a:pt x="9" y="109"/>
                    </a:lnTo>
                    <a:lnTo>
                      <a:pt x="10" y="107"/>
                    </a:lnTo>
                    <a:lnTo>
                      <a:pt x="10" y="105"/>
                    </a:lnTo>
                    <a:lnTo>
                      <a:pt x="10" y="102"/>
                    </a:lnTo>
                    <a:lnTo>
                      <a:pt x="12" y="97"/>
                    </a:lnTo>
                    <a:lnTo>
                      <a:pt x="12" y="30"/>
                    </a:lnTo>
                    <a:lnTo>
                      <a:pt x="10" y="23"/>
                    </a:lnTo>
                    <a:lnTo>
                      <a:pt x="10" y="17"/>
                    </a:lnTo>
                    <a:lnTo>
                      <a:pt x="10" y="13"/>
                    </a:lnTo>
                    <a:lnTo>
                      <a:pt x="10" y="12"/>
                    </a:lnTo>
                    <a:lnTo>
                      <a:pt x="9" y="10"/>
                    </a:lnTo>
                    <a:lnTo>
                      <a:pt x="8" y="9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2" y="10"/>
                    </a:lnTo>
                    <a:lnTo>
                      <a:pt x="0" y="9"/>
                    </a:lnTo>
                    <a:lnTo>
                      <a:pt x="22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6" name="Freeform 2952"/>
              <p:cNvSpPr>
                <a:spLocks noEditPoints="1"/>
              </p:cNvSpPr>
              <p:nvPr/>
            </p:nvSpPr>
            <p:spPr bwMode="auto">
              <a:xfrm>
                <a:off x="2580" y="4067"/>
                <a:ext cx="71" cy="77"/>
              </a:xfrm>
              <a:custGeom>
                <a:avLst/>
                <a:gdLst>
                  <a:gd name="T0" fmla="*/ 36 w 71"/>
                  <a:gd name="T1" fmla="*/ 0 h 77"/>
                  <a:gd name="T2" fmla="*/ 51 w 71"/>
                  <a:gd name="T3" fmla="*/ 3 h 77"/>
                  <a:gd name="T4" fmla="*/ 63 w 71"/>
                  <a:gd name="T5" fmla="*/ 12 h 77"/>
                  <a:gd name="T6" fmla="*/ 68 w 71"/>
                  <a:gd name="T7" fmla="*/ 23 h 77"/>
                  <a:gd name="T8" fmla="*/ 71 w 71"/>
                  <a:gd name="T9" fmla="*/ 37 h 77"/>
                  <a:gd name="T10" fmla="*/ 70 w 71"/>
                  <a:gd name="T11" fmla="*/ 47 h 77"/>
                  <a:gd name="T12" fmla="*/ 66 w 71"/>
                  <a:gd name="T13" fmla="*/ 57 h 77"/>
                  <a:gd name="T14" fmla="*/ 63 w 71"/>
                  <a:gd name="T15" fmla="*/ 63 h 77"/>
                  <a:gd name="T16" fmla="*/ 58 w 71"/>
                  <a:gd name="T17" fmla="*/ 68 h 77"/>
                  <a:gd name="T18" fmla="*/ 54 w 71"/>
                  <a:gd name="T19" fmla="*/ 71 h 77"/>
                  <a:gd name="T20" fmla="*/ 48 w 71"/>
                  <a:gd name="T21" fmla="*/ 74 h 77"/>
                  <a:gd name="T22" fmla="*/ 41 w 71"/>
                  <a:gd name="T23" fmla="*/ 76 h 77"/>
                  <a:gd name="T24" fmla="*/ 35 w 71"/>
                  <a:gd name="T25" fmla="*/ 77 h 77"/>
                  <a:gd name="T26" fmla="*/ 20 w 71"/>
                  <a:gd name="T27" fmla="*/ 74 h 77"/>
                  <a:gd name="T28" fmla="*/ 9 w 71"/>
                  <a:gd name="T29" fmla="*/ 64 h 77"/>
                  <a:gd name="T30" fmla="*/ 3 w 71"/>
                  <a:gd name="T31" fmla="*/ 52 h 77"/>
                  <a:gd name="T32" fmla="*/ 0 w 71"/>
                  <a:gd name="T33" fmla="*/ 39 h 77"/>
                  <a:gd name="T34" fmla="*/ 2 w 71"/>
                  <a:gd name="T35" fmla="*/ 29 h 77"/>
                  <a:gd name="T36" fmla="*/ 6 w 71"/>
                  <a:gd name="T37" fmla="*/ 19 h 77"/>
                  <a:gd name="T38" fmla="*/ 9 w 71"/>
                  <a:gd name="T39" fmla="*/ 13 h 77"/>
                  <a:gd name="T40" fmla="*/ 13 w 71"/>
                  <a:gd name="T41" fmla="*/ 9 h 77"/>
                  <a:gd name="T42" fmla="*/ 19 w 71"/>
                  <a:gd name="T43" fmla="*/ 5 h 77"/>
                  <a:gd name="T44" fmla="*/ 28 w 71"/>
                  <a:gd name="T45" fmla="*/ 2 h 77"/>
                  <a:gd name="T46" fmla="*/ 36 w 71"/>
                  <a:gd name="T47" fmla="*/ 0 h 77"/>
                  <a:gd name="T48" fmla="*/ 34 w 71"/>
                  <a:gd name="T49" fmla="*/ 5 h 77"/>
                  <a:gd name="T50" fmla="*/ 29 w 71"/>
                  <a:gd name="T51" fmla="*/ 6 h 77"/>
                  <a:gd name="T52" fmla="*/ 25 w 71"/>
                  <a:gd name="T53" fmla="*/ 7 h 77"/>
                  <a:gd name="T54" fmla="*/ 20 w 71"/>
                  <a:gd name="T55" fmla="*/ 10 h 77"/>
                  <a:gd name="T56" fmla="*/ 18 w 71"/>
                  <a:gd name="T57" fmla="*/ 16 h 77"/>
                  <a:gd name="T58" fmla="*/ 16 w 71"/>
                  <a:gd name="T59" fmla="*/ 21 h 77"/>
                  <a:gd name="T60" fmla="*/ 15 w 71"/>
                  <a:gd name="T61" fmla="*/ 26 h 77"/>
                  <a:gd name="T62" fmla="*/ 15 w 71"/>
                  <a:gd name="T63" fmla="*/ 32 h 77"/>
                  <a:gd name="T64" fmla="*/ 16 w 71"/>
                  <a:gd name="T65" fmla="*/ 48 h 77"/>
                  <a:gd name="T66" fmla="*/ 20 w 71"/>
                  <a:gd name="T67" fmla="*/ 60 h 77"/>
                  <a:gd name="T68" fmla="*/ 25 w 71"/>
                  <a:gd name="T69" fmla="*/ 66 h 77"/>
                  <a:gd name="T70" fmla="*/ 29 w 71"/>
                  <a:gd name="T71" fmla="*/ 68 h 77"/>
                  <a:gd name="T72" fmla="*/ 34 w 71"/>
                  <a:gd name="T73" fmla="*/ 71 h 77"/>
                  <a:gd name="T74" fmla="*/ 38 w 71"/>
                  <a:gd name="T75" fmla="*/ 71 h 77"/>
                  <a:gd name="T76" fmla="*/ 44 w 71"/>
                  <a:gd name="T77" fmla="*/ 71 h 77"/>
                  <a:gd name="T78" fmla="*/ 48 w 71"/>
                  <a:gd name="T79" fmla="*/ 68 h 77"/>
                  <a:gd name="T80" fmla="*/ 52 w 71"/>
                  <a:gd name="T81" fmla="*/ 66 h 77"/>
                  <a:gd name="T82" fmla="*/ 54 w 71"/>
                  <a:gd name="T83" fmla="*/ 61 h 77"/>
                  <a:gd name="T84" fmla="*/ 55 w 71"/>
                  <a:gd name="T85" fmla="*/ 57 h 77"/>
                  <a:gd name="T86" fmla="*/ 57 w 71"/>
                  <a:gd name="T87" fmla="*/ 51 h 77"/>
                  <a:gd name="T88" fmla="*/ 57 w 71"/>
                  <a:gd name="T89" fmla="*/ 44 h 77"/>
                  <a:gd name="T90" fmla="*/ 55 w 71"/>
                  <a:gd name="T91" fmla="*/ 26 h 77"/>
                  <a:gd name="T92" fmla="*/ 48 w 71"/>
                  <a:gd name="T93" fmla="*/ 13 h 77"/>
                  <a:gd name="T94" fmla="*/ 44 w 71"/>
                  <a:gd name="T95" fmla="*/ 9 h 77"/>
                  <a:gd name="T96" fmla="*/ 39 w 71"/>
                  <a:gd name="T97" fmla="*/ 6 h 77"/>
                  <a:gd name="T98" fmla="*/ 34 w 71"/>
                  <a:gd name="T99" fmla="*/ 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1" h="77">
                    <a:moveTo>
                      <a:pt x="36" y="0"/>
                    </a:moveTo>
                    <a:lnTo>
                      <a:pt x="51" y="3"/>
                    </a:lnTo>
                    <a:lnTo>
                      <a:pt x="63" y="12"/>
                    </a:lnTo>
                    <a:lnTo>
                      <a:pt x="68" y="23"/>
                    </a:lnTo>
                    <a:lnTo>
                      <a:pt x="71" y="37"/>
                    </a:lnTo>
                    <a:lnTo>
                      <a:pt x="70" y="47"/>
                    </a:lnTo>
                    <a:lnTo>
                      <a:pt x="66" y="57"/>
                    </a:lnTo>
                    <a:lnTo>
                      <a:pt x="63" y="63"/>
                    </a:lnTo>
                    <a:lnTo>
                      <a:pt x="58" y="68"/>
                    </a:lnTo>
                    <a:lnTo>
                      <a:pt x="54" y="71"/>
                    </a:lnTo>
                    <a:lnTo>
                      <a:pt x="48" y="74"/>
                    </a:lnTo>
                    <a:lnTo>
                      <a:pt x="41" y="76"/>
                    </a:lnTo>
                    <a:lnTo>
                      <a:pt x="35" y="77"/>
                    </a:lnTo>
                    <a:lnTo>
                      <a:pt x="20" y="74"/>
                    </a:lnTo>
                    <a:lnTo>
                      <a:pt x="9" y="64"/>
                    </a:lnTo>
                    <a:lnTo>
                      <a:pt x="3" y="52"/>
                    </a:lnTo>
                    <a:lnTo>
                      <a:pt x="0" y="39"/>
                    </a:lnTo>
                    <a:lnTo>
                      <a:pt x="2" y="29"/>
                    </a:lnTo>
                    <a:lnTo>
                      <a:pt x="6" y="19"/>
                    </a:lnTo>
                    <a:lnTo>
                      <a:pt x="9" y="13"/>
                    </a:lnTo>
                    <a:lnTo>
                      <a:pt x="13" y="9"/>
                    </a:lnTo>
                    <a:lnTo>
                      <a:pt x="19" y="5"/>
                    </a:lnTo>
                    <a:lnTo>
                      <a:pt x="28" y="2"/>
                    </a:lnTo>
                    <a:lnTo>
                      <a:pt x="36" y="0"/>
                    </a:lnTo>
                    <a:close/>
                    <a:moveTo>
                      <a:pt x="34" y="5"/>
                    </a:moveTo>
                    <a:lnTo>
                      <a:pt x="29" y="6"/>
                    </a:lnTo>
                    <a:lnTo>
                      <a:pt x="25" y="7"/>
                    </a:lnTo>
                    <a:lnTo>
                      <a:pt x="20" y="10"/>
                    </a:lnTo>
                    <a:lnTo>
                      <a:pt x="18" y="16"/>
                    </a:lnTo>
                    <a:lnTo>
                      <a:pt x="16" y="21"/>
                    </a:lnTo>
                    <a:lnTo>
                      <a:pt x="15" y="26"/>
                    </a:lnTo>
                    <a:lnTo>
                      <a:pt x="15" y="32"/>
                    </a:lnTo>
                    <a:lnTo>
                      <a:pt x="16" y="48"/>
                    </a:lnTo>
                    <a:lnTo>
                      <a:pt x="20" y="60"/>
                    </a:lnTo>
                    <a:lnTo>
                      <a:pt x="25" y="66"/>
                    </a:lnTo>
                    <a:lnTo>
                      <a:pt x="29" y="68"/>
                    </a:lnTo>
                    <a:lnTo>
                      <a:pt x="34" y="71"/>
                    </a:lnTo>
                    <a:lnTo>
                      <a:pt x="38" y="71"/>
                    </a:lnTo>
                    <a:lnTo>
                      <a:pt x="44" y="71"/>
                    </a:lnTo>
                    <a:lnTo>
                      <a:pt x="48" y="68"/>
                    </a:lnTo>
                    <a:lnTo>
                      <a:pt x="52" y="66"/>
                    </a:lnTo>
                    <a:lnTo>
                      <a:pt x="54" y="61"/>
                    </a:lnTo>
                    <a:lnTo>
                      <a:pt x="55" y="57"/>
                    </a:lnTo>
                    <a:lnTo>
                      <a:pt x="57" y="51"/>
                    </a:lnTo>
                    <a:lnTo>
                      <a:pt x="57" y="44"/>
                    </a:lnTo>
                    <a:lnTo>
                      <a:pt x="55" y="26"/>
                    </a:lnTo>
                    <a:lnTo>
                      <a:pt x="48" y="13"/>
                    </a:lnTo>
                    <a:lnTo>
                      <a:pt x="44" y="9"/>
                    </a:lnTo>
                    <a:lnTo>
                      <a:pt x="39" y="6"/>
                    </a:lnTo>
                    <a:lnTo>
                      <a:pt x="34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7" name="Freeform 2953"/>
              <p:cNvSpPr>
                <a:spLocks/>
              </p:cNvSpPr>
              <p:nvPr/>
            </p:nvSpPr>
            <p:spPr bwMode="auto">
              <a:xfrm>
                <a:off x="2657" y="4044"/>
                <a:ext cx="47" cy="100"/>
              </a:xfrm>
              <a:custGeom>
                <a:avLst/>
                <a:gdLst>
                  <a:gd name="T0" fmla="*/ 26 w 47"/>
                  <a:gd name="T1" fmla="*/ 0 h 100"/>
                  <a:gd name="T2" fmla="*/ 26 w 47"/>
                  <a:gd name="T3" fmla="*/ 25 h 100"/>
                  <a:gd name="T4" fmla="*/ 44 w 47"/>
                  <a:gd name="T5" fmla="*/ 25 h 100"/>
                  <a:gd name="T6" fmla="*/ 44 w 47"/>
                  <a:gd name="T7" fmla="*/ 30 h 100"/>
                  <a:gd name="T8" fmla="*/ 26 w 47"/>
                  <a:gd name="T9" fmla="*/ 30 h 100"/>
                  <a:gd name="T10" fmla="*/ 26 w 47"/>
                  <a:gd name="T11" fmla="*/ 77 h 100"/>
                  <a:gd name="T12" fmla="*/ 26 w 47"/>
                  <a:gd name="T13" fmla="*/ 81 h 100"/>
                  <a:gd name="T14" fmla="*/ 28 w 47"/>
                  <a:gd name="T15" fmla="*/ 86 h 100"/>
                  <a:gd name="T16" fmla="*/ 29 w 47"/>
                  <a:gd name="T17" fmla="*/ 87 h 100"/>
                  <a:gd name="T18" fmla="*/ 31 w 47"/>
                  <a:gd name="T19" fmla="*/ 89 h 100"/>
                  <a:gd name="T20" fmla="*/ 34 w 47"/>
                  <a:gd name="T21" fmla="*/ 90 h 100"/>
                  <a:gd name="T22" fmla="*/ 37 w 47"/>
                  <a:gd name="T23" fmla="*/ 90 h 100"/>
                  <a:gd name="T24" fmla="*/ 39 w 47"/>
                  <a:gd name="T25" fmla="*/ 89 h 100"/>
                  <a:gd name="T26" fmla="*/ 42 w 47"/>
                  <a:gd name="T27" fmla="*/ 87 h 100"/>
                  <a:gd name="T28" fmla="*/ 44 w 47"/>
                  <a:gd name="T29" fmla="*/ 84 h 100"/>
                  <a:gd name="T30" fmla="*/ 47 w 47"/>
                  <a:gd name="T31" fmla="*/ 84 h 100"/>
                  <a:gd name="T32" fmla="*/ 45 w 47"/>
                  <a:gd name="T33" fmla="*/ 89 h 100"/>
                  <a:gd name="T34" fmla="*/ 42 w 47"/>
                  <a:gd name="T35" fmla="*/ 93 h 100"/>
                  <a:gd name="T36" fmla="*/ 39 w 47"/>
                  <a:gd name="T37" fmla="*/ 96 h 100"/>
                  <a:gd name="T38" fmla="*/ 34 w 47"/>
                  <a:gd name="T39" fmla="*/ 99 h 100"/>
                  <a:gd name="T40" fmla="*/ 28 w 47"/>
                  <a:gd name="T41" fmla="*/ 100 h 100"/>
                  <a:gd name="T42" fmla="*/ 23 w 47"/>
                  <a:gd name="T43" fmla="*/ 99 h 100"/>
                  <a:gd name="T44" fmla="*/ 21 w 47"/>
                  <a:gd name="T45" fmla="*/ 97 h 100"/>
                  <a:gd name="T46" fmla="*/ 16 w 47"/>
                  <a:gd name="T47" fmla="*/ 96 h 100"/>
                  <a:gd name="T48" fmla="*/ 15 w 47"/>
                  <a:gd name="T49" fmla="*/ 91 h 100"/>
                  <a:gd name="T50" fmla="*/ 13 w 47"/>
                  <a:gd name="T51" fmla="*/ 89 h 100"/>
                  <a:gd name="T52" fmla="*/ 13 w 47"/>
                  <a:gd name="T53" fmla="*/ 84 h 100"/>
                  <a:gd name="T54" fmla="*/ 13 w 47"/>
                  <a:gd name="T55" fmla="*/ 80 h 100"/>
                  <a:gd name="T56" fmla="*/ 13 w 47"/>
                  <a:gd name="T57" fmla="*/ 30 h 100"/>
                  <a:gd name="T58" fmla="*/ 0 w 47"/>
                  <a:gd name="T59" fmla="*/ 30 h 100"/>
                  <a:gd name="T60" fmla="*/ 0 w 47"/>
                  <a:gd name="T61" fmla="*/ 28 h 100"/>
                  <a:gd name="T62" fmla="*/ 6 w 47"/>
                  <a:gd name="T63" fmla="*/ 25 h 100"/>
                  <a:gd name="T64" fmla="*/ 10 w 47"/>
                  <a:gd name="T65" fmla="*/ 22 h 100"/>
                  <a:gd name="T66" fmla="*/ 15 w 47"/>
                  <a:gd name="T67" fmla="*/ 17 h 100"/>
                  <a:gd name="T68" fmla="*/ 19 w 47"/>
                  <a:gd name="T69" fmla="*/ 12 h 100"/>
                  <a:gd name="T70" fmla="*/ 21 w 47"/>
                  <a:gd name="T71" fmla="*/ 9 h 100"/>
                  <a:gd name="T72" fmla="*/ 22 w 47"/>
                  <a:gd name="T73" fmla="*/ 6 h 100"/>
                  <a:gd name="T74" fmla="*/ 25 w 47"/>
                  <a:gd name="T75" fmla="*/ 0 h 100"/>
                  <a:gd name="T76" fmla="*/ 26 w 47"/>
                  <a:gd name="T7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7" h="100">
                    <a:moveTo>
                      <a:pt x="26" y="0"/>
                    </a:moveTo>
                    <a:lnTo>
                      <a:pt x="26" y="25"/>
                    </a:lnTo>
                    <a:lnTo>
                      <a:pt x="44" y="25"/>
                    </a:lnTo>
                    <a:lnTo>
                      <a:pt x="44" y="30"/>
                    </a:lnTo>
                    <a:lnTo>
                      <a:pt x="26" y="30"/>
                    </a:lnTo>
                    <a:lnTo>
                      <a:pt x="26" y="77"/>
                    </a:lnTo>
                    <a:lnTo>
                      <a:pt x="26" y="81"/>
                    </a:lnTo>
                    <a:lnTo>
                      <a:pt x="28" y="86"/>
                    </a:lnTo>
                    <a:lnTo>
                      <a:pt x="29" y="87"/>
                    </a:lnTo>
                    <a:lnTo>
                      <a:pt x="31" y="89"/>
                    </a:lnTo>
                    <a:lnTo>
                      <a:pt x="34" y="90"/>
                    </a:lnTo>
                    <a:lnTo>
                      <a:pt x="37" y="90"/>
                    </a:lnTo>
                    <a:lnTo>
                      <a:pt x="39" y="89"/>
                    </a:lnTo>
                    <a:lnTo>
                      <a:pt x="42" y="87"/>
                    </a:lnTo>
                    <a:lnTo>
                      <a:pt x="44" y="84"/>
                    </a:lnTo>
                    <a:lnTo>
                      <a:pt x="47" y="84"/>
                    </a:lnTo>
                    <a:lnTo>
                      <a:pt x="45" y="89"/>
                    </a:lnTo>
                    <a:lnTo>
                      <a:pt x="42" y="93"/>
                    </a:lnTo>
                    <a:lnTo>
                      <a:pt x="39" y="96"/>
                    </a:lnTo>
                    <a:lnTo>
                      <a:pt x="34" y="99"/>
                    </a:lnTo>
                    <a:lnTo>
                      <a:pt x="28" y="100"/>
                    </a:lnTo>
                    <a:lnTo>
                      <a:pt x="23" y="99"/>
                    </a:lnTo>
                    <a:lnTo>
                      <a:pt x="21" y="97"/>
                    </a:lnTo>
                    <a:lnTo>
                      <a:pt x="16" y="96"/>
                    </a:lnTo>
                    <a:lnTo>
                      <a:pt x="15" y="91"/>
                    </a:lnTo>
                    <a:lnTo>
                      <a:pt x="13" y="89"/>
                    </a:lnTo>
                    <a:lnTo>
                      <a:pt x="13" y="84"/>
                    </a:lnTo>
                    <a:lnTo>
                      <a:pt x="13" y="80"/>
                    </a:lnTo>
                    <a:lnTo>
                      <a:pt x="13" y="30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6" y="25"/>
                    </a:lnTo>
                    <a:lnTo>
                      <a:pt x="10" y="22"/>
                    </a:lnTo>
                    <a:lnTo>
                      <a:pt x="15" y="17"/>
                    </a:lnTo>
                    <a:lnTo>
                      <a:pt x="19" y="12"/>
                    </a:lnTo>
                    <a:lnTo>
                      <a:pt x="21" y="9"/>
                    </a:lnTo>
                    <a:lnTo>
                      <a:pt x="22" y="6"/>
                    </a:lnTo>
                    <a:lnTo>
                      <a:pt x="25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8" name="Freeform 2954"/>
              <p:cNvSpPr>
                <a:spLocks noEditPoints="1"/>
              </p:cNvSpPr>
              <p:nvPr/>
            </p:nvSpPr>
            <p:spPr bwMode="auto">
              <a:xfrm>
                <a:off x="2710" y="4067"/>
                <a:ext cx="69" cy="77"/>
              </a:xfrm>
              <a:custGeom>
                <a:avLst/>
                <a:gdLst>
                  <a:gd name="T0" fmla="*/ 34 w 69"/>
                  <a:gd name="T1" fmla="*/ 0 h 77"/>
                  <a:gd name="T2" fmla="*/ 49 w 69"/>
                  <a:gd name="T3" fmla="*/ 3 h 77"/>
                  <a:gd name="T4" fmla="*/ 61 w 69"/>
                  <a:gd name="T5" fmla="*/ 12 h 77"/>
                  <a:gd name="T6" fmla="*/ 68 w 69"/>
                  <a:gd name="T7" fmla="*/ 23 h 77"/>
                  <a:gd name="T8" fmla="*/ 69 w 69"/>
                  <a:gd name="T9" fmla="*/ 37 h 77"/>
                  <a:gd name="T10" fmla="*/ 68 w 69"/>
                  <a:gd name="T11" fmla="*/ 47 h 77"/>
                  <a:gd name="T12" fmla="*/ 65 w 69"/>
                  <a:gd name="T13" fmla="*/ 57 h 77"/>
                  <a:gd name="T14" fmla="*/ 61 w 69"/>
                  <a:gd name="T15" fmla="*/ 63 h 77"/>
                  <a:gd name="T16" fmla="*/ 56 w 69"/>
                  <a:gd name="T17" fmla="*/ 68 h 77"/>
                  <a:gd name="T18" fmla="*/ 52 w 69"/>
                  <a:gd name="T19" fmla="*/ 71 h 77"/>
                  <a:gd name="T20" fmla="*/ 46 w 69"/>
                  <a:gd name="T21" fmla="*/ 74 h 77"/>
                  <a:gd name="T22" fmla="*/ 40 w 69"/>
                  <a:gd name="T23" fmla="*/ 76 h 77"/>
                  <a:gd name="T24" fmla="*/ 33 w 69"/>
                  <a:gd name="T25" fmla="*/ 77 h 77"/>
                  <a:gd name="T26" fmla="*/ 18 w 69"/>
                  <a:gd name="T27" fmla="*/ 74 h 77"/>
                  <a:gd name="T28" fmla="*/ 7 w 69"/>
                  <a:gd name="T29" fmla="*/ 64 h 77"/>
                  <a:gd name="T30" fmla="*/ 1 w 69"/>
                  <a:gd name="T31" fmla="*/ 52 h 77"/>
                  <a:gd name="T32" fmla="*/ 0 w 69"/>
                  <a:gd name="T33" fmla="*/ 39 h 77"/>
                  <a:gd name="T34" fmla="*/ 1 w 69"/>
                  <a:gd name="T35" fmla="*/ 29 h 77"/>
                  <a:gd name="T36" fmla="*/ 4 w 69"/>
                  <a:gd name="T37" fmla="*/ 19 h 77"/>
                  <a:gd name="T38" fmla="*/ 8 w 69"/>
                  <a:gd name="T39" fmla="*/ 13 h 77"/>
                  <a:gd name="T40" fmla="*/ 13 w 69"/>
                  <a:gd name="T41" fmla="*/ 9 h 77"/>
                  <a:gd name="T42" fmla="*/ 17 w 69"/>
                  <a:gd name="T43" fmla="*/ 5 h 77"/>
                  <a:gd name="T44" fmla="*/ 26 w 69"/>
                  <a:gd name="T45" fmla="*/ 2 h 77"/>
                  <a:gd name="T46" fmla="*/ 34 w 69"/>
                  <a:gd name="T47" fmla="*/ 0 h 77"/>
                  <a:gd name="T48" fmla="*/ 32 w 69"/>
                  <a:gd name="T49" fmla="*/ 5 h 77"/>
                  <a:gd name="T50" fmla="*/ 27 w 69"/>
                  <a:gd name="T51" fmla="*/ 6 h 77"/>
                  <a:gd name="T52" fmla="*/ 23 w 69"/>
                  <a:gd name="T53" fmla="*/ 7 h 77"/>
                  <a:gd name="T54" fmla="*/ 18 w 69"/>
                  <a:gd name="T55" fmla="*/ 10 h 77"/>
                  <a:gd name="T56" fmla="*/ 16 w 69"/>
                  <a:gd name="T57" fmla="*/ 16 h 77"/>
                  <a:gd name="T58" fmla="*/ 14 w 69"/>
                  <a:gd name="T59" fmla="*/ 21 h 77"/>
                  <a:gd name="T60" fmla="*/ 13 w 69"/>
                  <a:gd name="T61" fmla="*/ 26 h 77"/>
                  <a:gd name="T62" fmla="*/ 13 w 69"/>
                  <a:gd name="T63" fmla="*/ 32 h 77"/>
                  <a:gd name="T64" fmla="*/ 14 w 69"/>
                  <a:gd name="T65" fmla="*/ 48 h 77"/>
                  <a:gd name="T66" fmla="*/ 20 w 69"/>
                  <a:gd name="T67" fmla="*/ 60 h 77"/>
                  <a:gd name="T68" fmla="*/ 23 w 69"/>
                  <a:gd name="T69" fmla="*/ 66 h 77"/>
                  <a:gd name="T70" fmla="*/ 27 w 69"/>
                  <a:gd name="T71" fmla="*/ 68 h 77"/>
                  <a:gd name="T72" fmla="*/ 32 w 69"/>
                  <a:gd name="T73" fmla="*/ 71 h 77"/>
                  <a:gd name="T74" fmla="*/ 37 w 69"/>
                  <a:gd name="T75" fmla="*/ 71 h 77"/>
                  <a:gd name="T76" fmla="*/ 42 w 69"/>
                  <a:gd name="T77" fmla="*/ 71 h 77"/>
                  <a:gd name="T78" fmla="*/ 46 w 69"/>
                  <a:gd name="T79" fmla="*/ 68 h 77"/>
                  <a:gd name="T80" fmla="*/ 50 w 69"/>
                  <a:gd name="T81" fmla="*/ 66 h 77"/>
                  <a:gd name="T82" fmla="*/ 53 w 69"/>
                  <a:gd name="T83" fmla="*/ 61 h 77"/>
                  <a:gd name="T84" fmla="*/ 55 w 69"/>
                  <a:gd name="T85" fmla="*/ 57 h 77"/>
                  <a:gd name="T86" fmla="*/ 55 w 69"/>
                  <a:gd name="T87" fmla="*/ 51 h 77"/>
                  <a:gd name="T88" fmla="*/ 56 w 69"/>
                  <a:gd name="T89" fmla="*/ 44 h 77"/>
                  <a:gd name="T90" fmla="*/ 53 w 69"/>
                  <a:gd name="T91" fmla="*/ 26 h 77"/>
                  <a:gd name="T92" fmla="*/ 48 w 69"/>
                  <a:gd name="T93" fmla="*/ 13 h 77"/>
                  <a:gd name="T94" fmla="*/ 43 w 69"/>
                  <a:gd name="T95" fmla="*/ 9 h 77"/>
                  <a:gd name="T96" fmla="*/ 37 w 69"/>
                  <a:gd name="T97" fmla="*/ 6 h 77"/>
                  <a:gd name="T98" fmla="*/ 32 w 69"/>
                  <a:gd name="T99" fmla="*/ 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9" h="77">
                    <a:moveTo>
                      <a:pt x="34" y="0"/>
                    </a:moveTo>
                    <a:lnTo>
                      <a:pt x="49" y="3"/>
                    </a:lnTo>
                    <a:lnTo>
                      <a:pt x="61" y="12"/>
                    </a:lnTo>
                    <a:lnTo>
                      <a:pt x="68" y="23"/>
                    </a:lnTo>
                    <a:lnTo>
                      <a:pt x="69" y="37"/>
                    </a:lnTo>
                    <a:lnTo>
                      <a:pt x="68" y="47"/>
                    </a:lnTo>
                    <a:lnTo>
                      <a:pt x="65" y="57"/>
                    </a:lnTo>
                    <a:lnTo>
                      <a:pt x="61" y="63"/>
                    </a:lnTo>
                    <a:lnTo>
                      <a:pt x="56" y="68"/>
                    </a:lnTo>
                    <a:lnTo>
                      <a:pt x="52" y="71"/>
                    </a:lnTo>
                    <a:lnTo>
                      <a:pt x="46" y="74"/>
                    </a:lnTo>
                    <a:lnTo>
                      <a:pt x="40" y="76"/>
                    </a:lnTo>
                    <a:lnTo>
                      <a:pt x="33" y="77"/>
                    </a:lnTo>
                    <a:lnTo>
                      <a:pt x="18" y="74"/>
                    </a:lnTo>
                    <a:lnTo>
                      <a:pt x="7" y="64"/>
                    </a:lnTo>
                    <a:lnTo>
                      <a:pt x="1" y="52"/>
                    </a:lnTo>
                    <a:lnTo>
                      <a:pt x="0" y="39"/>
                    </a:lnTo>
                    <a:lnTo>
                      <a:pt x="1" y="29"/>
                    </a:lnTo>
                    <a:lnTo>
                      <a:pt x="4" y="19"/>
                    </a:lnTo>
                    <a:lnTo>
                      <a:pt x="8" y="13"/>
                    </a:lnTo>
                    <a:lnTo>
                      <a:pt x="13" y="9"/>
                    </a:lnTo>
                    <a:lnTo>
                      <a:pt x="17" y="5"/>
                    </a:lnTo>
                    <a:lnTo>
                      <a:pt x="26" y="2"/>
                    </a:lnTo>
                    <a:lnTo>
                      <a:pt x="34" y="0"/>
                    </a:lnTo>
                    <a:close/>
                    <a:moveTo>
                      <a:pt x="32" y="5"/>
                    </a:moveTo>
                    <a:lnTo>
                      <a:pt x="27" y="6"/>
                    </a:lnTo>
                    <a:lnTo>
                      <a:pt x="23" y="7"/>
                    </a:lnTo>
                    <a:lnTo>
                      <a:pt x="18" y="10"/>
                    </a:lnTo>
                    <a:lnTo>
                      <a:pt x="16" y="16"/>
                    </a:lnTo>
                    <a:lnTo>
                      <a:pt x="14" y="21"/>
                    </a:lnTo>
                    <a:lnTo>
                      <a:pt x="13" y="26"/>
                    </a:lnTo>
                    <a:lnTo>
                      <a:pt x="13" y="32"/>
                    </a:lnTo>
                    <a:lnTo>
                      <a:pt x="14" y="48"/>
                    </a:lnTo>
                    <a:lnTo>
                      <a:pt x="20" y="60"/>
                    </a:lnTo>
                    <a:lnTo>
                      <a:pt x="23" y="66"/>
                    </a:lnTo>
                    <a:lnTo>
                      <a:pt x="27" y="68"/>
                    </a:lnTo>
                    <a:lnTo>
                      <a:pt x="32" y="71"/>
                    </a:lnTo>
                    <a:lnTo>
                      <a:pt x="37" y="71"/>
                    </a:lnTo>
                    <a:lnTo>
                      <a:pt x="42" y="71"/>
                    </a:lnTo>
                    <a:lnTo>
                      <a:pt x="46" y="68"/>
                    </a:lnTo>
                    <a:lnTo>
                      <a:pt x="50" y="66"/>
                    </a:lnTo>
                    <a:lnTo>
                      <a:pt x="53" y="61"/>
                    </a:lnTo>
                    <a:lnTo>
                      <a:pt x="55" y="57"/>
                    </a:lnTo>
                    <a:lnTo>
                      <a:pt x="55" y="51"/>
                    </a:lnTo>
                    <a:lnTo>
                      <a:pt x="56" y="44"/>
                    </a:lnTo>
                    <a:lnTo>
                      <a:pt x="53" y="26"/>
                    </a:lnTo>
                    <a:lnTo>
                      <a:pt x="48" y="13"/>
                    </a:lnTo>
                    <a:lnTo>
                      <a:pt x="43" y="9"/>
                    </a:lnTo>
                    <a:lnTo>
                      <a:pt x="37" y="6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9" name="Freeform 2955"/>
              <p:cNvSpPr>
                <a:spLocks/>
              </p:cNvSpPr>
              <p:nvPr/>
            </p:nvSpPr>
            <p:spPr bwMode="auto">
              <a:xfrm>
                <a:off x="2788" y="4067"/>
                <a:ext cx="79" cy="76"/>
              </a:xfrm>
              <a:custGeom>
                <a:avLst/>
                <a:gdLst>
                  <a:gd name="T0" fmla="*/ 36 w 79"/>
                  <a:gd name="T1" fmla="*/ 5 h 76"/>
                  <a:gd name="T2" fmla="*/ 55 w 79"/>
                  <a:gd name="T3" fmla="*/ 0 h 76"/>
                  <a:gd name="T4" fmla="*/ 64 w 79"/>
                  <a:gd name="T5" fmla="*/ 7 h 76"/>
                  <a:gd name="T6" fmla="*/ 68 w 79"/>
                  <a:gd name="T7" fmla="*/ 16 h 76"/>
                  <a:gd name="T8" fmla="*/ 68 w 79"/>
                  <a:gd name="T9" fmla="*/ 28 h 76"/>
                  <a:gd name="T10" fmla="*/ 68 w 79"/>
                  <a:gd name="T11" fmla="*/ 63 h 76"/>
                  <a:gd name="T12" fmla="*/ 70 w 79"/>
                  <a:gd name="T13" fmla="*/ 68 h 76"/>
                  <a:gd name="T14" fmla="*/ 73 w 79"/>
                  <a:gd name="T15" fmla="*/ 73 h 76"/>
                  <a:gd name="T16" fmla="*/ 79 w 79"/>
                  <a:gd name="T17" fmla="*/ 73 h 76"/>
                  <a:gd name="T18" fmla="*/ 45 w 79"/>
                  <a:gd name="T19" fmla="*/ 76 h 76"/>
                  <a:gd name="T20" fmla="*/ 47 w 79"/>
                  <a:gd name="T21" fmla="*/ 73 h 76"/>
                  <a:gd name="T22" fmla="*/ 52 w 79"/>
                  <a:gd name="T23" fmla="*/ 71 h 76"/>
                  <a:gd name="T24" fmla="*/ 55 w 79"/>
                  <a:gd name="T25" fmla="*/ 67 h 76"/>
                  <a:gd name="T26" fmla="*/ 55 w 79"/>
                  <a:gd name="T27" fmla="*/ 63 h 76"/>
                  <a:gd name="T28" fmla="*/ 55 w 79"/>
                  <a:gd name="T29" fmla="*/ 29 h 76"/>
                  <a:gd name="T30" fmla="*/ 54 w 79"/>
                  <a:gd name="T31" fmla="*/ 18 h 76"/>
                  <a:gd name="T32" fmla="*/ 50 w 79"/>
                  <a:gd name="T33" fmla="*/ 12 h 76"/>
                  <a:gd name="T34" fmla="*/ 44 w 79"/>
                  <a:gd name="T35" fmla="*/ 10 h 76"/>
                  <a:gd name="T36" fmla="*/ 31 w 79"/>
                  <a:gd name="T37" fmla="*/ 15 h 76"/>
                  <a:gd name="T38" fmla="*/ 23 w 79"/>
                  <a:gd name="T39" fmla="*/ 58 h 76"/>
                  <a:gd name="T40" fmla="*/ 25 w 79"/>
                  <a:gd name="T41" fmla="*/ 67 h 76"/>
                  <a:gd name="T42" fmla="*/ 26 w 79"/>
                  <a:gd name="T43" fmla="*/ 71 h 76"/>
                  <a:gd name="T44" fmla="*/ 31 w 79"/>
                  <a:gd name="T45" fmla="*/ 73 h 76"/>
                  <a:gd name="T46" fmla="*/ 35 w 79"/>
                  <a:gd name="T47" fmla="*/ 76 h 76"/>
                  <a:gd name="T48" fmla="*/ 0 w 79"/>
                  <a:gd name="T49" fmla="*/ 73 h 76"/>
                  <a:gd name="T50" fmla="*/ 4 w 79"/>
                  <a:gd name="T51" fmla="*/ 73 h 76"/>
                  <a:gd name="T52" fmla="*/ 9 w 79"/>
                  <a:gd name="T53" fmla="*/ 70 h 76"/>
                  <a:gd name="T54" fmla="*/ 10 w 79"/>
                  <a:gd name="T55" fmla="*/ 64 h 76"/>
                  <a:gd name="T56" fmla="*/ 10 w 79"/>
                  <a:gd name="T57" fmla="*/ 31 h 76"/>
                  <a:gd name="T58" fmla="*/ 10 w 79"/>
                  <a:gd name="T59" fmla="*/ 18 h 76"/>
                  <a:gd name="T60" fmla="*/ 9 w 79"/>
                  <a:gd name="T61" fmla="*/ 12 h 76"/>
                  <a:gd name="T62" fmla="*/ 7 w 79"/>
                  <a:gd name="T63" fmla="*/ 9 h 76"/>
                  <a:gd name="T64" fmla="*/ 3 w 79"/>
                  <a:gd name="T65" fmla="*/ 9 h 76"/>
                  <a:gd name="T66" fmla="*/ 0 w 79"/>
                  <a:gd name="T67" fmla="*/ 9 h 76"/>
                  <a:gd name="T68" fmla="*/ 23 w 79"/>
                  <a:gd name="T69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9" h="76">
                    <a:moveTo>
                      <a:pt x="23" y="16"/>
                    </a:moveTo>
                    <a:lnTo>
                      <a:pt x="36" y="5"/>
                    </a:lnTo>
                    <a:lnTo>
                      <a:pt x="50" y="0"/>
                    </a:lnTo>
                    <a:lnTo>
                      <a:pt x="55" y="0"/>
                    </a:lnTo>
                    <a:lnTo>
                      <a:pt x="60" y="3"/>
                    </a:lnTo>
                    <a:lnTo>
                      <a:pt x="64" y="7"/>
                    </a:lnTo>
                    <a:lnTo>
                      <a:pt x="67" y="13"/>
                    </a:lnTo>
                    <a:lnTo>
                      <a:pt x="68" y="16"/>
                    </a:lnTo>
                    <a:lnTo>
                      <a:pt x="68" y="21"/>
                    </a:lnTo>
                    <a:lnTo>
                      <a:pt x="68" y="28"/>
                    </a:lnTo>
                    <a:lnTo>
                      <a:pt x="68" y="58"/>
                    </a:lnTo>
                    <a:lnTo>
                      <a:pt x="68" y="63"/>
                    </a:lnTo>
                    <a:lnTo>
                      <a:pt x="68" y="67"/>
                    </a:lnTo>
                    <a:lnTo>
                      <a:pt x="70" y="68"/>
                    </a:lnTo>
                    <a:lnTo>
                      <a:pt x="71" y="71"/>
                    </a:lnTo>
                    <a:lnTo>
                      <a:pt x="73" y="73"/>
                    </a:lnTo>
                    <a:lnTo>
                      <a:pt x="74" y="73"/>
                    </a:lnTo>
                    <a:lnTo>
                      <a:pt x="79" y="73"/>
                    </a:lnTo>
                    <a:lnTo>
                      <a:pt x="79" y="76"/>
                    </a:lnTo>
                    <a:lnTo>
                      <a:pt x="45" y="76"/>
                    </a:lnTo>
                    <a:lnTo>
                      <a:pt x="45" y="73"/>
                    </a:lnTo>
                    <a:lnTo>
                      <a:pt x="47" y="73"/>
                    </a:lnTo>
                    <a:lnTo>
                      <a:pt x="50" y="73"/>
                    </a:lnTo>
                    <a:lnTo>
                      <a:pt x="52" y="71"/>
                    </a:lnTo>
                    <a:lnTo>
                      <a:pt x="54" y="70"/>
                    </a:lnTo>
                    <a:lnTo>
                      <a:pt x="55" y="67"/>
                    </a:lnTo>
                    <a:lnTo>
                      <a:pt x="55" y="66"/>
                    </a:lnTo>
                    <a:lnTo>
                      <a:pt x="55" y="63"/>
                    </a:lnTo>
                    <a:lnTo>
                      <a:pt x="55" y="58"/>
                    </a:lnTo>
                    <a:lnTo>
                      <a:pt x="55" y="29"/>
                    </a:lnTo>
                    <a:lnTo>
                      <a:pt x="55" y="23"/>
                    </a:lnTo>
                    <a:lnTo>
                      <a:pt x="54" y="18"/>
                    </a:lnTo>
                    <a:lnTo>
                      <a:pt x="52" y="15"/>
                    </a:lnTo>
                    <a:lnTo>
                      <a:pt x="50" y="12"/>
                    </a:lnTo>
                    <a:lnTo>
                      <a:pt x="47" y="10"/>
                    </a:lnTo>
                    <a:lnTo>
                      <a:pt x="44" y="10"/>
                    </a:lnTo>
                    <a:lnTo>
                      <a:pt x="36" y="12"/>
                    </a:lnTo>
                    <a:lnTo>
                      <a:pt x="31" y="15"/>
                    </a:lnTo>
                    <a:lnTo>
                      <a:pt x="23" y="21"/>
                    </a:lnTo>
                    <a:lnTo>
                      <a:pt x="23" y="58"/>
                    </a:lnTo>
                    <a:lnTo>
                      <a:pt x="25" y="63"/>
                    </a:lnTo>
                    <a:lnTo>
                      <a:pt x="25" y="67"/>
                    </a:lnTo>
                    <a:lnTo>
                      <a:pt x="25" y="68"/>
                    </a:lnTo>
                    <a:lnTo>
                      <a:pt x="26" y="71"/>
                    </a:lnTo>
                    <a:lnTo>
                      <a:pt x="28" y="73"/>
                    </a:lnTo>
                    <a:lnTo>
                      <a:pt x="31" y="73"/>
                    </a:lnTo>
                    <a:lnTo>
                      <a:pt x="35" y="73"/>
                    </a:lnTo>
                    <a:lnTo>
                      <a:pt x="35" y="76"/>
                    </a:lnTo>
                    <a:lnTo>
                      <a:pt x="0" y="76"/>
                    </a:lnTo>
                    <a:lnTo>
                      <a:pt x="0" y="73"/>
                    </a:lnTo>
                    <a:lnTo>
                      <a:pt x="2" y="73"/>
                    </a:lnTo>
                    <a:lnTo>
                      <a:pt x="4" y="73"/>
                    </a:lnTo>
                    <a:lnTo>
                      <a:pt x="7" y="73"/>
                    </a:lnTo>
                    <a:lnTo>
                      <a:pt x="9" y="70"/>
                    </a:lnTo>
                    <a:lnTo>
                      <a:pt x="10" y="67"/>
                    </a:lnTo>
                    <a:lnTo>
                      <a:pt x="10" y="64"/>
                    </a:lnTo>
                    <a:lnTo>
                      <a:pt x="10" y="58"/>
                    </a:lnTo>
                    <a:lnTo>
                      <a:pt x="10" y="31"/>
                    </a:lnTo>
                    <a:lnTo>
                      <a:pt x="10" y="23"/>
                    </a:lnTo>
                    <a:lnTo>
                      <a:pt x="10" y="18"/>
                    </a:lnTo>
                    <a:lnTo>
                      <a:pt x="10" y="15"/>
                    </a:lnTo>
                    <a:lnTo>
                      <a:pt x="9" y="12"/>
                    </a:lnTo>
                    <a:lnTo>
                      <a:pt x="9" y="10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2" y="10"/>
                    </a:lnTo>
                    <a:lnTo>
                      <a:pt x="0" y="9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0" name="Freeform 2956"/>
              <p:cNvSpPr>
                <a:spLocks noEditPoints="1"/>
              </p:cNvSpPr>
              <p:nvPr/>
            </p:nvSpPr>
            <p:spPr bwMode="auto">
              <a:xfrm>
                <a:off x="2915" y="4067"/>
                <a:ext cx="62" cy="77"/>
              </a:xfrm>
              <a:custGeom>
                <a:avLst/>
                <a:gdLst>
                  <a:gd name="T0" fmla="*/ 11 w 62"/>
                  <a:gd name="T1" fmla="*/ 29 h 77"/>
                  <a:gd name="T2" fmla="*/ 14 w 62"/>
                  <a:gd name="T3" fmla="*/ 44 h 77"/>
                  <a:gd name="T4" fmla="*/ 20 w 62"/>
                  <a:gd name="T5" fmla="*/ 54 h 77"/>
                  <a:gd name="T6" fmla="*/ 26 w 62"/>
                  <a:gd name="T7" fmla="*/ 60 h 77"/>
                  <a:gd name="T8" fmla="*/ 32 w 62"/>
                  <a:gd name="T9" fmla="*/ 63 h 77"/>
                  <a:gd name="T10" fmla="*/ 39 w 62"/>
                  <a:gd name="T11" fmla="*/ 63 h 77"/>
                  <a:gd name="T12" fmla="*/ 45 w 62"/>
                  <a:gd name="T13" fmla="*/ 63 h 77"/>
                  <a:gd name="T14" fmla="*/ 51 w 62"/>
                  <a:gd name="T15" fmla="*/ 60 h 77"/>
                  <a:gd name="T16" fmla="*/ 55 w 62"/>
                  <a:gd name="T17" fmla="*/ 57 h 77"/>
                  <a:gd name="T18" fmla="*/ 58 w 62"/>
                  <a:gd name="T19" fmla="*/ 52 h 77"/>
                  <a:gd name="T20" fmla="*/ 59 w 62"/>
                  <a:gd name="T21" fmla="*/ 47 h 77"/>
                  <a:gd name="T22" fmla="*/ 62 w 62"/>
                  <a:gd name="T23" fmla="*/ 48 h 77"/>
                  <a:gd name="T24" fmla="*/ 59 w 62"/>
                  <a:gd name="T25" fmla="*/ 55 h 77"/>
                  <a:gd name="T26" fmla="*/ 56 w 62"/>
                  <a:gd name="T27" fmla="*/ 63 h 77"/>
                  <a:gd name="T28" fmla="*/ 52 w 62"/>
                  <a:gd name="T29" fmla="*/ 68 h 77"/>
                  <a:gd name="T30" fmla="*/ 46 w 62"/>
                  <a:gd name="T31" fmla="*/ 73 h 77"/>
                  <a:gd name="T32" fmla="*/ 39 w 62"/>
                  <a:gd name="T33" fmla="*/ 76 h 77"/>
                  <a:gd name="T34" fmla="*/ 32 w 62"/>
                  <a:gd name="T35" fmla="*/ 77 h 77"/>
                  <a:gd name="T36" fmla="*/ 26 w 62"/>
                  <a:gd name="T37" fmla="*/ 76 h 77"/>
                  <a:gd name="T38" fmla="*/ 20 w 62"/>
                  <a:gd name="T39" fmla="*/ 74 h 77"/>
                  <a:gd name="T40" fmla="*/ 14 w 62"/>
                  <a:gd name="T41" fmla="*/ 71 h 77"/>
                  <a:gd name="T42" fmla="*/ 10 w 62"/>
                  <a:gd name="T43" fmla="*/ 67 h 77"/>
                  <a:gd name="T44" fmla="*/ 3 w 62"/>
                  <a:gd name="T45" fmla="*/ 55 h 77"/>
                  <a:gd name="T46" fmla="*/ 0 w 62"/>
                  <a:gd name="T47" fmla="*/ 39 h 77"/>
                  <a:gd name="T48" fmla="*/ 3 w 62"/>
                  <a:gd name="T49" fmla="*/ 23 h 77"/>
                  <a:gd name="T50" fmla="*/ 10 w 62"/>
                  <a:gd name="T51" fmla="*/ 10 h 77"/>
                  <a:gd name="T52" fmla="*/ 20 w 62"/>
                  <a:gd name="T53" fmla="*/ 3 h 77"/>
                  <a:gd name="T54" fmla="*/ 33 w 62"/>
                  <a:gd name="T55" fmla="*/ 0 h 77"/>
                  <a:gd name="T56" fmla="*/ 42 w 62"/>
                  <a:gd name="T57" fmla="*/ 0 h 77"/>
                  <a:gd name="T58" fmla="*/ 48 w 62"/>
                  <a:gd name="T59" fmla="*/ 3 h 77"/>
                  <a:gd name="T60" fmla="*/ 53 w 62"/>
                  <a:gd name="T61" fmla="*/ 7 h 77"/>
                  <a:gd name="T62" fmla="*/ 58 w 62"/>
                  <a:gd name="T63" fmla="*/ 12 h 77"/>
                  <a:gd name="T64" fmla="*/ 59 w 62"/>
                  <a:gd name="T65" fmla="*/ 18 h 77"/>
                  <a:gd name="T66" fmla="*/ 61 w 62"/>
                  <a:gd name="T67" fmla="*/ 22 h 77"/>
                  <a:gd name="T68" fmla="*/ 62 w 62"/>
                  <a:gd name="T69" fmla="*/ 29 h 77"/>
                  <a:gd name="T70" fmla="*/ 11 w 62"/>
                  <a:gd name="T71" fmla="*/ 29 h 77"/>
                  <a:gd name="T72" fmla="*/ 11 w 62"/>
                  <a:gd name="T73" fmla="*/ 23 h 77"/>
                  <a:gd name="T74" fmla="*/ 45 w 62"/>
                  <a:gd name="T75" fmla="*/ 23 h 77"/>
                  <a:gd name="T76" fmla="*/ 43 w 62"/>
                  <a:gd name="T77" fmla="*/ 18 h 77"/>
                  <a:gd name="T78" fmla="*/ 43 w 62"/>
                  <a:gd name="T79" fmla="*/ 15 h 77"/>
                  <a:gd name="T80" fmla="*/ 40 w 62"/>
                  <a:gd name="T81" fmla="*/ 10 h 77"/>
                  <a:gd name="T82" fmla="*/ 37 w 62"/>
                  <a:gd name="T83" fmla="*/ 7 h 77"/>
                  <a:gd name="T84" fmla="*/ 33 w 62"/>
                  <a:gd name="T85" fmla="*/ 6 h 77"/>
                  <a:gd name="T86" fmla="*/ 29 w 62"/>
                  <a:gd name="T87" fmla="*/ 5 h 77"/>
                  <a:gd name="T88" fmla="*/ 26 w 62"/>
                  <a:gd name="T89" fmla="*/ 6 h 77"/>
                  <a:gd name="T90" fmla="*/ 21 w 62"/>
                  <a:gd name="T91" fmla="*/ 7 h 77"/>
                  <a:gd name="T92" fmla="*/ 19 w 62"/>
                  <a:gd name="T93" fmla="*/ 10 h 77"/>
                  <a:gd name="T94" fmla="*/ 16 w 62"/>
                  <a:gd name="T95" fmla="*/ 13 h 77"/>
                  <a:gd name="T96" fmla="*/ 13 w 62"/>
                  <a:gd name="T97" fmla="*/ 19 h 77"/>
                  <a:gd name="T98" fmla="*/ 11 w 62"/>
                  <a:gd name="T99" fmla="*/ 2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2" h="77">
                    <a:moveTo>
                      <a:pt x="11" y="29"/>
                    </a:moveTo>
                    <a:lnTo>
                      <a:pt x="14" y="44"/>
                    </a:lnTo>
                    <a:lnTo>
                      <a:pt x="20" y="54"/>
                    </a:lnTo>
                    <a:lnTo>
                      <a:pt x="26" y="60"/>
                    </a:lnTo>
                    <a:lnTo>
                      <a:pt x="32" y="63"/>
                    </a:lnTo>
                    <a:lnTo>
                      <a:pt x="39" y="63"/>
                    </a:lnTo>
                    <a:lnTo>
                      <a:pt x="45" y="63"/>
                    </a:lnTo>
                    <a:lnTo>
                      <a:pt x="51" y="60"/>
                    </a:lnTo>
                    <a:lnTo>
                      <a:pt x="55" y="57"/>
                    </a:lnTo>
                    <a:lnTo>
                      <a:pt x="58" y="52"/>
                    </a:lnTo>
                    <a:lnTo>
                      <a:pt x="59" y="47"/>
                    </a:lnTo>
                    <a:lnTo>
                      <a:pt x="62" y="48"/>
                    </a:lnTo>
                    <a:lnTo>
                      <a:pt x="59" y="55"/>
                    </a:lnTo>
                    <a:lnTo>
                      <a:pt x="56" y="63"/>
                    </a:lnTo>
                    <a:lnTo>
                      <a:pt x="52" y="68"/>
                    </a:lnTo>
                    <a:lnTo>
                      <a:pt x="46" y="73"/>
                    </a:lnTo>
                    <a:lnTo>
                      <a:pt x="39" y="76"/>
                    </a:lnTo>
                    <a:lnTo>
                      <a:pt x="32" y="77"/>
                    </a:lnTo>
                    <a:lnTo>
                      <a:pt x="26" y="76"/>
                    </a:lnTo>
                    <a:lnTo>
                      <a:pt x="20" y="74"/>
                    </a:lnTo>
                    <a:lnTo>
                      <a:pt x="14" y="71"/>
                    </a:lnTo>
                    <a:lnTo>
                      <a:pt x="10" y="67"/>
                    </a:lnTo>
                    <a:lnTo>
                      <a:pt x="3" y="55"/>
                    </a:lnTo>
                    <a:lnTo>
                      <a:pt x="0" y="39"/>
                    </a:lnTo>
                    <a:lnTo>
                      <a:pt x="3" y="23"/>
                    </a:lnTo>
                    <a:lnTo>
                      <a:pt x="10" y="10"/>
                    </a:lnTo>
                    <a:lnTo>
                      <a:pt x="20" y="3"/>
                    </a:lnTo>
                    <a:lnTo>
                      <a:pt x="33" y="0"/>
                    </a:lnTo>
                    <a:lnTo>
                      <a:pt x="42" y="0"/>
                    </a:lnTo>
                    <a:lnTo>
                      <a:pt x="48" y="3"/>
                    </a:lnTo>
                    <a:lnTo>
                      <a:pt x="53" y="7"/>
                    </a:lnTo>
                    <a:lnTo>
                      <a:pt x="58" y="12"/>
                    </a:lnTo>
                    <a:lnTo>
                      <a:pt x="59" y="18"/>
                    </a:lnTo>
                    <a:lnTo>
                      <a:pt x="61" y="22"/>
                    </a:lnTo>
                    <a:lnTo>
                      <a:pt x="62" y="29"/>
                    </a:lnTo>
                    <a:lnTo>
                      <a:pt x="11" y="29"/>
                    </a:lnTo>
                    <a:close/>
                    <a:moveTo>
                      <a:pt x="11" y="23"/>
                    </a:moveTo>
                    <a:lnTo>
                      <a:pt x="45" y="23"/>
                    </a:lnTo>
                    <a:lnTo>
                      <a:pt x="43" y="18"/>
                    </a:lnTo>
                    <a:lnTo>
                      <a:pt x="43" y="15"/>
                    </a:lnTo>
                    <a:lnTo>
                      <a:pt x="40" y="10"/>
                    </a:lnTo>
                    <a:lnTo>
                      <a:pt x="37" y="7"/>
                    </a:lnTo>
                    <a:lnTo>
                      <a:pt x="33" y="6"/>
                    </a:lnTo>
                    <a:lnTo>
                      <a:pt x="29" y="5"/>
                    </a:lnTo>
                    <a:lnTo>
                      <a:pt x="26" y="6"/>
                    </a:lnTo>
                    <a:lnTo>
                      <a:pt x="21" y="7"/>
                    </a:lnTo>
                    <a:lnTo>
                      <a:pt x="19" y="10"/>
                    </a:lnTo>
                    <a:lnTo>
                      <a:pt x="16" y="13"/>
                    </a:lnTo>
                    <a:lnTo>
                      <a:pt x="13" y="19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1" name="Freeform 2957"/>
              <p:cNvSpPr>
                <a:spLocks/>
              </p:cNvSpPr>
              <p:nvPr/>
            </p:nvSpPr>
            <p:spPr bwMode="auto">
              <a:xfrm>
                <a:off x="2986" y="4067"/>
                <a:ext cx="78" cy="76"/>
              </a:xfrm>
              <a:custGeom>
                <a:avLst/>
                <a:gdLst>
                  <a:gd name="T0" fmla="*/ 36 w 78"/>
                  <a:gd name="T1" fmla="*/ 5 h 76"/>
                  <a:gd name="T2" fmla="*/ 54 w 78"/>
                  <a:gd name="T3" fmla="*/ 0 h 76"/>
                  <a:gd name="T4" fmla="*/ 62 w 78"/>
                  <a:gd name="T5" fmla="*/ 7 h 76"/>
                  <a:gd name="T6" fmla="*/ 67 w 78"/>
                  <a:gd name="T7" fmla="*/ 16 h 76"/>
                  <a:gd name="T8" fmla="*/ 68 w 78"/>
                  <a:gd name="T9" fmla="*/ 28 h 76"/>
                  <a:gd name="T10" fmla="*/ 68 w 78"/>
                  <a:gd name="T11" fmla="*/ 63 h 76"/>
                  <a:gd name="T12" fmla="*/ 68 w 78"/>
                  <a:gd name="T13" fmla="*/ 68 h 76"/>
                  <a:gd name="T14" fmla="*/ 71 w 78"/>
                  <a:gd name="T15" fmla="*/ 73 h 76"/>
                  <a:gd name="T16" fmla="*/ 78 w 78"/>
                  <a:gd name="T17" fmla="*/ 73 h 76"/>
                  <a:gd name="T18" fmla="*/ 44 w 78"/>
                  <a:gd name="T19" fmla="*/ 76 h 76"/>
                  <a:gd name="T20" fmla="*/ 45 w 78"/>
                  <a:gd name="T21" fmla="*/ 73 h 76"/>
                  <a:gd name="T22" fmla="*/ 51 w 78"/>
                  <a:gd name="T23" fmla="*/ 71 h 76"/>
                  <a:gd name="T24" fmla="*/ 54 w 78"/>
                  <a:gd name="T25" fmla="*/ 67 h 76"/>
                  <a:gd name="T26" fmla="*/ 54 w 78"/>
                  <a:gd name="T27" fmla="*/ 63 h 76"/>
                  <a:gd name="T28" fmla="*/ 54 w 78"/>
                  <a:gd name="T29" fmla="*/ 29 h 76"/>
                  <a:gd name="T30" fmla="*/ 52 w 78"/>
                  <a:gd name="T31" fmla="*/ 18 h 76"/>
                  <a:gd name="T32" fmla="*/ 49 w 78"/>
                  <a:gd name="T33" fmla="*/ 12 h 76"/>
                  <a:gd name="T34" fmla="*/ 42 w 78"/>
                  <a:gd name="T35" fmla="*/ 10 h 76"/>
                  <a:gd name="T36" fmla="*/ 29 w 78"/>
                  <a:gd name="T37" fmla="*/ 15 h 76"/>
                  <a:gd name="T38" fmla="*/ 23 w 78"/>
                  <a:gd name="T39" fmla="*/ 58 h 76"/>
                  <a:gd name="T40" fmla="*/ 23 w 78"/>
                  <a:gd name="T41" fmla="*/ 67 h 76"/>
                  <a:gd name="T42" fmla="*/ 25 w 78"/>
                  <a:gd name="T43" fmla="*/ 71 h 76"/>
                  <a:gd name="T44" fmla="*/ 29 w 78"/>
                  <a:gd name="T45" fmla="*/ 73 h 76"/>
                  <a:gd name="T46" fmla="*/ 33 w 78"/>
                  <a:gd name="T47" fmla="*/ 76 h 76"/>
                  <a:gd name="T48" fmla="*/ 0 w 78"/>
                  <a:gd name="T49" fmla="*/ 73 h 76"/>
                  <a:gd name="T50" fmla="*/ 4 w 78"/>
                  <a:gd name="T51" fmla="*/ 73 h 76"/>
                  <a:gd name="T52" fmla="*/ 7 w 78"/>
                  <a:gd name="T53" fmla="*/ 70 h 76"/>
                  <a:gd name="T54" fmla="*/ 9 w 78"/>
                  <a:gd name="T55" fmla="*/ 64 h 76"/>
                  <a:gd name="T56" fmla="*/ 10 w 78"/>
                  <a:gd name="T57" fmla="*/ 31 h 76"/>
                  <a:gd name="T58" fmla="*/ 9 w 78"/>
                  <a:gd name="T59" fmla="*/ 18 h 76"/>
                  <a:gd name="T60" fmla="*/ 9 w 78"/>
                  <a:gd name="T61" fmla="*/ 12 h 76"/>
                  <a:gd name="T62" fmla="*/ 6 w 78"/>
                  <a:gd name="T63" fmla="*/ 9 h 76"/>
                  <a:gd name="T64" fmla="*/ 3 w 78"/>
                  <a:gd name="T65" fmla="*/ 9 h 76"/>
                  <a:gd name="T66" fmla="*/ 0 w 78"/>
                  <a:gd name="T67" fmla="*/ 9 h 76"/>
                  <a:gd name="T68" fmla="*/ 23 w 78"/>
                  <a:gd name="T69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8" h="76">
                    <a:moveTo>
                      <a:pt x="23" y="16"/>
                    </a:moveTo>
                    <a:lnTo>
                      <a:pt x="36" y="5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60" y="3"/>
                    </a:lnTo>
                    <a:lnTo>
                      <a:pt x="62" y="7"/>
                    </a:lnTo>
                    <a:lnTo>
                      <a:pt x="65" y="13"/>
                    </a:lnTo>
                    <a:lnTo>
                      <a:pt x="67" y="16"/>
                    </a:lnTo>
                    <a:lnTo>
                      <a:pt x="68" y="21"/>
                    </a:lnTo>
                    <a:lnTo>
                      <a:pt x="68" y="28"/>
                    </a:lnTo>
                    <a:lnTo>
                      <a:pt x="68" y="58"/>
                    </a:lnTo>
                    <a:lnTo>
                      <a:pt x="68" y="63"/>
                    </a:lnTo>
                    <a:lnTo>
                      <a:pt x="68" y="67"/>
                    </a:lnTo>
                    <a:lnTo>
                      <a:pt x="68" y="68"/>
                    </a:lnTo>
                    <a:lnTo>
                      <a:pt x="70" y="71"/>
                    </a:lnTo>
                    <a:lnTo>
                      <a:pt x="71" y="73"/>
                    </a:lnTo>
                    <a:lnTo>
                      <a:pt x="74" y="73"/>
                    </a:lnTo>
                    <a:lnTo>
                      <a:pt x="78" y="73"/>
                    </a:lnTo>
                    <a:lnTo>
                      <a:pt x="78" y="76"/>
                    </a:lnTo>
                    <a:lnTo>
                      <a:pt x="44" y="76"/>
                    </a:lnTo>
                    <a:lnTo>
                      <a:pt x="44" y="73"/>
                    </a:lnTo>
                    <a:lnTo>
                      <a:pt x="45" y="73"/>
                    </a:lnTo>
                    <a:lnTo>
                      <a:pt x="49" y="73"/>
                    </a:lnTo>
                    <a:lnTo>
                      <a:pt x="51" y="71"/>
                    </a:lnTo>
                    <a:lnTo>
                      <a:pt x="52" y="70"/>
                    </a:lnTo>
                    <a:lnTo>
                      <a:pt x="54" y="67"/>
                    </a:lnTo>
                    <a:lnTo>
                      <a:pt x="54" y="66"/>
                    </a:lnTo>
                    <a:lnTo>
                      <a:pt x="54" y="63"/>
                    </a:lnTo>
                    <a:lnTo>
                      <a:pt x="54" y="58"/>
                    </a:lnTo>
                    <a:lnTo>
                      <a:pt x="54" y="29"/>
                    </a:lnTo>
                    <a:lnTo>
                      <a:pt x="54" y="23"/>
                    </a:lnTo>
                    <a:lnTo>
                      <a:pt x="52" y="18"/>
                    </a:lnTo>
                    <a:lnTo>
                      <a:pt x="51" y="15"/>
                    </a:lnTo>
                    <a:lnTo>
                      <a:pt x="49" y="12"/>
                    </a:lnTo>
                    <a:lnTo>
                      <a:pt x="46" y="10"/>
                    </a:lnTo>
                    <a:lnTo>
                      <a:pt x="42" y="10"/>
                    </a:lnTo>
                    <a:lnTo>
                      <a:pt x="36" y="12"/>
                    </a:lnTo>
                    <a:lnTo>
                      <a:pt x="29" y="15"/>
                    </a:lnTo>
                    <a:lnTo>
                      <a:pt x="23" y="21"/>
                    </a:lnTo>
                    <a:lnTo>
                      <a:pt x="23" y="58"/>
                    </a:lnTo>
                    <a:lnTo>
                      <a:pt x="23" y="63"/>
                    </a:lnTo>
                    <a:lnTo>
                      <a:pt x="23" y="67"/>
                    </a:lnTo>
                    <a:lnTo>
                      <a:pt x="25" y="68"/>
                    </a:lnTo>
                    <a:lnTo>
                      <a:pt x="25" y="71"/>
                    </a:lnTo>
                    <a:lnTo>
                      <a:pt x="26" y="73"/>
                    </a:lnTo>
                    <a:lnTo>
                      <a:pt x="29" y="73"/>
                    </a:lnTo>
                    <a:lnTo>
                      <a:pt x="33" y="73"/>
                    </a:lnTo>
                    <a:lnTo>
                      <a:pt x="33" y="76"/>
                    </a:lnTo>
                    <a:lnTo>
                      <a:pt x="0" y="76"/>
                    </a:lnTo>
                    <a:lnTo>
                      <a:pt x="0" y="73"/>
                    </a:lnTo>
                    <a:lnTo>
                      <a:pt x="1" y="73"/>
                    </a:lnTo>
                    <a:lnTo>
                      <a:pt x="4" y="73"/>
                    </a:lnTo>
                    <a:lnTo>
                      <a:pt x="6" y="73"/>
                    </a:lnTo>
                    <a:lnTo>
                      <a:pt x="7" y="70"/>
                    </a:lnTo>
                    <a:lnTo>
                      <a:pt x="9" y="67"/>
                    </a:lnTo>
                    <a:lnTo>
                      <a:pt x="9" y="64"/>
                    </a:lnTo>
                    <a:lnTo>
                      <a:pt x="10" y="58"/>
                    </a:lnTo>
                    <a:lnTo>
                      <a:pt x="10" y="31"/>
                    </a:lnTo>
                    <a:lnTo>
                      <a:pt x="10" y="23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7" y="10"/>
                    </a:lnTo>
                    <a:lnTo>
                      <a:pt x="6" y="9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2" name="Freeform 2958"/>
              <p:cNvSpPr>
                <a:spLocks noEditPoints="1"/>
              </p:cNvSpPr>
              <p:nvPr/>
            </p:nvSpPr>
            <p:spPr bwMode="auto">
              <a:xfrm>
                <a:off x="3070" y="4067"/>
                <a:ext cx="63" cy="77"/>
              </a:xfrm>
              <a:custGeom>
                <a:avLst/>
                <a:gdLst>
                  <a:gd name="T0" fmla="*/ 13 w 63"/>
                  <a:gd name="T1" fmla="*/ 29 h 77"/>
                  <a:gd name="T2" fmla="*/ 15 w 63"/>
                  <a:gd name="T3" fmla="*/ 44 h 77"/>
                  <a:gd name="T4" fmla="*/ 21 w 63"/>
                  <a:gd name="T5" fmla="*/ 54 h 77"/>
                  <a:gd name="T6" fmla="*/ 26 w 63"/>
                  <a:gd name="T7" fmla="*/ 60 h 77"/>
                  <a:gd name="T8" fmla="*/ 32 w 63"/>
                  <a:gd name="T9" fmla="*/ 63 h 77"/>
                  <a:gd name="T10" fmla="*/ 40 w 63"/>
                  <a:gd name="T11" fmla="*/ 63 h 77"/>
                  <a:gd name="T12" fmla="*/ 47 w 63"/>
                  <a:gd name="T13" fmla="*/ 63 h 77"/>
                  <a:gd name="T14" fmla="*/ 53 w 63"/>
                  <a:gd name="T15" fmla="*/ 60 h 77"/>
                  <a:gd name="T16" fmla="*/ 56 w 63"/>
                  <a:gd name="T17" fmla="*/ 57 h 77"/>
                  <a:gd name="T18" fmla="*/ 58 w 63"/>
                  <a:gd name="T19" fmla="*/ 52 h 77"/>
                  <a:gd name="T20" fmla="*/ 61 w 63"/>
                  <a:gd name="T21" fmla="*/ 47 h 77"/>
                  <a:gd name="T22" fmla="*/ 63 w 63"/>
                  <a:gd name="T23" fmla="*/ 48 h 77"/>
                  <a:gd name="T24" fmla="*/ 61 w 63"/>
                  <a:gd name="T25" fmla="*/ 55 h 77"/>
                  <a:gd name="T26" fmla="*/ 57 w 63"/>
                  <a:gd name="T27" fmla="*/ 63 h 77"/>
                  <a:gd name="T28" fmla="*/ 53 w 63"/>
                  <a:gd name="T29" fmla="*/ 68 h 77"/>
                  <a:gd name="T30" fmla="*/ 47 w 63"/>
                  <a:gd name="T31" fmla="*/ 73 h 77"/>
                  <a:gd name="T32" fmla="*/ 41 w 63"/>
                  <a:gd name="T33" fmla="*/ 76 h 77"/>
                  <a:gd name="T34" fmla="*/ 32 w 63"/>
                  <a:gd name="T35" fmla="*/ 77 h 77"/>
                  <a:gd name="T36" fmla="*/ 26 w 63"/>
                  <a:gd name="T37" fmla="*/ 76 h 77"/>
                  <a:gd name="T38" fmla="*/ 21 w 63"/>
                  <a:gd name="T39" fmla="*/ 74 h 77"/>
                  <a:gd name="T40" fmla="*/ 15 w 63"/>
                  <a:gd name="T41" fmla="*/ 71 h 77"/>
                  <a:gd name="T42" fmla="*/ 10 w 63"/>
                  <a:gd name="T43" fmla="*/ 67 h 77"/>
                  <a:gd name="T44" fmla="*/ 3 w 63"/>
                  <a:gd name="T45" fmla="*/ 55 h 77"/>
                  <a:gd name="T46" fmla="*/ 0 w 63"/>
                  <a:gd name="T47" fmla="*/ 39 h 77"/>
                  <a:gd name="T48" fmla="*/ 3 w 63"/>
                  <a:gd name="T49" fmla="*/ 23 h 77"/>
                  <a:gd name="T50" fmla="*/ 10 w 63"/>
                  <a:gd name="T51" fmla="*/ 10 h 77"/>
                  <a:gd name="T52" fmla="*/ 21 w 63"/>
                  <a:gd name="T53" fmla="*/ 3 h 77"/>
                  <a:gd name="T54" fmla="*/ 35 w 63"/>
                  <a:gd name="T55" fmla="*/ 0 h 77"/>
                  <a:gd name="T56" fmla="*/ 42 w 63"/>
                  <a:gd name="T57" fmla="*/ 0 h 77"/>
                  <a:gd name="T58" fmla="*/ 50 w 63"/>
                  <a:gd name="T59" fmla="*/ 3 h 77"/>
                  <a:gd name="T60" fmla="*/ 54 w 63"/>
                  <a:gd name="T61" fmla="*/ 7 h 77"/>
                  <a:gd name="T62" fmla="*/ 58 w 63"/>
                  <a:gd name="T63" fmla="*/ 12 h 77"/>
                  <a:gd name="T64" fmla="*/ 61 w 63"/>
                  <a:gd name="T65" fmla="*/ 18 h 77"/>
                  <a:gd name="T66" fmla="*/ 63 w 63"/>
                  <a:gd name="T67" fmla="*/ 22 h 77"/>
                  <a:gd name="T68" fmla="*/ 63 w 63"/>
                  <a:gd name="T69" fmla="*/ 29 h 77"/>
                  <a:gd name="T70" fmla="*/ 13 w 63"/>
                  <a:gd name="T71" fmla="*/ 29 h 77"/>
                  <a:gd name="T72" fmla="*/ 13 w 63"/>
                  <a:gd name="T73" fmla="*/ 23 h 77"/>
                  <a:gd name="T74" fmla="*/ 45 w 63"/>
                  <a:gd name="T75" fmla="*/ 23 h 77"/>
                  <a:gd name="T76" fmla="*/ 45 w 63"/>
                  <a:gd name="T77" fmla="*/ 18 h 77"/>
                  <a:gd name="T78" fmla="*/ 44 w 63"/>
                  <a:gd name="T79" fmla="*/ 15 h 77"/>
                  <a:gd name="T80" fmla="*/ 41 w 63"/>
                  <a:gd name="T81" fmla="*/ 10 h 77"/>
                  <a:gd name="T82" fmla="*/ 38 w 63"/>
                  <a:gd name="T83" fmla="*/ 7 h 77"/>
                  <a:gd name="T84" fmla="*/ 34 w 63"/>
                  <a:gd name="T85" fmla="*/ 6 h 77"/>
                  <a:gd name="T86" fmla="*/ 31 w 63"/>
                  <a:gd name="T87" fmla="*/ 5 h 77"/>
                  <a:gd name="T88" fmla="*/ 26 w 63"/>
                  <a:gd name="T89" fmla="*/ 6 h 77"/>
                  <a:gd name="T90" fmla="*/ 22 w 63"/>
                  <a:gd name="T91" fmla="*/ 7 h 77"/>
                  <a:gd name="T92" fmla="*/ 19 w 63"/>
                  <a:gd name="T93" fmla="*/ 10 h 77"/>
                  <a:gd name="T94" fmla="*/ 16 w 63"/>
                  <a:gd name="T95" fmla="*/ 13 h 77"/>
                  <a:gd name="T96" fmla="*/ 13 w 63"/>
                  <a:gd name="T97" fmla="*/ 19 h 77"/>
                  <a:gd name="T98" fmla="*/ 13 w 63"/>
                  <a:gd name="T99" fmla="*/ 2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3" h="77">
                    <a:moveTo>
                      <a:pt x="13" y="29"/>
                    </a:moveTo>
                    <a:lnTo>
                      <a:pt x="15" y="44"/>
                    </a:lnTo>
                    <a:lnTo>
                      <a:pt x="21" y="54"/>
                    </a:lnTo>
                    <a:lnTo>
                      <a:pt x="26" y="60"/>
                    </a:lnTo>
                    <a:lnTo>
                      <a:pt x="32" y="63"/>
                    </a:lnTo>
                    <a:lnTo>
                      <a:pt x="40" y="63"/>
                    </a:lnTo>
                    <a:lnTo>
                      <a:pt x="47" y="63"/>
                    </a:lnTo>
                    <a:lnTo>
                      <a:pt x="53" y="60"/>
                    </a:lnTo>
                    <a:lnTo>
                      <a:pt x="56" y="57"/>
                    </a:lnTo>
                    <a:lnTo>
                      <a:pt x="58" y="52"/>
                    </a:lnTo>
                    <a:lnTo>
                      <a:pt x="61" y="47"/>
                    </a:lnTo>
                    <a:lnTo>
                      <a:pt x="63" y="48"/>
                    </a:lnTo>
                    <a:lnTo>
                      <a:pt x="61" y="55"/>
                    </a:lnTo>
                    <a:lnTo>
                      <a:pt x="57" y="63"/>
                    </a:lnTo>
                    <a:lnTo>
                      <a:pt x="53" y="68"/>
                    </a:lnTo>
                    <a:lnTo>
                      <a:pt x="47" y="73"/>
                    </a:lnTo>
                    <a:lnTo>
                      <a:pt x="41" y="76"/>
                    </a:lnTo>
                    <a:lnTo>
                      <a:pt x="32" y="77"/>
                    </a:lnTo>
                    <a:lnTo>
                      <a:pt x="26" y="76"/>
                    </a:lnTo>
                    <a:lnTo>
                      <a:pt x="21" y="74"/>
                    </a:lnTo>
                    <a:lnTo>
                      <a:pt x="15" y="71"/>
                    </a:lnTo>
                    <a:lnTo>
                      <a:pt x="10" y="67"/>
                    </a:lnTo>
                    <a:lnTo>
                      <a:pt x="3" y="55"/>
                    </a:lnTo>
                    <a:lnTo>
                      <a:pt x="0" y="39"/>
                    </a:lnTo>
                    <a:lnTo>
                      <a:pt x="3" y="23"/>
                    </a:lnTo>
                    <a:lnTo>
                      <a:pt x="10" y="10"/>
                    </a:lnTo>
                    <a:lnTo>
                      <a:pt x="21" y="3"/>
                    </a:lnTo>
                    <a:lnTo>
                      <a:pt x="35" y="0"/>
                    </a:lnTo>
                    <a:lnTo>
                      <a:pt x="42" y="0"/>
                    </a:lnTo>
                    <a:lnTo>
                      <a:pt x="50" y="3"/>
                    </a:lnTo>
                    <a:lnTo>
                      <a:pt x="54" y="7"/>
                    </a:lnTo>
                    <a:lnTo>
                      <a:pt x="58" y="12"/>
                    </a:lnTo>
                    <a:lnTo>
                      <a:pt x="61" y="18"/>
                    </a:lnTo>
                    <a:lnTo>
                      <a:pt x="63" y="22"/>
                    </a:lnTo>
                    <a:lnTo>
                      <a:pt x="63" y="29"/>
                    </a:lnTo>
                    <a:lnTo>
                      <a:pt x="13" y="29"/>
                    </a:lnTo>
                    <a:close/>
                    <a:moveTo>
                      <a:pt x="13" y="23"/>
                    </a:moveTo>
                    <a:lnTo>
                      <a:pt x="45" y="23"/>
                    </a:lnTo>
                    <a:lnTo>
                      <a:pt x="45" y="18"/>
                    </a:lnTo>
                    <a:lnTo>
                      <a:pt x="44" y="15"/>
                    </a:lnTo>
                    <a:lnTo>
                      <a:pt x="41" y="10"/>
                    </a:lnTo>
                    <a:lnTo>
                      <a:pt x="38" y="7"/>
                    </a:lnTo>
                    <a:lnTo>
                      <a:pt x="34" y="6"/>
                    </a:lnTo>
                    <a:lnTo>
                      <a:pt x="31" y="5"/>
                    </a:lnTo>
                    <a:lnTo>
                      <a:pt x="26" y="6"/>
                    </a:lnTo>
                    <a:lnTo>
                      <a:pt x="22" y="7"/>
                    </a:lnTo>
                    <a:lnTo>
                      <a:pt x="19" y="10"/>
                    </a:lnTo>
                    <a:lnTo>
                      <a:pt x="16" y="13"/>
                    </a:lnTo>
                    <a:lnTo>
                      <a:pt x="13" y="19"/>
                    </a:lnTo>
                    <a:lnTo>
                      <a:pt x="13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3" name="Freeform 2959"/>
              <p:cNvSpPr>
                <a:spLocks/>
              </p:cNvSpPr>
              <p:nvPr/>
            </p:nvSpPr>
            <p:spPr bwMode="auto">
              <a:xfrm>
                <a:off x="3142" y="4067"/>
                <a:ext cx="52" cy="76"/>
              </a:xfrm>
              <a:custGeom>
                <a:avLst/>
                <a:gdLst>
                  <a:gd name="T0" fmla="*/ 23 w 52"/>
                  <a:gd name="T1" fmla="*/ 0 h 76"/>
                  <a:gd name="T2" fmla="*/ 23 w 52"/>
                  <a:gd name="T3" fmla="*/ 19 h 76"/>
                  <a:gd name="T4" fmla="*/ 27 w 52"/>
                  <a:gd name="T5" fmla="*/ 10 h 76"/>
                  <a:gd name="T6" fmla="*/ 33 w 52"/>
                  <a:gd name="T7" fmla="*/ 5 h 76"/>
                  <a:gd name="T8" fmla="*/ 37 w 52"/>
                  <a:gd name="T9" fmla="*/ 2 h 76"/>
                  <a:gd name="T10" fmla="*/ 42 w 52"/>
                  <a:gd name="T11" fmla="*/ 0 h 76"/>
                  <a:gd name="T12" fmla="*/ 46 w 52"/>
                  <a:gd name="T13" fmla="*/ 0 h 76"/>
                  <a:gd name="T14" fmla="*/ 49 w 52"/>
                  <a:gd name="T15" fmla="*/ 3 h 76"/>
                  <a:gd name="T16" fmla="*/ 52 w 52"/>
                  <a:gd name="T17" fmla="*/ 6 h 76"/>
                  <a:gd name="T18" fmla="*/ 52 w 52"/>
                  <a:gd name="T19" fmla="*/ 10 h 76"/>
                  <a:gd name="T20" fmla="*/ 52 w 52"/>
                  <a:gd name="T21" fmla="*/ 13 h 76"/>
                  <a:gd name="T22" fmla="*/ 50 w 52"/>
                  <a:gd name="T23" fmla="*/ 16 h 76"/>
                  <a:gd name="T24" fmla="*/ 49 w 52"/>
                  <a:gd name="T25" fmla="*/ 18 h 76"/>
                  <a:gd name="T26" fmla="*/ 46 w 52"/>
                  <a:gd name="T27" fmla="*/ 19 h 76"/>
                  <a:gd name="T28" fmla="*/ 43 w 52"/>
                  <a:gd name="T29" fmla="*/ 18 h 76"/>
                  <a:gd name="T30" fmla="*/ 40 w 52"/>
                  <a:gd name="T31" fmla="*/ 15 h 76"/>
                  <a:gd name="T32" fmla="*/ 36 w 52"/>
                  <a:gd name="T33" fmla="*/ 13 h 76"/>
                  <a:gd name="T34" fmla="*/ 34 w 52"/>
                  <a:gd name="T35" fmla="*/ 12 h 76"/>
                  <a:gd name="T36" fmla="*/ 33 w 52"/>
                  <a:gd name="T37" fmla="*/ 12 h 76"/>
                  <a:gd name="T38" fmla="*/ 32 w 52"/>
                  <a:gd name="T39" fmla="*/ 13 h 76"/>
                  <a:gd name="T40" fmla="*/ 27 w 52"/>
                  <a:gd name="T41" fmla="*/ 18 h 76"/>
                  <a:gd name="T42" fmla="*/ 23 w 52"/>
                  <a:gd name="T43" fmla="*/ 25 h 76"/>
                  <a:gd name="T44" fmla="*/ 23 w 52"/>
                  <a:gd name="T45" fmla="*/ 58 h 76"/>
                  <a:gd name="T46" fmla="*/ 24 w 52"/>
                  <a:gd name="T47" fmla="*/ 64 h 76"/>
                  <a:gd name="T48" fmla="*/ 24 w 52"/>
                  <a:gd name="T49" fmla="*/ 67 h 76"/>
                  <a:gd name="T50" fmla="*/ 26 w 52"/>
                  <a:gd name="T51" fmla="*/ 70 h 76"/>
                  <a:gd name="T52" fmla="*/ 29 w 52"/>
                  <a:gd name="T53" fmla="*/ 71 h 76"/>
                  <a:gd name="T54" fmla="*/ 32 w 52"/>
                  <a:gd name="T55" fmla="*/ 73 h 76"/>
                  <a:gd name="T56" fmla="*/ 37 w 52"/>
                  <a:gd name="T57" fmla="*/ 73 h 76"/>
                  <a:gd name="T58" fmla="*/ 37 w 52"/>
                  <a:gd name="T59" fmla="*/ 76 h 76"/>
                  <a:gd name="T60" fmla="*/ 0 w 52"/>
                  <a:gd name="T61" fmla="*/ 76 h 76"/>
                  <a:gd name="T62" fmla="*/ 0 w 52"/>
                  <a:gd name="T63" fmla="*/ 73 h 76"/>
                  <a:gd name="T64" fmla="*/ 4 w 52"/>
                  <a:gd name="T65" fmla="*/ 73 h 76"/>
                  <a:gd name="T66" fmla="*/ 7 w 52"/>
                  <a:gd name="T67" fmla="*/ 71 h 76"/>
                  <a:gd name="T68" fmla="*/ 8 w 52"/>
                  <a:gd name="T69" fmla="*/ 70 h 76"/>
                  <a:gd name="T70" fmla="*/ 10 w 52"/>
                  <a:gd name="T71" fmla="*/ 67 h 76"/>
                  <a:gd name="T72" fmla="*/ 10 w 52"/>
                  <a:gd name="T73" fmla="*/ 66 h 76"/>
                  <a:gd name="T74" fmla="*/ 10 w 52"/>
                  <a:gd name="T75" fmla="*/ 63 h 76"/>
                  <a:gd name="T76" fmla="*/ 10 w 52"/>
                  <a:gd name="T77" fmla="*/ 58 h 76"/>
                  <a:gd name="T78" fmla="*/ 10 w 52"/>
                  <a:gd name="T79" fmla="*/ 31 h 76"/>
                  <a:gd name="T80" fmla="*/ 10 w 52"/>
                  <a:gd name="T81" fmla="*/ 22 h 76"/>
                  <a:gd name="T82" fmla="*/ 10 w 52"/>
                  <a:gd name="T83" fmla="*/ 18 h 76"/>
                  <a:gd name="T84" fmla="*/ 10 w 52"/>
                  <a:gd name="T85" fmla="*/ 15 h 76"/>
                  <a:gd name="T86" fmla="*/ 8 w 52"/>
                  <a:gd name="T87" fmla="*/ 12 h 76"/>
                  <a:gd name="T88" fmla="*/ 7 w 52"/>
                  <a:gd name="T89" fmla="*/ 10 h 76"/>
                  <a:gd name="T90" fmla="*/ 7 w 52"/>
                  <a:gd name="T91" fmla="*/ 9 h 76"/>
                  <a:gd name="T92" fmla="*/ 4 w 52"/>
                  <a:gd name="T93" fmla="*/ 9 h 76"/>
                  <a:gd name="T94" fmla="*/ 2 w 52"/>
                  <a:gd name="T95" fmla="*/ 9 h 76"/>
                  <a:gd name="T96" fmla="*/ 0 w 52"/>
                  <a:gd name="T97" fmla="*/ 10 h 76"/>
                  <a:gd name="T98" fmla="*/ 0 w 52"/>
                  <a:gd name="T99" fmla="*/ 9 h 76"/>
                  <a:gd name="T100" fmla="*/ 20 w 52"/>
                  <a:gd name="T101" fmla="*/ 0 h 76"/>
                  <a:gd name="T102" fmla="*/ 23 w 52"/>
                  <a:gd name="T10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2" h="76">
                    <a:moveTo>
                      <a:pt x="23" y="0"/>
                    </a:moveTo>
                    <a:lnTo>
                      <a:pt x="23" y="19"/>
                    </a:lnTo>
                    <a:lnTo>
                      <a:pt x="27" y="10"/>
                    </a:lnTo>
                    <a:lnTo>
                      <a:pt x="33" y="5"/>
                    </a:lnTo>
                    <a:lnTo>
                      <a:pt x="37" y="2"/>
                    </a:lnTo>
                    <a:lnTo>
                      <a:pt x="42" y="0"/>
                    </a:lnTo>
                    <a:lnTo>
                      <a:pt x="46" y="0"/>
                    </a:lnTo>
                    <a:lnTo>
                      <a:pt x="49" y="3"/>
                    </a:lnTo>
                    <a:lnTo>
                      <a:pt x="52" y="6"/>
                    </a:lnTo>
                    <a:lnTo>
                      <a:pt x="52" y="10"/>
                    </a:lnTo>
                    <a:lnTo>
                      <a:pt x="52" y="13"/>
                    </a:lnTo>
                    <a:lnTo>
                      <a:pt x="50" y="16"/>
                    </a:lnTo>
                    <a:lnTo>
                      <a:pt x="49" y="18"/>
                    </a:lnTo>
                    <a:lnTo>
                      <a:pt x="46" y="19"/>
                    </a:lnTo>
                    <a:lnTo>
                      <a:pt x="43" y="18"/>
                    </a:lnTo>
                    <a:lnTo>
                      <a:pt x="40" y="15"/>
                    </a:lnTo>
                    <a:lnTo>
                      <a:pt x="36" y="13"/>
                    </a:lnTo>
                    <a:lnTo>
                      <a:pt x="34" y="12"/>
                    </a:lnTo>
                    <a:lnTo>
                      <a:pt x="33" y="12"/>
                    </a:lnTo>
                    <a:lnTo>
                      <a:pt x="32" y="13"/>
                    </a:lnTo>
                    <a:lnTo>
                      <a:pt x="27" y="18"/>
                    </a:lnTo>
                    <a:lnTo>
                      <a:pt x="23" y="25"/>
                    </a:lnTo>
                    <a:lnTo>
                      <a:pt x="23" y="58"/>
                    </a:lnTo>
                    <a:lnTo>
                      <a:pt x="24" y="64"/>
                    </a:lnTo>
                    <a:lnTo>
                      <a:pt x="24" y="67"/>
                    </a:lnTo>
                    <a:lnTo>
                      <a:pt x="26" y="70"/>
                    </a:lnTo>
                    <a:lnTo>
                      <a:pt x="29" y="71"/>
                    </a:lnTo>
                    <a:lnTo>
                      <a:pt x="32" y="73"/>
                    </a:lnTo>
                    <a:lnTo>
                      <a:pt x="37" y="73"/>
                    </a:lnTo>
                    <a:lnTo>
                      <a:pt x="37" y="76"/>
                    </a:lnTo>
                    <a:lnTo>
                      <a:pt x="0" y="76"/>
                    </a:lnTo>
                    <a:lnTo>
                      <a:pt x="0" y="73"/>
                    </a:lnTo>
                    <a:lnTo>
                      <a:pt x="4" y="73"/>
                    </a:lnTo>
                    <a:lnTo>
                      <a:pt x="7" y="71"/>
                    </a:lnTo>
                    <a:lnTo>
                      <a:pt x="8" y="70"/>
                    </a:lnTo>
                    <a:lnTo>
                      <a:pt x="10" y="67"/>
                    </a:lnTo>
                    <a:lnTo>
                      <a:pt x="10" y="66"/>
                    </a:lnTo>
                    <a:lnTo>
                      <a:pt x="10" y="63"/>
                    </a:lnTo>
                    <a:lnTo>
                      <a:pt x="10" y="58"/>
                    </a:lnTo>
                    <a:lnTo>
                      <a:pt x="10" y="31"/>
                    </a:lnTo>
                    <a:lnTo>
                      <a:pt x="10" y="22"/>
                    </a:lnTo>
                    <a:lnTo>
                      <a:pt x="10" y="18"/>
                    </a:lnTo>
                    <a:lnTo>
                      <a:pt x="10" y="15"/>
                    </a:lnTo>
                    <a:lnTo>
                      <a:pt x="8" y="12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2" y="9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20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4" name="Freeform 2960"/>
              <p:cNvSpPr>
                <a:spLocks noEditPoints="1"/>
              </p:cNvSpPr>
              <p:nvPr/>
            </p:nvSpPr>
            <p:spPr bwMode="auto">
              <a:xfrm>
                <a:off x="3200" y="4067"/>
                <a:ext cx="74" cy="111"/>
              </a:xfrm>
              <a:custGeom>
                <a:avLst/>
                <a:gdLst>
                  <a:gd name="T0" fmla="*/ 8 w 74"/>
                  <a:gd name="T1" fmla="*/ 39 h 111"/>
                  <a:gd name="T2" fmla="*/ 6 w 74"/>
                  <a:gd name="T3" fmla="*/ 19 h 111"/>
                  <a:gd name="T4" fmla="*/ 19 w 74"/>
                  <a:gd name="T5" fmla="*/ 3 h 111"/>
                  <a:gd name="T6" fmla="*/ 40 w 74"/>
                  <a:gd name="T7" fmla="*/ 0 h 111"/>
                  <a:gd name="T8" fmla="*/ 68 w 74"/>
                  <a:gd name="T9" fmla="*/ 5 h 111"/>
                  <a:gd name="T10" fmla="*/ 72 w 74"/>
                  <a:gd name="T11" fmla="*/ 6 h 111"/>
                  <a:gd name="T12" fmla="*/ 72 w 74"/>
                  <a:gd name="T13" fmla="*/ 10 h 111"/>
                  <a:gd name="T14" fmla="*/ 58 w 74"/>
                  <a:gd name="T15" fmla="*/ 10 h 111"/>
                  <a:gd name="T16" fmla="*/ 62 w 74"/>
                  <a:gd name="T17" fmla="*/ 25 h 111"/>
                  <a:gd name="T18" fmla="*/ 55 w 74"/>
                  <a:gd name="T19" fmla="*/ 44 h 111"/>
                  <a:gd name="T20" fmla="*/ 33 w 74"/>
                  <a:gd name="T21" fmla="*/ 51 h 111"/>
                  <a:gd name="T22" fmla="*/ 19 w 74"/>
                  <a:gd name="T23" fmla="*/ 52 h 111"/>
                  <a:gd name="T24" fmla="*/ 14 w 74"/>
                  <a:gd name="T25" fmla="*/ 58 h 111"/>
                  <a:gd name="T26" fmla="*/ 22 w 74"/>
                  <a:gd name="T27" fmla="*/ 63 h 111"/>
                  <a:gd name="T28" fmla="*/ 33 w 74"/>
                  <a:gd name="T29" fmla="*/ 64 h 111"/>
                  <a:gd name="T30" fmla="*/ 55 w 74"/>
                  <a:gd name="T31" fmla="*/ 66 h 111"/>
                  <a:gd name="T32" fmla="*/ 67 w 74"/>
                  <a:gd name="T33" fmla="*/ 70 h 111"/>
                  <a:gd name="T34" fmla="*/ 71 w 74"/>
                  <a:gd name="T35" fmla="*/ 82 h 111"/>
                  <a:gd name="T36" fmla="*/ 64 w 74"/>
                  <a:gd name="T37" fmla="*/ 99 h 111"/>
                  <a:gd name="T38" fmla="*/ 17 w 74"/>
                  <a:gd name="T39" fmla="*/ 109 h 111"/>
                  <a:gd name="T40" fmla="*/ 0 w 74"/>
                  <a:gd name="T41" fmla="*/ 99 h 111"/>
                  <a:gd name="T42" fmla="*/ 3 w 74"/>
                  <a:gd name="T43" fmla="*/ 89 h 111"/>
                  <a:gd name="T44" fmla="*/ 8 w 74"/>
                  <a:gd name="T45" fmla="*/ 80 h 111"/>
                  <a:gd name="T46" fmla="*/ 10 w 74"/>
                  <a:gd name="T47" fmla="*/ 73 h 111"/>
                  <a:gd name="T48" fmla="*/ 4 w 74"/>
                  <a:gd name="T49" fmla="*/ 66 h 111"/>
                  <a:gd name="T50" fmla="*/ 10 w 74"/>
                  <a:gd name="T51" fmla="*/ 57 h 111"/>
                  <a:gd name="T52" fmla="*/ 33 w 74"/>
                  <a:gd name="T53" fmla="*/ 3 h 111"/>
                  <a:gd name="T54" fmla="*/ 23 w 74"/>
                  <a:gd name="T55" fmla="*/ 7 h 111"/>
                  <a:gd name="T56" fmla="*/ 19 w 74"/>
                  <a:gd name="T57" fmla="*/ 23 h 111"/>
                  <a:gd name="T58" fmla="*/ 24 w 74"/>
                  <a:gd name="T59" fmla="*/ 42 h 111"/>
                  <a:gd name="T60" fmla="*/ 35 w 74"/>
                  <a:gd name="T61" fmla="*/ 48 h 111"/>
                  <a:gd name="T62" fmla="*/ 45 w 74"/>
                  <a:gd name="T63" fmla="*/ 44 h 111"/>
                  <a:gd name="T64" fmla="*/ 49 w 74"/>
                  <a:gd name="T65" fmla="*/ 29 h 111"/>
                  <a:gd name="T66" fmla="*/ 43 w 74"/>
                  <a:gd name="T67" fmla="*/ 9 h 111"/>
                  <a:gd name="T68" fmla="*/ 33 w 74"/>
                  <a:gd name="T69" fmla="*/ 3 h 111"/>
                  <a:gd name="T70" fmla="*/ 11 w 74"/>
                  <a:gd name="T71" fmla="*/ 83 h 111"/>
                  <a:gd name="T72" fmla="*/ 11 w 74"/>
                  <a:gd name="T73" fmla="*/ 93 h 111"/>
                  <a:gd name="T74" fmla="*/ 38 w 74"/>
                  <a:gd name="T75" fmla="*/ 100 h 111"/>
                  <a:gd name="T76" fmla="*/ 59 w 74"/>
                  <a:gd name="T77" fmla="*/ 96 h 111"/>
                  <a:gd name="T78" fmla="*/ 67 w 74"/>
                  <a:gd name="T79" fmla="*/ 84 h 111"/>
                  <a:gd name="T80" fmla="*/ 62 w 74"/>
                  <a:gd name="T81" fmla="*/ 79 h 111"/>
                  <a:gd name="T82" fmla="*/ 46 w 74"/>
                  <a:gd name="T83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4" h="111">
                    <a:moveTo>
                      <a:pt x="19" y="48"/>
                    </a:moveTo>
                    <a:lnTo>
                      <a:pt x="13" y="45"/>
                    </a:lnTo>
                    <a:lnTo>
                      <a:pt x="8" y="39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9"/>
                    </a:lnTo>
                    <a:lnTo>
                      <a:pt x="8" y="13"/>
                    </a:lnTo>
                    <a:lnTo>
                      <a:pt x="13" y="7"/>
                    </a:lnTo>
                    <a:lnTo>
                      <a:pt x="19" y="3"/>
                    </a:lnTo>
                    <a:lnTo>
                      <a:pt x="26" y="0"/>
                    </a:lnTo>
                    <a:lnTo>
                      <a:pt x="35" y="0"/>
                    </a:lnTo>
                    <a:lnTo>
                      <a:pt x="40" y="0"/>
                    </a:lnTo>
                    <a:lnTo>
                      <a:pt x="46" y="2"/>
                    </a:lnTo>
                    <a:lnTo>
                      <a:pt x="52" y="5"/>
                    </a:lnTo>
                    <a:lnTo>
                      <a:pt x="68" y="5"/>
                    </a:lnTo>
                    <a:lnTo>
                      <a:pt x="71" y="5"/>
                    </a:lnTo>
                    <a:lnTo>
                      <a:pt x="72" y="5"/>
                    </a:lnTo>
                    <a:lnTo>
                      <a:pt x="72" y="6"/>
                    </a:lnTo>
                    <a:lnTo>
                      <a:pt x="74" y="7"/>
                    </a:lnTo>
                    <a:lnTo>
                      <a:pt x="72" y="9"/>
                    </a:lnTo>
                    <a:lnTo>
                      <a:pt x="72" y="10"/>
                    </a:lnTo>
                    <a:lnTo>
                      <a:pt x="71" y="10"/>
                    </a:lnTo>
                    <a:lnTo>
                      <a:pt x="68" y="10"/>
                    </a:lnTo>
                    <a:lnTo>
                      <a:pt x="58" y="10"/>
                    </a:lnTo>
                    <a:lnTo>
                      <a:pt x="61" y="15"/>
                    </a:lnTo>
                    <a:lnTo>
                      <a:pt x="62" y="19"/>
                    </a:lnTo>
                    <a:lnTo>
                      <a:pt x="62" y="25"/>
                    </a:lnTo>
                    <a:lnTo>
                      <a:pt x="62" y="32"/>
                    </a:lnTo>
                    <a:lnTo>
                      <a:pt x="59" y="38"/>
                    </a:lnTo>
                    <a:lnTo>
                      <a:pt x="55" y="44"/>
                    </a:lnTo>
                    <a:lnTo>
                      <a:pt x="49" y="48"/>
                    </a:lnTo>
                    <a:lnTo>
                      <a:pt x="42" y="51"/>
                    </a:lnTo>
                    <a:lnTo>
                      <a:pt x="33" y="51"/>
                    </a:lnTo>
                    <a:lnTo>
                      <a:pt x="29" y="51"/>
                    </a:lnTo>
                    <a:lnTo>
                      <a:pt x="23" y="50"/>
                    </a:lnTo>
                    <a:lnTo>
                      <a:pt x="19" y="52"/>
                    </a:lnTo>
                    <a:lnTo>
                      <a:pt x="17" y="55"/>
                    </a:lnTo>
                    <a:lnTo>
                      <a:pt x="16" y="57"/>
                    </a:lnTo>
                    <a:lnTo>
                      <a:pt x="14" y="58"/>
                    </a:lnTo>
                    <a:lnTo>
                      <a:pt x="16" y="61"/>
                    </a:lnTo>
                    <a:lnTo>
                      <a:pt x="19" y="63"/>
                    </a:lnTo>
                    <a:lnTo>
                      <a:pt x="22" y="63"/>
                    </a:lnTo>
                    <a:lnTo>
                      <a:pt x="24" y="64"/>
                    </a:lnTo>
                    <a:lnTo>
                      <a:pt x="27" y="64"/>
                    </a:lnTo>
                    <a:lnTo>
                      <a:pt x="33" y="64"/>
                    </a:lnTo>
                    <a:lnTo>
                      <a:pt x="43" y="64"/>
                    </a:lnTo>
                    <a:lnTo>
                      <a:pt x="51" y="64"/>
                    </a:lnTo>
                    <a:lnTo>
                      <a:pt x="55" y="66"/>
                    </a:lnTo>
                    <a:lnTo>
                      <a:pt x="59" y="66"/>
                    </a:lnTo>
                    <a:lnTo>
                      <a:pt x="64" y="68"/>
                    </a:lnTo>
                    <a:lnTo>
                      <a:pt x="67" y="70"/>
                    </a:lnTo>
                    <a:lnTo>
                      <a:pt x="70" y="74"/>
                    </a:lnTo>
                    <a:lnTo>
                      <a:pt x="71" y="77"/>
                    </a:lnTo>
                    <a:lnTo>
                      <a:pt x="71" y="82"/>
                    </a:lnTo>
                    <a:lnTo>
                      <a:pt x="71" y="87"/>
                    </a:lnTo>
                    <a:lnTo>
                      <a:pt x="68" y="93"/>
                    </a:lnTo>
                    <a:lnTo>
                      <a:pt x="64" y="99"/>
                    </a:lnTo>
                    <a:lnTo>
                      <a:pt x="49" y="108"/>
                    </a:lnTo>
                    <a:lnTo>
                      <a:pt x="32" y="111"/>
                    </a:lnTo>
                    <a:lnTo>
                      <a:pt x="17" y="109"/>
                    </a:lnTo>
                    <a:lnTo>
                      <a:pt x="6" y="105"/>
                    </a:lnTo>
                    <a:lnTo>
                      <a:pt x="3" y="102"/>
                    </a:lnTo>
                    <a:lnTo>
                      <a:pt x="0" y="99"/>
                    </a:lnTo>
                    <a:lnTo>
                      <a:pt x="0" y="96"/>
                    </a:lnTo>
                    <a:lnTo>
                      <a:pt x="0" y="92"/>
                    </a:lnTo>
                    <a:lnTo>
                      <a:pt x="3" y="89"/>
                    </a:lnTo>
                    <a:lnTo>
                      <a:pt x="6" y="83"/>
                    </a:lnTo>
                    <a:lnTo>
                      <a:pt x="7" y="83"/>
                    </a:lnTo>
                    <a:lnTo>
                      <a:pt x="8" y="80"/>
                    </a:lnTo>
                    <a:lnTo>
                      <a:pt x="10" y="79"/>
                    </a:lnTo>
                    <a:lnTo>
                      <a:pt x="13" y="74"/>
                    </a:lnTo>
                    <a:lnTo>
                      <a:pt x="10" y="73"/>
                    </a:lnTo>
                    <a:lnTo>
                      <a:pt x="7" y="70"/>
                    </a:lnTo>
                    <a:lnTo>
                      <a:pt x="6" y="68"/>
                    </a:lnTo>
                    <a:lnTo>
                      <a:pt x="4" y="66"/>
                    </a:lnTo>
                    <a:lnTo>
                      <a:pt x="6" y="63"/>
                    </a:lnTo>
                    <a:lnTo>
                      <a:pt x="7" y="60"/>
                    </a:lnTo>
                    <a:lnTo>
                      <a:pt x="10" y="57"/>
                    </a:lnTo>
                    <a:lnTo>
                      <a:pt x="13" y="52"/>
                    </a:lnTo>
                    <a:lnTo>
                      <a:pt x="19" y="48"/>
                    </a:lnTo>
                    <a:close/>
                    <a:moveTo>
                      <a:pt x="33" y="3"/>
                    </a:moveTo>
                    <a:lnTo>
                      <a:pt x="29" y="5"/>
                    </a:lnTo>
                    <a:lnTo>
                      <a:pt x="26" y="6"/>
                    </a:lnTo>
                    <a:lnTo>
                      <a:pt x="23" y="7"/>
                    </a:lnTo>
                    <a:lnTo>
                      <a:pt x="20" y="12"/>
                    </a:lnTo>
                    <a:lnTo>
                      <a:pt x="19" y="16"/>
                    </a:lnTo>
                    <a:lnTo>
                      <a:pt x="19" y="23"/>
                    </a:lnTo>
                    <a:lnTo>
                      <a:pt x="19" y="31"/>
                    </a:lnTo>
                    <a:lnTo>
                      <a:pt x="22" y="37"/>
                    </a:lnTo>
                    <a:lnTo>
                      <a:pt x="24" y="42"/>
                    </a:lnTo>
                    <a:lnTo>
                      <a:pt x="27" y="45"/>
                    </a:lnTo>
                    <a:lnTo>
                      <a:pt x="30" y="47"/>
                    </a:lnTo>
                    <a:lnTo>
                      <a:pt x="35" y="48"/>
                    </a:lnTo>
                    <a:lnTo>
                      <a:pt x="39" y="47"/>
                    </a:lnTo>
                    <a:lnTo>
                      <a:pt x="42" y="45"/>
                    </a:lnTo>
                    <a:lnTo>
                      <a:pt x="45" y="44"/>
                    </a:lnTo>
                    <a:lnTo>
                      <a:pt x="48" y="39"/>
                    </a:lnTo>
                    <a:lnTo>
                      <a:pt x="49" y="35"/>
                    </a:lnTo>
                    <a:lnTo>
                      <a:pt x="49" y="29"/>
                    </a:lnTo>
                    <a:lnTo>
                      <a:pt x="49" y="21"/>
                    </a:lnTo>
                    <a:lnTo>
                      <a:pt x="46" y="15"/>
                    </a:lnTo>
                    <a:lnTo>
                      <a:pt x="43" y="9"/>
                    </a:lnTo>
                    <a:lnTo>
                      <a:pt x="40" y="6"/>
                    </a:lnTo>
                    <a:lnTo>
                      <a:pt x="38" y="5"/>
                    </a:lnTo>
                    <a:lnTo>
                      <a:pt x="33" y="3"/>
                    </a:lnTo>
                    <a:close/>
                    <a:moveTo>
                      <a:pt x="17" y="76"/>
                    </a:moveTo>
                    <a:lnTo>
                      <a:pt x="14" y="79"/>
                    </a:lnTo>
                    <a:lnTo>
                      <a:pt x="11" y="83"/>
                    </a:lnTo>
                    <a:lnTo>
                      <a:pt x="10" y="86"/>
                    </a:lnTo>
                    <a:lnTo>
                      <a:pt x="10" y="89"/>
                    </a:lnTo>
                    <a:lnTo>
                      <a:pt x="11" y="93"/>
                    </a:lnTo>
                    <a:lnTo>
                      <a:pt x="14" y="96"/>
                    </a:lnTo>
                    <a:lnTo>
                      <a:pt x="24" y="99"/>
                    </a:lnTo>
                    <a:lnTo>
                      <a:pt x="38" y="100"/>
                    </a:lnTo>
                    <a:lnTo>
                      <a:pt x="46" y="100"/>
                    </a:lnTo>
                    <a:lnTo>
                      <a:pt x="54" y="99"/>
                    </a:lnTo>
                    <a:lnTo>
                      <a:pt x="59" y="96"/>
                    </a:lnTo>
                    <a:lnTo>
                      <a:pt x="64" y="92"/>
                    </a:lnTo>
                    <a:lnTo>
                      <a:pt x="65" y="89"/>
                    </a:lnTo>
                    <a:lnTo>
                      <a:pt x="67" y="84"/>
                    </a:lnTo>
                    <a:lnTo>
                      <a:pt x="67" y="83"/>
                    </a:lnTo>
                    <a:lnTo>
                      <a:pt x="65" y="80"/>
                    </a:lnTo>
                    <a:lnTo>
                      <a:pt x="62" y="79"/>
                    </a:lnTo>
                    <a:lnTo>
                      <a:pt x="58" y="79"/>
                    </a:lnTo>
                    <a:lnTo>
                      <a:pt x="54" y="77"/>
                    </a:lnTo>
                    <a:lnTo>
                      <a:pt x="46" y="77"/>
                    </a:lnTo>
                    <a:lnTo>
                      <a:pt x="29" y="76"/>
                    </a:lnTo>
                    <a:lnTo>
                      <a:pt x="17" y="7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5" name="Freeform 2961"/>
              <p:cNvSpPr>
                <a:spLocks/>
              </p:cNvSpPr>
              <p:nvPr/>
            </p:nvSpPr>
            <p:spPr bwMode="auto">
              <a:xfrm>
                <a:off x="3275" y="4069"/>
                <a:ext cx="79" cy="109"/>
              </a:xfrm>
              <a:custGeom>
                <a:avLst/>
                <a:gdLst>
                  <a:gd name="T0" fmla="*/ 0 w 79"/>
                  <a:gd name="T1" fmla="*/ 0 h 109"/>
                  <a:gd name="T2" fmla="*/ 35 w 79"/>
                  <a:gd name="T3" fmla="*/ 0 h 109"/>
                  <a:gd name="T4" fmla="*/ 35 w 79"/>
                  <a:gd name="T5" fmla="*/ 1 h 109"/>
                  <a:gd name="T6" fmla="*/ 34 w 79"/>
                  <a:gd name="T7" fmla="*/ 1 h 109"/>
                  <a:gd name="T8" fmla="*/ 31 w 79"/>
                  <a:gd name="T9" fmla="*/ 1 h 109"/>
                  <a:gd name="T10" fmla="*/ 28 w 79"/>
                  <a:gd name="T11" fmla="*/ 3 h 109"/>
                  <a:gd name="T12" fmla="*/ 27 w 79"/>
                  <a:gd name="T13" fmla="*/ 5 h 109"/>
                  <a:gd name="T14" fmla="*/ 27 w 79"/>
                  <a:gd name="T15" fmla="*/ 7 h 109"/>
                  <a:gd name="T16" fmla="*/ 27 w 79"/>
                  <a:gd name="T17" fmla="*/ 11 h 109"/>
                  <a:gd name="T18" fmla="*/ 29 w 79"/>
                  <a:gd name="T19" fmla="*/ 17 h 109"/>
                  <a:gd name="T20" fmla="*/ 47 w 79"/>
                  <a:gd name="T21" fmla="*/ 53 h 109"/>
                  <a:gd name="T22" fmla="*/ 63 w 79"/>
                  <a:gd name="T23" fmla="*/ 13 h 109"/>
                  <a:gd name="T24" fmla="*/ 64 w 79"/>
                  <a:gd name="T25" fmla="*/ 5 h 109"/>
                  <a:gd name="T26" fmla="*/ 64 w 79"/>
                  <a:gd name="T27" fmla="*/ 4 h 109"/>
                  <a:gd name="T28" fmla="*/ 61 w 79"/>
                  <a:gd name="T29" fmla="*/ 3 h 109"/>
                  <a:gd name="T30" fmla="*/ 60 w 79"/>
                  <a:gd name="T31" fmla="*/ 1 h 109"/>
                  <a:gd name="T32" fmla="*/ 57 w 79"/>
                  <a:gd name="T33" fmla="*/ 1 h 109"/>
                  <a:gd name="T34" fmla="*/ 57 w 79"/>
                  <a:gd name="T35" fmla="*/ 0 h 109"/>
                  <a:gd name="T36" fmla="*/ 79 w 79"/>
                  <a:gd name="T37" fmla="*/ 0 h 109"/>
                  <a:gd name="T38" fmla="*/ 79 w 79"/>
                  <a:gd name="T39" fmla="*/ 1 h 109"/>
                  <a:gd name="T40" fmla="*/ 77 w 79"/>
                  <a:gd name="T41" fmla="*/ 3 h 109"/>
                  <a:gd name="T42" fmla="*/ 75 w 79"/>
                  <a:gd name="T43" fmla="*/ 3 h 109"/>
                  <a:gd name="T44" fmla="*/ 73 w 79"/>
                  <a:gd name="T45" fmla="*/ 4 h 109"/>
                  <a:gd name="T46" fmla="*/ 72 w 79"/>
                  <a:gd name="T47" fmla="*/ 7 h 109"/>
                  <a:gd name="T48" fmla="*/ 70 w 79"/>
                  <a:gd name="T49" fmla="*/ 8 h 109"/>
                  <a:gd name="T50" fmla="*/ 69 w 79"/>
                  <a:gd name="T51" fmla="*/ 13 h 109"/>
                  <a:gd name="T52" fmla="*/ 40 w 79"/>
                  <a:gd name="T53" fmla="*/ 85 h 109"/>
                  <a:gd name="T54" fmla="*/ 37 w 79"/>
                  <a:gd name="T55" fmla="*/ 93 h 109"/>
                  <a:gd name="T56" fmla="*/ 32 w 79"/>
                  <a:gd name="T57" fmla="*/ 98 h 109"/>
                  <a:gd name="T58" fmla="*/ 28 w 79"/>
                  <a:gd name="T59" fmla="*/ 103 h 109"/>
                  <a:gd name="T60" fmla="*/ 24 w 79"/>
                  <a:gd name="T61" fmla="*/ 107 h 109"/>
                  <a:gd name="T62" fmla="*/ 19 w 79"/>
                  <a:gd name="T63" fmla="*/ 109 h 109"/>
                  <a:gd name="T64" fmla="*/ 15 w 79"/>
                  <a:gd name="T65" fmla="*/ 109 h 109"/>
                  <a:gd name="T66" fmla="*/ 11 w 79"/>
                  <a:gd name="T67" fmla="*/ 109 h 109"/>
                  <a:gd name="T68" fmla="*/ 6 w 79"/>
                  <a:gd name="T69" fmla="*/ 106 h 109"/>
                  <a:gd name="T70" fmla="*/ 5 w 79"/>
                  <a:gd name="T71" fmla="*/ 103 h 109"/>
                  <a:gd name="T72" fmla="*/ 3 w 79"/>
                  <a:gd name="T73" fmla="*/ 98 h 109"/>
                  <a:gd name="T74" fmla="*/ 3 w 79"/>
                  <a:gd name="T75" fmla="*/ 96 h 109"/>
                  <a:gd name="T76" fmla="*/ 6 w 79"/>
                  <a:gd name="T77" fmla="*/ 93 h 109"/>
                  <a:gd name="T78" fmla="*/ 9 w 79"/>
                  <a:gd name="T79" fmla="*/ 91 h 109"/>
                  <a:gd name="T80" fmla="*/ 12 w 79"/>
                  <a:gd name="T81" fmla="*/ 90 h 109"/>
                  <a:gd name="T82" fmla="*/ 15 w 79"/>
                  <a:gd name="T83" fmla="*/ 91 h 109"/>
                  <a:gd name="T84" fmla="*/ 19 w 79"/>
                  <a:gd name="T85" fmla="*/ 93 h 109"/>
                  <a:gd name="T86" fmla="*/ 22 w 79"/>
                  <a:gd name="T87" fmla="*/ 94 h 109"/>
                  <a:gd name="T88" fmla="*/ 24 w 79"/>
                  <a:gd name="T89" fmla="*/ 94 h 109"/>
                  <a:gd name="T90" fmla="*/ 27 w 79"/>
                  <a:gd name="T91" fmla="*/ 93 h 109"/>
                  <a:gd name="T92" fmla="*/ 29 w 79"/>
                  <a:gd name="T93" fmla="*/ 91 h 109"/>
                  <a:gd name="T94" fmla="*/ 32 w 79"/>
                  <a:gd name="T95" fmla="*/ 87 h 109"/>
                  <a:gd name="T96" fmla="*/ 35 w 79"/>
                  <a:gd name="T97" fmla="*/ 81 h 109"/>
                  <a:gd name="T98" fmla="*/ 40 w 79"/>
                  <a:gd name="T99" fmla="*/ 69 h 109"/>
                  <a:gd name="T100" fmla="*/ 13 w 79"/>
                  <a:gd name="T101" fmla="*/ 14 h 109"/>
                  <a:gd name="T102" fmla="*/ 12 w 79"/>
                  <a:gd name="T103" fmla="*/ 11 h 109"/>
                  <a:gd name="T104" fmla="*/ 9 w 79"/>
                  <a:gd name="T105" fmla="*/ 8 h 109"/>
                  <a:gd name="T106" fmla="*/ 8 w 79"/>
                  <a:gd name="T107" fmla="*/ 5 h 109"/>
                  <a:gd name="T108" fmla="*/ 6 w 79"/>
                  <a:gd name="T109" fmla="*/ 4 h 109"/>
                  <a:gd name="T110" fmla="*/ 3 w 79"/>
                  <a:gd name="T111" fmla="*/ 3 h 109"/>
                  <a:gd name="T112" fmla="*/ 0 w 79"/>
                  <a:gd name="T113" fmla="*/ 1 h 109"/>
                  <a:gd name="T114" fmla="*/ 0 w 79"/>
                  <a:gd name="T115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9" h="109">
                    <a:moveTo>
                      <a:pt x="0" y="0"/>
                    </a:moveTo>
                    <a:lnTo>
                      <a:pt x="35" y="0"/>
                    </a:lnTo>
                    <a:lnTo>
                      <a:pt x="35" y="1"/>
                    </a:lnTo>
                    <a:lnTo>
                      <a:pt x="34" y="1"/>
                    </a:lnTo>
                    <a:lnTo>
                      <a:pt x="31" y="1"/>
                    </a:lnTo>
                    <a:lnTo>
                      <a:pt x="28" y="3"/>
                    </a:lnTo>
                    <a:lnTo>
                      <a:pt x="27" y="5"/>
                    </a:lnTo>
                    <a:lnTo>
                      <a:pt x="27" y="7"/>
                    </a:lnTo>
                    <a:lnTo>
                      <a:pt x="27" y="11"/>
                    </a:lnTo>
                    <a:lnTo>
                      <a:pt x="29" y="17"/>
                    </a:lnTo>
                    <a:lnTo>
                      <a:pt x="47" y="53"/>
                    </a:lnTo>
                    <a:lnTo>
                      <a:pt x="63" y="13"/>
                    </a:lnTo>
                    <a:lnTo>
                      <a:pt x="64" y="5"/>
                    </a:lnTo>
                    <a:lnTo>
                      <a:pt x="64" y="4"/>
                    </a:lnTo>
                    <a:lnTo>
                      <a:pt x="61" y="3"/>
                    </a:lnTo>
                    <a:lnTo>
                      <a:pt x="60" y="1"/>
                    </a:lnTo>
                    <a:lnTo>
                      <a:pt x="57" y="1"/>
                    </a:lnTo>
                    <a:lnTo>
                      <a:pt x="57" y="0"/>
                    </a:lnTo>
                    <a:lnTo>
                      <a:pt x="79" y="0"/>
                    </a:lnTo>
                    <a:lnTo>
                      <a:pt x="79" y="1"/>
                    </a:lnTo>
                    <a:lnTo>
                      <a:pt x="77" y="3"/>
                    </a:lnTo>
                    <a:lnTo>
                      <a:pt x="75" y="3"/>
                    </a:lnTo>
                    <a:lnTo>
                      <a:pt x="73" y="4"/>
                    </a:lnTo>
                    <a:lnTo>
                      <a:pt x="72" y="7"/>
                    </a:lnTo>
                    <a:lnTo>
                      <a:pt x="70" y="8"/>
                    </a:lnTo>
                    <a:lnTo>
                      <a:pt x="69" y="13"/>
                    </a:lnTo>
                    <a:lnTo>
                      <a:pt x="40" y="85"/>
                    </a:lnTo>
                    <a:lnTo>
                      <a:pt x="37" y="93"/>
                    </a:lnTo>
                    <a:lnTo>
                      <a:pt x="32" y="98"/>
                    </a:lnTo>
                    <a:lnTo>
                      <a:pt x="28" y="103"/>
                    </a:lnTo>
                    <a:lnTo>
                      <a:pt x="24" y="107"/>
                    </a:lnTo>
                    <a:lnTo>
                      <a:pt x="19" y="109"/>
                    </a:lnTo>
                    <a:lnTo>
                      <a:pt x="15" y="109"/>
                    </a:lnTo>
                    <a:lnTo>
                      <a:pt x="11" y="109"/>
                    </a:lnTo>
                    <a:lnTo>
                      <a:pt x="6" y="106"/>
                    </a:lnTo>
                    <a:lnTo>
                      <a:pt x="5" y="103"/>
                    </a:lnTo>
                    <a:lnTo>
                      <a:pt x="3" y="98"/>
                    </a:lnTo>
                    <a:lnTo>
                      <a:pt x="3" y="96"/>
                    </a:lnTo>
                    <a:lnTo>
                      <a:pt x="6" y="93"/>
                    </a:lnTo>
                    <a:lnTo>
                      <a:pt x="9" y="91"/>
                    </a:lnTo>
                    <a:lnTo>
                      <a:pt x="12" y="90"/>
                    </a:lnTo>
                    <a:lnTo>
                      <a:pt x="15" y="91"/>
                    </a:lnTo>
                    <a:lnTo>
                      <a:pt x="19" y="93"/>
                    </a:lnTo>
                    <a:lnTo>
                      <a:pt x="22" y="94"/>
                    </a:lnTo>
                    <a:lnTo>
                      <a:pt x="24" y="94"/>
                    </a:lnTo>
                    <a:lnTo>
                      <a:pt x="27" y="93"/>
                    </a:lnTo>
                    <a:lnTo>
                      <a:pt x="29" y="91"/>
                    </a:lnTo>
                    <a:lnTo>
                      <a:pt x="32" y="87"/>
                    </a:lnTo>
                    <a:lnTo>
                      <a:pt x="35" y="81"/>
                    </a:lnTo>
                    <a:lnTo>
                      <a:pt x="40" y="69"/>
                    </a:lnTo>
                    <a:lnTo>
                      <a:pt x="13" y="14"/>
                    </a:lnTo>
                    <a:lnTo>
                      <a:pt x="12" y="11"/>
                    </a:lnTo>
                    <a:lnTo>
                      <a:pt x="9" y="8"/>
                    </a:lnTo>
                    <a:lnTo>
                      <a:pt x="8" y="5"/>
                    </a:lnTo>
                    <a:lnTo>
                      <a:pt x="6" y="4"/>
                    </a:lnTo>
                    <a:lnTo>
                      <a:pt x="3" y="3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6" name="Freeform 2962"/>
              <p:cNvSpPr>
                <a:spLocks/>
              </p:cNvSpPr>
              <p:nvPr/>
            </p:nvSpPr>
            <p:spPr bwMode="auto">
              <a:xfrm>
                <a:off x="3409" y="4031"/>
                <a:ext cx="35" cy="144"/>
              </a:xfrm>
              <a:custGeom>
                <a:avLst/>
                <a:gdLst>
                  <a:gd name="T0" fmla="*/ 35 w 35"/>
                  <a:gd name="T1" fmla="*/ 144 h 144"/>
                  <a:gd name="T2" fmla="*/ 0 w 35"/>
                  <a:gd name="T3" fmla="*/ 144 h 144"/>
                  <a:gd name="T4" fmla="*/ 0 w 35"/>
                  <a:gd name="T5" fmla="*/ 0 h 144"/>
                  <a:gd name="T6" fmla="*/ 35 w 35"/>
                  <a:gd name="T7" fmla="*/ 0 h 144"/>
                  <a:gd name="T8" fmla="*/ 35 w 35"/>
                  <a:gd name="T9" fmla="*/ 6 h 144"/>
                  <a:gd name="T10" fmla="*/ 13 w 35"/>
                  <a:gd name="T11" fmla="*/ 6 h 144"/>
                  <a:gd name="T12" fmla="*/ 13 w 35"/>
                  <a:gd name="T13" fmla="*/ 139 h 144"/>
                  <a:gd name="T14" fmla="*/ 35 w 35"/>
                  <a:gd name="T15" fmla="*/ 139 h 144"/>
                  <a:gd name="T16" fmla="*/ 35 w 35"/>
                  <a:gd name="T17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144">
                    <a:moveTo>
                      <a:pt x="35" y="144"/>
                    </a:moveTo>
                    <a:lnTo>
                      <a:pt x="0" y="14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6"/>
                    </a:lnTo>
                    <a:lnTo>
                      <a:pt x="13" y="6"/>
                    </a:lnTo>
                    <a:lnTo>
                      <a:pt x="13" y="139"/>
                    </a:lnTo>
                    <a:lnTo>
                      <a:pt x="35" y="139"/>
                    </a:lnTo>
                    <a:lnTo>
                      <a:pt x="35" y="14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" name="Freeform 2963"/>
              <p:cNvSpPr>
                <a:spLocks noEditPoints="1"/>
              </p:cNvSpPr>
              <p:nvPr/>
            </p:nvSpPr>
            <p:spPr bwMode="auto">
              <a:xfrm>
                <a:off x="3454" y="4067"/>
                <a:ext cx="63" cy="77"/>
              </a:xfrm>
              <a:custGeom>
                <a:avLst/>
                <a:gdLst>
                  <a:gd name="T0" fmla="*/ 13 w 63"/>
                  <a:gd name="T1" fmla="*/ 29 h 77"/>
                  <a:gd name="T2" fmla="*/ 15 w 63"/>
                  <a:gd name="T3" fmla="*/ 44 h 77"/>
                  <a:gd name="T4" fmla="*/ 21 w 63"/>
                  <a:gd name="T5" fmla="*/ 54 h 77"/>
                  <a:gd name="T6" fmla="*/ 26 w 63"/>
                  <a:gd name="T7" fmla="*/ 60 h 77"/>
                  <a:gd name="T8" fmla="*/ 32 w 63"/>
                  <a:gd name="T9" fmla="*/ 63 h 77"/>
                  <a:gd name="T10" fmla="*/ 40 w 63"/>
                  <a:gd name="T11" fmla="*/ 63 h 77"/>
                  <a:gd name="T12" fmla="*/ 47 w 63"/>
                  <a:gd name="T13" fmla="*/ 63 h 77"/>
                  <a:gd name="T14" fmla="*/ 53 w 63"/>
                  <a:gd name="T15" fmla="*/ 60 h 77"/>
                  <a:gd name="T16" fmla="*/ 56 w 63"/>
                  <a:gd name="T17" fmla="*/ 57 h 77"/>
                  <a:gd name="T18" fmla="*/ 58 w 63"/>
                  <a:gd name="T19" fmla="*/ 52 h 77"/>
                  <a:gd name="T20" fmla="*/ 61 w 63"/>
                  <a:gd name="T21" fmla="*/ 47 h 77"/>
                  <a:gd name="T22" fmla="*/ 63 w 63"/>
                  <a:gd name="T23" fmla="*/ 48 h 77"/>
                  <a:gd name="T24" fmla="*/ 61 w 63"/>
                  <a:gd name="T25" fmla="*/ 55 h 77"/>
                  <a:gd name="T26" fmla="*/ 57 w 63"/>
                  <a:gd name="T27" fmla="*/ 63 h 77"/>
                  <a:gd name="T28" fmla="*/ 53 w 63"/>
                  <a:gd name="T29" fmla="*/ 68 h 77"/>
                  <a:gd name="T30" fmla="*/ 47 w 63"/>
                  <a:gd name="T31" fmla="*/ 73 h 77"/>
                  <a:gd name="T32" fmla="*/ 41 w 63"/>
                  <a:gd name="T33" fmla="*/ 76 h 77"/>
                  <a:gd name="T34" fmla="*/ 32 w 63"/>
                  <a:gd name="T35" fmla="*/ 77 h 77"/>
                  <a:gd name="T36" fmla="*/ 26 w 63"/>
                  <a:gd name="T37" fmla="*/ 76 h 77"/>
                  <a:gd name="T38" fmla="*/ 21 w 63"/>
                  <a:gd name="T39" fmla="*/ 74 h 77"/>
                  <a:gd name="T40" fmla="*/ 15 w 63"/>
                  <a:gd name="T41" fmla="*/ 71 h 77"/>
                  <a:gd name="T42" fmla="*/ 10 w 63"/>
                  <a:gd name="T43" fmla="*/ 67 h 77"/>
                  <a:gd name="T44" fmla="*/ 3 w 63"/>
                  <a:gd name="T45" fmla="*/ 55 h 77"/>
                  <a:gd name="T46" fmla="*/ 0 w 63"/>
                  <a:gd name="T47" fmla="*/ 39 h 77"/>
                  <a:gd name="T48" fmla="*/ 3 w 63"/>
                  <a:gd name="T49" fmla="*/ 23 h 77"/>
                  <a:gd name="T50" fmla="*/ 10 w 63"/>
                  <a:gd name="T51" fmla="*/ 10 h 77"/>
                  <a:gd name="T52" fmla="*/ 21 w 63"/>
                  <a:gd name="T53" fmla="*/ 3 h 77"/>
                  <a:gd name="T54" fmla="*/ 35 w 63"/>
                  <a:gd name="T55" fmla="*/ 0 h 77"/>
                  <a:gd name="T56" fmla="*/ 42 w 63"/>
                  <a:gd name="T57" fmla="*/ 0 h 77"/>
                  <a:gd name="T58" fmla="*/ 50 w 63"/>
                  <a:gd name="T59" fmla="*/ 3 h 77"/>
                  <a:gd name="T60" fmla="*/ 54 w 63"/>
                  <a:gd name="T61" fmla="*/ 7 h 77"/>
                  <a:gd name="T62" fmla="*/ 58 w 63"/>
                  <a:gd name="T63" fmla="*/ 12 h 77"/>
                  <a:gd name="T64" fmla="*/ 61 w 63"/>
                  <a:gd name="T65" fmla="*/ 18 h 77"/>
                  <a:gd name="T66" fmla="*/ 63 w 63"/>
                  <a:gd name="T67" fmla="*/ 22 h 77"/>
                  <a:gd name="T68" fmla="*/ 63 w 63"/>
                  <a:gd name="T69" fmla="*/ 29 h 77"/>
                  <a:gd name="T70" fmla="*/ 13 w 63"/>
                  <a:gd name="T71" fmla="*/ 29 h 77"/>
                  <a:gd name="T72" fmla="*/ 13 w 63"/>
                  <a:gd name="T73" fmla="*/ 23 h 77"/>
                  <a:gd name="T74" fmla="*/ 45 w 63"/>
                  <a:gd name="T75" fmla="*/ 23 h 77"/>
                  <a:gd name="T76" fmla="*/ 45 w 63"/>
                  <a:gd name="T77" fmla="*/ 18 h 77"/>
                  <a:gd name="T78" fmla="*/ 44 w 63"/>
                  <a:gd name="T79" fmla="*/ 15 h 77"/>
                  <a:gd name="T80" fmla="*/ 41 w 63"/>
                  <a:gd name="T81" fmla="*/ 10 h 77"/>
                  <a:gd name="T82" fmla="*/ 38 w 63"/>
                  <a:gd name="T83" fmla="*/ 7 h 77"/>
                  <a:gd name="T84" fmla="*/ 34 w 63"/>
                  <a:gd name="T85" fmla="*/ 6 h 77"/>
                  <a:gd name="T86" fmla="*/ 31 w 63"/>
                  <a:gd name="T87" fmla="*/ 5 h 77"/>
                  <a:gd name="T88" fmla="*/ 26 w 63"/>
                  <a:gd name="T89" fmla="*/ 6 h 77"/>
                  <a:gd name="T90" fmla="*/ 22 w 63"/>
                  <a:gd name="T91" fmla="*/ 7 h 77"/>
                  <a:gd name="T92" fmla="*/ 19 w 63"/>
                  <a:gd name="T93" fmla="*/ 10 h 77"/>
                  <a:gd name="T94" fmla="*/ 16 w 63"/>
                  <a:gd name="T95" fmla="*/ 13 h 77"/>
                  <a:gd name="T96" fmla="*/ 13 w 63"/>
                  <a:gd name="T97" fmla="*/ 19 h 77"/>
                  <a:gd name="T98" fmla="*/ 13 w 63"/>
                  <a:gd name="T99" fmla="*/ 2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3" h="77">
                    <a:moveTo>
                      <a:pt x="13" y="29"/>
                    </a:moveTo>
                    <a:lnTo>
                      <a:pt x="15" y="44"/>
                    </a:lnTo>
                    <a:lnTo>
                      <a:pt x="21" y="54"/>
                    </a:lnTo>
                    <a:lnTo>
                      <a:pt x="26" y="60"/>
                    </a:lnTo>
                    <a:lnTo>
                      <a:pt x="32" y="63"/>
                    </a:lnTo>
                    <a:lnTo>
                      <a:pt x="40" y="63"/>
                    </a:lnTo>
                    <a:lnTo>
                      <a:pt x="47" y="63"/>
                    </a:lnTo>
                    <a:lnTo>
                      <a:pt x="53" y="60"/>
                    </a:lnTo>
                    <a:lnTo>
                      <a:pt x="56" y="57"/>
                    </a:lnTo>
                    <a:lnTo>
                      <a:pt x="58" y="52"/>
                    </a:lnTo>
                    <a:lnTo>
                      <a:pt x="61" y="47"/>
                    </a:lnTo>
                    <a:lnTo>
                      <a:pt x="63" y="48"/>
                    </a:lnTo>
                    <a:lnTo>
                      <a:pt x="61" y="55"/>
                    </a:lnTo>
                    <a:lnTo>
                      <a:pt x="57" y="63"/>
                    </a:lnTo>
                    <a:lnTo>
                      <a:pt x="53" y="68"/>
                    </a:lnTo>
                    <a:lnTo>
                      <a:pt x="47" y="73"/>
                    </a:lnTo>
                    <a:lnTo>
                      <a:pt x="41" y="76"/>
                    </a:lnTo>
                    <a:lnTo>
                      <a:pt x="32" y="77"/>
                    </a:lnTo>
                    <a:lnTo>
                      <a:pt x="26" y="76"/>
                    </a:lnTo>
                    <a:lnTo>
                      <a:pt x="21" y="74"/>
                    </a:lnTo>
                    <a:lnTo>
                      <a:pt x="15" y="71"/>
                    </a:lnTo>
                    <a:lnTo>
                      <a:pt x="10" y="67"/>
                    </a:lnTo>
                    <a:lnTo>
                      <a:pt x="3" y="55"/>
                    </a:lnTo>
                    <a:lnTo>
                      <a:pt x="0" y="39"/>
                    </a:lnTo>
                    <a:lnTo>
                      <a:pt x="3" y="23"/>
                    </a:lnTo>
                    <a:lnTo>
                      <a:pt x="10" y="10"/>
                    </a:lnTo>
                    <a:lnTo>
                      <a:pt x="21" y="3"/>
                    </a:lnTo>
                    <a:lnTo>
                      <a:pt x="35" y="0"/>
                    </a:lnTo>
                    <a:lnTo>
                      <a:pt x="42" y="0"/>
                    </a:lnTo>
                    <a:lnTo>
                      <a:pt x="50" y="3"/>
                    </a:lnTo>
                    <a:lnTo>
                      <a:pt x="54" y="7"/>
                    </a:lnTo>
                    <a:lnTo>
                      <a:pt x="58" y="12"/>
                    </a:lnTo>
                    <a:lnTo>
                      <a:pt x="61" y="18"/>
                    </a:lnTo>
                    <a:lnTo>
                      <a:pt x="63" y="22"/>
                    </a:lnTo>
                    <a:lnTo>
                      <a:pt x="63" y="29"/>
                    </a:lnTo>
                    <a:lnTo>
                      <a:pt x="13" y="29"/>
                    </a:lnTo>
                    <a:close/>
                    <a:moveTo>
                      <a:pt x="13" y="23"/>
                    </a:moveTo>
                    <a:lnTo>
                      <a:pt x="45" y="23"/>
                    </a:lnTo>
                    <a:lnTo>
                      <a:pt x="45" y="18"/>
                    </a:lnTo>
                    <a:lnTo>
                      <a:pt x="44" y="15"/>
                    </a:lnTo>
                    <a:lnTo>
                      <a:pt x="41" y="10"/>
                    </a:lnTo>
                    <a:lnTo>
                      <a:pt x="38" y="7"/>
                    </a:lnTo>
                    <a:lnTo>
                      <a:pt x="34" y="6"/>
                    </a:lnTo>
                    <a:lnTo>
                      <a:pt x="31" y="5"/>
                    </a:lnTo>
                    <a:lnTo>
                      <a:pt x="26" y="6"/>
                    </a:lnTo>
                    <a:lnTo>
                      <a:pt x="22" y="7"/>
                    </a:lnTo>
                    <a:lnTo>
                      <a:pt x="19" y="10"/>
                    </a:lnTo>
                    <a:lnTo>
                      <a:pt x="16" y="13"/>
                    </a:lnTo>
                    <a:lnTo>
                      <a:pt x="13" y="19"/>
                    </a:lnTo>
                    <a:lnTo>
                      <a:pt x="13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8" name="Freeform 2964"/>
              <p:cNvSpPr>
                <a:spLocks/>
              </p:cNvSpPr>
              <p:nvPr/>
            </p:nvSpPr>
            <p:spPr bwMode="auto">
              <a:xfrm>
                <a:off x="3526" y="4032"/>
                <a:ext cx="114" cy="112"/>
              </a:xfrm>
              <a:custGeom>
                <a:avLst/>
                <a:gdLst>
                  <a:gd name="T0" fmla="*/ 114 w 114"/>
                  <a:gd name="T1" fmla="*/ 0 h 112"/>
                  <a:gd name="T2" fmla="*/ 114 w 114"/>
                  <a:gd name="T3" fmla="*/ 2 h 112"/>
                  <a:gd name="T4" fmla="*/ 109 w 114"/>
                  <a:gd name="T5" fmla="*/ 5 h 112"/>
                  <a:gd name="T6" fmla="*/ 106 w 114"/>
                  <a:gd name="T7" fmla="*/ 6 h 112"/>
                  <a:gd name="T8" fmla="*/ 101 w 114"/>
                  <a:gd name="T9" fmla="*/ 12 h 112"/>
                  <a:gd name="T10" fmla="*/ 97 w 114"/>
                  <a:gd name="T11" fmla="*/ 21 h 112"/>
                  <a:gd name="T12" fmla="*/ 61 w 114"/>
                  <a:gd name="T13" fmla="*/ 112 h 112"/>
                  <a:gd name="T14" fmla="*/ 58 w 114"/>
                  <a:gd name="T15" fmla="*/ 112 h 112"/>
                  <a:gd name="T16" fmla="*/ 16 w 114"/>
                  <a:gd name="T17" fmla="*/ 19 h 112"/>
                  <a:gd name="T18" fmla="*/ 14 w 114"/>
                  <a:gd name="T19" fmla="*/ 15 h 112"/>
                  <a:gd name="T20" fmla="*/ 13 w 114"/>
                  <a:gd name="T21" fmla="*/ 10 h 112"/>
                  <a:gd name="T22" fmla="*/ 11 w 114"/>
                  <a:gd name="T23" fmla="*/ 9 h 112"/>
                  <a:gd name="T24" fmla="*/ 10 w 114"/>
                  <a:gd name="T25" fmla="*/ 6 h 112"/>
                  <a:gd name="T26" fmla="*/ 7 w 114"/>
                  <a:gd name="T27" fmla="*/ 5 h 112"/>
                  <a:gd name="T28" fmla="*/ 4 w 114"/>
                  <a:gd name="T29" fmla="*/ 3 h 112"/>
                  <a:gd name="T30" fmla="*/ 0 w 114"/>
                  <a:gd name="T31" fmla="*/ 2 h 112"/>
                  <a:gd name="T32" fmla="*/ 0 w 114"/>
                  <a:gd name="T33" fmla="*/ 0 h 112"/>
                  <a:gd name="T34" fmla="*/ 43 w 114"/>
                  <a:gd name="T35" fmla="*/ 0 h 112"/>
                  <a:gd name="T36" fmla="*/ 43 w 114"/>
                  <a:gd name="T37" fmla="*/ 2 h 112"/>
                  <a:gd name="T38" fmla="*/ 39 w 114"/>
                  <a:gd name="T39" fmla="*/ 3 h 112"/>
                  <a:gd name="T40" fmla="*/ 36 w 114"/>
                  <a:gd name="T41" fmla="*/ 3 h 112"/>
                  <a:gd name="T42" fmla="*/ 34 w 114"/>
                  <a:gd name="T43" fmla="*/ 5 h 112"/>
                  <a:gd name="T44" fmla="*/ 32 w 114"/>
                  <a:gd name="T45" fmla="*/ 8 h 112"/>
                  <a:gd name="T46" fmla="*/ 32 w 114"/>
                  <a:gd name="T47" fmla="*/ 9 h 112"/>
                  <a:gd name="T48" fmla="*/ 32 w 114"/>
                  <a:gd name="T49" fmla="*/ 13 h 112"/>
                  <a:gd name="T50" fmla="*/ 33 w 114"/>
                  <a:gd name="T51" fmla="*/ 16 h 112"/>
                  <a:gd name="T52" fmla="*/ 36 w 114"/>
                  <a:gd name="T53" fmla="*/ 22 h 112"/>
                  <a:gd name="T54" fmla="*/ 64 w 114"/>
                  <a:gd name="T55" fmla="*/ 86 h 112"/>
                  <a:gd name="T56" fmla="*/ 88 w 114"/>
                  <a:gd name="T57" fmla="*/ 24 h 112"/>
                  <a:gd name="T58" fmla="*/ 91 w 114"/>
                  <a:gd name="T59" fmla="*/ 18 h 112"/>
                  <a:gd name="T60" fmla="*/ 91 w 114"/>
                  <a:gd name="T61" fmla="*/ 13 h 112"/>
                  <a:gd name="T62" fmla="*/ 93 w 114"/>
                  <a:gd name="T63" fmla="*/ 10 h 112"/>
                  <a:gd name="T64" fmla="*/ 91 w 114"/>
                  <a:gd name="T65" fmla="*/ 8 h 112"/>
                  <a:gd name="T66" fmla="*/ 90 w 114"/>
                  <a:gd name="T67" fmla="*/ 6 h 112"/>
                  <a:gd name="T68" fmla="*/ 87 w 114"/>
                  <a:gd name="T69" fmla="*/ 3 h 112"/>
                  <a:gd name="T70" fmla="*/ 82 w 114"/>
                  <a:gd name="T71" fmla="*/ 3 h 112"/>
                  <a:gd name="T72" fmla="*/ 81 w 114"/>
                  <a:gd name="T73" fmla="*/ 2 h 112"/>
                  <a:gd name="T74" fmla="*/ 81 w 114"/>
                  <a:gd name="T75" fmla="*/ 0 h 112"/>
                  <a:gd name="T76" fmla="*/ 114 w 114"/>
                  <a:gd name="T77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14" h="112">
                    <a:moveTo>
                      <a:pt x="114" y="0"/>
                    </a:moveTo>
                    <a:lnTo>
                      <a:pt x="114" y="2"/>
                    </a:lnTo>
                    <a:lnTo>
                      <a:pt x="109" y="5"/>
                    </a:lnTo>
                    <a:lnTo>
                      <a:pt x="106" y="6"/>
                    </a:lnTo>
                    <a:lnTo>
                      <a:pt x="101" y="12"/>
                    </a:lnTo>
                    <a:lnTo>
                      <a:pt x="97" y="21"/>
                    </a:lnTo>
                    <a:lnTo>
                      <a:pt x="61" y="112"/>
                    </a:lnTo>
                    <a:lnTo>
                      <a:pt x="58" y="112"/>
                    </a:lnTo>
                    <a:lnTo>
                      <a:pt x="16" y="19"/>
                    </a:lnTo>
                    <a:lnTo>
                      <a:pt x="14" y="15"/>
                    </a:lnTo>
                    <a:lnTo>
                      <a:pt x="13" y="10"/>
                    </a:lnTo>
                    <a:lnTo>
                      <a:pt x="11" y="9"/>
                    </a:lnTo>
                    <a:lnTo>
                      <a:pt x="10" y="6"/>
                    </a:lnTo>
                    <a:lnTo>
                      <a:pt x="7" y="5"/>
                    </a:lnTo>
                    <a:lnTo>
                      <a:pt x="4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2"/>
                    </a:lnTo>
                    <a:lnTo>
                      <a:pt x="39" y="3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32" y="8"/>
                    </a:lnTo>
                    <a:lnTo>
                      <a:pt x="32" y="9"/>
                    </a:lnTo>
                    <a:lnTo>
                      <a:pt x="32" y="13"/>
                    </a:lnTo>
                    <a:lnTo>
                      <a:pt x="33" y="16"/>
                    </a:lnTo>
                    <a:lnTo>
                      <a:pt x="36" y="22"/>
                    </a:lnTo>
                    <a:lnTo>
                      <a:pt x="64" y="86"/>
                    </a:lnTo>
                    <a:lnTo>
                      <a:pt x="88" y="24"/>
                    </a:lnTo>
                    <a:lnTo>
                      <a:pt x="91" y="18"/>
                    </a:lnTo>
                    <a:lnTo>
                      <a:pt x="91" y="13"/>
                    </a:lnTo>
                    <a:lnTo>
                      <a:pt x="93" y="10"/>
                    </a:lnTo>
                    <a:lnTo>
                      <a:pt x="91" y="8"/>
                    </a:lnTo>
                    <a:lnTo>
                      <a:pt x="90" y="6"/>
                    </a:lnTo>
                    <a:lnTo>
                      <a:pt x="87" y="3"/>
                    </a:lnTo>
                    <a:lnTo>
                      <a:pt x="82" y="3"/>
                    </a:lnTo>
                    <a:lnTo>
                      <a:pt x="81" y="2"/>
                    </a:lnTo>
                    <a:lnTo>
                      <a:pt x="81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9" name="Freeform 2965"/>
              <p:cNvSpPr>
                <a:spLocks/>
              </p:cNvSpPr>
              <p:nvPr/>
            </p:nvSpPr>
            <p:spPr bwMode="auto">
              <a:xfrm>
                <a:off x="3646" y="4031"/>
                <a:ext cx="37" cy="144"/>
              </a:xfrm>
              <a:custGeom>
                <a:avLst/>
                <a:gdLst>
                  <a:gd name="T0" fmla="*/ 0 w 37"/>
                  <a:gd name="T1" fmla="*/ 0 h 144"/>
                  <a:gd name="T2" fmla="*/ 37 w 37"/>
                  <a:gd name="T3" fmla="*/ 0 h 144"/>
                  <a:gd name="T4" fmla="*/ 37 w 37"/>
                  <a:gd name="T5" fmla="*/ 144 h 144"/>
                  <a:gd name="T6" fmla="*/ 0 w 37"/>
                  <a:gd name="T7" fmla="*/ 144 h 144"/>
                  <a:gd name="T8" fmla="*/ 0 w 37"/>
                  <a:gd name="T9" fmla="*/ 139 h 144"/>
                  <a:gd name="T10" fmla="*/ 24 w 37"/>
                  <a:gd name="T11" fmla="*/ 139 h 144"/>
                  <a:gd name="T12" fmla="*/ 24 w 37"/>
                  <a:gd name="T13" fmla="*/ 6 h 144"/>
                  <a:gd name="T14" fmla="*/ 0 w 37"/>
                  <a:gd name="T15" fmla="*/ 6 h 144"/>
                  <a:gd name="T16" fmla="*/ 0 w 37"/>
                  <a:gd name="T17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144">
                    <a:moveTo>
                      <a:pt x="0" y="0"/>
                    </a:moveTo>
                    <a:lnTo>
                      <a:pt x="37" y="0"/>
                    </a:lnTo>
                    <a:lnTo>
                      <a:pt x="37" y="144"/>
                    </a:lnTo>
                    <a:lnTo>
                      <a:pt x="0" y="144"/>
                    </a:lnTo>
                    <a:lnTo>
                      <a:pt x="0" y="139"/>
                    </a:lnTo>
                    <a:lnTo>
                      <a:pt x="24" y="139"/>
                    </a:lnTo>
                    <a:lnTo>
                      <a:pt x="24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0" name="Freeform 2966"/>
              <p:cNvSpPr>
                <a:spLocks/>
              </p:cNvSpPr>
              <p:nvPr/>
            </p:nvSpPr>
            <p:spPr bwMode="auto">
              <a:xfrm>
                <a:off x="3335" y="1811"/>
                <a:ext cx="263" cy="89"/>
              </a:xfrm>
              <a:custGeom>
                <a:avLst/>
                <a:gdLst>
                  <a:gd name="T0" fmla="*/ 12 w 263"/>
                  <a:gd name="T1" fmla="*/ 87 h 89"/>
                  <a:gd name="T2" fmla="*/ 20 w 263"/>
                  <a:gd name="T3" fmla="*/ 84 h 89"/>
                  <a:gd name="T4" fmla="*/ 23 w 263"/>
                  <a:gd name="T5" fmla="*/ 81 h 89"/>
                  <a:gd name="T6" fmla="*/ 35 w 263"/>
                  <a:gd name="T7" fmla="*/ 79 h 89"/>
                  <a:gd name="T8" fmla="*/ 35 w 263"/>
                  <a:gd name="T9" fmla="*/ 77 h 89"/>
                  <a:gd name="T10" fmla="*/ 51 w 263"/>
                  <a:gd name="T11" fmla="*/ 74 h 89"/>
                  <a:gd name="T12" fmla="*/ 58 w 263"/>
                  <a:gd name="T13" fmla="*/ 73 h 89"/>
                  <a:gd name="T14" fmla="*/ 68 w 263"/>
                  <a:gd name="T15" fmla="*/ 67 h 89"/>
                  <a:gd name="T16" fmla="*/ 68 w 263"/>
                  <a:gd name="T17" fmla="*/ 67 h 89"/>
                  <a:gd name="T18" fmla="*/ 84 w 263"/>
                  <a:gd name="T19" fmla="*/ 64 h 89"/>
                  <a:gd name="T20" fmla="*/ 84 w 263"/>
                  <a:gd name="T21" fmla="*/ 63 h 89"/>
                  <a:gd name="T22" fmla="*/ 99 w 263"/>
                  <a:gd name="T23" fmla="*/ 60 h 89"/>
                  <a:gd name="T24" fmla="*/ 106 w 263"/>
                  <a:gd name="T25" fmla="*/ 58 h 89"/>
                  <a:gd name="T26" fmla="*/ 109 w 263"/>
                  <a:gd name="T27" fmla="*/ 47 h 89"/>
                  <a:gd name="T28" fmla="*/ 116 w 263"/>
                  <a:gd name="T29" fmla="*/ 54 h 89"/>
                  <a:gd name="T30" fmla="*/ 131 w 263"/>
                  <a:gd name="T31" fmla="*/ 49 h 89"/>
                  <a:gd name="T32" fmla="*/ 134 w 263"/>
                  <a:gd name="T33" fmla="*/ 39 h 89"/>
                  <a:gd name="T34" fmla="*/ 148 w 263"/>
                  <a:gd name="T35" fmla="*/ 45 h 89"/>
                  <a:gd name="T36" fmla="*/ 153 w 263"/>
                  <a:gd name="T37" fmla="*/ 44 h 89"/>
                  <a:gd name="T38" fmla="*/ 161 w 263"/>
                  <a:gd name="T39" fmla="*/ 32 h 89"/>
                  <a:gd name="T40" fmla="*/ 175 w 263"/>
                  <a:gd name="T41" fmla="*/ 29 h 89"/>
                  <a:gd name="T42" fmla="*/ 191 w 263"/>
                  <a:gd name="T43" fmla="*/ 35 h 89"/>
                  <a:gd name="T44" fmla="*/ 196 w 263"/>
                  <a:gd name="T45" fmla="*/ 32 h 89"/>
                  <a:gd name="T46" fmla="*/ 208 w 263"/>
                  <a:gd name="T47" fmla="*/ 31 h 89"/>
                  <a:gd name="T48" fmla="*/ 223 w 263"/>
                  <a:gd name="T49" fmla="*/ 17 h 89"/>
                  <a:gd name="T50" fmla="*/ 237 w 263"/>
                  <a:gd name="T51" fmla="*/ 25 h 89"/>
                  <a:gd name="T52" fmla="*/ 249 w 263"/>
                  <a:gd name="T53" fmla="*/ 22 h 89"/>
                  <a:gd name="T54" fmla="*/ 260 w 263"/>
                  <a:gd name="T55" fmla="*/ 9 h 89"/>
                  <a:gd name="T56" fmla="*/ 259 w 263"/>
                  <a:gd name="T57" fmla="*/ 1 h 89"/>
                  <a:gd name="T58" fmla="*/ 241 w 263"/>
                  <a:gd name="T59" fmla="*/ 6 h 89"/>
                  <a:gd name="T60" fmla="*/ 230 w 263"/>
                  <a:gd name="T61" fmla="*/ 10 h 89"/>
                  <a:gd name="T62" fmla="*/ 224 w 263"/>
                  <a:gd name="T63" fmla="*/ 10 h 89"/>
                  <a:gd name="T64" fmla="*/ 209 w 263"/>
                  <a:gd name="T65" fmla="*/ 12 h 89"/>
                  <a:gd name="T66" fmla="*/ 198 w 263"/>
                  <a:gd name="T67" fmla="*/ 13 h 89"/>
                  <a:gd name="T68" fmla="*/ 193 w 263"/>
                  <a:gd name="T69" fmla="*/ 16 h 89"/>
                  <a:gd name="T70" fmla="*/ 188 w 263"/>
                  <a:gd name="T71" fmla="*/ 17 h 89"/>
                  <a:gd name="T72" fmla="*/ 172 w 263"/>
                  <a:gd name="T73" fmla="*/ 20 h 89"/>
                  <a:gd name="T74" fmla="*/ 159 w 263"/>
                  <a:gd name="T75" fmla="*/ 23 h 89"/>
                  <a:gd name="T76" fmla="*/ 154 w 263"/>
                  <a:gd name="T77" fmla="*/ 35 h 89"/>
                  <a:gd name="T78" fmla="*/ 147 w 263"/>
                  <a:gd name="T79" fmla="*/ 36 h 89"/>
                  <a:gd name="T80" fmla="*/ 138 w 263"/>
                  <a:gd name="T81" fmla="*/ 31 h 89"/>
                  <a:gd name="T82" fmla="*/ 132 w 263"/>
                  <a:gd name="T83" fmla="*/ 32 h 89"/>
                  <a:gd name="T84" fmla="*/ 125 w 263"/>
                  <a:gd name="T85" fmla="*/ 35 h 89"/>
                  <a:gd name="T86" fmla="*/ 118 w 263"/>
                  <a:gd name="T87" fmla="*/ 36 h 89"/>
                  <a:gd name="T88" fmla="*/ 112 w 263"/>
                  <a:gd name="T89" fmla="*/ 38 h 89"/>
                  <a:gd name="T90" fmla="*/ 103 w 263"/>
                  <a:gd name="T91" fmla="*/ 39 h 89"/>
                  <a:gd name="T92" fmla="*/ 96 w 263"/>
                  <a:gd name="T93" fmla="*/ 51 h 89"/>
                  <a:gd name="T94" fmla="*/ 92 w 263"/>
                  <a:gd name="T95" fmla="*/ 44 h 89"/>
                  <a:gd name="T96" fmla="*/ 83 w 263"/>
                  <a:gd name="T97" fmla="*/ 45 h 89"/>
                  <a:gd name="T98" fmla="*/ 77 w 263"/>
                  <a:gd name="T99" fmla="*/ 48 h 89"/>
                  <a:gd name="T100" fmla="*/ 67 w 263"/>
                  <a:gd name="T101" fmla="*/ 51 h 89"/>
                  <a:gd name="T102" fmla="*/ 65 w 263"/>
                  <a:gd name="T103" fmla="*/ 60 h 89"/>
                  <a:gd name="T104" fmla="*/ 58 w 263"/>
                  <a:gd name="T105" fmla="*/ 54 h 89"/>
                  <a:gd name="T106" fmla="*/ 51 w 263"/>
                  <a:gd name="T107" fmla="*/ 57 h 89"/>
                  <a:gd name="T108" fmla="*/ 45 w 263"/>
                  <a:gd name="T109" fmla="*/ 57 h 89"/>
                  <a:gd name="T110" fmla="*/ 39 w 263"/>
                  <a:gd name="T111" fmla="*/ 60 h 89"/>
                  <a:gd name="T112" fmla="*/ 29 w 263"/>
                  <a:gd name="T113" fmla="*/ 63 h 89"/>
                  <a:gd name="T114" fmla="*/ 22 w 263"/>
                  <a:gd name="T115" fmla="*/ 67 h 89"/>
                  <a:gd name="T116" fmla="*/ 15 w 263"/>
                  <a:gd name="T117" fmla="*/ 67 h 89"/>
                  <a:gd name="T118" fmla="*/ 6 w 263"/>
                  <a:gd name="T119" fmla="*/ 70 h 89"/>
                  <a:gd name="T120" fmla="*/ 3 w 263"/>
                  <a:gd name="T121" fmla="*/ 71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63" h="89">
                    <a:moveTo>
                      <a:pt x="0" y="73"/>
                    </a:moveTo>
                    <a:lnTo>
                      <a:pt x="7" y="89"/>
                    </a:lnTo>
                    <a:lnTo>
                      <a:pt x="10" y="87"/>
                    </a:lnTo>
                    <a:lnTo>
                      <a:pt x="6" y="79"/>
                    </a:lnTo>
                    <a:lnTo>
                      <a:pt x="6" y="87"/>
                    </a:lnTo>
                    <a:lnTo>
                      <a:pt x="12" y="87"/>
                    </a:lnTo>
                    <a:lnTo>
                      <a:pt x="15" y="86"/>
                    </a:lnTo>
                    <a:lnTo>
                      <a:pt x="10" y="77"/>
                    </a:lnTo>
                    <a:lnTo>
                      <a:pt x="13" y="86"/>
                    </a:lnTo>
                    <a:lnTo>
                      <a:pt x="19" y="84"/>
                    </a:lnTo>
                    <a:lnTo>
                      <a:pt x="22" y="83"/>
                    </a:lnTo>
                    <a:lnTo>
                      <a:pt x="20" y="84"/>
                    </a:lnTo>
                    <a:lnTo>
                      <a:pt x="23" y="83"/>
                    </a:lnTo>
                    <a:lnTo>
                      <a:pt x="19" y="74"/>
                    </a:lnTo>
                    <a:lnTo>
                      <a:pt x="22" y="83"/>
                    </a:lnTo>
                    <a:lnTo>
                      <a:pt x="26" y="81"/>
                    </a:lnTo>
                    <a:lnTo>
                      <a:pt x="23" y="73"/>
                    </a:lnTo>
                    <a:lnTo>
                      <a:pt x="23" y="81"/>
                    </a:lnTo>
                    <a:lnTo>
                      <a:pt x="29" y="81"/>
                    </a:lnTo>
                    <a:lnTo>
                      <a:pt x="32" y="80"/>
                    </a:lnTo>
                    <a:lnTo>
                      <a:pt x="33" y="79"/>
                    </a:lnTo>
                    <a:lnTo>
                      <a:pt x="28" y="71"/>
                    </a:lnTo>
                    <a:lnTo>
                      <a:pt x="32" y="80"/>
                    </a:lnTo>
                    <a:lnTo>
                      <a:pt x="35" y="79"/>
                    </a:lnTo>
                    <a:lnTo>
                      <a:pt x="31" y="70"/>
                    </a:lnTo>
                    <a:lnTo>
                      <a:pt x="31" y="79"/>
                    </a:lnTo>
                    <a:lnTo>
                      <a:pt x="36" y="79"/>
                    </a:lnTo>
                    <a:lnTo>
                      <a:pt x="39" y="77"/>
                    </a:lnTo>
                    <a:lnTo>
                      <a:pt x="35" y="68"/>
                    </a:lnTo>
                    <a:lnTo>
                      <a:pt x="35" y="77"/>
                    </a:lnTo>
                    <a:lnTo>
                      <a:pt x="41" y="77"/>
                    </a:lnTo>
                    <a:lnTo>
                      <a:pt x="45" y="76"/>
                    </a:lnTo>
                    <a:lnTo>
                      <a:pt x="42" y="67"/>
                    </a:lnTo>
                    <a:lnTo>
                      <a:pt x="42" y="76"/>
                    </a:lnTo>
                    <a:lnTo>
                      <a:pt x="48" y="76"/>
                    </a:lnTo>
                    <a:lnTo>
                      <a:pt x="51" y="74"/>
                    </a:lnTo>
                    <a:lnTo>
                      <a:pt x="47" y="65"/>
                    </a:lnTo>
                    <a:lnTo>
                      <a:pt x="47" y="74"/>
                    </a:lnTo>
                    <a:lnTo>
                      <a:pt x="52" y="74"/>
                    </a:lnTo>
                    <a:lnTo>
                      <a:pt x="57" y="73"/>
                    </a:lnTo>
                    <a:lnTo>
                      <a:pt x="60" y="71"/>
                    </a:lnTo>
                    <a:lnTo>
                      <a:pt x="58" y="73"/>
                    </a:lnTo>
                    <a:lnTo>
                      <a:pt x="61" y="71"/>
                    </a:lnTo>
                    <a:lnTo>
                      <a:pt x="57" y="63"/>
                    </a:lnTo>
                    <a:lnTo>
                      <a:pt x="57" y="71"/>
                    </a:lnTo>
                    <a:lnTo>
                      <a:pt x="63" y="71"/>
                    </a:lnTo>
                    <a:lnTo>
                      <a:pt x="65" y="70"/>
                    </a:lnTo>
                    <a:lnTo>
                      <a:pt x="68" y="67"/>
                    </a:lnTo>
                    <a:lnTo>
                      <a:pt x="63" y="60"/>
                    </a:lnTo>
                    <a:lnTo>
                      <a:pt x="63" y="68"/>
                    </a:lnTo>
                    <a:lnTo>
                      <a:pt x="70" y="68"/>
                    </a:lnTo>
                    <a:lnTo>
                      <a:pt x="73" y="67"/>
                    </a:lnTo>
                    <a:lnTo>
                      <a:pt x="68" y="58"/>
                    </a:lnTo>
                    <a:lnTo>
                      <a:pt x="68" y="67"/>
                    </a:lnTo>
                    <a:lnTo>
                      <a:pt x="74" y="67"/>
                    </a:lnTo>
                    <a:lnTo>
                      <a:pt x="77" y="65"/>
                    </a:lnTo>
                    <a:lnTo>
                      <a:pt x="73" y="57"/>
                    </a:lnTo>
                    <a:lnTo>
                      <a:pt x="73" y="65"/>
                    </a:lnTo>
                    <a:lnTo>
                      <a:pt x="81" y="65"/>
                    </a:lnTo>
                    <a:lnTo>
                      <a:pt x="84" y="64"/>
                    </a:lnTo>
                    <a:lnTo>
                      <a:pt x="80" y="55"/>
                    </a:lnTo>
                    <a:lnTo>
                      <a:pt x="80" y="64"/>
                    </a:lnTo>
                    <a:lnTo>
                      <a:pt x="86" y="64"/>
                    </a:lnTo>
                    <a:lnTo>
                      <a:pt x="89" y="63"/>
                    </a:lnTo>
                    <a:lnTo>
                      <a:pt x="84" y="54"/>
                    </a:lnTo>
                    <a:lnTo>
                      <a:pt x="84" y="63"/>
                    </a:lnTo>
                    <a:lnTo>
                      <a:pt x="92" y="63"/>
                    </a:lnTo>
                    <a:lnTo>
                      <a:pt x="95" y="61"/>
                    </a:lnTo>
                    <a:lnTo>
                      <a:pt x="90" y="52"/>
                    </a:lnTo>
                    <a:lnTo>
                      <a:pt x="90" y="61"/>
                    </a:lnTo>
                    <a:lnTo>
                      <a:pt x="96" y="61"/>
                    </a:lnTo>
                    <a:lnTo>
                      <a:pt x="99" y="60"/>
                    </a:lnTo>
                    <a:lnTo>
                      <a:pt x="95" y="51"/>
                    </a:lnTo>
                    <a:lnTo>
                      <a:pt x="95" y="60"/>
                    </a:lnTo>
                    <a:lnTo>
                      <a:pt x="99" y="60"/>
                    </a:lnTo>
                    <a:lnTo>
                      <a:pt x="105" y="58"/>
                    </a:lnTo>
                    <a:lnTo>
                      <a:pt x="108" y="57"/>
                    </a:lnTo>
                    <a:lnTo>
                      <a:pt x="106" y="58"/>
                    </a:lnTo>
                    <a:lnTo>
                      <a:pt x="109" y="57"/>
                    </a:lnTo>
                    <a:lnTo>
                      <a:pt x="105" y="48"/>
                    </a:lnTo>
                    <a:lnTo>
                      <a:pt x="105" y="57"/>
                    </a:lnTo>
                    <a:lnTo>
                      <a:pt x="111" y="57"/>
                    </a:lnTo>
                    <a:lnTo>
                      <a:pt x="113" y="55"/>
                    </a:lnTo>
                    <a:lnTo>
                      <a:pt x="109" y="47"/>
                    </a:lnTo>
                    <a:lnTo>
                      <a:pt x="109" y="55"/>
                    </a:lnTo>
                    <a:lnTo>
                      <a:pt x="115" y="55"/>
                    </a:lnTo>
                    <a:lnTo>
                      <a:pt x="118" y="54"/>
                    </a:lnTo>
                    <a:lnTo>
                      <a:pt x="119" y="52"/>
                    </a:lnTo>
                    <a:lnTo>
                      <a:pt x="113" y="45"/>
                    </a:lnTo>
                    <a:lnTo>
                      <a:pt x="116" y="54"/>
                    </a:lnTo>
                    <a:lnTo>
                      <a:pt x="122" y="52"/>
                    </a:lnTo>
                    <a:lnTo>
                      <a:pt x="119" y="44"/>
                    </a:lnTo>
                    <a:lnTo>
                      <a:pt x="119" y="52"/>
                    </a:lnTo>
                    <a:lnTo>
                      <a:pt x="124" y="52"/>
                    </a:lnTo>
                    <a:lnTo>
                      <a:pt x="129" y="51"/>
                    </a:lnTo>
                    <a:lnTo>
                      <a:pt x="131" y="49"/>
                    </a:lnTo>
                    <a:lnTo>
                      <a:pt x="132" y="49"/>
                    </a:lnTo>
                    <a:lnTo>
                      <a:pt x="134" y="48"/>
                    </a:lnTo>
                    <a:lnTo>
                      <a:pt x="128" y="41"/>
                    </a:lnTo>
                    <a:lnTo>
                      <a:pt x="131" y="49"/>
                    </a:lnTo>
                    <a:lnTo>
                      <a:pt x="137" y="48"/>
                    </a:lnTo>
                    <a:lnTo>
                      <a:pt x="134" y="39"/>
                    </a:lnTo>
                    <a:lnTo>
                      <a:pt x="134" y="48"/>
                    </a:lnTo>
                    <a:lnTo>
                      <a:pt x="140" y="48"/>
                    </a:lnTo>
                    <a:lnTo>
                      <a:pt x="144" y="47"/>
                    </a:lnTo>
                    <a:lnTo>
                      <a:pt x="147" y="45"/>
                    </a:lnTo>
                    <a:lnTo>
                      <a:pt x="145" y="47"/>
                    </a:lnTo>
                    <a:lnTo>
                      <a:pt x="148" y="45"/>
                    </a:lnTo>
                    <a:lnTo>
                      <a:pt x="144" y="36"/>
                    </a:lnTo>
                    <a:lnTo>
                      <a:pt x="144" y="45"/>
                    </a:lnTo>
                    <a:lnTo>
                      <a:pt x="150" y="45"/>
                    </a:lnTo>
                    <a:lnTo>
                      <a:pt x="156" y="44"/>
                    </a:lnTo>
                    <a:lnTo>
                      <a:pt x="153" y="35"/>
                    </a:lnTo>
                    <a:lnTo>
                      <a:pt x="153" y="44"/>
                    </a:lnTo>
                    <a:lnTo>
                      <a:pt x="157" y="44"/>
                    </a:lnTo>
                    <a:lnTo>
                      <a:pt x="163" y="42"/>
                    </a:lnTo>
                    <a:lnTo>
                      <a:pt x="164" y="41"/>
                    </a:lnTo>
                    <a:lnTo>
                      <a:pt x="166" y="41"/>
                    </a:lnTo>
                    <a:lnTo>
                      <a:pt x="167" y="39"/>
                    </a:lnTo>
                    <a:lnTo>
                      <a:pt x="161" y="32"/>
                    </a:lnTo>
                    <a:lnTo>
                      <a:pt x="163" y="41"/>
                    </a:lnTo>
                    <a:lnTo>
                      <a:pt x="175" y="39"/>
                    </a:lnTo>
                    <a:lnTo>
                      <a:pt x="176" y="39"/>
                    </a:lnTo>
                    <a:lnTo>
                      <a:pt x="179" y="38"/>
                    </a:lnTo>
                    <a:lnTo>
                      <a:pt x="180" y="36"/>
                    </a:lnTo>
                    <a:lnTo>
                      <a:pt x="175" y="29"/>
                    </a:lnTo>
                    <a:lnTo>
                      <a:pt x="175" y="38"/>
                    </a:lnTo>
                    <a:lnTo>
                      <a:pt x="180" y="38"/>
                    </a:lnTo>
                    <a:lnTo>
                      <a:pt x="189" y="35"/>
                    </a:lnTo>
                    <a:lnTo>
                      <a:pt x="186" y="26"/>
                    </a:lnTo>
                    <a:lnTo>
                      <a:pt x="186" y="35"/>
                    </a:lnTo>
                    <a:lnTo>
                      <a:pt x="191" y="35"/>
                    </a:lnTo>
                    <a:lnTo>
                      <a:pt x="196" y="33"/>
                    </a:lnTo>
                    <a:lnTo>
                      <a:pt x="199" y="32"/>
                    </a:lnTo>
                    <a:lnTo>
                      <a:pt x="198" y="33"/>
                    </a:lnTo>
                    <a:lnTo>
                      <a:pt x="201" y="32"/>
                    </a:lnTo>
                    <a:lnTo>
                      <a:pt x="196" y="23"/>
                    </a:lnTo>
                    <a:lnTo>
                      <a:pt x="196" y="32"/>
                    </a:lnTo>
                    <a:lnTo>
                      <a:pt x="202" y="32"/>
                    </a:lnTo>
                    <a:lnTo>
                      <a:pt x="205" y="31"/>
                    </a:lnTo>
                    <a:lnTo>
                      <a:pt x="207" y="29"/>
                    </a:lnTo>
                    <a:lnTo>
                      <a:pt x="201" y="22"/>
                    </a:lnTo>
                    <a:lnTo>
                      <a:pt x="201" y="31"/>
                    </a:lnTo>
                    <a:lnTo>
                      <a:pt x="208" y="31"/>
                    </a:lnTo>
                    <a:lnTo>
                      <a:pt x="211" y="29"/>
                    </a:lnTo>
                    <a:lnTo>
                      <a:pt x="207" y="20"/>
                    </a:lnTo>
                    <a:lnTo>
                      <a:pt x="207" y="29"/>
                    </a:lnTo>
                    <a:lnTo>
                      <a:pt x="211" y="29"/>
                    </a:lnTo>
                    <a:lnTo>
                      <a:pt x="224" y="26"/>
                    </a:lnTo>
                    <a:lnTo>
                      <a:pt x="223" y="17"/>
                    </a:lnTo>
                    <a:lnTo>
                      <a:pt x="223" y="26"/>
                    </a:lnTo>
                    <a:lnTo>
                      <a:pt x="228" y="26"/>
                    </a:lnTo>
                    <a:lnTo>
                      <a:pt x="234" y="25"/>
                    </a:lnTo>
                    <a:lnTo>
                      <a:pt x="231" y="16"/>
                    </a:lnTo>
                    <a:lnTo>
                      <a:pt x="231" y="25"/>
                    </a:lnTo>
                    <a:lnTo>
                      <a:pt x="237" y="25"/>
                    </a:lnTo>
                    <a:lnTo>
                      <a:pt x="240" y="23"/>
                    </a:lnTo>
                    <a:lnTo>
                      <a:pt x="241" y="22"/>
                    </a:lnTo>
                    <a:lnTo>
                      <a:pt x="236" y="15"/>
                    </a:lnTo>
                    <a:lnTo>
                      <a:pt x="237" y="23"/>
                    </a:lnTo>
                    <a:lnTo>
                      <a:pt x="246" y="22"/>
                    </a:lnTo>
                    <a:lnTo>
                      <a:pt x="249" y="22"/>
                    </a:lnTo>
                    <a:lnTo>
                      <a:pt x="252" y="20"/>
                    </a:lnTo>
                    <a:lnTo>
                      <a:pt x="247" y="12"/>
                    </a:lnTo>
                    <a:lnTo>
                      <a:pt x="247" y="20"/>
                    </a:lnTo>
                    <a:lnTo>
                      <a:pt x="252" y="20"/>
                    </a:lnTo>
                    <a:lnTo>
                      <a:pt x="263" y="17"/>
                    </a:lnTo>
                    <a:lnTo>
                      <a:pt x="260" y="9"/>
                    </a:lnTo>
                    <a:lnTo>
                      <a:pt x="260" y="17"/>
                    </a:lnTo>
                    <a:lnTo>
                      <a:pt x="263" y="17"/>
                    </a:lnTo>
                    <a:lnTo>
                      <a:pt x="263" y="0"/>
                    </a:lnTo>
                    <a:lnTo>
                      <a:pt x="260" y="0"/>
                    </a:lnTo>
                    <a:lnTo>
                      <a:pt x="262" y="0"/>
                    </a:lnTo>
                    <a:lnTo>
                      <a:pt x="259" y="1"/>
                    </a:lnTo>
                    <a:lnTo>
                      <a:pt x="247" y="4"/>
                    </a:lnTo>
                    <a:lnTo>
                      <a:pt x="249" y="12"/>
                    </a:lnTo>
                    <a:lnTo>
                      <a:pt x="249" y="3"/>
                    </a:lnTo>
                    <a:lnTo>
                      <a:pt x="246" y="3"/>
                    </a:lnTo>
                    <a:lnTo>
                      <a:pt x="244" y="4"/>
                    </a:lnTo>
                    <a:lnTo>
                      <a:pt x="241" y="6"/>
                    </a:lnTo>
                    <a:lnTo>
                      <a:pt x="244" y="13"/>
                    </a:lnTo>
                    <a:lnTo>
                      <a:pt x="243" y="4"/>
                    </a:lnTo>
                    <a:lnTo>
                      <a:pt x="234" y="6"/>
                    </a:lnTo>
                    <a:lnTo>
                      <a:pt x="233" y="6"/>
                    </a:lnTo>
                    <a:lnTo>
                      <a:pt x="231" y="9"/>
                    </a:lnTo>
                    <a:lnTo>
                      <a:pt x="230" y="10"/>
                    </a:lnTo>
                    <a:lnTo>
                      <a:pt x="234" y="16"/>
                    </a:lnTo>
                    <a:lnTo>
                      <a:pt x="234" y="7"/>
                    </a:lnTo>
                    <a:lnTo>
                      <a:pt x="231" y="7"/>
                    </a:lnTo>
                    <a:lnTo>
                      <a:pt x="233" y="7"/>
                    </a:lnTo>
                    <a:lnTo>
                      <a:pt x="230" y="9"/>
                    </a:lnTo>
                    <a:lnTo>
                      <a:pt x="224" y="10"/>
                    </a:lnTo>
                    <a:lnTo>
                      <a:pt x="225" y="17"/>
                    </a:lnTo>
                    <a:lnTo>
                      <a:pt x="225" y="9"/>
                    </a:lnTo>
                    <a:lnTo>
                      <a:pt x="221" y="9"/>
                    </a:lnTo>
                    <a:lnTo>
                      <a:pt x="208" y="12"/>
                    </a:lnTo>
                    <a:lnTo>
                      <a:pt x="209" y="20"/>
                    </a:lnTo>
                    <a:lnTo>
                      <a:pt x="209" y="12"/>
                    </a:lnTo>
                    <a:lnTo>
                      <a:pt x="205" y="12"/>
                    </a:lnTo>
                    <a:lnTo>
                      <a:pt x="204" y="13"/>
                    </a:lnTo>
                    <a:lnTo>
                      <a:pt x="201" y="15"/>
                    </a:lnTo>
                    <a:lnTo>
                      <a:pt x="204" y="22"/>
                    </a:lnTo>
                    <a:lnTo>
                      <a:pt x="204" y="13"/>
                    </a:lnTo>
                    <a:lnTo>
                      <a:pt x="198" y="13"/>
                    </a:lnTo>
                    <a:lnTo>
                      <a:pt x="196" y="16"/>
                    </a:lnTo>
                    <a:lnTo>
                      <a:pt x="195" y="17"/>
                    </a:lnTo>
                    <a:lnTo>
                      <a:pt x="199" y="23"/>
                    </a:lnTo>
                    <a:lnTo>
                      <a:pt x="199" y="15"/>
                    </a:lnTo>
                    <a:lnTo>
                      <a:pt x="195" y="15"/>
                    </a:lnTo>
                    <a:lnTo>
                      <a:pt x="193" y="16"/>
                    </a:lnTo>
                    <a:lnTo>
                      <a:pt x="191" y="17"/>
                    </a:lnTo>
                    <a:lnTo>
                      <a:pt x="193" y="25"/>
                    </a:lnTo>
                    <a:lnTo>
                      <a:pt x="192" y="17"/>
                    </a:lnTo>
                    <a:lnTo>
                      <a:pt x="186" y="19"/>
                    </a:lnTo>
                    <a:lnTo>
                      <a:pt x="188" y="26"/>
                    </a:lnTo>
                    <a:lnTo>
                      <a:pt x="188" y="17"/>
                    </a:lnTo>
                    <a:lnTo>
                      <a:pt x="186" y="17"/>
                    </a:lnTo>
                    <a:lnTo>
                      <a:pt x="183" y="19"/>
                    </a:lnTo>
                    <a:lnTo>
                      <a:pt x="175" y="22"/>
                    </a:lnTo>
                    <a:lnTo>
                      <a:pt x="177" y="29"/>
                    </a:lnTo>
                    <a:lnTo>
                      <a:pt x="177" y="20"/>
                    </a:lnTo>
                    <a:lnTo>
                      <a:pt x="172" y="20"/>
                    </a:lnTo>
                    <a:lnTo>
                      <a:pt x="170" y="23"/>
                    </a:lnTo>
                    <a:lnTo>
                      <a:pt x="169" y="25"/>
                    </a:lnTo>
                    <a:lnTo>
                      <a:pt x="173" y="31"/>
                    </a:lnTo>
                    <a:lnTo>
                      <a:pt x="173" y="22"/>
                    </a:lnTo>
                    <a:lnTo>
                      <a:pt x="161" y="23"/>
                    </a:lnTo>
                    <a:lnTo>
                      <a:pt x="159" y="23"/>
                    </a:lnTo>
                    <a:lnTo>
                      <a:pt x="157" y="26"/>
                    </a:lnTo>
                    <a:lnTo>
                      <a:pt x="156" y="28"/>
                    </a:lnTo>
                    <a:lnTo>
                      <a:pt x="160" y="33"/>
                    </a:lnTo>
                    <a:lnTo>
                      <a:pt x="159" y="26"/>
                    </a:lnTo>
                    <a:lnTo>
                      <a:pt x="153" y="28"/>
                    </a:lnTo>
                    <a:lnTo>
                      <a:pt x="154" y="35"/>
                    </a:lnTo>
                    <a:lnTo>
                      <a:pt x="154" y="26"/>
                    </a:lnTo>
                    <a:lnTo>
                      <a:pt x="153" y="26"/>
                    </a:lnTo>
                    <a:lnTo>
                      <a:pt x="154" y="26"/>
                    </a:lnTo>
                    <a:lnTo>
                      <a:pt x="151" y="28"/>
                    </a:lnTo>
                    <a:lnTo>
                      <a:pt x="145" y="29"/>
                    </a:lnTo>
                    <a:lnTo>
                      <a:pt x="147" y="36"/>
                    </a:lnTo>
                    <a:lnTo>
                      <a:pt x="147" y="28"/>
                    </a:lnTo>
                    <a:lnTo>
                      <a:pt x="143" y="28"/>
                    </a:lnTo>
                    <a:lnTo>
                      <a:pt x="141" y="29"/>
                    </a:lnTo>
                    <a:lnTo>
                      <a:pt x="138" y="31"/>
                    </a:lnTo>
                    <a:lnTo>
                      <a:pt x="141" y="38"/>
                    </a:lnTo>
                    <a:lnTo>
                      <a:pt x="138" y="31"/>
                    </a:lnTo>
                    <a:lnTo>
                      <a:pt x="134" y="32"/>
                    </a:lnTo>
                    <a:lnTo>
                      <a:pt x="137" y="39"/>
                    </a:lnTo>
                    <a:lnTo>
                      <a:pt x="137" y="31"/>
                    </a:lnTo>
                    <a:lnTo>
                      <a:pt x="134" y="31"/>
                    </a:lnTo>
                    <a:lnTo>
                      <a:pt x="135" y="31"/>
                    </a:lnTo>
                    <a:lnTo>
                      <a:pt x="132" y="32"/>
                    </a:lnTo>
                    <a:lnTo>
                      <a:pt x="127" y="33"/>
                    </a:lnTo>
                    <a:lnTo>
                      <a:pt x="124" y="33"/>
                    </a:lnTo>
                    <a:lnTo>
                      <a:pt x="124" y="35"/>
                    </a:lnTo>
                    <a:lnTo>
                      <a:pt x="122" y="36"/>
                    </a:lnTo>
                    <a:lnTo>
                      <a:pt x="127" y="42"/>
                    </a:lnTo>
                    <a:lnTo>
                      <a:pt x="125" y="35"/>
                    </a:lnTo>
                    <a:lnTo>
                      <a:pt x="119" y="36"/>
                    </a:lnTo>
                    <a:lnTo>
                      <a:pt x="121" y="44"/>
                    </a:lnTo>
                    <a:lnTo>
                      <a:pt x="121" y="35"/>
                    </a:lnTo>
                    <a:lnTo>
                      <a:pt x="119" y="35"/>
                    </a:lnTo>
                    <a:lnTo>
                      <a:pt x="121" y="35"/>
                    </a:lnTo>
                    <a:lnTo>
                      <a:pt x="118" y="36"/>
                    </a:lnTo>
                    <a:lnTo>
                      <a:pt x="112" y="38"/>
                    </a:lnTo>
                    <a:lnTo>
                      <a:pt x="109" y="38"/>
                    </a:lnTo>
                    <a:lnTo>
                      <a:pt x="109" y="39"/>
                    </a:lnTo>
                    <a:lnTo>
                      <a:pt x="108" y="41"/>
                    </a:lnTo>
                    <a:lnTo>
                      <a:pt x="112" y="47"/>
                    </a:lnTo>
                    <a:lnTo>
                      <a:pt x="112" y="38"/>
                    </a:lnTo>
                    <a:lnTo>
                      <a:pt x="108" y="38"/>
                    </a:lnTo>
                    <a:lnTo>
                      <a:pt x="106" y="39"/>
                    </a:lnTo>
                    <a:lnTo>
                      <a:pt x="103" y="41"/>
                    </a:lnTo>
                    <a:lnTo>
                      <a:pt x="106" y="48"/>
                    </a:lnTo>
                    <a:lnTo>
                      <a:pt x="106" y="39"/>
                    </a:lnTo>
                    <a:lnTo>
                      <a:pt x="103" y="39"/>
                    </a:lnTo>
                    <a:lnTo>
                      <a:pt x="102" y="41"/>
                    </a:lnTo>
                    <a:lnTo>
                      <a:pt x="99" y="42"/>
                    </a:lnTo>
                    <a:lnTo>
                      <a:pt x="102" y="49"/>
                    </a:lnTo>
                    <a:lnTo>
                      <a:pt x="100" y="42"/>
                    </a:lnTo>
                    <a:lnTo>
                      <a:pt x="95" y="44"/>
                    </a:lnTo>
                    <a:lnTo>
                      <a:pt x="96" y="51"/>
                    </a:lnTo>
                    <a:lnTo>
                      <a:pt x="96" y="42"/>
                    </a:lnTo>
                    <a:lnTo>
                      <a:pt x="93" y="42"/>
                    </a:lnTo>
                    <a:lnTo>
                      <a:pt x="92" y="44"/>
                    </a:lnTo>
                    <a:lnTo>
                      <a:pt x="89" y="45"/>
                    </a:lnTo>
                    <a:lnTo>
                      <a:pt x="92" y="52"/>
                    </a:lnTo>
                    <a:lnTo>
                      <a:pt x="92" y="44"/>
                    </a:lnTo>
                    <a:lnTo>
                      <a:pt x="89" y="44"/>
                    </a:lnTo>
                    <a:lnTo>
                      <a:pt x="87" y="45"/>
                    </a:lnTo>
                    <a:lnTo>
                      <a:pt x="84" y="47"/>
                    </a:lnTo>
                    <a:lnTo>
                      <a:pt x="87" y="54"/>
                    </a:lnTo>
                    <a:lnTo>
                      <a:pt x="87" y="45"/>
                    </a:lnTo>
                    <a:lnTo>
                      <a:pt x="83" y="45"/>
                    </a:lnTo>
                    <a:lnTo>
                      <a:pt x="81" y="47"/>
                    </a:lnTo>
                    <a:lnTo>
                      <a:pt x="79" y="48"/>
                    </a:lnTo>
                    <a:lnTo>
                      <a:pt x="81" y="55"/>
                    </a:lnTo>
                    <a:lnTo>
                      <a:pt x="81" y="47"/>
                    </a:lnTo>
                    <a:lnTo>
                      <a:pt x="79" y="47"/>
                    </a:lnTo>
                    <a:lnTo>
                      <a:pt x="77" y="48"/>
                    </a:lnTo>
                    <a:lnTo>
                      <a:pt x="74" y="49"/>
                    </a:lnTo>
                    <a:lnTo>
                      <a:pt x="77" y="57"/>
                    </a:lnTo>
                    <a:lnTo>
                      <a:pt x="77" y="48"/>
                    </a:lnTo>
                    <a:lnTo>
                      <a:pt x="71" y="48"/>
                    </a:lnTo>
                    <a:lnTo>
                      <a:pt x="70" y="49"/>
                    </a:lnTo>
                    <a:lnTo>
                      <a:pt x="67" y="51"/>
                    </a:lnTo>
                    <a:lnTo>
                      <a:pt x="70" y="58"/>
                    </a:lnTo>
                    <a:lnTo>
                      <a:pt x="70" y="49"/>
                    </a:lnTo>
                    <a:lnTo>
                      <a:pt x="67" y="49"/>
                    </a:lnTo>
                    <a:lnTo>
                      <a:pt x="65" y="51"/>
                    </a:lnTo>
                    <a:lnTo>
                      <a:pt x="63" y="52"/>
                    </a:lnTo>
                    <a:lnTo>
                      <a:pt x="65" y="60"/>
                    </a:lnTo>
                    <a:lnTo>
                      <a:pt x="65" y="51"/>
                    </a:lnTo>
                    <a:lnTo>
                      <a:pt x="60" y="51"/>
                    </a:lnTo>
                    <a:lnTo>
                      <a:pt x="58" y="54"/>
                    </a:lnTo>
                    <a:lnTo>
                      <a:pt x="57" y="55"/>
                    </a:lnTo>
                    <a:lnTo>
                      <a:pt x="61" y="61"/>
                    </a:lnTo>
                    <a:lnTo>
                      <a:pt x="58" y="54"/>
                    </a:lnTo>
                    <a:lnTo>
                      <a:pt x="55" y="55"/>
                    </a:lnTo>
                    <a:lnTo>
                      <a:pt x="58" y="63"/>
                    </a:lnTo>
                    <a:lnTo>
                      <a:pt x="58" y="54"/>
                    </a:lnTo>
                    <a:lnTo>
                      <a:pt x="55" y="54"/>
                    </a:lnTo>
                    <a:lnTo>
                      <a:pt x="54" y="55"/>
                    </a:lnTo>
                    <a:lnTo>
                      <a:pt x="51" y="57"/>
                    </a:lnTo>
                    <a:lnTo>
                      <a:pt x="54" y="64"/>
                    </a:lnTo>
                    <a:lnTo>
                      <a:pt x="51" y="57"/>
                    </a:lnTo>
                    <a:lnTo>
                      <a:pt x="47" y="58"/>
                    </a:lnTo>
                    <a:lnTo>
                      <a:pt x="49" y="65"/>
                    </a:lnTo>
                    <a:lnTo>
                      <a:pt x="49" y="57"/>
                    </a:lnTo>
                    <a:lnTo>
                      <a:pt x="45" y="57"/>
                    </a:lnTo>
                    <a:lnTo>
                      <a:pt x="44" y="58"/>
                    </a:lnTo>
                    <a:lnTo>
                      <a:pt x="41" y="60"/>
                    </a:lnTo>
                    <a:lnTo>
                      <a:pt x="44" y="67"/>
                    </a:lnTo>
                    <a:lnTo>
                      <a:pt x="44" y="58"/>
                    </a:lnTo>
                    <a:lnTo>
                      <a:pt x="42" y="58"/>
                    </a:lnTo>
                    <a:lnTo>
                      <a:pt x="39" y="60"/>
                    </a:lnTo>
                    <a:lnTo>
                      <a:pt x="35" y="61"/>
                    </a:lnTo>
                    <a:lnTo>
                      <a:pt x="38" y="68"/>
                    </a:lnTo>
                    <a:lnTo>
                      <a:pt x="38" y="60"/>
                    </a:lnTo>
                    <a:lnTo>
                      <a:pt x="33" y="60"/>
                    </a:lnTo>
                    <a:lnTo>
                      <a:pt x="32" y="61"/>
                    </a:lnTo>
                    <a:lnTo>
                      <a:pt x="29" y="63"/>
                    </a:lnTo>
                    <a:lnTo>
                      <a:pt x="32" y="70"/>
                    </a:lnTo>
                    <a:lnTo>
                      <a:pt x="32" y="61"/>
                    </a:lnTo>
                    <a:lnTo>
                      <a:pt x="29" y="61"/>
                    </a:lnTo>
                    <a:lnTo>
                      <a:pt x="28" y="63"/>
                    </a:lnTo>
                    <a:lnTo>
                      <a:pt x="25" y="64"/>
                    </a:lnTo>
                    <a:lnTo>
                      <a:pt x="22" y="67"/>
                    </a:lnTo>
                    <a:lnTo>
                      <a:pt x="26" y="73"/>
                    </a:lnTo>
                    <a:lnTo>
                      <a:pt x="26" y="64"/>
                    </a:lnTo>
                    <a:lnTo>
                      <a:pt x="23" y="64"/>
                    </a:lnTo>
                    <a:lnTo>
                      <a:pt x="20" y="65"/>
                    </a:lnTo>
                    <a:lnTo>
                      <a:pt x="16" y="67"/>
                    </a:lnTo>
                    <a:lnTo>
                      <a:pt x="15" y="67"/>
                    </a:lnTo>
                    <a:lnTo>
                      <a:pt x="16" y="67"/>
                    </a:lnTo>
                    <a:lnTo>
                      <a:pt x="13" y="68"/>
                    </a:lnTo>
                    <a:lnTo>
                      <a:pt x="16" y="76"/>
                    </a:lnTo>
                    <a:lnTo>
                      <a:pt x="15" y="68"/>
                    </a:lnTo>
                    <a:lnTo>
                      <a:pt x="9" y="70"/>
                    </a:lnTo>
                    <a:lnTo>
                      <a:pt x="6" y="70"/>
                    </a:lnTo>
                    <a:lnTo>
                      <a:pt x="7" y="70"/>
                    </a:lnTo>
                    <a:lnTo>
                      <a:pt x="4" y="71"/>
                    </a:lnTo>
                    <a:lnTo>
                      <a:pt x="7" y="79"/>
                    </a:lnTo>
                    <a:lnTo>
                      <a:pt x="7" y="70"/>
                    </a:lnTo>
                    <a:lnTo>
                      <a:pt x="4" y="70"/>
                    </a:lnTo>
                    <a:lnTo>
                      <a:pt x="3" y="71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1" name="Freeform 2967"/>
              <p:cNvSpPr>
                <a:spLocks/>
              </p:cNvSpPr>
              <p:nvPr/>
            </p:nvSpPr>
            <p:spPr bwMode="auto">
              <a:xfrm>
                <a:off x="3597" y="1794"/>
                <a:ext cx="251" cy="34"/>
              </a:xfrm>
              <a:custGeom>
                <a:avLst/>
                <a:gdLst>
                  <a:gd name="T0" fmla="*/ 13 w 251"/>
                  <a:gd name="T1" fmla="*/ 33 h 34"/>
                  <a:gd name="T2" fmla="*/ 19 w 251"/>
                  <a:gd name="T3" fmla="*/ 33 h 34"/>
                  <a:gd name="T4" fmla="*/ 22 w 251"/>
                  <a:gd name="T5" fmla="*/ 32 h 34"/>
                  <a:gd name="T6" fmla="*/ 32 w 251"/>
                  <a:gd name="T7" fmla="*/ 20 h 34"/>
                  <a:gd name="T8" fmla="*/ 43 w 251"/>
                  <a:gd name="T9" fmla="*/ 27 h 34"/>
                  <a:gd name="T10" fmla="*/ 51 w 251"/>
                  <a:gd name="T11" fmla="*/ 27 h 34"/>
                  <a:gd name="T12" fmla="*/ 49 w 251"/>
                  <a:gd name="T13" fmla="*/ 26 h 34"/>
                  <a:gd name="T14" fmla="*/ 58 w 251"/>
                  <a:gd name="T15" fmla="*/ 16 h 34"/>
                  <a:gd name="T16" fmla="*/ 73 w 251"/>
                  <a:gd name="T17" fmla="*/ 23 h 34"/>
                  <a:gd name="T18" fmla="*/ 81 w 251"/>
                  <a:gd name="T19" fmla="*/ 23 h 34"/>
                  <a:gd name="T20" fmla="*/ 80 w 251"/>
                  <a:gd name="T21" fmla="*/ 21 h 34"/>
                  <a:gd name="T22" fmla="*/ 97 w 251"/>
                  <a:gd name="T23" fmla="*/ 11 h 34"/>
                  <a:gd name="T24" fmla="*/ 116 w 251"/>
                  <a:gd name="T25" fmla="*/ 18 h 34"/>
                  <a:gd name="T26" fmla="*/ 131 w 251"/>
                  <a:gd name="T27" fmla="*/ 18 h 34"/>
                  <a:gd name="T28" fmla="*/ 129 w 251"/>
                  <a:gd name="T29" fmla="*/ 17 h 34"/>
                  <a:gd name="T30" fmla="*/ 189 w 251"/>
                  <a:gd name="T31" fmla="*/ 16 h 34"/>
                  <a:gd name="T32" fmla="*/ 208 w 251"/>
                  <a:gd name="T33" fmla="*/ 10 h 34"/>
                  <a:gd name="T34" fmla="*/ 219 w 251"/>
                  <a:gd name="T35" fmla="*/ 20 h 34"/>
                  <a:gd name="T36" fmla="*/ 218 w 251"/>
                  <a:gd name="T37" fmla="*/ 21 h 34"/>
                  <a:gd name="T38" fmla="*/ 224 w 251"/>
                  <a:gd name="T39" fmla="*/ 13 h 34"/>
                  <a:gd name="T40" fmla="*/ 238 w 251"/>
                  <a:gd name="T41" fmla="*/ 14 h 34"/>
                  <a:gd name="T42" fmla="*/ 244 w 251"/>
                  <a:gd name="T43" fmla="*/ 24 h 34"/>
                  <a:gd name="T44" fmla="*/ 241 w 251"/>
                  <a:gd name="T45" fmla="*/ 24 h 34"/>
                  <a:gd name="T46" fmla="*/ 241 w 251"/>
                  <a:gd name="T47" fmla="*/ 7 h 34"/>
                  <a:gd name="T48" fmla="*/ 243 w 251"/>
                  <a:gd name="T49" fmla="*/ 7 h 34"/>
                  <a:gd name="T50" fmla="*/ 233 w 251"/>
                  <a:gd name="T51" fmla="*/ 14 h 34"/>
                  <a:gd name="T52" fmla="*/ 221 w 251"/>
                  <a:gd name="T53" fmla="*/ 4 h 34"/>
                  <a:gd name="T54" fmla="*/ 222 w 251"/>
                  <a:gd name="T55" fmla="*/ 2 h 34"/>
                  <a:gd name="T56" fmla="*/ 215 w 251"/>
                  <a:gd name="T57" fmla="*/ 5 h 34"/>
                  <a:gd name="T58" fmla="*/ 195 w 251"/>
                  <a:gd name="T59" fmla="*/ 10 h 34"/>
                  <a:gd name="T60" fmla="*/ 128 w 251"/>
                  <a:gd name="T61" fmla="*/ 0 h 34"/>
                  <a:gd name="T62" fmla="*/ 126 w 251"/>
                  <a:gd name="T63" fmla="*/ 10 h 34"/>
                  <a:gd name="T64" fmla="*/ 109 w 251"/>
                  <a:gd name="T65" fmla="*/ 2 h 34"/>
                  <a:gd name="T66" fmla="*/ 109 w 251"/>
                  <a:gd name="T67" fmla="*/ 2 h 34"/>
                  <a:gd name="T68" fmla="*/ 91 w 251"/>
                  <a:gd name="T69" fmla="*/ 5 h 34"/>
                  <a:gd name="T70" fmla="*/ 78 w 251"/>
                  <a:gd name="T71" fmla="*/ 4 h 34"/>
                  <a:gd name="T72" fmla="*/ 77 w 251"/>
                  <a:gd name="T73" fmla="*/ 14 h 34"/>
                  <a:gd name="T74" fmla="*/ 67 w 251"/>
                  <a:gd name="T75" fmla="*/ 7 h 34"/>
                  <a:gd name="T76" fmla="*/ 65 w 251"/>
                  <a:gd name="T77" fmla="*/ 7 h 34"/>
                  <a:gd name="T78" fmla="*/ 52 w 251"/>
                  <a:gd name="T79" fmla="*/ 10 h 34"/>
                  <a:gd name="T80" fmla="*/ 48 w 251"/>
                  <a:gd name="T81" fmla="*/ 8 h 34"/>
                  <a:gd name="T82" fmla="*/ 46 w 251"/>
                  <a:gd name="T83" fmla="*/ 18 h 34"/>
                  <a:gd name="T84" fmla="*/ 42 w 251"/>
                  <a:gd name="T85" fmla="*/ 10 h 34"/>
                  <a:gd name="T86" fmla="*/ 35 w 251"/>
                  <a:gd name="T87" fmla="*/ 20 h 34"/>
                  <a:gd name="T88" fmla="*/ 29 w 251"/>
                  <a:gd name="T89" fmla="*/ 13 h 34"/>
                  <a:gd name="T90" fmla="*/ 23 w 251"/>
                  <a:gd name="T91" fmla="*/ 14 h 34"/>
                  <a:gd name="T92" fmla="*/ 20 w 251"/>
                  <a:gd name="T93" fmla="*/ 16 h 34"/>
                  <a:gd name="T94" fmla="*/ 16 w 251"/>
                  <a:gd name="T95" fmla="*/ 1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51" h="34">
                    <a:moveTo>
                      <a:pt x="0" y="17"/>
                    </a:moveTo>
                    <a:lnTo>
                      <a:pt x="3" y="34"/>
                    </a:lnTo>
                    <a:lnTo>
                      <a:pt x="13" y="33"/>
                    </a:lnTo>
                    <a:lnTo>
                      <a:pt x="11" y="24"/>
                    </a:lnTo>
                    <a:lnTo>
                      <a:pt x="11" y="33"/>
                    </a:lnTo>
                    <a:lnTo>
                      <a:pt x="19" y="33"/>
                    </a:lnTo>
                    <a:lnTo>
                      <a:pt x="25" y="32"/>
                    </a:lnTo>
                    <a:lnTo>
                      <a:pt x="22" y="23"/>
                    </a:lnTo>
                    <a:lnTo>
                      <a:pt x="22" y="32"/>
                    </a:lnTo>
                    <a:lnTo>
                      <a:pt x="26" y="32"/>
                    </a:lnTo>
                    <a:lnTo>
                      <a:pt x="35" y="29"/>
                    </a:lnTo>
                    <a:lnTo>
                      <a:pt x="32" y="20"/>
                    </a:lnTo>
                    <a:lnTo>
                      <a:pt x="32" y="29"/>
                    </a:lnTo>
                    <a:lnTo>
                      <a:pt x="38" y="29"/>
                    </a:lnTo>
                    <a:lnTo>
                      <a:pt x="43" y="27"/>
                    </a:lnTo>
                    <a:lnTo>
                      <a:pt x="41" y="18"/>
                    </a:lnTo>
                    <a:lnTo>
                      <a:pt x="41" y="27"/>
                    </a:lnTo>
                    <a:lnTo>
                      <a:pt x="51" y="27"/>
                    </a:lnTo>
                    <a:lnTo>
                      <a:pt x="54" y="26"/>
                    </a:lnTo>
                    <a:lnTo>
                      <a:pt x="49" y="17"/>
                    </a:lnTo>
                    <a:lnTo>
                      <a:pt x="49" y="26"/>
                    </a:lnTo>
                    <a:lnTo>
                      <a:pt x="59" y="26"/>
                    </a:lnTo>
                    <a:lnTo>
                      <a:pt x="62" y="24"/>
                    </a:lnTo>
                    <a:lnTo>
                      <a:pt x="58" y="16"/>
                    </a:lnTo>
                    <a:lnTo>
                      <a:pt x="58" y="24"/>
                    </a:lnTo>
                    <a:lnTo>
                      <a:pt x="68" y="24"/>
                    </a:lnTo>
                    <a:lnTo>
                      <a:pt x="73" y="23"/>
                    </a:lnTo>
                    <a:lnTo>
                      <a:pt x="70" y="14"/>
                    </a:lnTo>
                    <a:lnTo>
                      <a:pt x="70" y="23"/>
                    </a:lnTo>
                    <a:lnTo>
                      <a:pt x="81" y="23"/>
                    </a:lnTo>
                    <a:lnTo>
                      <a:pt x="84" y="21"/>
                    </a:lnTo>
                    <a:lnTo>
                      <a:pt x="80" y="13"/>
                    </a:lnTo>
                    <a:lnTo>
                      <a:pt x="80" y="21"/>
                    </a:lnTo>
                    <a:lnTo>
                      <a:pt x="99" y="21"/>
                    </a:lnTo>
                    <a:lnTo>
                      <a:pt x="102" y="20"/>
                    </a:lnTo>
                    <a:lnTo>
                      <a:pt x="97" y="11"/>
                    </a:lnTo>
                    <a:lnTo>
                      <a:pt x="97" y="20"/>
                    </a:lnTo>
                    <a:lnTo>
                      <a:pt x="113" y="20"/>
                    </a:lnTo>
                    <a:lnTo>
                      <a:pt x="116" y="18"/>
                    </a:lnTo>
                    <a:lnTo>
                      <a:pt x="112" y="10"/>
                    </a:lnTo>
                    <a:lnTo>
                      <a:pt x="112" y="18"/>
                    </a:lnTo>
                    <a:lnTo>
                      <a:pt x="131" y="18"/>
                    </a:lnTo>
                    <a:lnTo>
                      <a:pt x="134" y="17"/>
                    </a:lnTo>
                    <a:lnTo>
                      <a:pt x="129" y="8"/>
                    </a:lnTo>
                    <a:lnTo>
                      <a:pt x="129" y="17"/>
                    </a:lnTo>
                    <a:lnTo>
                      <a:pt x="193" y="17"/>
                    </a:lnTo>
                    <a:lnTo>
                      <a:pt x="193" y="8"/>
                    </a:lnTo>
                    <a:lnTo>
                      <a:pt x="189" y="16"/>
                    </a:lnTo>
                    <a:lnTo>
                      <a:pt x="192" y="18"/>
                    </a:lnTo>
                    <a:lnTo>
                      <a:pt x="208" y="18"/>
                    </a:lnTo>
                    <a:lnTo>
                      <a:pt x="208" y="10"/>
                    </a:lnTo>
                    <a:lnTo>
                      <a:pt x="203" y="17"/>
                    </a:lnTo>
                    <a:lnTo>
                      <a:pt x="206" y="20"/>
                    </a:lnTo>
                    <a:lnTo>
                      <a:pt x="219" y="20"/>
                    </a:lnTo>
                    <a:lnTo>
                      <a:pt x="219" y="11"/>
                    </a:lnTo>
                    <a:lnTo>
                      <a:pt x="215" y="18"/>
                    </a:lnTo>
                    <a:lnTo>
                      <a:pt x="218" y="21"/>
                    </a:lnTo>
                    <a:lnTo>
                      <a:pt x="233" y="21"/>
                    </a:lnTo>
                    <a:lnTo>
                      <a:pt x="233" y="13"/>
                    </a:lnTo>
                    <a:lnTo>
                      <a:pt x="224" y="13"/>
                    </a:lnTo>
                    <a:lnTo>
                      <a:pt x="224" y="23"/>
                    </a:lnTo>
                    <a:lnTo>
                      <a:pt x="238" y="23"/>
                    </a:lnTo>
                    <a:lnTo>
                      <a:pt x="238" y="14"/>
                    </a:lnTo>
                    <a:lnTo>
                      <a:pt x="235" y="23"/>
                    </a:lnTo>
                    <a:lnTo>
                      <a:pt x="238" y="24"/>
                    </a:lnTo>
                    <a:lnTo>
                      <a:pt x="244" y="24"/>
                    </a:lnTo>
                    <a:lnTo>
                      <a:pt x="244" y="16"/>
                    </a:lnTo>
                    <a:lnTo>
                      <a:pt x="240" y="23"/>
                    </a:lnTo>
                    <a:lnTo>
                      <a:pt x="241" y="24"/>
                    </a:lnTo>
                    <a:lnTo>
                      <a:pt x="251" y="11"/>
                    </a:lnTo>
                    <a:lnTo>
                      <a:pt x="247" y="7"/>
                    </a:lnTo>
                    <a:lnTo>
                      <a:pt x="241" y="7"/>
                    </a:lnTo>
                    <a:lnTo>
                      <a:pt x="241" y="16"/>
                    </a:lnTo>
                    <a:lnTo>
                      <a:pt x="246" y="8"/>
                    </a:lnTo>
                    <a:lnTo>
                      <a:pt x="243" y="7"/>
                    </a:lnTo>
                    <a:lnTo>
                      <a:pt x="241" y="5"/>
                    </a:lnTo>
                    <a:lnTo>
                      <a:pt x="233" y="5"/>
                    </a:lnTo>
                    <a:lnTo>
                      <a:pt x="233" y="14"/>
                    </a:lnTo>
                    <a:lnTo>
                      <a:pt x="241" y="14"/>
                    </a:lnTo>
                    <a:lnTo>
                      <a:pt x="241" y="4"/>
                    </a:lnTo>
                    <a:lnTo>
                      <a:pt x="221" y="4"/>
                    </a:lnTo>
                    <a:lnTo>
                      <a:pt x="221" y="13"/>
                    </a:lnTo>
                    <a:lnTo>
                      <a:pt x="227" y="7"/>
                    </a:lnTo>
                    <a:lnTo>
                      <a:pt x="222" y="2"/>
                    </a:lnTo>
                    <a:lnTo>
                      <a:pt x="209" y="2"/>
                    </a:lnTo>
                    <a:lnTo>
                      <a:pt x="209" y="11"/>
                    </a:lnTo>
                    <a:lnTo>
                      <a:pt x="215" y="5"/>
                    </a:lnTo>
                    <a:lnTo>
                      <a:pt x="211" y="1"/>
                    </a:lnTo>
                    <a:lnTo>
                      <a:pt x="195" y="1"/>
                    </a:lnTo>
                    <a:lnTo>
                      <a:pt x="195" y="10"/>
                    </a:lnTo>
                    <a:lnTo>
                      <a:pt x="201" y="4"/>
                    </a:lnTo>
                    <a:lnTo>
                      <a:pt x="196" y="0"/>
                    </a:lnTo>
                    <a:lnTo>
                      <a:pt x="128" y="0"/>
                    </a:lnTo>
                    <a:lnTo>
                      <a:pt x="126" y="1"/>
                    </a:lnTo>
                    <a:lnTo>
                      <a:pt x="123" y="2"/>
                    </a:lnTo>
                    <a:lnTo>
                      <a:pt x="126" y="10"/>
                    </a:lnTo>
                    <a:lnTo>
                      <a:pt x="126" y="1"/>
                    </a:lnTo>
                    <a:lnTo>
                      <a:pt x="110" y="1"/>
                    </a:lnTo>
                    <a:lnTo>
                      <a:pt x="109" y="2"/>
                    </a:lnTo>
                    <a:lnTo>
                      <a:pt x="106" y="4"/>
                    </a:lnTo>
                    <a:lnTo>
                      <a:pt x="109" y="11"/>
                    </a:lnTo>
                    <a:lnTo>
                      <a:pt x="109" y="2"/>
                    </a:lnTo>
                    <a:lnTo>
                      <a:pt x="96" y="2"/>
                    </a:lnTo>
                    <a:lnTo>
                      <a:pt x="94" y="4"/>
                    </a:lnTo>
                    <a:lnTo>
                      <a:pt x="91" y="5"/>
                    </a:lnTo>
                    <a:lnTo>
                      <a:pt x="94" y="13"/>
                    </a:lnTo>
                    <a:lnTo>
                      <a:pt x="94" y="4"/>
                    </a:lnTo>
                    <a:lnTo>
                      <a:pt x="78" y="4"/>
                    </a:lnTo>
                    <a:lnTo>
                      <a:pt x="77" y="5"/>
                    </a:lnTo>
                    <a:lnTo>
                      <a:pt x="74" y="7"/>
                    </a:lnTo>
                    <a:lnTo>
                      <a:pt x="77" y="14"/>
                    </a:lnTo>
                    <a:lnTo>
                      <a:pt x="77" y="5"/>
                    </a:lnTo>
                    <a:lnTo>
                      <a:pt x="70" y="5"/>
                    </a:lnTo>
                    <a:lnTo>
                      <a:pt x="67" y="7"/>
                    </a:lnTo>
                    <a:lnTo>
                      <a:pt x="62" y="8"/>
                    </a:lnTo>
                    <a:lnTo>
                      <a:pt x="65" y="16"/>
                    </a:lnTo>
                    <a:lnTo>
                      <a:pt x="65" y="7"/>
                    </a:lnTo>
                    <a:lnTo>
                      <a:pt x="57" y="7"/>
                    </a:lnTo>
                    <a:lnTo>
                      <a:pt x="55" y="8"/>
                    </a:lnTo>
                    <a:lnTo>
                      <a:pt x="52" y="10"/>
                    </a:lnTo>
                    <a:lnTo>
                      <a:pt x="55" y="17"/>
                    </a:lnTo>
                    <a:lnTo>
                      <a:pt x="55" y="8"/>
                    </a:lnTo>
                    <a:lnTo>
                      <a:pt x="48" y="8"/>
                    </a:lnTo>
                    <a:lnTo>
                      <a:pt x="46" y="10"/>
                    </a:lnTo>
                    <a:lnTo>
                      <a:pt x="43" y="11"/>
                    </a:lnTo>
                    <a:lnTo>
                      <a:pt x="46" y="18"/>
                    </a:lnTo>
                    <a:lnTo>
                      <a:pt x="46" y="10"/>
                    </a:lnTo>
                    <a:lnTo>
                      <a:pt x="41" y="10"/>
                    </a:lnTo>
                    <a:lnTo>
                      <a:pt x="42" y="10"/>
                    </a:lnTo>
                    <a:lnTo>
                      <a:pt x="39" y="11"/>
                    </a:lnTo>
                    <a:lnTo>
                      <a:pt x="33" y="13"/>
                    </a:lnTo>
                    <a:lnTo>
                      <a:pt x="35" y="20"/>
                    </a:lnTo>
                    <a:lnTo>
                      <a:pt x="35" y="11"/>
                    </a:lnTo>
                    <a:lnTo>
                      <a:pt x="32" y="11"/>
                    </a:lnTo>
                    <a:lnTo>
                      <a:pt x="29" y="13"/>
                    </a:lnTo>
                    <a:lnTo>
                      <a:pt x="20" y="16"/>
                    </a:lnTo>
                    <a:lnTo>
                      <a:pt x="23" y="23"/>
                    </a:lnTo>
                    <a:lnTo>
                      <a:pt x="23" y="14"/>
                    </a:lnTo>
                    <a:lnTo>
                      <a:pt x="22" y="14"/>
                    </a:lnTo>
                    <a:lnTo>
                      <a:pt x="23" y="14"/>
                    </a:lnTo>
                    <a:lnTo>
                      <a:pt x="20" y="16"/>
                    </a:lnTo>
                    <a:lnTo>
                      <a:pt x="14" y="17"/>
                    </a:lnTo>
                    <a:lnTo>
                      <a:pt x="16" y="24"/>
                    </a:lnTo>
                    <a:lnTo>
                      <a:pt x="16" y="16"/>
                    </a:lnTo>
                    <a:lnTo>
                      <a:pt x="10" y="16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2" name="Freeform 2968"/>
              <p:cNvSpPr>
                <a:spLocks/>
              </p:cNvSpPr>
              <p:nvPr/>
            </p:nvSpPr>
            <p:spPr bwMode="auto">
              <a:xfrm>
                <a:off x="3843" y="1802"/>
                <a:ext cx="136" cy="89"/>
              </a:xfrm>
              <a:custGeom>
                <a:avLst/>
                <a:gdLst>
                  <a:gd name="T0" fmla="*/ 4 w 136"/>
                  <a:gd name="T1" fmla="*/ 9 h 89"/>
                  <a:gd name="T2" fmla="*/ 10 w 136"/>
                  <a:gd name="T3" fmla="*/ 10 h 89"/>
                  <a:gd name="T4" fmla="*/ 14 w 136"/>
                  <a:gd name="T5" fmla="*/ 12 h 89"/>
                  <a:gd name="T6" fmla="*/ 19 w 136"/>
                  <a:gd name="T7" fmla="*/ 13 h 89"/>
                  <a:gd name="T8" fmla="*/ 21 w 136"/>
                  <a:gd name="T9" fmla="*/ 15 h 89"/>
                  <a:gd name="T10" fmla="*/ 26 w 136"/>
                  <a:gd name="T11" fmla="*/ 16 h 89"/>
                  <a:gd name="T12" fmla="*/ 32 w 136"/>
                  <a:gd name="T13" fmla="*/ 18 h 89"/>
                  <a:gd name="T14" fmla="*/ 36 w 136"/>
                  <a:gd name="T15" fmla="*/ 19 h 89"/>
                  <a:gd name="T16" fmla="*/ 35 w 136"/>
                  <a:gd name="T17" fmla="*/ 28 h 89"/>
                  <a:gd name="T18" fmla="*/ 39 w 136"/>
                  <a:gd name="T19" fmla="*/ 31 h 89"/>
                  <a:gd name="T20" fmla="*/ 39 w 136"/>
                  <a:gd name="T21" fmla="*/ 25 h 89"/>
                  <a:gd name="T22" fmla="*/ 46 w 136"/>
                  <a:gd name="T23" fmla="*/ 34 h 89"/>
                  <a:gd name="T24" fmla="*/ 52 w 136"/>
                  <a:gd name="T25" fmla="*/ 37 h 89"/>
                  <a:gd name="T26" fmla="*/ 55 w 136"/>
                  <a:gd name="T27" fmla="*/ 38 h 89"/>
                  <a:gd name="T28" fmla="*/ 59 w 136"/>
                  <a:gd name="T29" fmla="*/ 41 h 89"/>
                  <a:gd name="T30" fmla="*/ 69 w 136"/>
                  <a:gd name="T31" fmla="*/ 38 h 89"/>
                  <a:gd name="T32" fmla="*/ 74 w 136"/>
                  <a:gd name="T33" fmla="*/ 41 h 89"/>
                  <a:gd name="T34" fmla="*/ 77 w 136"/>
                  <a:gd name="T35" fmla="*/ 42 h 89"/>
                  <a:gd name="T36" fmla="*/ 71 w 136"/>
                  <a:gd name="T37" fmla="*/ 45 h 89"/>
                  <a:gd name="T38" fmla="*/ 78 w 136"/>
                  <a:gd name="T39" fmla="*/ 56 h 89"/>
                  <a:gd name="T40" fmla="*/ 93 w 136"/>
                  <a:gd name="T41" fmla="*/ 69 h 89"/>
                  <a:gd name="T42" fmla="*/ 96 w 136"/>
                  <a:gd name="T43" fmla="*/ 73 h 89"/>
                  <a:gd name="T44" fmla="*/ 94 w 136"/>
                  <a:gd name="T45" fmla="*/ 67 h 89"/>
                  <a:gd name="T46" fmla="*/ 97 w 136"/>
                  <a:gd name="T47" fmla="*/ 70 h 89"/>
                  <a:gd name="T48" fmla="*/ 103 w 136"/>
                  <a:gd name="T49" fmla="*/ 79 h 89"/>
                  <a:gd name="T50" fmla="*/ 112 w 136"/>
                  <a:gd name="T51" fmla="*/ 77 h 89"/>
                  <a:gd name="T52" fmla="*/ 123 w 136"/>
                  <a:gd name="T53" fmla="*/ 89 h 89"/>
                  <a:gd name="T54" fmla="*/ 136 w 136"/>
                  <a:gd name="T55" fmla="*/ 88 h 89"/>
                  <a:gd name="T56" fmla="*/ 116 w 136"/>
                  <a:gd name="T57" fmla="*/ 73 h 89"/>
                  <a:gd name="T58" fmla="*/ 113 w 136"/>
                  <a:gd name="T59" fmla="*/ 80 h 89"/>
                  <a:gd name="T60" fmla="*/ 120 w 136"/>
                  <a:gd name="T61" fmla="*/ 79 h 89"/>
                  <a:gd name="T62" fmla="*/ 117 w 136"/>
                  <a:gd name="T63" fmla="*/ 73 h 89"/>
                  <a:gd name="T64" fmla="*/ 115 w 136"/>
                  <a:gd name="T65" fmla="*/ 72 h 89"/>
                  <a:gd name="T66" fmla="*/ 103 w 136"/>
                  <a:gd name="T67" fmla="*/ 69 h 89"/>
                  <a:gd name="T68" fmla="*/ 104 w 136"/>
                  <a:gd name="T69" fmla="*/ 58 h 89"/>
                  <a:gd name="T70" fmla="*/ 101 w 136"/>
                  <a:gd name="T71" fmla="*/ 51 h 89"/>
                  <a:gd name="T72" fmla="*/ 91 w 136"/>
                  <a:gd name="T73" fmla="*/ 44 h 89"/>
                  <a:gd name="T74" fmla="*/ 84 w 136"/>
                  <a:gd name="T75" fmla="*/ 40 h 89"/>
                  <a:gd name="T76" fmla="*/ 80 w 136"/>
                  <a:gd name="T77" fmla="*/ 34 h 89"/>
                  <a:gd name="T78" fmla="*/ 77 w 136"/>
                  <a:gd name="T79" fmla="*/ 32 h 89"/>
                  <a:gd name="T80" fmla="*/ 72 w 136"/>
                  <a:gd name="T81" fmla="*/ 29 h 89"/>
                  <a:gd name="T82" fmla="*/ 71 w 136"/>
                  <a:gd name="T83" fmla="*/ 29 h 89"/>
                  <a:gd name="T84" fmla="*/ 67 w 136"/>
                  <a:gd name="T85" fmla="*/ 26 h 89"/>
                  <a:gd name="T86" fmla="*/ 64 w 136"/>
                  <a:gd name="T87" fmla="*/ 25 h 89"/>
                  <a:gd name="T88" fmla="*/ 59 w 136"/>
                  <a:gd name="T89" fmla="*/ 24 h 89"/>
                  <a:gd name="T90" fmla="*/ 56 w 136"/>
                  <a:gd name="T91" fmla="*/ 26 h 89"/>
                  <a:gd name="T92" fmla="*/ 51 w 136"/>
                  <a:gd name="T93" fmla="*/ 19 h 89"/>
                  <a:gd name="T94" fmla="*/ 48 w 136"/>
                  <a:gd name="T95" fmla="*/ 18 h 89"/>
                  <a:gd name="T96" fmla="*/ 33 w 136"/>
                  <a:gd name="T97" fmla="*/ 10 h 89"/>
                  <a:gd name="T98" fmla="*/ 29 w 136"/>
                  <a:gd name="T99" fmla="*/ 9 h 89"/>
                  <a:gd name="T100" fmla="*/ 29 w 136"/>
                  <a:gd name="T101" fmla="*/ 8 h 89"/>
                  <a:gd name="T102" fmla="*/ 24 w 136"/>
                  <a:gd name="T103" fmla="*/ 6 h 89"/>
                  <a:gd name="T104" fmla="*/ 21 w 136"/>
                  <a:gd name="T105" fmla="*/ 5 h 89"/>
                  <a:gd name="T106" fmla="*/ 17 w 136"/>
                  <a:gd name="T107" fmla="*/ 3 h 89"/>
                  <a:gd name="T108" fmla="*/ 13 w 136"/>
                  <a:gd name="T109" fmla="*/ 2 h 89"/>
                  <a:gd name="T110" fmla="*/ 8 w 136"/>
                  <a:gd name="T111" fmla="*/ 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6" h="89">
                    <a:moveTo>
                      <a:pt x="0" y="0"/>
                    </a:moveTo>
                    <a:lnTo>
                      <a:pt x="0" y="18"/>
                    </a:lnTo>
                    <a:lnTo>
                      <a:pt x="4" y="18"/>
                    </a:lnTo>
                    <a:lnTo>
                      <a:pt x="4" y="9"/>
                    </a:lnTo>
                    <a:lnTo>
                      <a:pt x="1" y="18"/>
                    </a:lnTo>
                    <a:lnTo>
                      <a:pt x="4" y="19"/>
                    </a:lnTo>
                    <a:lnTo>
                      <a:pt x="10" y="19"/>
                    </a:lnTo>
                    <a:lnTo>
                      <a:pt x="10" y="10"/>
                    </a:lnTo>
                    <a:lnTo>
                      <a:pt x="5" y="18"/>
                    </a:lnTo>
                    <a:lnTo>
                      <a:pt x="8" y="21"/>
                    </a:lnTo>
                    <a:lnTo>
                      <a:pt x="14" y="21"/>
                    </a:lnTo>
                    <a:lnTo>
                      <a:pt x="14" y="12"/>
                    </a:lnTo>
                    <a:lnTo>
                      <a:pt x="10" y="19"/>
                    </a:lnTo>
                    <a:lnTo>
                      <a:pt x="13" y="22"/>
                    </a:lnTo>
                    <a:lnTo>
                      <a:pt x="19" y="22"/>
                    </a:lnTo>
                    <a:lnTo>
                      <a:pt x="19" y="13"/>
                    </a:lnTo>
                    <a:lnTo>
                      <a:pt x="14" y="21"/>
                    </a:lnTo>
                    <a:lnTo>
                      <a:pt x="17" y="24"/>
                    </a:lnTo>
                    <a:lnTo>
                      <a:pt x="21" y="24"/>
                    </a:lnTo>
                    <a:lnTo>
                      <a:pt x="21" y="15"/>
                    </a:lnTo>
                    <a:lnTo>
                      <a:pt x="17" y="22"/>
                    </a:lnTo>
                    <a:lnTo>
                      <a:pt x="20" y="25"/>
                    </a:lnTo>
                    <a:lnTo>
                      <a:pt x="26" y="25"/>
                    </a:lnTo>
                    <a:lnTo>
                      <a:pt x="26" y="16"/>
                    </a:lnTo>
                    <a:lnTo>
                      <a:pt x="23" y="25"/>
                    </a:lnTo>
                    <a:lnTo>
                      <a:pt x="26" y="26"/>
                    </a:lnTo>
                    <a:lnTo>
                      <a:pt x="32" y="26"/>
                    </a:lnTo>
                    <a:lnTo>
                      <a:pt x="32" y="18"/>
                    </a:lnTo>
                    <a:lnTo>
                      <a:pt x="27" y="25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36" y="19"/>
                    </a:lnTo>
                    <a:lnTo>
                      <a:pt x="33" y="28"/>
                    </a:lnTo>
                    <a:lnTo>
                      <a:pt x="36" y="29"/>
                    </a:lnTo>
                    <a:lnTo>
                      <a:pt x="39" y="21"/>
                    </a:lnTo>
                    <a:lnTo>
                      <a:pt x="35" y="28"/>
                    </a:lnTo>
                    <a:lnTo>
                      <a:pt x="39" y="32"/>
                    </a:lnTo>
                    <a:lnTo>
                      <a:pt x="43" y="32"/>
                    </a:lnTo>
                    <a:lnTo>
                      <a:pt x="43" y="24"/>
                    </a:lnTo>
                    <a:lnTo>
                      <a:pt x="39" y="31"/>
                    </a:lnTo>
                    <a:lnTo>
                      <a:pt x="42" y="34"/>
                    </a:lnTo>
                    <a:lnTo>
                      <a:pt x="48" y="34"/>
                    </a:lnTo>
                    <a:lnTo>
                      <a:pt x="48" y="25"/>
                    </a:lnTo>
                    <a:lnTo>
                      <a:pt x="39" y="25"/>
                    </a:lnTo>
                    <a:lnTo>
                      <a:pt x="39" y="35"/>
                    </a:lnTo>
                    <a:lnTo>
                      <a:pt x="51" y="35"/>
                    </a:lnTo>
                    <a:lnTo>
                      <a:pt x="51" y="26"/>
                    </a:lnTo>
                    <a:lnTo>
                      <a:pt x="46" y="34"/>
                    </a:lnTo>
                    <a:lnTo>
                      <a:pt x="51" y="38"/>
                    </a:lnTo>
                    <a:lnTo>
                      <a:pt x="56" y="38"/>
                    </a:lnTo>
                    <a:lnTo>
                      <a:pt x="56" y="29"/>
                    </a:lnTo>
                    <a:lnTo>
                      <a:pt x="52" y="37"/>
                    </a:lnTo>
                    <a:lnTo>
                      <a:pt x="55" y="40"/>
                    </a:lnTo>
                    <a:lnTo>
                      <a:pt x="59" y="40"/>
                    </a:lnTo>
                    <a:lnTo>
                      <a:pt x="59" y="31"/>
                    </a:lnTo>
                    <a:lnTo>
                      <a:pt x="55" y="38"/>
                    </a:lnTo>
                    <a:lnTo>
                      <a:pt x="58" y="41"/>
                    </a:lnTo>
                    <a:lnTo>
                      <a:pt x="61" y="42"/>
                    </a:lnTo>
                    <a:lnTo>
                      <a:pt x="64" y="34"/>
                    </a:lnTo>
                    <a:lnTo>
                      <a:pt x="59" y="41"/>
                    </a:lnTo>
                    <a:lnTo>
                      <a:pt x="62" y="44"/>
                    </a:lnTo>
                    <a:lnTo>
                      <a:pt x="61" y="42"/>
                    </a:lnTo>
                    <a:lnTo>
                      <a:pt x="65" y="45"/>
                    </a:lnTo>
                    <a:lnTo>
                      <a:pt x="69" y="38"/>
                    </a:lnTo>
                    <a:lnTo>
                      <a:pt x="65" y="45"/>
                    </a:lnTo>
                    <a:lnTo>
                      <a:pt x="69" y="50"/>
                    </a:lnTo>
                    <a:lnTo>
                      <a:pt x="74" y="50"/>
                    </a:lnTo>
                    <a:lnTo>
                      <a:pt x="74" y="41"/>
                    </a:lnTo>
                    <a:lnTo>
                      <a:pt x="69" y="48"/>
                    </a:lnTo>
                    <a:lnTo>
                      <a:pt x="72" y="51"/>
                    </a:lnTo>
                    <a:lnTo>
                      <a:pt x="77" y="51"/>
                    </a:lnTo>
                    <a:lnTo>
                      <a:pt x="77" y="42"/>
                    </a:lnTo>
                    <a:lnTo>
                      <a:pt x="72" y="50"/>
                    </a:lnTo>
                    <a:lnTo>
                      <a:pt x="75" y="53"/>
                    </a:lnTo>
                    <a:lnTo>
                      <a:pt x="80" y="45"/>
                    </a:lnTo>
                    <a:lnTo>
                      <a:pt x="71" y="45"/>
                    </a:lnTo>
                    <a:lnTo>
                      <a:pt x="71" y="53"/>
                    </a:lnTo>
                    <a:lnTo>
                      <a:pt x="80" y="57"/>
                    </a:lnTo>
                    <a:lnTo>
                      <a:pt x="83" y="48"/>
                    </a:lnTo>
                    <a:lnTo>
                      <a:pt x="78" y="56"/>
                    </a:lnTo>
                    <a:lnTo>
                      <a:pt x="84" y="60"/>
                    </a:lnTo>
                    <a:lnTo>
                      <a:pt x="88" y="53"/>
                    </a:lnTo>
                    <a:lnTo>
                      <a:pt x="84" y="60"/>
                    </a:lnTo>
                    <a:lnTo>
                      <a:pt x="93" y="69"/>
                    </a:lnTo>
                    <a:lnTo>
                      <a:pt x="97" y="69"/>
                    </a:lnTo>
                    <a:lnTo>
                      <a:pt x="97" y="60"/>
                    </a:lnTo>
                    <a:lnTo>
                      <a:pt x="91" y="64"/>
                    </a:lnTo>
                    <a:lnTo>
                      <a:pt x="96" y="73"/>
                    </a:lnTo>
                    <a:lnTo>
                      <a:pt x="97" y="74"/>
                    </a:lnTo>
                    <a:lnTo>
                      <a:pt x="100" y="76"/>
                    </a:lnTo>
                    <a:lnTo>
                      <a:pt x="103" y="67"/>
                    </a:lnTo>
                    <a:lnTo>
                      <a:pt x="94" y="67"/>
                    </a:lnTo>
                    <a:lnTo>
                      <a:pt x="94" y="74"/>
                    </a:lnTo>
                    <a:lnTo>
                      <a:pt x="103" y="79"/>
                    </a:lnTo>
                    <a:lnTo>
                      <a:pt x="106" y="70"/>
                    </a:lnTo>
                    <a:lnTo>
                      <a:pt x="97" y="70"/>
                    </a:lnTo>
                    <a:lnTo>
                      <a:pt x="97" y="74"/>
                    </a:lnTo>
                    <a:lnTo>
                      <a:pt x="104" y="82"/>
                    </a:lnTo>
                    <a:lnTo>
                      <a:pt x="109" y="74"/>
                    </a:lnTo>
                    <a:lnTo>
                      <a:pt x="103" y="79"/>
                    </a:lnTo>
                    <a:lnTo>
                      <a:pt x="104" y="82"/>
                    </a:lnTo>
                    <a:lnTo>
                      <a:pt x="106" y="86"/>
                    </a:lnTo>
                    <a:lnTo>
                      <a:pt x="112" y="86"/>
                    </a:lnTo>
                    <a:lnTo>
                      <a:pt x="112" y="77"/>
                    </a:lnTo>
                    <a:lnTo>
                      <a:pt x="103" y="77"/>
                    </a:lnTo>
                    <a:lnTo>
                      <a:pt x="103" y="82"/>
                    </a:lnTo>
                    <a:lnTo>
                      <a:pt x="110" y="89"/>
                    </a:lnTo>
                    <a:lnTo>
                      <a:pt x="123" y="89"/>
                    </a:lnTo>
                    <a:lnTo>
                      <a:pt x="126" y="88"/>
                    </a:lnTo>
                    <a:lnTo>
                      <a:pt x="122" y="79"/>
                    </a:lnTo>
                    <a:lnTo>
                      <a:pt x="122" y="88"/>
                    </a:lnTo>
                    <a:lnTo>
                      <a:pt x="136" y="88"/>
                    </a:lnTo>
                    <a:lnTo>
                      <a:pt x="136" y="70"/>
                    </a:lnTo>
                    <a:lnTo>
                      <a:pt x="120" y="70"/>
                    </a:lnTo>
                    <a:lnTo>
                      <a:pt x="119" y="72"/>
                    </a:lnTo>
                    <a:lnTo>
                      <a:pt x="116" y="73"/>
                    </a:lnTo>
                    <a:lnTo>
                      <a:pt x="119" y="80"/>
                    </a:lnTo>
                    <a:lnTo>
                      <a:pt x="119" y="72"/>
                    </a:lnTo>
                    <a:lnTo>
                      <a:pt x="113" y="72"/>
                    </a:lnTo>
                    <a:lnTo>
                      <a:pt x="113" y="80"/>
                    </a:lnTo>
                    <a:lnTo>
                      <a:pt x="119" y="74"/>
                    </a:lnTo>
                    <a:lnTo>
                      <a:pt x="117" y="73"/>
                    </a:lnTo>
                    <a:lnTo>
                      <a:pt x="112" y="79"/>
                    </a:lnTo>
                    <a:lnTo>
                      <a:pt x="120" y="79"/>
                    </a:lnTo>
                    <a:lnTo>
                      <a:pt x="120" y="69"/>
                    </a:lnTo>
                    <a:lnTo>
                      <a:pt x="110" y="69"/>
                    </a:lnTo>
                    <a:lnTo>
                      <a:pt x="110" y="77"/>
                    </a:lnTo>
                    <a:lnTo>
                      <a:pt x="117" y="73"/>
                    </a:lnTo>
                    <a:lnTo>
                      <a:pt x="116" y="70"/>
                    </a:lnTo>
                    <a:lnTo>
                      <a:pt x="112" y="66"/>
                    </a:lnTo>
                    <a:lnTo>
                      <a:pt x="106" y="72"/>
                    </a:lnTo>
                    <a:lnTo>
                      <a:pt x="115" y="72"/>
                    </a:lnTo>
                    <a:lnTo>
                      <a:pt x="115" y="64"/>
                    </a:lnTo>
                    <a:lnTo>
                      <a:pt x="110" y="63"/>
                    </a:lnTo>
                    <a:lnTo>
                      <a:pt x="107" y="61"/>
                    </a:lnTo>
                    <a:lnTo>
                      <a:pt x="103" y="69"/>
                    </a:lnTo>
                    <a:lnTo>
                      <a:pt x="112" y="69"/>
                    </a:lnTo>
                    <a:lnTo>
                      <a:pt x="112" y="61"/>
                    </a:lnTo>
                    <a:lnTo>
                      <a:pt x="107" y="60"/>
                    </a:lnTo>
                    <a:lnTo>
                      <a:pt x="104" y="58"/>
                    </a:lnTo>
                    <a:lnTo>
                      <a:pt x="100" y="66"/>
                    </a:lnTo>
                    <a:lnTo>
                      <a:pt x="107" y="61"/>
                    </a:lnTo>
                    <a:lnTo>
                      <a:pt x="104" y="56"/>
                    </a:lnTo>
                    <a:lnTo>
                      <a:pt x="101" y="51"/>
                    </a:lnTo>
                    <a:lnTo>
                      <a:pt x="96" y="51"/>
                    </a:lnTo>
                    <a:lnTo>
                      <a:pt x="96" y="60"/>
                    </a:lnTo>
                    <a:lnTo>
                      <a:pt x="101" y="54"/>
                    </a:lnTo>
                    <a:lnTo>
                      <a:pt x="91" y="44"/>
                    </a:lnTo>
                    <a:lnTo>
                      <a:pt x="94" y="45"/>
                    </a:lnTo>
                    <a:lnTo>
                      <a:pt x="88" y="41"/>
                    </a:lnTo>
                    <a:lnTo>
                      <a:pt x="87" y="41"/>
                    </a:lnTo>
                    <a:lnTo>
                      <a:pt x="84" y="40"/>
                    </a:lnTo>
                    <a:lnTo>
                      <a:pt x="80" y="47"/>
                    </a:lnTo>
                    <a:lnTo>
                      <a:pt x="88" y="47"/>
                    </a:lnTo>
                    <a:lnTo>
                      <a:pt x="88" y="42"/>
                    </a:lnTo>
                    <a:lnTo>
                      <a:pt x="80" y="34"/>
                    </a:lnTo>
                    <a:lnTo>
                      <a:pt x="75" y="34"/>
                    </a:lnTo>
                    <a:lnTo>
                      <a:pt x="75" y="42"/>
                    </a:lnTo>
                    <a:lnTo>
                      <a:pt x="81" y="37"/>
                    </a:lnTo>
                    <a:lnTo>
                      <a:pt x="77" y="32"/>
                    </a:lnTo>
                    <a:lnTo>
                      <a:pt x="72" y="32"/>
                    </a:lnTo>
                    <a:lnTo>
                      <a:pt x="72" y="41"/>
                    </a:lnTo>
                    <a:lnTo>
                      <a:pt x="78" y="35"/>
                    </a:lnTo>
                    <a:lnTo>
                      <a:pt x="72" y="29"/>
                    </a:lnTo>
                    <a:lnTo>
                      <a:pt x="75" y="31"/>
                    </a:lnTo>
                    <a:lnTo>
                      <a:pt x="71" y="28"/>
                    </a:lnTo>
                    <a:lnTo>
                      <a:pt x="65" y="35"/>
                    </a:lnTo>
                    <a:lnTo>
                      <a:pt x="71" y="29"/>
                    </a:lnTo>
                    <a:lnTo>
                      <a:pt x="68" y="26"/>
                    </a:lnTo>
                    <a:lnTo>
                      <a:pt x="65" y="25"/>
                    </a:lnTo>
                    <a:lnTo>
                      <a:pt x="61" y="32"/>
                    </a:lnTo>
                    <a:lnTo>
                      <a:pt x="67" y="26"/>
                    </a:lnTo>
                    <a:lnTo>
                      <a:pt x="62" y="22"/>
                    </a:lnTo>
                    <a:lnTo>
                      <a:pt x="58" y="22"/>
                    </a:lnTo>
                    <a:lnTo>
                      <a:pt x="58" y="31"/>
                    </a:lnTo>
                    <a:lnTo>
                      <a:pt x="64" y="25"/>
                    </a:lnTo>
                    <a:lnTo>
                      <a:pt x="59" y="21"/>
                    </a:lnTo>
                    <a:lnTo>
                      <a:pt x="53" y="21"/>
                    </a:lnTo>
                    <a:lnTo>
                      <a:pt x="53" y="29"/>
                    </a:lnTo>
                    <a:lnTo>
                      <a:pt x="59" y="24"/>
                    </a:lnTo>
                    <a:lnTo>
                      <a:pt x="53" y="18"/>
                    </a:lnTo>
                    <a:lnTo>
                      <a:pt x="48" y="18"/>
                    </a:lnTo>
                    <a:lnTo>
                      <a:pt x="48" y="26"/>
                    </a:lnTo>
                    <a:lnTo>
                      <a:pt x="56" y="26"/>
                    </a:lnTo>
                    <a:lnTo>
                      <a:pt x="56" y="16"/>
                    </a:lnTo>
                    <a:lnTo>
                      <a:pt x="45" y="16"/>
                    </a:lnTo>
                    <a:lnTo>
                      <a:pt x="45" y="25"/>
                    </a:lnTo>
                    <a:lnTo>
                      <a:pt x="51" y="19"/>
                    </a:lnTo>
                    <a:lnTo>
                      <a:pt x="46" y="15"/>
                    </a:lnTo>
                    <a:lnTo>
                      <a:pt x="42" y="15"/>
                    </a:lnTo>
                    <a:lnTo>
                      <a:pt x="42" y="24"/>
                    </a:lnTo>
                    <a:lnTo>
                      <a:pt x="48" y="18"/>
                    </a:lnTo>
                    <a:lnTo>
                      <a:pt x="43" y="13"/>
                    </a:lnTo>
                    <a:lnTo>
                      <a:pt x="40" y="12"/>
                    </a:lnTo>
                    <a:lnTo>
                      <a:pt x="39" y="10"/>
                    </a:lnTo>
                    <a:lnTo>
                      <a:pt x="33" y="10"/>
                    </a:lnTo>
                    <a:lnTo>
                      <a:pt x="33" y="19"/>
                    </a:lnTo>
                    <a:lnTo>
                      <a:pt x="39" y="13"/>
                    </a:lnTo>
                    <a:lnTo>
                      <a:pt x="35" y="9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33" y="10"/>
                    </a:lnTo>
                    <a:lnTo>
                      <a:pt x="30" y="9"/>
                    </a:lnTo>
                    <a:lnTo>
                      <a:pt x="29" y="8"/>
                    </a:lnTo>
                    <a:lnTo>
                      <a:pt x="23" y="8"/>
                    </a:lnTo>
                    <a:lnTo>
                      <a:pt x="23" y="16"/>
                    </a:lnTo>
                    <a:lnTo>
                      <a:pt x="29" y="10"/>
                    </a:lnTo>
                    <a:lnTo>
                      <a:pt x="24" y="6"/>
                    </a:lnTo>
                    <a:lnTo>
                      <a:pt x="20" y="6"/>
                    </a:lnTo>
                    <a:lnTo>
                      <a:pt x="20" y="15"/>
                    </a:lnTo>
                    <a:lnTo>
                      <a:pt x="26" y="9"/>
                    </a:lnTo>
                    <a:lnTo>
                      <a:pt x="21" y="5"/>
                    </a:lnTo>
                    <a:lnTo>
                      <a:pt x="16" y="5"/>
                    </a:lnTo>
                    <a:lnTo>
                      <a:pt x="16" y="13"/>
                    </a:lnTo>
                    <a:lnTo>
                      <a:pt x="21" y="8"/>
                    </a:lnTo>
                    <a:lnTo>
                      <a:pt x="17" y="3"/>
                    </a:lnTo>
                    <a:lnTo>
                      <a:pt x="11" y="3"/>
                    </a:lnTo>
                    <a:lnTo>
                      <a:pt x="11" y="12"/>
                    </a:lnTo>
                    <a:lnTo>
                      <a:pt x="17" y="6"/>
                    </a:lnTo>
                    <a:lnTo>
                      <a:pt x="13" y="2"/>
                    </a:lnTo>
                    <a:lnTo>
                      <a:pt x="7" y="2"/>
                    </a:lnTo>
                    <a:lnTo>
                      <a:pt x="7" y="10"/>
                    </a:lnTo>
                    <a:lnTo>
                      <a:pt x="11" y="3"/>
                    </a:lnTo>
                    <a:lnTo>
                      <a:pt x="8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3" name="Freeform 2969"/>
              <p:cNvSpPr>
                <a:spLocks/>
              </p:cNvSpPr>
              <p:nvPr/>
            </p:nvSpPr>
            <p:spPr bwMode="auto">
              <a:xfrm>
                <a:off x="3979" y="1872"/>
                <a:ext cx="130" cy="31"/>
              </a:xfrm>
              <a:custGeom>
                <a:avLst/>
                <a:gdLst>
                  <a:gd name="T0" fmla="*/ 0 w 130"/>
                  <a:gd name="T1" fmla="*/ 18 h 31"/>
                  <a:gd name="T2" fmla="*/ 16 w 130"/>
                  <a:gd name="T3" fmla="*/ 9 h 31"/>
                  <a:gd name="T4" fmla="*/ 16 w 130"/>
                  <a:gd name="T5" fmla="*/ 19 h 31"/>
                  <a:gd name="T6" fmla="*/ 47 w 130"/>
                  <a:gd name="T7" fmla="*/ 10 h 31"/>
                  <a:gd name="T8" fmla="*/ 38 w 130"/>
                  <a:gd name="T9" fmla="*/ 20 h 31"/>
                  <a:gd name="T10" fmla="*/ 61 w 130"/>
                  <a:gd name="T11" fmla="*/ 12 h 31"/>
                  <a:gd name="T12" fmla="*/ 60 w 130"/>
                  <a:gd name="T13" fmla="*/ 22 h 31"/>
                  <a:gd name="T14" fmla="*/ 73 w 130"/>
                  <a:gd name="T15" fmla="*/ 13 h 31"/>
                  <a:gd name="T16" fmla="*/ 72 w 130"/>
                  <a:gd name="T17" fmla="*/ 23 h 31"/>
                  <a:gd name="T18" fmla="*/ 83 w 130"/>
                  <a:gd name="T19" fmla="*/ 15 h 31"/>
                  <a:gd name="T20" fmla="*/ 82 w 130"/>
                  <a:gd name="T21" fmla="*/ 25 h 31"/>
                  <a:gd name="T22" fmla="*/ 93 w 130"/>
                  <a:gd name="T23" fmla="*/ 16 h 31"/>
                  <a:gd name="T24" fmla="*/ 92 w 130"/>
                  <a:gd name="T25" fmla="*/ 26 h 31"/>
                  <a:gd name="T26" fmla="*/ 99 w 130"/>
                  <a:gd name="T27" fmla="*/ 18 h 31"/>
                  <a:gd name="T28" fmla="*/ 99 w 130"/>
                  <a:gd name="T29" fmla="*/ 28 h 31"/>
                  <a:gd name="T30" fmla="*/ 111 w 130"/>
                  <a:gd name="T31" fmla="*/ 19 h 31"/>
                  <a:gd name="T32" fmla="*/ 109 w 130"/>
                  <a:gd name="T33" fmla="*/ 29 h 31"/>
                  <a:gd name="T34" fmla="*/ 117 w 130"/>
                  <a:gd name="T35" fmla="*/ 20 h 31"/>
                  <a:gd name="T36" fmla="*/ 115 w 130"/>
                  <a:gd name="T37" fmla="*/ 31 h 31"/>
                  <a:gd name="T38" fmla="*/ 123 w 130"/>
                  <a:gd name="T39" fmla="*/ 22 h 31"/>
                  <a:gd name="T40" fmla="*/ 120 w 130"/>
                  <a:gd name="T41" fmla="*/ 31 h 31"/>
                  <a:gd name="T42" fmla="*/ 125 w 130"/>
                  <a:gd name="T43" fmla="*/ 13 h 31"/>
                  <a:gd name="T44" fmla="*/ 118 w 130"/>
                  <a:gd name="T45" fmla="*/ 22 h 31"/>
                  <a:gd name="T46" fmla="*/ 120 w 130"/>
                  <a:gd name="T47" fmla="*/ 12 h 31"/>
                  <a:gd name="T48" fmla="*/ 112 w 130"/>
                  <a:gd name="T49" fmla="*/ 20 h 31"/>
                  <a:gd name="T50" fmla="*/ 114 w 130"/>
                  <a:gd name="T51" fmla="*/ 10 h 31"/>
                  <a:gd name="T52" fmla="*/ 102 w 130"/>
                  <a:gd name="T53" fmla="*/ 19 h 31"/>
                  <a:gd name="T54" fmla="*/ 104 w 130"/>
                  <a:gd name="T55" fmla="*/ 10 h 31"/>
                  <a:gd name="T56" fmla="*/ 95 w 130"/>
                  <a:gd name="T57" fmla="*/ 9 h 31"/>
                  <a:gd name="T58" fmla="*/ 101 w 130"/>
                  <a:gd name="T59" fmla="*/ 12 h 31"/>
                  <a:gd name="T60" fmla="*/ 85 w 130"/>
                  <a:gd name="T61" fmla="*/ 7 h 31"/>
                  <a:gd name="T62" fmla="*/ 91 w 130"/>
                  <a:gd name="T63" fmla="*/ 10 h 31"/>
                  <a:gd name="T64" fmla="*/ 75 w 130"/>
                  <a:gd name="T65" fmla="*/ 6 h 31"/>
                  <a:gd name="T66" fmla="*/ 80 w 130"/>
                  <a:gd name="T67" fmla="*/ 9 h 31"/>
                  <a:gd name="T68" fmla="*/ 63 w 130"/>
                  <a:gd name="T69" fmla="*/ 4 h 31"/>
                  <a:gd name="T70" fmla="*/ 69 w 130"/>
                  <a:gd name="T71" fmla="*/ 7 h 31"/>
                  <a:gd name="T72" fmla="*/ 47 w 130"/>
                  <a:gd name="T73" fmla="*/ 3 h 31"/>
                  <a:gd name="T74" fmla="*/ 56 w 130"/>
                  <a:gd name="T75" fmla="*/ 12 h 31"/>
                  <a:gd name="T76" fmla="*/ 19 w 130"/>
                  <a:gd name="T77" fmla="*/ 2 h 31"/>
                  <a:gd name="T78" fmla="*/ 24 w 130"/>
                  <a:gd name="T79" fmla="*/ 3 h 31"/>
                  <a:gd name="T80" fmla="*/ 19 w 130"/>
                  <a:gd name="T81" fmla="*/ 0 h 31"/>
                  <a:gd name="T82" fmla="*/ 0 w 130"/>
                  <a:gd name="T8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0" h="31">
                    <a:moveTo>
                      <a:pt x="0" y="0"/>
                    </a:moveTo>
                    <a:lnTo>
                      <a:pt x="0" y="18"/>
                    </a:lnTo>
                    <a:lnTo>
                      <a:pt x="16" y="18"/>
                    </a:lnTo>
                    <a:lnTo>
                      <a:pt x="16" y="9"/>
                    </a:lnTo>
                    <a:lnTo>
                      <a:pt x="13" y="18"/>
                    </a:lnTo>
                    <a:lnTo>
                      <a:pt x="16" y="19"/>
                    </a:lnTo>
                    <a:lnTo>
                      <a:pt x="47" y="19"/>
                    </a:lnTo>
                    <a:lnTo>
                      <a:pt x="47" y="10"/>
                    </a:lnTo>
                    <a:lnTo>
                      <a:pt x="38" y="10"/>
                    </a:lnTo>
                    <a:lnTo>
                      <a:pt x="38" y="20"/>
                    </a:lnTo>
                    <a:lnTo>
                      <a:pt x="61" y="20"/>
                    </a:lnTo>
                    <a:lnTo>
                      <a:pt x="61" y="12"/>
                    </a:lnTo>
                    <a:lnTo>
                      <a:pt x="57" y="19"/>
                    </a:lnTo>
                    <a:lnTo>
                      <a:pt x="60" y="22"/>
                    </a:lnTo>
                    <a:lnTo>
                      <a:pt x="73" y="22"/>
                    </a:lnTo>
                    <a:lnTo>
                      <a:pt x="73" y="13"/>
                    </a:lnTo>
                    <a:lnTo>
                      <a:pt x="69" y="20"/>
                    </a:lnTo>
                    <a:lnTo>
                      <a:pt x="72" y="23"/>
                    </a:lnTo>
                    <a:lnTo>
                      <a:pt x="83" y="23"/>
                    </a:lnTo>
                    <a:lnTo>
                      <a:pt x="83" y="15"/>
                    </a:lnTo>
                    <a:lnTo>
                      <a:pt x="79" y="22"/>
                    </a:lnTo>
                    <a:lnTo>
                      <a:pt x="82" y="25"/>
                    </a:lnTo>
                    <a:lnTo>
                      <a:pt x="93" y="25"/>
                    </a:lnTo>
                    <a:lnTo>
                      <a:pt x="93" y="16"/>
                    </a:lnTo>
                    <a:lnTo>
                      <a:pt x="89" y="23"/>
                    </a:lnTo>
                    <a:lnTo>
                      <a:pt x="92" y="26"/>
                    </a:lnTo>
                    <a:lnTo>
                      <a:pt x="99" y="26"/>
                    </a:lnTo>
                    <a:lnTo>
                      <a:pt x="99" y="18"/>
                    </a:lnTo>
                    <a:lnTo>
                      <a:pt x="96" y="26"/>
                    </a:lnTo>
                    <a:lnTo>
                      <a:pt x="99" y="28"/>
                    </a:lnTo>
                    <a:lnTo>
                      <a:pt x="111" y="28"/>
                    </a:lnTo>
                    <a:lnTo>
                      <a:pt x="111" y="19"/>
                    </a:lnTo>
                    <a:lnTo>
                      <a:pt x="107" y="26"/>
                    </a:lnTo>
                    <a:lnTo>
                      <a:pt x="109" y="29"/>
                    </a:lnTo>
                    <a:lnTo>
                      <a:pt x="117" y="29"/>
                    </a:lnTo>
                    <a:lnTo>
                      <a:pt x="117" y="20"/>
                    </a:lnTo>
                    <a:lnTo>
                      <a:pt x="112" y="28"/>
                    </a:lnTo>
                    <a:lnTo>
                      <a:pt x="115" y="31"/>
                    </a:lnTo>
                    <a:lnTo>
                      <a:pt x="123" y="31"/>
                    </a:lnTo>
                    <a:lnTo>
                      <a:pt x="123" y="22"/>
                    </a:lnTo>
                    <a:lnTo>
                      <a:pt x="118" y="29"/>
                    </a:lnTo>
                    <a:lnTo>
                      <a:pt x="120" y="31"/>
                    </a:lnTo>
                    <a:lnTo>
                      <a:pt x="130" y="18"/>
                    </a:lnTo>
                    <a:lnTo>
                      <a:pt x="125" y="13"/>
                    </a:lnTo>
                    <a:lnTo>
                      <a:pt x="118" y="13"/>
                    </a:lnTo>
                    <a:lnTo>
                      <a:pt x="118" y="22"/>
                    </a:lnTo>
                    <a:lnTo>
                      <a:pt x="124" y="16"/>
                    </a:lnTo>
                    <a:lnTo>
                      <a:pt x="120" y="12"/>
                    </a:lnTo>
                    <a:lnTo>
                      <a:pt x="112" y="12"/>
                    </a:lnTo>
                    <a:lnTo>
                      <a:pt x="112" y="20"/>
                    </a:lnTo>
                    <a:lnTo>
                      <a:pt x="118" y="15"/>
                    </a:lnTo>
                    <a:lnTo>
                      <a:pt x="114" y="10"/>
                    </a:lnTo>
                    <a:lnTo>
                      <a:pt x="102" y="10"/>
                    </a:lnTo>
                    <a:lnTo>
                      <a:pt x="102" y="19"/>
                    </a:lnTo>
                    <a:lnTo>
                      <a:pt x="107" y="12"/>
                    </a:lnTo>
                    <a:lnTo>
                      <a:pt x="104" y="10"/>
                    </a:lnTo>
                    <a:lnTo>
                      <a:pt x="102" y="9"/>
                    </a:lnTo>
                    <a:lnTo>
                      <a:pt x="95" y="9"/>
                    </a:lnTo>
                    <a:lnTo>
                      <a:pt x="95" y="18"/>
                    </a:lnTo>
                    <a:lnTo>
                      <a:pt x="101" y="12"/>
                    </a:lnTo>
                    <a:lnTo>
                      <a:pt x="96" y="7"/>
                    </a:lnTo>
                    <a:lnTo>
                      <a:pt x="85" y="7"/>
                    </a:lnTo>
                    <a:lnTo>
                      <a:pt x="85" y="16"/>
                    </a:lnTo>
                    <a:lnTo>
                      <a:pt x="91" y="10"/>
                    </a:lnTo>
                    <a:lnTo>
                      <a:pt x="86" y="6"/>
                    </a:lnTo>
                    <a:lnTo>
                      <a:pt x="75" y="6"/>
                    </a:lnTo>
                    <a:lnTo>
                      <a:pt x="75" y="15"/>
                    </a:lnTo>
                    <a:lnTo>
                      <a:pt x="80" y="9"/>
                    </a:lnTo>
                    <a:lnTo>
                      <a:pt x="76" y="4"/>
                    </a:lnTo>
                    <a:lnTo>
                      <a:pt x="63" y="4"/>
                    </a:lnTo>
                    <a:lnTo>
                      <a:pt x="63" y="13"/>
                    </a:lnTo>
                    <a:lnTo>
                      <a:pt x="69" y="7"/>
                    </a:lnTo>
                    <a:lnTo>
                      <a:pt x="64" y="3"/>
                    </a:lnTo>
                    <a:lnTo>
                      <a:pt x="47" y="3"/>
                    </a:lnTo>
                    <a:lnTo>
                      <a:pt x="47" y="12"/>
                    </a:lnTo>
                    <a:lnTo>
                      <a:pt x="56" y="12"/>
                    </a:lnTo>
                    <a:lnTo>
                      <a:pt x="56" y="2"/>
                    </a:lnTo>
                    <a:lnTo>
                      <a:pt x="19" y="2"/>
                    </a:lnTo>
                    <a:lnTo>
                      <a:pt x="19" y="10"/>
                    </a:lnTo>
                    <a:lnTo>
                      <a:pt x="24" y="3"/>
                    </a:lnTo>
                    <a:lnTo>
                      <a:pt x="21" y="2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4" name="Freeform 2970"/>
              <p:cNvSpPr>
                <a:spLocks/>
              </p:cNvSpPr>
              <p:nvPr/>
            </p:nvSpPr>
            <p:spPr bwMode="auto">
              <a:xfrm>
                <a:off x="4103" y="1887"/>
                <a:ext cx="135" cy="77"/>
              </a:xfrm>
              <a:custGeom>
                <a:avLst/>
                <a:gdLst>
                  <a:gd name="T0" fmla="*/ 0 w 135"/>
                  <a:gd name="T1" fmla="*/ 16 h 77"/>
                  <a:gd name="T2" fmla="*/ 9 w 135"/>
                  <a:gd name="T3" fmla="*/ 20 h 77"/>
                  <a:gd name="T4" fmla="*/ 20 w 135"/>
                  <a:gd name="T5" fmla="*/ 21 h 77"/>
                  <a:gd name="T6" fmla="*/ 25 w 135"/>
                  <a:gd name="T7" fmla="*/ 14 h 77"/>
                  <a:gd name="T8" fmla="*/ 26 w 135"/>
                  <a:gd name="T9" fmla="*/ 24 h 77"/>
                  <a:gd name="T10" fmla="*/ 36 w 135"/>
                  <a:gd name="T11" fmla="*/ 29 h 77"/>
                  <a:gd name="T12" fmla="*/ 45 w 135"/>
                  <a:gd name="T13" fmla="*/ 30 h 77"/>
                  <a:gd name="T14" fmla="*/ 49 w 135"/>
                  <a:gd name="T15" fmla="*/ 23 h 77"/>
                  <a:gd name="T16" fmla="*/ 49 w 135"/>
                  <a:gd name="T17" fmla="*/ 33 h 77"/>
                  <a:gd name="T18" fmla="*/ 48 w 135"/>
                  <a:gd name="T19" fmla="*/ 36 h 77"/>
                  <a:gd name="T20" fmla="*/ 63 w 135"/>
                  <a:gd name="T21" fmla="*/ 37 h 77"/>
                  <a:gd name="T22" fmla="*/ 67 w 135"/>
                  <a:gd name="T23" fmla="*/ 30 h 77"/>
                  <a:gd name="T24" fmla="*/ 64 w 135"/>
                  <a:gd name="T25" fmla="*/ 39 h 77"/>
                  <a:gd name="T26" fmla="*/ 70 w 135"/>
                  <a:gd name="T27" fmla="*/ 43 h 77"/>
                  <a:gd name="T28" fmla="*/ 77 w 135"/>
                  <a:gd name="T29" fmla="*/ 45 h 77"/>
                  <a:gd name="T30" fmla="*/ 81 w 135"/>
                  <a:gd name="T31" fmla="*/ 39 h 77"/>
                  <a:gd name="T32" fmla="*/ 83 w 135"/>
                  <a:gd name="T33" fmla="*/ 49 h 77"/>
                  <a:gd name="T34" fmla="*/ 92 w 135"/>
                  <a:gd name="T35" fmla="*/ 52 h 77"/>
                  <a:gd name="T36" fmla="*/ 93 w 135"/>
                  <a:gd name="T37" fmla="*/ 45 h 77"/>
                  <a:gd name="T38" fmla="*/ 96 w 135"/>
                  <a:gd name="T39" fmla="*/ 58 h 77"/>
                  <a:gd name="T40" fmla="*/ 103 w 135"/>
                  <a:gd name="T41" fmla="*/ 59 h 77"/>
                  <a:gd name="T42" fmla="*/ 105 w 135"/>
                  <a:gd name="T43" fmla="*/ 52 h 77"/>
                  <a:gd name="T44" fmla="*/ 103 w 135"/>
                  <a:gd name="T45" fmla="*/ 61 h 77"/>
                  <a:gd name="T46" fmla="*/ 115 w 135"/>
                  <a:gd name="T47" fmla="*/ 71 h 77"/>
                  <a:gd name="T48" fmla="*/ 122 w 135"/>
                  <a:gd name="T49" fmla="*/ 72 h 77"/>
                  <a:gd name="T50" fmla="*/ 115 w 135"/>
                  <a:gd name="T51" fmla="*/ 65 h 77"/>
                  <a:gd name="T52" fmla="*/ 118 w 135"/>
                  <a:gd name="T53" fmla="*/ 71 h 77"/>
                  <a:gd name="T54" fmla="*/ 135 w 135"/>
                  <a:gd name="T55" fmla="*/ 68 h 77"/>
                  <a:gd name="T56" fmla="*/ 132 w 135"/>
                  <a:gd name="T57" fmla="*/ 62 h 77"/>
                  <a:gd name="T58" fmla="*/ 122 w 135"/>
                  <a:gd name="T59" fmla="*/ 53 h 77"/>
                  <a:gd name="T60" fmla="*/ 116 w 135"/>
                  <a:gd name="T61" fmla="*/ 50 h 77"/>
                  <a:gd name="T62" fmla="*/ 106 w 135"/>
                  <a:gd name="T63" fmla="*/ 53 h 77"/>
                  <a:gd name="T64" fmla="*/ 112 w 135"/>
                  <a:gd name="T65" fmla="*/ 52 h 77"/>
                  <a:gd name="T66" fmla="*/ 103 w 135"/>
                  <a:gd name="T67" fmla="*/ 40 h 77"/>
                  <a:gd name="T68" fmla="*/ 95 w 135"/>
                  <a:gd name="T69" fmla="*/ 46 h 77"/>
                  <a:gd name="T70" fmla="*/ 100 w 135"/>
                  <a:gd name="T71" fmla="*/ 45 h 77"/>
                  <a:gd name="T72" fmla="*/ 97 w 135"/>
                  <a:gd name="T73" fmla="*/ 36 h 77"/>
                  <a:gd name="T74" fmla="*/ 83 w 135"/>
                  <a:gd name="T75" fmla="*/ 40 h 77"/>
                  <a:gd name="T76" fmla="*/ 86 w 135"/>
                  <a:gd name="T77" fmla="*/ 33 h 77"/>
                  <a:gd name="T78" fmla="*/ 77 w 135"/>
                  <a:gd name="T79" fmla="*/ 26 h 77"/>
                  <a:gd name="T80" fmla="*/ 70 w 135"/>
                  <a:gd name="T81" fmla="*/ 24 h 77"/>
                  <a:gd name="T82" fmla="*/ 67 w 135"/>
                  <a:gd name="T83" fmla="*/ 32 h 77"/>
                  <a:gd name="T84" fmla="*/ 70 w 135"/>
                  <a:gd name="T85" fmla="*/ 23 h 77"/>
                  <a:gd name="T86" fmla="*/ 65 w 135"/>
                  <a:gd name="T87" fmla="*/ 23 h 77"/>
                  <a:gd name="T88" fmla="*/ 65 w 135"/>
                  <a:gd name="T89" fmla="*/ 17 h 77"/>
                  <a:gd name="T90" fmla="*/ 55 w 135"/>
                  <a:gd name="T91" fmla="*/ 16 h 77"/>
                  <a:gd name="T92" fmla="*/ 47 w 135"/>
                  <a:gd name="T93" fmla="*/ 14 h 77"/>
                  <a:gd name="T94" fmla="*/ 44 w 135"/>
                  <a:gd name="T95" fmla="*/ 21 h 77"/>
                  <a:gd name="T96" fmla="*/ 44 w 135"/>
                  <a:gd name="T97" fmla="*/ 13 h 77"/>
                  <a:gd name="T98" fmla="*/ 36 w 135"/>
                  <a:gd name="T99" fmla="*/ 10 h 77"/>
                  <a:gd name="T100" fmla="*/ 32 w 135"/>
                  <a:gd name="T101" fmla="*/ 10 h 77"/>
                  <a:gd name="T102" fmla="*/ 23 w 135"/>
                  <a:gd name="T103" fmla="*/ 4 h 77"/>
                  <a:gd name="T104" fmla="*/ 17 w 135"/>
                  <a:gd name="T105" fmla="*/ 3 h 77"/>
                  <a:gd name="T106" fmla="*/ 12 w 135"/>
                  <a:gd name="T107" fmla="*/ 1 h 77"/>
                  <a:gd name="T108" fmla="*/ 1 w 135"/>
                  <a:gd name="T109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5" h="77">
                    <a:moveTo>
                      <a:pt x="0" y="0"/>
                    </a:moveTo>
                    <a:lnTo>
                      <a:pt x="0" y="17"/>
                    </a:lnTo>
                    <a:lnTo>
                      <a:pt x="4" y="17"/>
                    </a:lnTo>
                    <a:lnTo>
                      <a:pt x="4" y="8"/>
                    </a:lnTo>
                    <a:lnTo>
                      <a:pt x="0" y="16"/>
                    </a:lnTo>
                    <a:lnTo>
                      <a:pt x="3" y="19"/>
                    </a:lnTo>
                    <a:lnTo>
                      <a:pt x="9" y="19"/>
                    </a:lnTo>
                    <a:lnTo>
                      <a:pt x="9" y="10"/>
                    </a:lnTo>
                    <a:lnTo>
                      <a:pt x="6" y="19"/>
                    </a:lnTo>
                    <a:lnTo>
                      <a:pt x="9" y="20"/>
                    </a:lnTo>
                    <a:lnTo>
                      <a:pt x="15" y="20"/>
                    </a:lnTo>
                    <a:lnTo>
                      <a:pt x="15" y="11"/>
                    </a:lnTo>
                    <a:lnTo>
                      <a:pt x="12" y="20"/>
                    </a:lnTo>
                    <a:lnTo>
                      <a:pt x="15" y="21"/>
                    </a:lnTo>
                    <a:lnTo>
                      <a:pt x="20" y="21"/>
                    </a:lnTo>
                    <a:lnTo>
                      <a:pt x="20" y="13"/>
                    </a:lnTo>
                    <a:lnTo>
                      <a:pt x="16" y="20"/>
                    </a:lnTo>
                    <a:lnTo>
                      <a:pt x="19" y="23"/>
                    </a:lnTo>
                    <a:lnTo>
                      <a:pt x="25" y="23"/>
                    </a:lnTo>
                    <a:lnTo>
                      <a:pt x="25" y="14"/>
                    </a:lnTo>
                    <a:lnTo>
                      <a:pt x="20" y="21"/>
                    </a:lnTo>
                    <a:lnTo>
                      <a:pt x="23" y="24"/>
                    </a:lnTo>
                    <a:lnTo>
                      <a:pt x="29" y="24"/>
                    </a:lnTo>
                    <a:lnTo>
                      <a:pt x="29" y="16"/>
                    </a:lnTo>
                    <a:lnTo>
                      <a:pt x="26" y="24"/>
                    </a:lnTo>
                    <a:lnTo>
                      <a:pt x="29" y="26"/>
                    </a:lnTo>
                    <a:lnTo>
                      <a:pt x="33" y="26"/>
                    </a:lnTo>
                    <a:lnTo>
                      <a:pt x="33" y="17"/>
                    </a:lnTo>
                    <a:lnTo>
                      <a:pt x="31" y="26"/>
                    </a:lnTo>
                    <a:lnTo>
                      <a:pt x="36" y="29"/>
                    </a:lnTo>
                    <a:lnTo>
                      <a:pt x="42" y="29"/>
                    </a:lnTo>
                    <a:lnTo>
                      <a:pt x="42" y="20"/>
                    </a:lnTo>
                    <a:lnTo>
                      <a:pt x="38" y="27"/>
                    </a:lnTo>
                    <a:lnTo>
                      <a:pt x="41" y="30"/>
                    </a:lnTo>
                    <a:lnTo>
                      <a:pt x="45" y="30"/>
                    </a:lnTo>
                    <a:lnTo>
                      <a:pt x="45" y="21"/>
                    </a:lnTo>
                    <a:lnTo>
                      <a:pt x="41" y="29"/>
                    </a:lnTo>
                    <a:lnTo>
                      <a:pt x="44" y="32"/>
                    </a:lnTo>
                    <a:lnTo>
                      <a:pt x="49" y="32"/>
                    </a:lnTo>
                    <a:lnTo>
                      <a:pt x="49" y="23"/>
                    </a:lnTo>
                    <a:lnTo>
                      <a:pt x="41" y="23"/>
                    </a:lnTo>
                    <a:lnTo>
                      <a:pt x="41" y="33"/>
                    </a:lnTo>
                    <a:lnTo>
                      <a:pt x="52" y="33"/>
                    </a:lnTo>
                    <a:lnTo>
                      <a:pt x="52" y="24"/>
                    </a:lnTo>
                    <a:lnTo>
                      <a:pt x="49" y="33"/>
                    </a:lnTo>
                    <a:lnTo>
                      <a:pt x="52" y="34"/>
                    </a:lnTo>
                    <a:lnTo>
                      <a:pt x="57" y="34"/>
                    </a:lnTo>
                    <a:lnTo>
                      <a:pt x="57" y="26"/>
                    </a:lnTo>
                    <a:lnTo>
                      <a:pt x="48" y="26"/>
                    </a:lnTo>
                    <a:lnTo>
                      <a:pt x="48" y="36"/>
                    </a:lnTo>
                    <a:lnTo>
                      <a:pt x="58" y="36"/>
                    </a:lnTo>
                    <a:lnTo>
                      <a:pt x="58" y="27"/>
                    </a:lnTo>
                    <a:lnTo>
                      <a:pt x="54" y="34"/>
                    </a:lnTo>
                    <a:lnTo>
                      <a:pt x="57" y="37"/>
                    </a:lnTo>
                    <a:lnTo>
                      <a:pt x="63" y="37"/>
                    </a:lnTo>
                    <a:lnTo>
                      <a:pt x="63" y="29"/>
                    </a:lnTo>
                    <a:lnTo>
                      <a:pt x="60" y="37"/>
                    </a:lnTo>
                    <a:lnTo>
                      <a:pt x="63" y="39"/>
                    </a:lnTo>
                    <a:lnTo>
                      <a:pt x="67" y="39"/>
                    </a:lnTo>
                    <a:lnTo>
                      <a:pt x="67" y="30"/>
                    </a:lnTo>
                    <a:lnTo>
                      <a:pt x="58" y="30"/>
                    </a:lnTo>
                    <a:lnTo>
                      <a:pt x="58" y="40"/>
                    </a:lnTo>
                    <a:lnTo>
                      <a:pt x="68" y="40"/>
                    </a:lnTo>
                    <a:lnTo>
                      <a:pt x="68" y="32"/>
                    </a:lnTo>
                    <a:lnTo>
                      <a:pt x="64" y="39"/>
                    </a:lnTo>
                    <a:lnTo>
                      <a:pt x="67" y="42"/>
                    </a:lnTo>
                    <a:lnTo>
                      <a:pt x="71" y="42"/>
                    </a:lnTo>
                    <a:lnTo>
                      <a:pt x="71" y="33"/>
                    </a:lnTo>
                    <a:lnTo>
                      <a:pt x="67" y="40"/>
                    </a:lnTo>
                    <a:lnTo>
                      <a:pt x="70" y="43"/>
                    </a:lnTo>
                    <a:lnTo>
                      <a:pt x="74" y="43"/>
                    </a:lnTo>
                    <a:lnTo>
                      <a:pt x="74" y="34"/>
                    </a:lnTo>
                    <a:lnTo>
                      <a:pt x="70" y="42"/>
                    </a:lnTo>
                    <a:lnTo>
                      <a:pt x="73" y="45"/>
                    </a:lnTo>
                    <a:lnTo>
                      <a:pt x="77" y="45"/>
                    </a:lnTo>
                    <a:lnTo>
                      <a:pt x="77" y="36"/>
                    </a:lnTo>
                    <a:lnTo>
                      <a:pt x="73" y="43"/>
                    </a:lnTo>
                    <a:lnTo>
                      <a:pt x="77" y="48"/>
                    </a:lnTo>
                    <a:lnTo>
                      <a:pt x="81" y="48"/>
                    </a:lnTo>
                    <a:lnTo>
                      <a:pt x="81" y="39"/>
                    </a:lnTo>
                    <a:lnTo>
                      <a:pt x="77" y="46"/>
                    </a:lnTo>
                    <a:lnTo>
                      <a:pt x="80" y="49"/>
                    </a:lnTo>
                    <a:lnTo>
                      <a:pt x="86" y="49"/>
                    </a:lnTo>
                    <a:lnTo>
                      <a:pt x="86" y="40"/>
                    </a:lnTo>
                    <a:lnTo>
                      <a:pt x="83" y="49"/>
                    </a:lnTo>
                    <a:lnTo>
                      <a:pt x="86" y="50"/>
                    </a:lnTo>
                    <a:lnTo>
                      <a:pt x="89" y="42"/>
                    </a:lnTo>
                    <a:lnTo>
                      <a:pt x="80" y="42"/>
                    </a:lnTo>
                    <a:lnTo>
                      <a:pt x="80" y="52"/>
                    </a:lnTo>
                    <a:lnTo>
                      <a:pt x="92" y="52"/>
                    </a:lnTo>
                    <a:lnTo>
                      <a:pt x="92" y="43"/>
                    </a:lnTo>
                    <a:lnTo>
                      <a:pt x="83" y="43"/>
                    </a:lnTo>
                    <a:lnTo>
                      <a:pt x="83" y="53"/>
                    </a:lnTo>
                    <a:lnTo>
                      <a:pt x="93" y="53"/>
                    </a:lnTo>
                    <a:lnTo>
                      <a:pt x="93" y="45"/>
                    </a:lnTo>
                    <a:lnTo>
                      <a:pt x="89" y="52"/>
                    </a:lnTo>
                    <a:lnTo>
                      <a:pt x="92" y="55"/>
                    </a:lnTo>
                    <a:lnTo>
                      <a:pt x="90" y="53"/>
                    </a:lnTo>
                    <a:lnTo>
                      <a:pt x="95" y="56"/>
                    </a:lnTo>
                    <a:lnTo>
                      <a:pt x="96" y="58"/>
                    </a:lnTo>
                    <a:lnTo>
                      <a:pt x="100" y="58"/>
                    </a:lnTo>
                    <a:lnTo>
                      <a:pt x="100" y="49"/>
                    </a:lnTo>
                    <a:lnTo>
                      <a:pt x="96" y="56"/>
                    </a:lnTo>
                    <a:lnTo>
                      <a:pt x="99" y="59"/>
                    </a:lnTo>
                    <a:lnTo>
                      <a:pt x="103" y="59"/>
                    </a:lnTo>
                    <a:lnTo>
                      <a:pt x="103" y="50"/>
                    </a:lnTo>
                    <a:lnTo>
                      <a:pt x="95" y="50"/>
                    </a:lnTo>
                    <a:lnTo>
                      <a:pt x="95" y="61"/>
                    </a:lnTo>
                    <a:lnTo>
                      <a:pt x="105" y="61"/>
                    </a:lnTo>
                    <a:lnTo>
                      <a:pt x="105" y="52"/>
                    </a:lnTo>
                    <a:lnTo>
                      <a:pt x="100" y="59"/>
                    </a:lnTo>
                    <a:lnTo>
                      <a:pt x="103" y="62"/>
                    </a:lnTo>
                    <a:lnTo>
                      <a:pt x="108" y="62"/>
                    </a:lnTo>
                    <a:lnTo>
                      <a:pt x="108" y="53"/>
                    </a:lnTo>
                    <a:lnTo>
                      <a:pt x="103" y="61"/>
                    </a:lnTo>
                    <a:lnTo>
                      <a:pt x="109" y="66"/>
                    </a:lnTo>
                    <a:lnTo>
                      <a:pt x="112" y="68"/>
                    </a:lnTo>
                    <a:lnTo>
                      <a:pt x="115" y="59"/>
                    </a:lnTo>
                    <a:lnTo>
                      <a:pt x="111" y="66"/>
                    </a:lnTo>
                    <a:lnTo>
                      <a:pt x="115" y="71"/>
                    </a:lnTo>
                    <a:lnTo>
                      <a:pt x="119" y="71"/>
                    </a:lnTo>
                    <a:lnTo>
                      <a:pt x="119" y="62"/>
                    </a:lnTo>
                    <a:lnTo>
                      <a:pt x="115" y="69"/>
                    </a:lnTo>
                    <a:lnTo>
                      <a:pt x="118" y="72"/>
                    </a:lnTo>
                    <a:lnTo>
                      <a:pt x="122" y="72"/>
                    </a:lnTo>
                    <a:lnTo>
                      <a:pt x="122" y="64"/>
                    </a:lnTo>
                    <a:lnTo>
                      <a:pt x="118" y="71"/>
                    </a:lnTo>
                    <a:lnTo>
                      <a:pt x="119" y="72"/>
                    </a:lnTo>
                    <a:lnTo>
                      <a:pt x="124" y="65"/>
                    </a:lnTo>
                    <a:lnTo>
                      <a:pt x="115" y="65"/>
                    </a:lnTo>
                    <a:lnTo>
                      <a:pt x="115" y="75"/>
                    </a:lnTo>
                    <a:lnTo>
                      <a:pt x="127" y="75"/>
                    </a:lnTo>
                    <a:lnTo>
                      <a:pt x="127" y="66"/>
                    </a:lnTo>
                    <a:lnTo>
                      <a:pt x="118" y="66"/>
                    </a:lnTo>
                    <a:lnTo>
                      <a:pt x="118" y="71"/>
                    </a:lnTo>
                    <a:lnTo>
                      <a:pt x="124" y="77"/>
                    </a:lnTo>
                    <a:lnTo>
                      <a:pt x="134" y="64"/>
                    </a:lnTo>
                    <a:lnTo>
                      <a:pt x="132" y="62"/>
                    </a:lnTo>
                    <a:lnTo>
                      <a:pt x="127" y="68"/>
                    </a:lnTo>
                    <a:lnTo>
                      <a:pt x="135" y="68"/>
                    </a:lnTo>
                    <a:lnTo>
                      <a:pt x="135" y="58"/>
                    </a:lnTo>
                    <a:lnTo>
                      <a:pt x="124" y="58"/>
                    </a:lnTo>
                    <a:lnTo>
                      <a:pt x="124" y="66"/>
                    </a:lnTo>
                    <a:lnTo>
                      <a:pt x="132" y="66"/>
                    </a:lnTo>
                    <a:lnTo>
                      <a:pt x="132" y="62"/>
                    </a:lnTo>
                    <a:lnTo>
                      <a:pt x="125" y="55"/>
                    </a:lnTo>
                    <a:lnTo>
                      <a:pt x="121" y="55"/>
                    </a:lnTo>
                    <a:lnTo>
                      <a:pt x="121" y="64"/>
                    </a:lnTo>
                    <a:lnTo>
                      <a:pt x="127" y="58"/>
                    </a:lnTo>
                    <a:lnTo>
                      <a:pt x="122" y="53"/>
                    </a:lnTo>
                    <a:lnTo>
                      <a:pt x="118" y="53"/>
                    </a:lnTo>
                    <a:lnTo>
                      <a:pt x="118" y="62"/>
                    </a:lnTo>
                    <a:lnTo>
                      <a:pt x="124" y="56"/>
                    </a:lnTo>
                    <a:lnTo>
                      <a:pt x="119" y="52"/>
                    </a:lnTo>
                    <a:lnTo>
                      <a:pt x="116" y="50"/>
                    </a:lnTo>
                    <a:lnTo>
                      <a:pt x="112" y="58"/>
                    </a:lnTo>
                    <a:lnTo>
                      <a:pt x="118" y="52"/>
                    </a:lnTo>
                    <a:lnTo>
                      <a:pt x="111" y="45"/>
                    </a:lnTo>
                    <a:lnTo>
                      <a:pt x="106" y="45"/>
                    </a:lnTo>
                    <a:lnTo>
                      <a:pt x="106" y="53"/>
                    </a:lnTo>
                    <a:lnTo>
                      <a:pt x="112" y="48"/>
                    </a:lnTo>
                    <a:lnTo>
                      <a:pt x="108" y="43"/>
                    </a:lnTo>
                    <a:lnTo>
                      <a:pt x="103" y="43"/>
                    </a:lnTo>
                    <a:lnTo>
                      <a:pt x="103" y="52"/>
                    </a:lnTo>
                    <a:lnTo>
                      <a:pt x="112" y="52"/>
                    </a:lnTo>
                    <a:lnTo>
                      <a:pt x="112" y="42"/>
                    </a:lnTo>
                    <a:lnTo>
                      <a:pt x="102" y="42"/>
                    </a:lnTo>
                    <a:lnTo>
                      <a:pt x="102" y="50"/>
                    </a:lnTo>
                    <a:lnTo>
                      <a:pt x="108" y="45"/>
                    </a:lnTo>
                    <a:lnTo>
                      <a:pt x="103" y="40"/>
                    </a:lnTo>
                    <a:lnTo>
                      <a:pt x="99" y="40"/>
                    </a:lnTo>
                    <a:lnTo>
                      <a:pt x="99" y="49"/>
                    </a:lnTo>
                    <a:lnTo>
                      <a:pt x="105" y="42"/>
                    </a:lnTo>
                    <a:lnTo>
                      <a:pt x="100" y="39"/>
                    </a:lnTo>
                    <a:lnTo>
                      <a:pt x="95" y="46"/>
                    </a:lnTo>
                    <a:lnTo>
                      <a:pt x="100" y="40"/>
                    </a:lnTo>
                    <a:lnTo>
                      <a:pt x="96" y="36"/>
                    </a:lnTo>
                    <a:lnTo>
                      <a:pt x="92" y="36"/>
                    </a:lnTo>
                    <a:lnTo>
                      <a:pt x="92" y="45"/>
                    </a:lnTo>
                    <a:lnTo>
                      <a:pt x="100" y="45"/>
                    </a:lnTo>
                    <a:lnTo>
                      <a:pt x="100" y="34"/>
                    </a:lnTo>
                    <a:lnTo>
                      <a:pt x="89" y="34"/>
                    </a:lnTo>
                    <a:lnTo>
                      <a:pt x="89" y="43"/>
                    </a:lnTo>
                    <a:lnTo>
                      <a:pt x="97" y="43"/>
                    </a:lnTo>
                    <a:lnTo>
                      <a:pt x="97" y="36"/>
                    </a:lnTo>
                    <a:lnTo>
                      <a:pt x="93" y="34"/>
                    </a:lnTo>
                    <a:lnTo>
                      <a:pt x="90" y="33"/>
                    </a:lnTo>
                    <a:lnTo>
                      <a:pt x="89" y="32"/>
                    </a:lnTo>
                    <a:lnTo>
                      <a:pt x="83" y="32"/>
                    </a:lnTo>
                    <a:lnTo>
                      <a:pt x="83" y="40"/>
                    </a:lnTo>
                    <a:lnTo>
                      <a:pt x="89" y="34"/>
                    </a:lnTo>
                    <a:lnTo>
                      <a:pt x="84" y="30"/>
                    </a:lnTo>
                    <a:lnTo>
                      <a:pt x="80" y="30"/>
                    </a:lnTo>
                    <a:lnTo>
                      <a:pt x="80" y="39"/>
                    </a:lnTo>
                    <a:lnTo>
                      <a:pt x="86" y="33"/>
                    </a:lnTo>
                    <a:lnTo>
                      <a:pt x="80" y="27"/>
                    </a:lnTo>
                    <a:lnTo>
                      <a:pt x="76" y="27"/>
                    </a:lnTo>
                    <a:lnTo>
                      <a:pt x="76" y="36"/>
                    </a:lnTo>
                    <a:lnTo>
                      <a:pt x="81" y="30"/>
                    </a:lnTo>
                    <a:lnTo>
                      <a:pt x="77" y="26"/>
                    </a:lnTo>
                    <a:lnTo>
                      <a:pt x="73" y="26"/>
                    </a:lnTo>
                    <a:lnTo>
                      <a:pt x="73" y="34"/>
                    </a:lnTo>
                    <a:lnTo>
                      <a:pt x="79" y="29"/>
                    </a:lnTo>
                    <a:lnTo>
                      <a:pt x="74" y="24"/>
                    </a:lnTo>
                    <a:lnTo>
                      <a:pt x="70" y="24"/>
                    </a:lnTo>
                    <a:lnTo>
                      <a:pt x="70" y="33"/>
                    </a:lnTo>
                    <a:lnTo>
                      <a:pt x="76" y="27"/>
                    </a:lnTo>
                    <a:lnTo>
                      <a:pt x="71" y="23"/>
                    </a:lnTo>
                    <a:lnTo>
                      <a:pt x="67" y="23"/>
                    </a:lnTo>
                    <a:lnTo>
                      <a:pt x="67" y="32"/>
                    </a:lnTo>
                    <a:lnTo>
                      <a:pt x="76" y="32"/>
                    </a:lnTo>
                    <a:lnTo>
                      <a:pt x="76" y="21"/>
                    </a:lnTo>
                    <a:lnTo>
                      <a:pt x="65" y="21"/>
                    </a:lnTo>
                    <a:lnTo>
                      <a:pt x="65" y="30"/>
                    </a:lnTo>
                    <a:lnTo>
                      <a:pt x="70" y="23"/>
                    </a:lnTo>
                    <a:lnTo>
                      <a:pt x="67" y="21"/>
                    </a:lnTo>
                    <a:lnTo>
                      <a:pt x="65" y="20"/>
                    </a:lnTo>
                    <a:lnTo>
                      <a:pt x="60" y="20"/>
                    </a:lnTo>
                    <a:lnTo>
                      <a:pt x="60" y="29"/>
                    </a:lnTo>
                    <a:lnTo>
                      <a:pt x="65" y="23"/>
                    </a:lnTo>
                    <a:lnTo>
                      <a:pt x="61" y="19"/>
                    </a:lnTo>
                    <a:lnTo>
                      <a:pt x="57" y="19"/>
                    </a:lnTo>
                    <a:lnTo>
                      <a:pt x="57" y="27"/>
                    </a:lnTo>
                    <a:lnTo>
                      <a:pt x="65" y="27"/>
                    </a:lnTo>
                    <a:lnTo>
                      <a:pt x="65" y="17"/>
                    </a:lnTo>
                    <a:lnTo>
                      <a:pt x="55" y="17"/>
                    </a:lnTo>
                    <a:lnTo>
                      <a:pt x="55" y="26"/>
                    </a:lnTo>
                    <a:lnTo>
                      <a:pt x="60" y="19"/>
                    </a:lnTo>
                    <a:lnTo>
                      <a:pt x="57" y="17"/>
                    </a:lnTo>
                    <a:lnTo>
                      <a:pt x="55" y="16"/>
                    </a:lnTo>
                    <a:lnTo>
                      <a:pt x="49" y="16"/>
                    </a:lnTo>
                    <a:lnTo>
                      <a:pt x="49" y="24"/>
                    </a:lnTo>
                    <a:lnTo>
                      <a:pt x="58" y="24"/>
                    </a:lnTo>
                    <a:lnTo>
                      <a:pt x="58" y="14"/>
                    </a:lnTo>
                    <a:lnTo>
                      <a:pt x="47" y="14"/>
                    </a:lnTo>
                    <a:lnTo>
                      <a:pt x="47" y="23"/>
                    </a:lnTo>
                    <a:lnTo>
                      <a:pt x="52" y="17"/>
                    </a:lnTo>
                    <a:lnTo>
                      <a:pt x="48" y="13"/>
                    </a:lnTo>
                    <a:lnTo>
                      <a:pt x="44" y="13"/>
                    </a:lnTo>
                    <a:lnTo>
                      <a:pt x="44" y="21"/>
                    </a:lnTo>
                    <a:lnTo>
                      <a:pt x="49" y="16"/>
                    </a:lnTo>
                    <a:lnTo>
                      <a:pt x="45" y="11"/>
                    </a:lnTo>
                    <a:lnTo>
                      <a:pt x="39" y="11"/>
                    </a:lnTo>
                    <a:lnTo>
                      <a:pt x="39" y="20"/>
                    </a:lnTo>
                    <a:lnTo>
                      <a:pt x="44" y="13"/>
                    </a:lnTo>
                    <a:lnTo>
                      <a:pt x="38" y="10"/>
                    </a:lnTo>
                    <a:lnTo>
                      <a:pt x="36" y="8"/>
                    </a:lnTo>
                    <a:lnTo>
                      <a:pt x="32" y="8"/>
                    </a:lnTo>
                    <a:lnTo>
                      <a:pt x="32" y="17"/>
                    </a:lnTo>
                    <a:lnTo>
                      <a:pt x="36" y="10"/>
                    </a:lnTo>
                    <a:lnTo>
                      <a:pt x="33" y="8"/>
                    </a:lnTo>
                    <a:lnTo>
                      <a:pt x="32" y="7"/>
                    </a:lnTo>
                    <a:lnTo>
                      <a:pt x="26" y="7"/>
                    </a:lnTo>
                    <a:lnTo>
                      <a:pt x="26" y="16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5"/>
                    </a:lnTo>
                    <a:lnTo>
                      <a:pt x="22" y="14"/>
                    </a:lnTo>
                    <a:lnTo>
                      <a:pt x="28" y="8"/>
                    </a:lnTo>
                    <a:lnTo>
                      <a:pt x="23" y="4"/>
                    </a:lnTo>
                    <a:lnTo>
                      <a:pt x="17" y="4"/>
                    </a:lnTo>
                    <a:lnTo>
                      <a:pt x="17" y="13"/>
                    </a:lnTo>
                    <a:lnTo>
                      <a:pt x="22" y="5"/>
                    </a:lnTo>
                    <a:lnTo>
                      <a:pt x="19" y="4"/>
                    </a:lnTo>
                    <a:lnTo>
                      <a:pt x="17" y="3"/>
                    </a:lnTo>
                    <a:lnTo>
                      <a:pt x="12" y="3"/>
                    </a:lnTo>
                    <a:lnTo>
                      <a:pt x="12" y="11"/>
                    </a:lnTo>
                    <a:lnTo>
                      <a:pt x="16" y="4"/>
                    </a:lnTo>
                    <a:lnTo>
                      <a:pt x="13" y="3"/>
                    </a:lnTo>
                    <a:lnTo>
                      <a:pt x="12" y="1"/>
                    </a:lnTo>
                    <a:lnTo>
                      <a:pt x="6" y="1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5" name="Freeform 2971"/>
              <p:cNvSpPr>
                <a:spLocks/>
              </p:cNvSpPr>
              <p:nvPr/>
            </p:nvSpPr>
            <p:spPr bwMode="auto">
              <a:xfrm>
                <a:off x="4227" y="1949"/>
                <a:ext cx="103" cy="61"/>
              </a:xfrm>
              <a:custGeom>
                <a:avLst/>
                <a:gdLst>
                  <a:gd name="T0" fmla="*/ 8 w 103"/>
                  <a:gd name="T1" fmla="*/ 18 h 61"/>
                  <a:gd name="T2" fmla="*/ 13 w 103"/>
                  <a:gd name="T3" fmla="*/ 19 h 61"/>
                  <a:gd name="T4" fmla="*/ 17 w 103"/>
                  <a:gd name="T5" fmla="*/ 20 h 61"/>
                  <a:gd name="T6" fmla="*/ 20 w 103"/>
                  <a:gd name="T7" fmla="*/ 22 h 61"/>
                  <a:gd name="T8" fmla="*/ 27 w 103"/>
                  <a:gd name="T9" fmla="*/ 23 h 61"/>
                  <a:gd name="T10" fmla="*/ 29 w 103"/>
                  <a:gd name="T11" fmla="*/ 26 h 61"/>
                  <a:gd name="T12" fmla="*/ 32 w 103"/>
                  <a:gd name="T13" fmla="*/ 28 h 61"/>
                  <a:gd name="T14" fmla="*/ 29 w 103"/>
                  <a:gd name="T15" fmla="*/ 29 h 61"/>
                  <a:gd name="T16" fmla="*/ 32 w 103"/>
                  <a:gd name="T17" fmla="*/ 31 h 61"/>
                  <a:gd name="T18" fmla="*/ 42 w 103"/>
                  <a:gd name="T19" fmla="*/ 32 h 61"/>
                  <a:gd name="T20" fmla="*/ 45 w 103"/>
                  <a:gd name="T21" fmla="*/ 34 h 61"/>
                  <a:gd name="T22" fmla="*/ 51 w 103"/>
                  <a:gd name="T23" fmla="*/ 35 h 61"/>
                  <a:gd name="T24" fmla="*/ 56 w 103"/>
                  <a:gd name="T25" fmla="*/ 36 h 61"/>
                  <a:gd name="T26" fmla="*/ 59 w 103"/>
                  <a:gd name="T27" fmla="*/ 38 h 61"/>
                  <a:gd name="T28" fmla="*/ 62 w 103"/>
                  <a:gd name="T29" fmla="*/ 39 h 61"/>
                  <a:gd name="T30" fmla="*/ 67 w 103"/>
                  <a:gd name="T31" fmla="*/ 42 h 61"/>
                  <a:gd name="T32" fmla="*/ 69 w 103"/>
                  <a:gd name="T33" fmla="*/ 44 h 61"/>
                  <a:gd name="T34" fmla="*/ 72 w 103"/>
                  <a:gd name="T35" fmla="*/ 45 h 61"/>
                  <a:gd name="T36" fmla="*/ 75 w 103"/>
                  <a:gd name="T37" fmla="*/ 47 h 61"/>
                  <a:gd name="T38" fmla="*/ 72 w 103"/>
                  <a:gd name="T39" fmla="*/ 47 h 61"/>
                  <a:gd name="T40" fmla="*/ 83 w 103"/>
                  <a:gd name="T41" fmla="*/ 42 h 61"/>
                  <a:gd name="T42" fmla="*/ 85 w 103"/>
                  <a:gd name="T43" fmla="*/ 44 h 61"/>
                  <a:gd name="T44" fmla="*/ 88 w 103"/>
                  <a:gd name="T45" fmla="*/ 45 h 61"/>
                  <a:gd name="T46" fmla="*/ 90 w 103"/>
                  <a:gd name="T47" fmla="*/ 47 h 61"/>
                  <a:gd name="T48" fmla="*/ 94 w 103"/>
                  <a:gd name="T49" fmla="*/ 50 h 61"/>
                  <a:gd name="T50" fmla="*/ 100 w 103"/>
                  <a:gd name="T51" fmla="*/ 61 h 61"/>
                  <a:gd name="T52" fmla="*/ 103 w 103"/>
                  <a:gd name="T53" fmla="*/ 45 h 61"/>
                  <a:gd name="T54" fmla="*/ 99 w 103"/>
                  <a:gd name="T55" fmla="*/ 42 h 61"/>
                  <a:gd name="T56" fmla="*/ 93 w 103"/>
                  <a:gd name="T57" fmla="*/ 38 h 61"/>
                  <a:gd name="T58" fmla="*/ 97 w 103"/>
                  <a:gd name="T59" fmla="*/ 36 h 61"/>
                  <a:gd name="T60" fmla="*/ 94 w 103"/>
                  <a:gd name="T61" fmla="*/ 35 h 61"/>
                  <a:gd name="T62" fmla="*/ 85 w 103"/>
                  <a:gd name="T63" fmla="*/ 34 h 61"/>
                  <a:gd name="T64" fmla="*/ 83 w 103"/>
                  <a:gd name="T65" fmla="*/ 32 h 61"/>
                  <a:gd name="T66" fmla="*/ 72 w 103"/>
                  <a:gd name="T67" fmla="*/ 29 h 61"/>
                  <a:gd name="T68" fmla="*/ 71 w 103"/>
                  <a:gd name="T69" fmla="*/ 28 h 61"/>
                  <a:gd name="T70" fmla="*/ 68 w 103"/>
                  <a:gd name="T71" fmla="*/ 26 h 61"/>
                  <a:gd name="T72" fmla="*/ 65 w 103"/>
                  <a:gd name="T73" fmla="*/ 25 h 61"/>
                  <a:gd name="T74" fmla="*/ 59 w 103"/>
                  <a:gd name="T75" fmla="*/ 22 h 61"/>
                  <a:gd name="T76" fmla="*/ 56 w 103"/>
                  <a:gd name="T77" fmla="*/ 20 h 61"/>
                  <a:gd name="T78" fmla="*/ 53 w 103"/>
                  <a:gd name="T79" fmla="*/ 19 h 61"/>
                  <a:gd name="T80" fmla="*/ 56 w 103"/>
                  <a:gd name="T81" fmla="*/ 19 h 61"/>
                  <a:gd name="T82" fmla="*/ 48 w 103"/>
                  <a:gd name="T83" fmla="*/ 25 h 61"/>
                  <a:gd name="T84" fmla="*/ 45 w 103"/>
                  <a:gd name="T85" fmla="*/ 23 h 61"/>
                  <a:gd name="T86" fmla="*/ 40 w 103"/>
                  <a:gd name="T87" fmla="*/ 22 h 61"/>
                  <a:gd name="T88" fmla="*/ 37 w 103"/>
                  <a:gd name="T89" fmla="*/ 20 h 61"/>
                  <a:gd name="T90" fmla="*/ 35 w 103"/>
                  <a:gd name="T91" fmla="*/ 19 h 61"/>
                  <a:gd name="T92" fmla="*/ 32 w 103"/>
                  <a:gd name="T93" fmla="*/ 18 h 61"/>
                  <a:gd name="T94" fmla="*/ 35 w 103"/>
                  <a:gd name="T95" fmla="*/ 10 h 61"/>
                  <a:gd name="T96" fmla="*/ 27 w 103"/>
                  <a:gd name="T97" fmla="*/ 9 h 61"/>
                  <a:gd name="T98" fmla="*/ 26 w 103"/>
                  <a:gd name="T99" fmla="*/ 13 h 61"/>
                  <a:gd name="T100" fmla="*/ 20 w 103"/>
                  <a:gd name="T101" fmla="*/ 6 h 61"/>
                  <a:gd name="T102" fmla="*/ 16 w 103"/>
                  <a:gd name="T103" fmla="*/ 4 h 61"/>
                  <a:gd name="T104" fmla="*/ 11 w 103"/>
                  <a:gd name="T105" fmla="*/ 3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3" h="61">
                    <a:moveTo>
                      <a:pt x="10" y="2"/>
                    </a:moveTo>
                    <a:lnTo>
                      <a:pt x="0" y="15"/>
                    </a:lnTo>
                    <a:lnTo>
                      <a:pt x="3" y="18"/>
                    </a:lnTo>
                    <a:lnTo>
                      <a:pt x="8" y="18"/>
                    </a:lnTo>
                    <a:lnTo>
                      <a:pt x="8" y="9"/>
                    </a:lnTo>
                    <a:lnTo>
                      <a:pt x="4" y="16"/>
                    </a:lnTo>
                    <a:lnTo>
                      <a:pt x="7" y="19"/>
                    </a:lnTo>
                    <a:lnTo>
                      <a:pt x="13" y="19"/>
                    </a:lnTo>
                    <a:lnTo>
                      <a:pt x="13" y="10"/>
                    </a:lnTo>
                    <a:lnTo>
                      <a:pt x="8" y="18"/>
                    </a:lnTo>
                    <a:lnTo>
                      <a:pt x="11" y="20"/>
                    </a:lnTo>
                    <a:lnTo>
                      <a:pt x="17" y="20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8" y="22"/>
                    </a:lnTo>
                    <a:lnTo>
                      <a:pt x="20" y="22"/>
                    </a:lnTo>
                    <a:lnTo>
                      <a:pt x="20" y="13"/>
                    </a:lnTo>
                    <a:lnTo>
                      <a:pt x="16" y="20"/>
                    </a:lnTo>
                    <a:lnTo>
                      <a:pt x="19" y="23"/>
                    </a:lnTo>
                    <a:lnTo>
                      <a:pt x="27" y="23"/>
                    </a:lnTo>
                    <a:lnTo>
                      <a:pt x="27" y="15"/>
                    </a:lnTo>
                    <a:lnTo>
                      <a:pt x="23" y="22"/>
                    </a:lnTo>
                    <a:lnTo>
                      <a:pt x="26" y="25"/>
                    </a:lnTo>
                    <a:lnTo>
                      <a:pt x="29" y="26"/>
                    </a:lnTo>
                    <a:lnTo>
                      <a:pt x="33" y="26"/>
                    </a:lnTo>
                    <a:lnTo>
                      <a:pt x="33" y="18"/>
                    </a:lnTo>
                    <a:lnTo>
                      <a:pt x="29" y="25"/>
                    </a:lnTo>
                    <a:lnTo>
                      <a:pt x="32" y="28"/>
                    </a:lnTo>
                    <a:lnTo>
                      <a:pt x="37" y="28"/>
                    </a:lnTo>
                    <a:lnTo>
                      <a:pt x="37" y="19"/>
                    </a:lnTo>
                    <a:lnTo>
                      <a:pt x="29" y="19"/>
                    </a:lnTo>
                    <a:lnTo>
                      <a:pt x="29" y="29"/>
                    </a:lnTo>
                    <a:lnTo>
                      <a:pt x="40" y="29"/>
                    </a:lnTo>
                    <a:lnTo>
                      <a:pt x="40" y="20"/>
                    </a:lnTo>
                    <a:lnTo>
                      <a:pt x="32" y="20"/>
                    </a:lnTo>
                    <a:lnTo>
                      <a:pt x="32" y="31"/>
                    </a:lnTo>
                    <a:lnTo>
                      <a:pt x="43" y="31"/>
                    </a:lnTo>
                    <a:lnTo>
                      <a:pt x="43" y="22"/>
                    </a:lnTo>
                    <a:lnTo>
                      <a:pt x="39" y="29"/>
                    </a:lnTo>
                    <a:lnTo>
                      <a:pt x="42" y="32"/>
                    </a:lnTo>
                    <a:lnTo>
                      <a:pt x="46" y="32"/>
                    </a:lnTo>
                    <a:lnTo>
                      <a:pt x="46" y="23"/>
                    </a:lnTo>
                    <a:lnTo>
                      <a:pt x="42" y="31"/>
                    </a:lnTo>
                    <a:lnTo>
                      <a:pt x="45" y="34"/>
                    </a:lnTo>
                    <a:lnTo>
                      <a:pt x="49" y="34"/>
                    </a:lnTo>
                    <a:lnTo>
                      <a:pt x="49" y="25"/>
                    </a:lnTo>
                    <a:lnTo>
                      <a:pt x="46" y="34"/>
                    </a:lnTo>
                    <a:lnTo>
                      <a:pt x="51" y="35"/>
                    </a:lnTo>
                    <a:lnTo>
                      <a:pt x="53" y="26"/>
                    </a:lnTo>
                    <a:lnTo>
                      <a:pt x="45" y="26"/>
                    </a:lnTo>
                    <a:lnTo>
                      <a:pt x="45" y="36"/>
                    </a:lnTo>
                    <a:lnTo>
                      <a:pt x="56" y="36"/>
                    </a:lnTo>
                    <a:lnTo>
                      <a:pt x="56" y="28"/>
                    </a:lnTo>
                    <a:lnTo>
                      <a:pt x="48" y="28"/>
                    </a:lnTo>
                    <a:lnTo>
                      <a:pt x="48" y="38"/>
                    </a:lnTo>
                    <a:lnTo>
                      <a:pt x="59" y="38"/>
                    </a:lnTo>
                    <a:lnTo>
                      <a:pt x="59" y="29"/>
                    </a:lnTo>
                    <a:lnTo>
                      <a:pt x="51" y="29"/>
                    </a:lnTo>
                    <a:lnTo>
                      <a:pt x="51" y="39"/>
                    </a:lnTo>
                    <a:lnTo>
                      <a:pt x="62" y="39"/>
                    </a:lnTo>
                    <a:lnTo>
                      <a:pt x="62" y="31"/>
                    </a:lnTo>
                    <a:lnTo>
                      <a:pt x="58" y="38"/>
                    </a:lnTo>
                    <a:lnTo>
                      <a:pt x="62" y="42"/>
                    </a:lnTo>
                    <a:lnTo>
                      <a:pt x="67" y="42"/>
                    </a:lnTo>
                    <a:lnTo>
                      <a:pt x="67" y="34"/>
                    </a:lnTo>
                    <a:lnTo>
                      <a:pt x="62" y="41"/>
                    </a:lnTo>
                    <a:lnTo>
                      <a:pt x="65" y="44"/>
                    </a:lnTo>
                    <a:lnTo>
                      <a:pt x="69" y="44"/>
                    </a:lnTo>
                    <a:lnTo>
                      <a:pt x="69" y="35"/>
                    </a:lnTo>
                    <a:lnTo>
                      <a:pt x="65" y="42"/>
                    </a:lnTo>
                    <a:lnTo>
                      <a:pt x="68" y="45"/>
                    </a:lnTo>
                    <a:lnTo>
                      <a:pt x="72" y="45"/>
                    </a:lnTo>
                    <a:lnTo>
                      <a:pt x="72" y="36"/>
                    </a:lnTo>
                    <a:lnTo>
                      <a:pt x="64" y="36"/>
                    </a:lnTo>
                    <a:lnTo>
                      <a:pt x="64" y="47"/>
                    </a:lnTo>
                    <a:lnTo>
                      <a:pt x="75" y="47"/>
                    </a:lnTo>
                    <a:lnTo>
                      <a:pt x="75" y="38"/>
                    </a:lnTo>
                    <a:lnTo>
                      <a:pt x="71" y="45"/>
                    </a:lnTo>
                    <a:lnTo>
                      <a:pt x="74" y="48"/>
                    </a:lnTo>
                    <a:lnTo>
                      <a:pt x="72" y="47"/>
                    </a:lnTo>
                    <a:lnTo>
                      <a:pt x="77" y="50"/>
                    </a:lnTo>
                    <a:lnTo>
                      <a:pt x="78" y="51"/>
                    </a:lnTo>
                    <a:lnTo>
                      <a:pt x="83" y="51"/>
                    </a:lnTo>
                    <a:lnTo>
                      <a:pt x="83" y="42"/>
                    </a:lnTo>
                    <a:lnTo>
                      <a:pt x="78" y="50"/>
                    </a:lnTo>
                    <a:lnTo>
                      <a:pt x="81" y="52"/>
                    </a:lnTo>
                    <a:lnTo>
                      <a:pt x="85" y="52"/>
                    </a:lnTo>
                    <a:lnTo>
                      <a:pt x="85" y="44"/>
                    </a:lnTo>
                    <a:lnTo>
                      <a:pt x="77" y="44"/>
                    </a:lnTo>
                    <a:lnTo>
                      <a:pt x="77" y="54"/>
                    </a:lnTo>
                    <a:lnTo>
                      <a:pt x="88" y="54"/>
                    </a:lnTo>
                    <a:lnTo>
                      <a:pt x="88" y="45"/>
                    </a:lnTo>
                    <a:lnTo>
                      <a:pt x="80" y="45"/>
                    </a:lnTo>
                    <a:lnTo>
                      <a:pt x="80" y="55"/>
                    </a:lnTo>
                    <a:lnTo>
                      <a:pt x="90" y="55"/>
                    </a:lnTo>
                    <a:lnTo>
                      <a:pt x="90" y="47"/>
                    </a:lnTo>
                    <a:lnTo>
                      <a:pt x="85" y="54"/>
                    </a:lnTo>
                    <a:lnTo>
                      <a:pt x="88" y="57"/>
                    </a:lnTo>
                    <a:lnTo>
                      <a:pt x="91" y="58"/>
                    </a:lnTo>
                    <a:lnTo>
                      <a:pt x="94" y="50"/>
                    </a:lnTo>
                    <a:lnTo>
                      <a:pt x="90" y="57"/>
                    </a:lnTo>
                    <a:lnTo>
                      <a:pt x="93" y="60"/>
                    </a:lnTo>
                    <a:lnTo>
                      <a:pt x="96" y="61"/>
                    </a:lnTo>
                    <a:lnTo>
                      <a:pt x="100" y="61"/>
                    </a:lnTo>
                    <a:lnTo>
                      <a:pt x="100" y="44"/>
                    </a:lnTo>
                    <a:lnTo>
                      <a:pt x="99" y="44"/>
                    </a:lnTo>
                    <a:lnTo>
                      <a:pt x="99" y="52"/>
                    </a:lnTo>
                    <a:lnTo>
                      <a:pt x="103" y="45"/>
                    </a:lnTo>
                    <a:lnTo>
                      <a:pt x="100" y="44"/>
                    </a:lnTo>
                    <a:lnTo>
                      <a:pt x="96" y="51"/>
                    </a:lnTo>
                    <a:lnTo>
                      <a:pt x="101" y="45"/>
                    </a:lnTo>
                    <a:lnTo>
                      <a:pt x="99" y="42"/>
                    </a:lnTo>
                    <a:lnTo>
                      <a:pt x="96" y="41"/>
                    </a:lnTo>
                    <a:lnTo>
                      <a:pt x="91" y="48"/>
                    </a:lnTo>
                    <a:lnTo>
                      <a:pt x="97" y="42"/>
                    </a:lnTo>
                    <a:lnTo>
                      <a:pt x="93" y="38"/>
                    </a:lnTo>
                    <a:lnTo>
                      <a:pt x="88" y="38"/>
                    </a:lnTo>
                    <a:lnTo>
                      <a:pt x="88" y="47"/>
                    </a:lnTo>
                    <a:lnTo>
                      <a:pt x="97" y="47"/>
                    </a:lnTo>
                    <a:lnTo>
                      <a:pt x="97" y="36"/>
                    </a:lnTo>
                    <a:lnTo>
                      <a:pt x="85" y="36"/>
                    </a:lnTo>
                    <a:lnTo>
                      <a:pt x="85" y="45"/>
                    </a:lnTo>
                    <a:lnTo>
                      <a:pt x="94" y="45"/>
                    </a:lnTo>
                    <a:lnTo>
                      <a:pt x="94" y="35"/>
                    </a:lnTo>
                    <a:lnTo>
                      <a:pt x="84" y="35"/>
                    </a:lnTo>
                    <a:lnTo>
                      <a:pt x="84" y="44"/>
                    </a:lnTo>
                    <a:lnTo>
                      <a:pt x="90" y="38"/>
                    </a:lnTo>
                    <a:lnTo>
                      <a:pt x="85" y="34"/>
                    </a:lnTo>
                    <a:lnTo>
                      <a:pt x="81" y="34"/>
                    </a:lnTo>
                    <a:lnTo>
                      <a:pt x="81" y="42"/>
                    </a:lnTo>
                    <a:lnTo>
                      <a:pt x="87" y="35"/>
                    </a:lnTo>
                    <a:lnTo>
                      <a:pt x="83" y="32"/>
                    </a:lnTo>
                    <a:lnTo>
                      <a:pt x="77" y="39"/>
                    </a:lnTo>
                    <a:lnTo>
                      <a:pt x="83" y="34"/>
                    </a:lnTo>
                    <a:lnTo>
                      <a:pt x="78" y="29"/>
                    </a:lnTo>
                    <a:lnTo>
                      <a:pt x="72" y="29"/>
                    </a:lnTo>
                    <a:lnTo>
                      <a:pt x="72" y="38"/>
                    </a:lnTo>
                    <a:lnTo>
                      <a:pt x="81" y="38"/>
                    </a:lnTo>
                    <a:lnTo>
                      <a:pt x="81" y="28"/>
                    </a:lnTo>
                    <a:lnTo>
                      <a:pt x="71" y="28"/>
                    </a:lnTo>
                    <a:lnTo>
                      <a:pt x="71" y="36"/>
                    </a:lnTo>
                    <a:lnTo>
                      <a:pt x="77" y="31"/>
                    </a:lnTo>
                    <a:lnTo>
                      <a:pt x="72" y="26"/>
                    </a:lnTo>
                    <a:lnTo>
                      <a:pt x="68" y="26"/>
                    </a:lnTo>
                    <a:lnTo>
                      <a:pt x="68" y="35"/>
                    </a:lnTo>
                    <a:lnTo>
                      <a:pt x="74" y="29"/>
                    </a:lnTo>
                    <a:lnTo>
                      <a:pt x="69" y="25"/>
                    </a:lnTo>
                    <a:lnTo>
                      <a:pt x="65" y="25"/>
                    </a:lnTo>
                    <a:lnTo>
                      <a:pt x="65" y="34"/>
                    </a:lnTo>
                    <a:lnTo>
                      <a:pt x="71" y="28"/>
                    </a:lnTo>
                    <a:lnTo>
                      <a:pt x="65" y="22"/>
                    </a:lnTo>
                    <a:lnTo>
                      <a:pt x="59" y="22"/>
                    </a:lnTo>
                    <a:lnTo>
                      <a:pt x="59" y="31"/>
                    </a:lnTo>
                    <a:lnTo>
                      <a:pt x="68" y="31"/>
                    </a:lnTo>
                    <a:lnTo>
                      <a:pt x="68" y="20"/>
                    </a:lnTo>
                    <a:lnTo>
                      <a:pt x="56" y="20"/>
                    </a:lnTo>
                    <a:lnTo>
                      <a:pt x="56" y="29"/>
                    </a:lnTo>
                    <a:lnTo>
                      <a:pt x="65" y="29"/>
                    </a:lnTo>
                    <a:lnTo>
                      <a:pt x="65" y="19"/>
                    </a:lnTo>
                    <a:lnTo>
                      <a:pt x="53" y="19"/>
                    </a:lnTo>
                    <a:lnTo>
                      <a:pt x="53" y="28"/>
                    </a:lnTo>
                    <a:lnTo>
                      <a:pt x="62" y="28"/>
                    </a:lnTo>
                    <a:lnTo>
                      <a:pt x="62" y="20"/>
                    </a:lnTo>
                    <a:lnTo>
                      <a:pt x="56" y="19"/>
                    </a:lnTo>
                    <a:lnTo>
                      <a:pt x="52" y="18"/>
                    </a:lnTo>
                    <a:lnTo>
                      <a:pt x="51" y="16"/>
                    </a:lnTo>
                    <a:lnTo>
                      <a:pt x="48" y="16"/>
                    </a:lnTo>
                    <a:lnTo>
                      <a:pt x="48" y="25"/>
                    </a:lnTo>
                    <a:lnTo>
                      <a:pt x="53" y="19"/>
                    </a:lnTo>
                    <a:lnTo>
                      <a:pt x="49" y="15"/>
                    </a:lnTo>
                    <a:lnTo>
                      <a:pt x="45" y="15"/>
                    </a:lnTo>
                    <a:lnTo>
                      <a:pt x="45" y="23"/>
                    </a:lnTo>
                    <a:lnTo>
                      <a:pt x="51" y="18"/>
                    </a:lnTo>
                    <a:lnTo>
                      <a:pt x="46" y="13"/>
                    </a:lnTo>
                    <a:lnTo>
                      <a:pt x="40" y="13"/>
                    </a:lnTo>
                    <a:lnTo>
                      <a:pt x="40" y="22"/>
                    </a:lnTo>
                    <a:lnTo>
                      <a:pt x="49" y="22"/>
                    </a:lnTo>
                    <a:lnTo>
                      <a:pt x="49" y="12"/>
                    </a:lnTo>
                    <a:lnTo>
                      <a:pt x="37" y="12"/>
                    </a:lnTo>
                    <a:lnTo>
                      <a:pt x="37" y="20"/>
                    </a:lnTo>
                    <a:lnTo>
                      <a:pt x="46" y="20"/>
                    </a:lnTo>
                    <a:lnTo>
                      <a:pt x="46" y="10"/>
                    </a:lnTo>
                    <a:lnTo>
                      <a:pt x="35" y="10"/>
                    </a:lnTo>
                    <a:lnTo>
                      <a:pt x="35" y="19"/>
                    </a:lnTo>
                    <a:lnTo>
                      <a:pt x="40" y="13"/>
                    </a:lnTo>
                    <a:lnTo>
                      <a:pt x="36" y="9"/>
                    </a:lnTo>
                    <a:lnTo>
                      <a:pt x="32" y="9"/>
                    </a:lnTo>
                    <a:lnTo>
                      <a:pt x="32" y="18"/>
                    </a:lnTo>
                    <a:lnTo>
                      <a:pt x="36" y="10"/>
                    </a:lnTo>
                    <a:lnTo>
                      <a:pt x="33" y="9"/>
                    </a:lnTo>
                    <a:lnTo>
                      <a:pt x="29" y="16"/>
                    </a:lnTo>
                    <a:lnTo>
                      <a:pt x="35" y="10"/>
                    </a:lnTo>
                    <a:lnTo>
                      <a:pt x="30" y="6"/>
                    </a:lnTo>
                    <a:lnTo>
                      <a:pt x="21" y="6"/>
                    </a:lnTo>
                    <a:lnTo>
                      <a:pt x="21" y="15"/>
                    </a:lnTo>
                    <a:lnTo>
                      <a:pt x="27" y="9"/>
                    </a:lnTo>
                    <a:lnTo>
                      <a:pt x="23" y="4"/>
                    </a:lnTo>
                    <a:lnTo>
                      <a:pt x="17" y="4"/>
                    </a:lnTo>
                    <a:lnTo>
                      <a:pt x="17" y="13"/>
                    </a:lnTo>
                    <a:lnTo>
                      <a:pt x="26" y="13"/>
                    </a:lnTo>
                    <a:lnTo>
                      <a:pt x="26" y="3"/>
                    </a:lnTo>
                    <a:lnTo>
                      <a:pt x="14" y="3"/>
                    </a:lnTo>
                    <a:lnTo>
                      <a:pt x="14" y="12"/>
                    </a:lnTo>
                    <a:lnTo>
                      <a:pt x="20" y="6"/>
                    </a:lnTo>
                    <a:lnTo>
                      <a:pt x="16" y="2"/>
                    </a:lnTo>
                    <a:lnTo>
                      <a:pt x="10" y="2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5" y="9"/>
                    </a:lnTo>
                    <a:lnTo>
                      <a:pt x="11" y="3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6" name="Freeform 2972"/>
              <p:cNvSpPr>
                <a:spLocks/>
              </p:cNvSpPr>
              <p:nvPr/>
            </p:nvSpPr>
            <p:spPr bwMode="auto">
              <a:xfrm>
                <a:off x="4318" y="1997"/>
                <a:ext cx="111" cy="73"/>
              </a:xfrm>
              <a:custGeom>
                <a:avLst/>
                <a:gdLst>
                  <a:gd name="T0" fmla="*/ 9 w 111"/>
                  <a:gd name="T1" fmla="*/ 18 h 73"/>
                  <a:gd name="T2" fmla="*/ 12 w 111"/>
                  <a:gd name="T3" fmla="*/ 19 h 73"/>
                  <a:gd name="T4" fmla="*/ 19 w 111"/>
                  <a:gd name="T5" fmla="*/ 25 h 73"/>
                  <a:gd name="T6" fmla="*/ 22 w 111"/>
                  <a:gd name="T7" fmla="*/ 26 h 73"/>
                  <a:gd name="T8" fmla="*/ 22 w 111"/>
                  <a:gd name="T9" fmla="*/ 19 h 73"/>
                  <a:gd name="T10" fmla="*/ 25 w 111"/>
                  <a:gd name="T11" fmla="*/ 20 h 73"/>
                  <a:gd name="T12" fmla="*/ 38 w 111"/>
                  <a:gd name="T13" fmla="*/ 23 h 73"/>
                  <a:gd name="T14" fmla="*/ 41 w 111"/>
                  <a:gd name="T15" fmla="*/ 25 h 73"/>
                  <a:gd name="T16" fmla="*/ 45 w 111"/>
                  <a:gd name="T17" fmla="*/ 26 h 73"/>
                  <a:gd name="T18" fmla="*/ 47 w 111"/>
                  <a:gd name="T19" fmla="*/ 28 h 73"/>
                  <a:gd name="T20" fmla="*/ 48 w 111"/>
                  <a:gd name="T21" fmla="*/ 29 h 73"/>
                  <a:gd name="T22" fmla="*/ 51 w 111"/>
                  <a:gd name="T23" fmla="*/ 31 h 73"/>
                  <a:gd name="T24" fmla="*/ 57 w 111"/>
                  <a:gd name="T25" fmla="*/ 34 h 73"/>
                  <a:gd name="T26" fmla="*/ 61 w 111"/>
                  <a:gd name="T27" fmla="*/ 45 h 73"/>
                  <a:gd name="T28" fmla="*/ 64 w 111"/>
                  <a:gd name="T29" fmla="*/ 47 h 73"/>
                  <a:gd name="T30" fmla="*/ 69 w 111"/>
                  <a:gd name="T31" fmla="*/ 50 h 73"/>
                  <a:gd name="T32" fmla="*/ 73 w 111"/>
                  <a:gd name="T33" fmla="*/ 52 h 73"/>
                  <a:gd name="T34" fmla="*/ 74 w 111"/>
                  <a:gd name="T35" fmla="*/ 54 h 73"/>
                  <a:gd name="T36" fmla="*/ 77 w 111"/>
                  <a:gd name="T37" fmla="*/ 55 h 73"/>
                  <a:gd name="T38" fmla="*/ 79 w 111"/>
                  <a:gd name="T39" fmla="*/ 57 h 73"/>
                  <a:gd name="T40" fmla="*/ 83 w 111"/>
                  <a:gd name="T41" fmla="*/ 60 h 73"/>
                  <a:gd name="T42" fmla="*/ 85 w 111"/>
                  <a:gd name="T43" fmla="*/ 63 h 73"/>
                  <a:gd name="T44" fmla="*/ 90 w 111"/>
                  <a:gd name="T45" fmla="*/ 64 h 73"/>
                  <a:gd name="T46" fmla="*/ 89 w 111"/>
                  <a:gd name="T47" fmla="*/ 67 h 73"/>
                  <a:gd name="T48" fmla="*/ 85 w 111"/>
                  <a:gd name="T49" fmla="*/ 68 h 73"/>
                  <a:gd name="T50" fmla="*/ 93 w 111"/>
                  <a:gd name="T51" fmla="*/ 70 h 73"/>
                  <a:gd name="T52" fmla="*/ 96 w 111"/>
                  <a:gd name="T53" fmla="*/ 71 h 73"/>
                  <a:gd name="T54" fmla="*/ 99 w 111"/>
                  <a:gd name="T55" fmla="*/ 73 h 73"/>
                  <a:gd name="T56" fmla="*/ 101 w 111"/>
                  <a:gd name="T57" fmla="*/ 73 h 73"/>
                  <a:gd name="T58" fmla="*/ 102 w 111"/>
                  <a:gd name="T59" fmla="*/ 64 h 73"/>
                  <a:gd name="T60" fmla="*/ 99 w 111"/>
                  <a:gd name="T61" fmla="*/ 63 h 73"/>
                  <a:gd name="T62" fmla="*/ 96 w 111"/>
                  <a:gd name="T63" fmla="*/ 61 h 73"/>
                  <a:gd name="T64" fmla="*/ 93 w 111"/>
                  <a:gd name="T65" fmla="*/ 60 h 73"/>
                  <a:gd name="T66" fmla="*/ 92 w 111"/>
                  <a:gd name="T67" fmla="*/ 58 h 73"/>
                  <a:gd name="T68" fmla="*/ 99 w 111"/>
                  <a:gd name="T69" fmla="*/ 57 h 73"/>
                  <a:gd name="T70" fmla="*/ 95 w 111"/>
                  <a:gd name="T71" fmla="*/ 50 h 73"/>
                  <a:gd name="T72" fmla="*/ 90 w 111"/>
                  <a:gd name="T73" fmla="*/ 47 h 73"/>
                  <a:gd name="T74" fmla="*/ 88 w 111"/>
                  <a:gd name="T75" fmla="*/ 45 h 73"/>
                  <a:gd name="T76" fmla="*/ 86 w 111"/>
                  <a:gd name="T77" fmla="*/ 48 h 73"/>
                  <a:gd name="T78" fmla="*/ 82 w 111"/>
                  <a:gd name="T79" fmla="*/ 41 h 73"/>
                  <a:gd name="T80" fmla="*/ 82 w 111"/>
                  <a:gd name="T81" fmla="*/ 45 h 73"/>
                  <a:gd name="T82" fmla="*/ 77 w 111"/>
                  <a:gd name="T83" fmla="*/ 38 h 73"/>
                  <a:gd name="T84" fmla="*/ 73 w 111"/>
                  <a:gd name="T85" fmla="*/ 35 h 73"/>
                  <a:gd name="T86" fmla="*/ 69 w 111"/>
                  <a:gd name="T87" fmla="*/ 32 h 73"/>
                  <a:gd name="T88" fmla="*/ 64 w 111"/>
                  <a:gd name="T89" fmla="*/ 31 h 73"/>
                  <a:gd name="T90" fmla="*/ 66 w 111"/>
                  <a:gd name="T91" fmla="*/ 28 h 73"/>
                  <a:gd name="T92" fmla="*/ 58 w 111"/>
                  <a:gd name="T93" fmla="*/ 26 h 73"/>
                  <a:gd name="T94" fmla="*/ 56 w 111"/>
                  <a:gd name="T95" fmla="*/ 25 h 73"/>
                  <a:gd name="T96" fmla="*/ 56 w 111"/>
                  <a:gd name="T97" fmla="*/ 29 h 73"/>
                  <a:gd name="T98" fmla="*/ 54 w 111"/>
                  <a:gd name="T99" fmla="*/ 28 h 73"/>
                  <a:gd name="T100" fmla="*/ 48 w 111"/>
                  <a:gd name="T101" fmla="*/ 20 h 73"/>
                  <a:gd name="T102" fmla="*/ 45 w 111"/>
                  <a:gd name="T103" fmla="*/ 19 h 73"/>
                  <a:gd name="T104" fmla="*/ 41 w 111"/>
                  <a:gd name="T105" fmla="*/ 16 h 73"/>
                  <a:gd name="T106" fmla="*/ 42 w 111"/>
                  <a:gd name="T107" fmla="*/ 12 h 73"/>
                  <a:gd name="T108" fmla="*/ 40 w 111"/>
                  <a:gd name="T109" fmla="*/ 10 h 73"/>
                  <a:gd name="T110" fmla="*/ 29 w 111"/>
                  <a:gd name="T111" fmla="*/ 10 h 73"/>
                  <a:gd name="T112" fmla="*/ 22 w 111"/>
                  <a:gd name="T113" fmla="*/ 7 h 73"/>
                  <a:gd name="T114" fmla="*/ 19 w 111"/>
                  <a:gd name="T115" fmla="*/ 3 h 73"/>
                  <a:gd name="T116" fmla="*/ 12 w 111"/>
                  <a:gd name="T117" fmla="*/ 0 h 73"/>
                  <a:gd name="T118" fmla="*/ 9 w 111"/>
                  <a:gd name="T119" fmla="*/ 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1" h="73">
                    <a:moveTo>
                      <a:pt x="18" y="4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9" y="18"/>
                    </a:lnTo>
                    <a:lnTo>
                      <a:pt x="13" y="18"/>
                    </a:lnTo>
                    <a:lnTo>
                      <a:pt x="13" y="9"/>
                    </a:lnTo>
                    <a:lnTo>
                      <a:pt x="9" y="16"/>
                    </a:lnTo>
                    <a:lnTo>
                      <a:pt x="12" y="19"/>
                    </a:lnTo>
                    <a:lnTo>
                      <a:pt x="15" y="20"/>
                    </a:lnTo>
                    <a:lnTo>
                      <a:pt x="18" y="12"/>
                    </a:lnTo>
                    <a:lnTo>
                      <a:pt x="13" y="19"/>
                    </a:lnTo>
                    <a:lnTo>
                      <a:pt x="19" y="25"/>
                    </a:lnTo>
                    <a:lnTo>
                      <a:pt x="24" y="25"/>
                    </a:lnTo>
                    <a:lnTo>
                      <a:pt x="24" y="16"/>
                    </a:lnTo>
                    <a:lnTo>
                      <a:pt x="19" y="23"/>
                    </a:lnTo>
                    <a:lnTo>
                      <a:pt x="22" y="26"/>
                    </a:lnTo>
                    <a:lnTo>
                      <a:pt x="25" y="28"/>
                    </a:lnTo>
                    <a:lnTo>
                      <a:pt x="31" y="28"/>
                    </a:lnTo>
                    <a:lnTo>
                      <a:pt x="31" y="19"/>
                    </a:lnTo>
                    <a:lnTo>
                      <a:pt x="22" y="19"/>
                    </a:lnTo>
                    <a:lnTo>
                      <a:pt x="22" y="29"/>
                    </a:lnTo>
                    <a:lnTo>
                      <a:pt x="34" y="29"/>
                    </a:lnTo>
                    <a:lnTo>
                      <a:pt x="34" y="20"/>
                    </a:lnTo>
                    <a:lnTo>
                      <a:pt x="25" y="20"/>
                    </a:lnTo>
                    <a:lnTo>
                      <a:pt x="25" y="28"/>
                    </a:lnTo>
                    <a:lnTo>
                      <a:pt x="34" y="32"/>
                    </a:lnTo>
                    <a:lnTo>
                      <a:pt x="38" y="32"/>
                    </a:lnTo>
                    <a:lnTo>
                      <a:pt x="38" y="23"/>
                    </a:lnTo>
                    <a:lnTo>
                      <a:pt x="34" y="31"/>
                    </a:lnTo>
                    <a:lnTo>
                      <a:pt x="37" y="34"/>
                    </a:lnTo>
                    <a:lnTo>
                      <a:pt x="41" y="34"/>
                    </a:lnTo>
                    <a:lnTo>
                      <a:pt x="41" y="25"/>
                    </a:lnTo>
                    <a:lnTo>
                      <a:pt x="37" y="32"/>
                    </a:lnTo>
                    <a:lnTo>
                      <a:pt x="40" y="35"/>
                    </a:lnTo>
                    <a:lnTo>
                      <a:pt x="45" y="35"/>
                    </a:lnTo>
                    <a:lnTo>
                      <a:pt x="45" y="26"/>
                    </a:lnTo>
                    <a:lnTo>
                      <a:pt x="37" y="26"/>
                    </a:lnTo>
                    <a:lnTo>
                      <a:pt x="37" y="36"/>
                    </a:lnTo>
                    <a:lnTo>
                      <a:pt x="47" y="36"/>
                    </a:lnTo>
                    <a:lnTo>
                      <a:pt x="47" y="28"/>
                    </a:lnTo>
                    <a:lnTo>
                      <a:pt x="38" y="28"/>
                    </a:lnTo>
                    <a:lnTo>
                      <a:pt x="38" y="38"/>
                    </a:lnTo>
                    <a:lnTo>
                      <a:pt x="48" y="38"/>
                    </a:lnTo>
                    <a:lnTo>
                      <a:pt x="48" y="29"/>
                    </a:lnTo>
                    <a:lnTo>
                      <a:pt x="44" y="36"/>
                    </a:lnTo>
                    <a:lnTo>
                      <a:pt x="47" y="39"/>
                    </a:lnTo>
                    <a:lnTo>
                      <a:pt x="51" y="39"/>
                    </a:lnTo>
                    <a:lnTo>
                      <a:pt x="51" y="31"/>
                    </a:lnTo>
                    <a:lnTo>
                      <a:pt x="47" y="38"/>
                    </a:lnTo>
                    <a:lnTo>
                      <a:pt x="50" y="41"/>
                    </a:lnTo>
                    <a:lnTo>
                      <a:pt x="54" y="42"/>
                    </a:lnTo>
                    <a:lnTo>
                      <a:pt x="57" y="34"/>
                    </a:lnTo>
                    <a:lnTo>
                      <a:pt x="48" y="34"/>
                    </a:lnTo>
                    <a:lnTo>
                      <a:pt x="48" y="38"/>
                    </a:lnTo>
                    <a:lnTo>
                      <a:pt x="56" y="45"/>
                    </a:lnTo>
                    <a:lnTo>
                      <a:pt x="61" y="45"/>
                    </a:lnTo>
                    <a:lnTo>
                      <a:pt x="61" y="36"/>
                    </a:lnTo>
                    <a:lnTo>
                      <a:pt x="57" y="44"/>
                    </a:lnTo>
                    <a:lnTo>
                      <a:pt x="60" y="47"/>
                    </a:lnTo>
                    <a:lnTo>
                      <a:pt x="64" y="47"/>
                    </a:lnTo>
                    <a:lnTo>
                      <a:pt x="64" y="38"/>
                    </a:lnTo>
                    <a:lnTo>
                      <a:pt x="60" y="45"/>
                    </a:lnTo>
                    <a:lnTo>
                      <a:pt x="64" y="50"/>
                    </a:lnTo>
                    <a:lnTo>
                      <a:pt x="69" y="50"/>
                    </a:lnTo>
                    <a:lnTo>
                      <a:pt x="69" y="41"/>
                    </a:lnTo>
                    <a:lnTo>
                      <a:pt x="64" y="48"/>
                    </a:lnTo>
                    <a:lnTo>
                      <a:pt x="69" y="52"/>
                    </a:lnTo>
                    <a:lnTo>
                      <a:pt x="73" y="52"/>
                    </a:lnTo>
                    <a:lnTo>
                      <a:pt x="73" y="44"/>
                    </a:lnTo>
                    <a:lnTo>
                      <a:pt x="64" y="44"/>
                    </a:lnTo>
                    <a:lnTo>
                      <a:pt x="64" y="54"/>
                    </a:lnTo>
                    <a:lnTo>
                      <a:pt x="74" y="54"/>
                    </a:lnTo>
                    <a:lnTo>
                      <a:pt x="74" y="45"/>
                    </a:lnTo>
                    <a:lnTo>
                      <a:pt x="70" y="52"/>
                    </a:lnTo>
                    <a:lnTo>
                      <a:pt x="73" y="55"/>
                    </a:lnTo>
                    <a:lnTo>
                      <a:pt x="77" y="55"/>
                    </a:lnTo>
                    <a:lnTo>
                      <a:pt x="77" y="47"/>
                    </a:lnTo>
                    <a:lnTo>
                      <a:pt x="69" y="47"/>
                    </a:lnTo>
                    <a:lnTo>
                      <a:pt x="69" y="57"/>
                    </a:lnTo>
                    <a:lnTo>
                      <a:pt x="79" y="57"/>
                    </a:lnTo>
                    <a:lnTo>
                      <a:pt x="79" y="48"/>
                    </a:lnTo>
                    <a:lnTo>
                      <a:pt x="74" y="55"/>
                    </a:lnTo>
                    <a:lnTo>
                      <a:pt x="79" y="60"/>
                    </a:lnTo>
                    <a:lnTo>
                      <a:pt x="83" y="60"/>
                    </a:lnTo>
                    <a:lnTo>
                      <a:pt x="83" y="51"/>
                    </a:lnTo>
                    <a:lnTo>
                      <a:pt x="79" y="58"/>
                    </a:lnTo>
                    <a:lnTo>
                      <a:pt x="82" y="61"/>
                    </a:lnTo>
                    <a:lnTo>
                      <a:pt x="85" y="63"/>
                    </a:lnTo>
                    <a:lnTo>
                      <a:pt x="88" y="54"/>
                    </a:lnTo>
                    <a:lnTo>
                      <a:pt x="83" y="61"/>
                    </a:lnTo>
                    <a:lnTo>
                      <a:pt x="86" y="64"/>
                    </a:lnTo>
                    <a:lnTo>
                      <a:pt x="90" y="64"/>
                    </a:lnTo>
                    <a:lnTo>
                      <a:pt x="90" y="55"/>
                    </a:lnTo>
                    <a:lnTo>
                      <a:pt x="82" y="55"/>
                    </a:lnTo>
                    <a:lnTo>
                      <a:pt x="82" y="60"/>
                    </a:lnTo>
                    <a:lnTo>
                      <a:pt x="89" y="67"/>
                    </a:lnTo>
                    <a:lnTo>
                      <a:pt x="93" y="67"/>
                    </a:lnTo>
                    <a:lnTo>
                      <a:pt x="93" y="58"/>
                    </a:lnTo>
                    <a:lnTo>
                      <a:pt x="85" y="58"/>
                    </a:lnTo>
                    <a:lnTo>
                      <a:pt x="85" y="68"/>
                    </a:lnTo>
                    <a:lnTo>
                      <a:pt x="95" y="68"/>
                    </a:lnTo>
                    <a:lnTo>
                      <a:pt x="95" y="60"/>
                    </a:lnTo>
                    <a:lnTo>
                      <a:pt x="90" y="67"/>
                    </a:lnTo>
                    <a:lnTo>
                      <a:pt x="93" y="70"/>
                    </a:lnTo>
                    <a:lnTo>
                      <a:pt x="98" y="70"/>
                    </a:lnTo>
                    <a:lnTo>
                      <a:pt x="98" y="61"/>
                    </a:lnTo>
                    <a:lnTo>
                      <a:pt x="93" y="68"/>
                    </a:lnTo>
                    <a:lnTo>
                      <a:pt x="96" y="71"/>
                    </a:lnTo>
                    <a:lnTo>
                      <a:pt x="101" y="71"/>
                    </a:lnTo>
                    <a:lnTo>
                      <a:pt x="101" y="63"/>
                    </a:lnTo>
                    <a:lnTo>
                      <a:pt x="96" y="70"/>
                    </a:lnTo>
                    <a:lnTo>
                      <a:pt x="99" y="73"/>
                    </a:lnTo>
                    <a:lnTo>
                      <a:pt x="104" y="73"/>
                    </a:lnTo>
                    <a:lnTo>
                      <a:pt x="104" y="64"/>
                    </a:lnTo>
                    <a:lnTo>
                      <a:pt x="99" y="71"/>
                    </a:lnTo>
                    <a:lnTo>
                      <a:pt x="101" y="73"/>
                    </a:lnTo>
                    <a:lnTo>
                      <a:pt x="111" y="60"/>
                    </a:lnTo>
                    <a:lnTo>
                      <a:pt x="106" y="55"/>
                    </a:lnTo>
                    <a:lnTo>
                      <a:pt x="102" y="55"/>
                    </a:lnTo>
                    <a:lnTo>
                      <a:pt x="102" y="64"/>
                    </a:lnTo>
                    <a:lnTo>
                      <a:pt x="108" y="58"/>
                    </a:lnTo>
                    <a:lnTo>
                      <a:pt x="104" y="54"/>
                    </a:lnTo>
                    <a:lnTo>
                      <a:pt x="99" y="54"/>
                    </a:lnTo>
                    <a:lnTo>
                      <a:pt x="99" y="63"/>
                    </a:lnTo>
                    <a:lnTo>
                      <a:pt x="105" y="57"/>
                    </a:lnTo>
                    <a:lnTo>
                      <a:pt x="101" y="52"/>
                    </a:lnTo>
                    <a:lnTo>
                      <a:pt x="96" y="52"/>
                    </a:lnTo>
                    <a:lnTo>
                      <a:pt x="96" y="61"/>
                    </a:lnTo>
                    <a:lnTo>
                      <a:pt x="102" y="55"/>
                    </a:lnTo>
                    <a:lnTo>
                      <a:pt x="98" y="51"/>
                    </a:lnTo>
                    <a:lnTo>
                      <a:pt x="93" y="51"/>
                    </a:lnTo>
                    <a:lnTo>
                      <a:pt x="93" y="60"/>
                    </a:lnTo>
                    <a:lnTo>
                      <a:pt x="102" y="60"/>
                    </a:lnTo>
                    <a:lnTo>
                      <a:pt x="102" y="50"/>
                    </a:lnTo>
                    <a:lnTo>
                      <a:pt x="92" y="50"/>
                    </a:lnTo>
                    <a:lnTo>
                      <a:pt x="92" y="58"/>
                    </a:lnTo>
                    <a:lnTo>
                      <a:pt x="98" y="52"/>
                    </a:lnTo>
                    <a:lnTo>
                      <a:pt x="96" y="51"/>
                    </a:lnTo>
                    <a:lnTo>
                      <a:pt x="90" y="57"/>
                    </a:lnTo>
                    <a:lnTo>
                      <a:pt x="99" y="57"/>
                    </a:lnTo>
                    <a:lnTo>
                      <a:pt x="99" y="47"/>
                    </a:lnTo>
                    <a:lnTo>
                      <a:pt x="89" y="47"/>
                    </a:lnTo>
                    <a:lnTo>
                      <a:pt x="89" y="55"/>
                    </a:lnTo>
                    <a:lnTo>
                      <a:pt x="95" y="50"/>
                    </a:lnTo>
                    <a:lnTo>
                      <a:pt x="92" y="47"/>
                    </a:lnTo>
                    <a:lnTo>
                      <a:pt x="89" y="45"/>
                    </a:lnTo>
                    <a:lnTo>
                      <a:pt x="85" y="52"/>
                    </a:lnTo>
                    <a:lnTo>
                      <a:pt x="90" y="47"/>
                    </a:lnTo>
                    <a:lnTo>
                      <a:pt x="86" y="42"/>
                    </a:lnTo>
                    <a:lnTo>
                      <a:pt x="82" y="42"/>
                    </a:lnTo>
                    <a:lnTo>
                      <a:pt x="82" y="51"/>
                    </a:lnTo>
                    <a:lnTo>
                      <a:pt x="88" y="45"/>
                    </a:lnTo>
                    <a:lnTo>
                      <a:pt x="82" y="39"/>
                    </a:lnTo>
                    <a:lnTo>
                      <a:pt x="77" y="39"/>
                    </a:lnTo>
                    <a:lnTo>
                      <a:pt x="77" y="48"/>
                    </a:lnTo>
                    <a:lnTo>
                      <a:pt x="86" y="48"/>
                    </a:lnTo>
                    <a:lnTo>
                      <a:pt x="86" y="38"/>
                    </a:lnTo>
                    <a:lnTo>
                      <a:pt x="76" y="38"/>
                    </a:lnTo>
                    <a:lnTo>
                      <a:pt x="76" y="47"/>
                    </a:lnTo>
                    <a:lnTo>
                      <a:pt x="82" y="41"/>
                    </a:lnTo>
                    <a:lnTo>
                      <a:pt x="77" y="36"/>
                    </a:lnTo>
                    <a:lnTo>
                      <a:pt x="73" y="36"/>
                    </a:lnTo>
                    <a:lnTo>
                      <a:pt x="73" y="45"/>
                    </a:lnTo>
                    <a:lnTo>
                      <a:pt x="82" y="45"/>
                    </a:lnTo>
                    <a:lnTo>
                      <a:pt x="82" y="35"/>
                    </a:lnTo>
                    <a:lnTo>
                      <a:pt x="72" y="35"/>
                    </a:lnTo>
                    <a:lnTo>
                      <a:pt x="72" y="44"/>
                    </a:lnTo>
                    <a:lnTo>
                      <a:pt x="77" y="38"/>
                    </a:lnTo>
                    <a:lnTo>
                      <a:pt x="72" y="32"/>
                    </a:lnTo>
                    <a:lnTo>
                      <a:pt x="67" y="32"/>
                    </a:lnTo>
                    <a:lnTo>
                      <a:pt x="67" y="41"/>
                    </a:lnTo>
                    <a:lnTo>
                      <a:pt x="73" y="35"/>
                    </a:lnTo>
                    <a:lnTo>
                      <a:pt x="67" y="29"/>
                    </a:lnTo>
                    <a:lnTo>
                      <a:pt x="63" y="29"/>
                    </a:lnTo>
                    <a:lnTo>
                      <a:pt x="63" y="38"/>
                    </a:lnTo>
                    <a:lnTo>
                      <a:pt x="69" y="32"/>
                    </a:lnTo>
                    <a:lnTo>
                      <a:pt x="64" y="28"/>
                    </a:lnTo>
                    <a:lnTo>
                      <a:pt x="58" y="28"/>
                    </a:lnTo>
                    <a:lnTo>
                      <a:pt x="58" y="36"/>
                    </a:lnTo>
                    <a:lnTo>
                      <a:pt x="64" y="31"/>
                    </a:lnTo>
                    <a:lnTo>
                      <a:pt x="63" y="29"/>
                    </a:lnTo>
                    <a:lnTo>
                      <a:pt x="57" y="35"/>
                    </a:lnTo>
                    <a:lnTo>
                      <a:pt x="66" y="35"/>
                    </a:lnTo>
                    <a:lnTo>
                      <a:pt x="66" y="28"/>
                    </a:lnTo>
                    <a:lnTo>
                      <a:pt x="60" y="26"/>
                    </a:lnTo>
                    <a:lnTo>
                      <a:pt x="56" y="25"/>
                    </a:lnTo>
                    <a:lnTo>
                      <a:pt x="53" y="32"/>
                    </a:lnTo>
                    <a:lnTo>
                      <a:pt x="58" y="26"/>
                    </a:lnTo>
                    <a:lnTo>
                      <a:pt x="54" y="22"/>
                    </a:lnTo>
                    <a:lnTo>
                      <a:pt x="50" y="22"/>
                    </a:lnTo>
                    <a:lnTo>
                      <a:pt x="50" y="31"/>
                    </a:lnTo>
                    <a:lnTo>
                      <a:pt x="56" y="25"/>
                    </a:lnTo>
                    <a:lnTo>
                      <a:pt x="51" y="20"/>
                    </a:lnTo>
                    <a:lnTo>
                      <a:pt x="47" y="20"/>
                    </a:lnTo>
                    <a:lnTo>
                      <a:pt x="47" y="29"/>
                    </a:lnTo>
                    <a:lnTo>
                      <a:pt x="56" y="29"/>
                    </a:lnTo>
                    <a:lnTo>
                      <a:pt x="56" y="19"/>
                    </a:lnTo>
                    <a:lnTo>
                      <a:pt x="45" y="19"/>
                    </a:lnTo>
                    <a:lnTo>
                      <a:pt x="45" y="28"/>
                    </a:lnTo>
                    <a:lnTo>
                      <a:pt x="54" y="28"/>
                    </a:lnTo>
                    <a:lnTo>
                      <a:pt x="54" y="18"/>
                    </a:lnTo>
                    <a:lnTo>
                      <a:pt x="42" y="18"/>
                    </a:lnTo>
                    <a:lnTo>
                      <a:pt x="42" y="26"/>
                    </a:lnTo>
                    <a:lnTo>
                      <a:pt x="48" y="20"/>
                    </a:lnTo>
                    <a:lnTo>
                      <a:pt x="44" y="16"/>
                    </a:lnTo>
                    <a:lnTo>
                      <a:pt x="40" y="16"/>
                    </a:lnTo>
                    <a:lnTo>
                      <a:pt x="40" y="25"/>
                    </a:lnTo>
                    <a:lnTo>
                      <a:pt x="45" y="19"/>
                    </a:lnTo>
                    <a:lnTo>
                      <a:pt x="41" y="15"/>
                    </a:lnTo>
                    <a:lnTo>
                      <a:pt x="37" y="15"/>
                    </a:lnTo>
                    <a:lnTo>
                      <a:pt x="37" y="23"/>
                    </a:lnTo>
                    <a:lnTo>
                      <a:pt x="41" y="16"/>
                    </a:lnTo>
                    <a:lnTo>
                      <a:pt x="38" y="15"/>
                    </a:lnTo>
                    <a:lnTo>
                      <a:pt x="34" y="22"/>
                    </a:lnTo>
                    <a:lnTo>
                      <a:pt x="42" y="22"/>
                    </a:lnTo>
                    <a:lnTo>
                      <a:pt x="42" y="12"/>
                    </a:lnTo>
                    <a:lnTo>
                      <a:pt x="31" y="12"/>
                    </a:lnTo>
                    <a:lnTo>
                      <a:pt x="31" y="20"/>
                    </a:lnTo>
                    <a:lnTo>
                      <a:pt x="40" y="20"/>
                    </a:lnTo>
                    <a:lnTo>
                      <a:pt x="40" y="10"/>
                    </a:lnTo>
                    <a:lnTo>
                      <a:pt x="28" y="10"/>
                    </a:lnTo>
                    <a:lnTo>
                      <a:pt x="28" y="19"/>
                    </a:lnTo>
                    <a:lnTo>
                      <a:pt x="32" y="12"/>
                    </a:lnTo>
                    <a:lnTo>
                      <a:pt x="29" y="10"/>
                    </a:lnTo>
                    <a:lnTo>
                      <a:pt x="25" y="18"/>
                    </a:lnTo>
                    <a:lnTo>
                      <a:pt x="31" y="12"/>
                    </a:lnTo>
                    <a:lnTo>
                      <a:pt x="26" y="7"/>
                    </a:lnTo>
                    <a:lnTo>
                      <a:pt x="22" y="7"/>
                    </a:lnTo>
                    <a:lnTo>
                      <a:pt x="22" y="16"/>
                    </a:lnTo>
                    <a:lnTo>
                      <a:pt x="28" y="10"/>
                    </a:lnTo>
                    <a:lnTo>
                      <a:pt x="22" y="4"/>
                    </a:lnTo>
                    <a:lnTo>
                      <a:pt x="19" y="3"/>
                    </a:lnTo>
                    <a:lnTo>
                      <a:pt x="15" y="10"/>
                    </a:lnTo>
                    <a:lnTo>
                      <a:pt x="21" y="4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2" y="9"/>
                    </a:lnTo>
                    <a:lnTo>
                      <a:pt x="18" y="3"/>
                    </a:lnTo>
                    <a:lnTo>
                      <a:pt x="15" y="0"/>
                    </a:lnTo>
                    <a:lnTo>
                      <a:pt x="9" y="6"/>
                    </a:lnTo>
                    <a:lnTo>
                      <a:pt x="18" y="6"/>
                    </a:lnTo>
                    <a:lnTo>
                      <a:pt x="18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7" name="Freeform 2973"/>
              <p:cNvSpPr>
                <a:spLocks/>
              </p:cNvSpPr>
              <p:nvPr/>
            </p:nvSpPr>
            <p:spPr bwMode="auto">
              <a:xfrm>
                <a:off x="4419" y="2055"/>
                <a:ext cx="91" cy="80"/>
              </a:xfrm>
              <a:custGeom>
                <a:avLst/>
                <a:gdLst>
                  <a:gd name="T0" fmla="*/ 7 w 91"/>
                  <a:gd name="T1" fmla="*/ 18 h 80"/>
                  <a:gd name="T2" fmla="*/ 10 w 91"/>
                  <a:gd name="T3" fmla="*/ 19 h 80"/>
                  <a:gd name="T4" fmla="*/ 13 w 91"/>
                  <a:gd name="T5" fmla="*/ 21 h 80"/>
                  <a:gd name="T6" fmla="*/ 14 w 91"/>
                  <a:gd name="T7" fmla="*/ 22 h 80"/>
                  <a:gd name="T8" fmla="*/ 16 w 91"/>
                  <a:gd name="T9" fmla="*/ 23 h 80"/>
                  <a:gd name="T10" fmla="*/ 19 w 91"/>
                  <a:gd name="T11" fmla="*/ 25 h 80"/>
                  <a:gd name="T12" fmla="*/ 20 w 91"/>
                  <a:gd name="T13" fmla="*/ 28 h 80"/>
                  <a:gd name="T14" fmla="*/ 26 w 91"/>
                  <a:gd name="T15" fmla="*/ 29 h 80"/>
                  <a:gd name="T16" fmla="*/ 29 w 91"/>
                  <a:gd name="T17" fmla="*/ 31 h 80"/>
                  <a:gd name="T18" fmla="*/ 27 w 91"/>
                  <a:gd name="T19" fmla="*/ 34 h 80"/>
                  <a:gd name="T20" fmla="*/ 29 w 91"/>
                  <a:gd name="T21" fmla="*/ 34 h 80"/>
                  <a:gd name="T22" fmla="*/ 35 w 91"/>
                  <a:gd name="T23" fmla="*/ 37 h 80"/>
                  <a:gd name="T24" fmla="*/ 39 w 91"/>
                  <a:gd name="T25" fmla="*/ 38 h 80"/>
                  <a:gd name="T26" fmla="*/ 36 w 91"/>
                  <a:gd name="T27" fmla="*/ 41 h 80"/>
                  <a:gd name="T28" fmla="*/ 33 w 91"/>
                  <a:gd name="T29" fmla="*/ 42 h 80"/>
                  <a:gd name="T30" fmla="*/ 45 w 91"/>
                  <a:gd name="T31" fmla="*/ 47 h 80"/>
                  <a:gd name="T32" fmla="*/ 51 w 91"/>
                  <a:gd name="T33" fmla="*/ 51 h 80"/>
                  <a:gd name="T34" fmla="*/ 51 w 91"/>
                  <a:gd name="T35" fmla="*/ 50 h 80"/>
                  <a:gd name="T36" fmla="*/ 53 w 91"/>
                  <a:gd name="T37" fmla="*/ 53 h 80"/>
                  <a:gd name="T38" fmla="*/ 53 w 91"/>
                  <a:gd name="T39" fmla="*/ 48 h 80"/>
                  <a:gd name="T40" fmla="*/ 64 w 91"/>
                  <a:gd name="T41" fmla="*/ 61 h 80"/>
                  <a:gd name="T42" fmla="*/ 69 w 91"/>
                  <a:gd name="T43" fmla="*/ 64 h 80"/>
                  <a:gd name="T44" fmla="*/ 75 w 91"/>
                  <a:gd name="T45" fmla="*/ 69 h 80"/>
                  <a:gd name="T46" fmla="*/ 77 w 91"/>
                  <a:gd name="T47" fmla="*/ 70 h 80"/>
                  <a:gd name="T48" fmla="*/ 77 w 91"/>
                  <a:gd name="T49" fmla="*/ 74 h 80"/>
                  <a:gd name="T50" fmla="*/ 87 w 91"/>
                  <a:gd name="T51" fmla="*/ 80 h 80"/>
                  <a:gd name="T52" fmla="*/ 91 w 91"/>
                  <a:gd name="T53" fmla="*/ 66 h 80"/>
                  <a:gd name="T54" fmla="*/ 85 w 91"/>
                  <a:gd name="T55" fmla="*/ 64 h 80"/>
                  <a:gd name="T56" fmla="*/ 84 w 91"/>
                  <a:gd name="T57" fmla="*/ 61 h 80"/>
                  <a:gd name="T58" fmla="*/ 80 w 91"/>
                  <a:gd name="T59" fmla="*/ 54 h 80"/>
                  <a:gd name="T60" fmla="*/ 77 w 91"/>
                  <a:gd name="T61" fmla="*/ 55 h 80"/>
                  <a:gd name="T62" fmla="*/ 64 w 91"/>
                  <a:gd name="T63" fmla="*/ 51 h 80"/>
                  <a:gd name="T64" fmla="*/ 71 w 91"/>
                  <a:gd name="T65" fmla="*/ 50 h 80"/>
                  <a:gd name="T66" fmla="*/ 67 w 91"/>
                  <a:gd name="T67" fmla="*/ 42 h 80"/>
                  <a:gd name="T68" fmla="*/ 64 w 91"/>
                  <a:gd name="T69" fmla="*/ 41 h 80"/>
                  <a:gd name="T70" fmla="*/ 53 w 91"/>
                  <a:gd name="T71" fmla="*/ 42 h 80"/>
                  <a:gd name="T72" fmla="*/ 48 w 91"/>
                  <a:gd name="T73" fmla="*/ 38 h 80"/>
                  <a:gd name="T74" fmla="*/ 42 w 91"/>
                  <a:gd name="T75" fmla="*/ 34 h 80"/>
                  <a:gd name="T76" fmla="*/ 40 w 91"/>
                  <a:gd name="T77" fmla="*/ 32 h 80"/>
                  <a:gd name="T78" fmla="*/ 37 w 91"/>
                  <a:gd name="T79" fmla="*/ 21 h 80"/>
                  <a:gd name="T80" fmla="*/ 37 w 91"/>
                  <a:gd name="T81" fmla="*/ 19 h 80"/>
                  <a:gd name="T82" fmla="*/ 42 w 91"/>
                  <a:gd name="T83" fmla="*/ 23 h 80"/>
                  <a:gd name="T84" fmla="*/ 36 w 91"/>
                  <a:gd name="T85" fmla="*/ 19 h 80"/>
                  <a:gd name="T86" fmla="*/ 37 w 91"/>
                  <a:gd name="T87" fmla="*/ 13 h 80"/>
                  <a:gd name="T88" fmla="*/ 35 w 91"/>
                  <a:gd name="T89" fmla="*/ 12 h 80"/>
                  <a:gd name="T90" fmla="*/ 27 w 91"/>
                  <a:gd name="T91" fmla="*/ 12 h 80"/>
                  <a:gd name="T92" fmla="*/ 21 w 91"/>
                  <a:gd name="T93" fmla="*/ 8 h 80"/>
                  <a:gd name="T94" fmla="*/ 19 w 91"/>
                  <a:gd name="T95" fmla="*/ 6 h 80"/>
                  <a:gd name="T96" fmla="*/ 23 w 91"/>
                  <a:gd name="T97" fmla="*/ 5 h 80"/>
                  <a:gd name="T98" fmla="*/ 21 w 91"/>
                  <a:gd name="T99" fmla="*/ 3 h 80"/>
                  <a:gd name="T100" fmla="*/ 19 w 91"/>
                  <a:gd name="T101" fmla="*/ 2 h 80"/>
                  <a:gd name="T102" fmla="*/ 10 w 91"/>
                  <a:gd name="T103" fmla="*/ 0 h 80"/>
                  <a:gd name="T104" fmla="*/ 10 w 91"/>
                  <a:gd name="T105" fmla="*/ 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1" h="80">
                    <a:moveTo>
                      <a:pt x="10" y="2"/>
                    </a:moveTo>
                    <a:lnTo>
                      <a:pt x="0" y="15"/>
                    </a:lnTo>
                    <a:lnTo>
                      <a:pt x="3" y="18"/>
                    </a:lnTo>
                    <a:lnTo>
                      <a:pt x="7" y="18"/>
                    </a:lnTo>
                    <a:lnTo>
                      <a:pt x="7" y="9"/>
                    </a:lnTo>
                    <a:lnTo>
                      <a:pt x="3" y="16"/>
                    </a:lnTo>
                    <a:lnTo>
                      <a:pt x="5" y="19"/>
                    </a:lnTo>
                    <a:lnTo>
                      <a:pt x="10" y="19"/>
                    </a:lnTo>
                    <a:lnTo>
                      <a:pt x="10" y="10"/>
                    </a:lnTo>
                    <a:lnTo>
                      <a:pt x="1" y="10"/>
                    </a:lnTo>
                    <a:lnTo>
                      <a:pt x="1" y="21"/>
                    </a:lnTo>
                    <a:lnTo>
                      <a:pt x="13" y="21"/>
                    </a:lnTo>
                    <a:lnTo>
                      <a:pt x="13" y="12"/>
                    </a:lnTo>
                    <a:lnTo>
                      <a:pt x="4" y="12"/>
                    </a:lnTo>
                    <a:lnTo>
                      <a:pt x="4" y="22"/>
                    </a:lnTo>
                    <a:lnTo>
                      <a:pt x="14" y="22"/>
                    </a:lnTo>
                    <a:lnTo>
                      <a:pt x="14" y="13"/>
                    </a:lnTo>
                    <a:lnTo>
                      <a:pt x="5" y="13"/>
                    </a:lnTo>
                    <a:lnTo>
                      <a:pt x="5" y="23"/>
                    </a:lnTo>
                    <a:lnTo>
                      <a:pt x="16" y="23"/>
                    </a:lnTo>
                    <a:lnTo>
                      <a:pt x="16" y="15"/>
                    </a:lnTo>
                    <a:lnTo>
                      <a:pt x="11" y="22"/>
                    </a:lnTo>
                    <a:lnTo>
                      <a:pt x="14" y="25"/>
                    </a:lnTo>
                    <a:lnTo>
                      <a:pt x="19" y="25"/>
                    </a:lnTo>
                    <a:lnTo>
                      <a:pt x="19" y="16"/>
                    </a:lnTo>
                    <a:lnTo>
                      <a:pt x="14" y="23"/>
                    </a:lnTo>
                    <a:lnTo>
                      <a:pt x="17" y="26"/>
                    </a:lnTo>
                    <a:lnTo>
                      <a:pt x="20" y="28"/>
                    </a:lnTo>
                    <a:lnTo>
                      <a:pt x="23" y="19"/>
                    </a:lnTo>
                    <a:lnTo>
                      <a:pt x="19" y="26"/>
                    </a:lnTo>
                    <a:lnTo>
                      <a:pt x="21" y="29"/>
                    </a:lnTo>
                    <a:lnTo>
                      <a:pt x="26" y="29"/>
                    </a:lnTo>
                    <a:lnTo>
                      <a:pt x="26" y="21"/>
                    </a:lnTo>
                    <a:lnTo>
                      <a:pt x="17" y="21"/>
                    </a:lnTo>
                    <a:lnTo>
                      <a:pt x="17" y="31"/>
                    </a:lnTo>
                    <a:lnTo>
                      <a:pt x="29" y="31"/>
                    </a:lnTo>
                    <a:lnTo>
                      <a:pt x="29" y="22"/>
                    </a:lnTo>
                    <a:lnTo>
                      <a:pt x="20" y="22"/>
                    </a:lnTo>
                    <a:lnTo>
                      <a:pt x="20" y="26"/>
                    </a:lnTo>
                    <a:lnTo>
                      <a:pt x="27" y="34"/>
                    </a:lnTo>
                    <a:lnTo>
                      <a:pt x="32" y="34"/>
                    </a:lnTo>
                    <a:lnTo>
                      <a:pt x="32" y="25"/>
                    </a:lnTo>
                    <a:lnTo>
                      <a:pt x="27" y="32"/>
                    </a:lnTo>
                    <a:lnTo>
                      <a:pt x="29" y="34"/>
                    </a:lnTo>
                    <a:lnTo>
                      <a:pt x="33" y="26"/>
                    </a:lnTo>
                    <a:lnTo>
                      <a:pt x="24" y="26"/>
                    </a:lnTo>
                    <a:lnTo>
                      <a:pt x="24" y="37"/>
                    </a:lnTo>
                    <a:lnTo>
                      <a:pt x="35" y="37"/>
                    </a:lnTo>
                    <a:lnTo>
                      <a:pt x="35" y="28"/>
                    </a:lnTo>
                    <a:lnTo>
                      <a:pt x="32" y="37"/>
                    </a:lnTo>
                    <a:lnTo>
                      <a:pt x="35" y="38"/>
                    </a:lnTo>
                    <a:lnTo>
                      <a:pt x="39" y="38"/>
                    </a:lnTo>
                    <a:lnTo>
                      <a:pt x="39" y="29"/>
                    </a:lnTo>
                    <a:lnTo>
                      <a:pt x="33" y="34"/>
                    </a:lnTo>
                    <a:lnTo>
                      <a:pt x="35" y="37"/>
                    </a:lnTo>
                    <a:lnTo>
                      <a:pt x="36" y="41"/>
                    </a:lnTo>
                    <a:lnTo>
                      <a:pt x="42" y="41"/>
                    </a:lnTo>
                    <a:lnTo>
                      <a:pt x="42" y="32"/>
                    </a:lnTo>
                    <a:lnTo>
                      <a:pt x="33" y="32"/>
                    </a:lnTo>
                    <a:lnTo>
                      <a:pt x="33" y="42"/>
                    </a:lnTo>
                    <a:lnTo>
                      <a:pt x="43" y="42"/>
                    </a:lnTo>
                    <a:lnTo>
                      <a:pt x="43" y="34"/>
                    </a:lnTo>
                    <a:lnTo>
                      <a:pt x="39" y="41"/>
                    </a:lnTo>
                    <a:lnTo>
                      <a:pt x="45" y="47"/>
                    </a:lnTo>
                    <a:lnTo>
                      <a:pt x="49" y="47"/>
                    </a:lnTo>
                    <a:lnTo>
                      <a:pt x="49" y="38"/>
                    </a:lnTo>
                    <a:lnTo>
                      <a:pt x="45" y="45"/>
                    </a:lnTo>
                    <a:lnTo>
                      <a:pt x="51" y="51"/>
                    </a:lnTo>
                    <a:lnTo>
                      <a:pt x="55" y="51"/>
                    </a:lnTo>
                    <a:lnTo>
                      <a:pt x="55" y="42"/>
                    </a:lnTo>
                    <a:lnTo>
                      <a:pt x="49" y="47"/>
                    </a:lnTo>
                    <a:lnTo>
                      <a:pt x="51" y="50"/>
                    </a:lnTo>
                    <a:lnTo>
                      <a:pt x="52" y="54"/>
                    </a:lnTo>
                    <a:lnTo>
                      <a:pt x="58" y="54"/>
                    </a:lnTo>
                    <a:lnTo>
                      <a:pt x="58" y="45"/>
                    </a:lnTo>
                    <a:lnTo>
                      <a:pt x="53" y="53"/>
                    </a:lnTo>
                    <a:lnTo>
                      <a:pt x="58" y="57"/>
                    </a:lnTo>
                    <a:lnTo>
                      <a:pt x="62" y="57"/>
                    </a:lnTo>
                    <a:lnTo>
                      <a:pt x="62" y="48"/>
                    </a:lnTo>
                    <a:lnTo>
                      <a:pt x="53" y="48"/>
                    </a:lnTo>
                    <a:lnTo>
                      <a:pt x="53" y="53"/>
                    </a:lnTo>
                    <a:lnTo>
                      <a:pt x="61" y="60"/>
                    </a:lnTo>
                    <a:lnTo>
                      <a:pt x="59" y="58"/>
                    </a:lnTo>
                    <a:lnTo>
                      <a:pt x="64" y="61"/>
                    </a:lnTo>
                    <a:lnTo>
                      <a:pt x="68" y="54"/>
                    </a:lnTo>
                    <a:lnTo>
                      <a:pt x="59" y="54"/>
                    </a:lnTo>
                    <a:lnTo>
                      <a:pt x="59" y="64"/>
                    </a:lnTo>
                    <a:lnTo>
                      <a:pt x="69" y="64"/>
                    </a:lnTo>
                    <a:lnTo>
                      <a:pt x="69" y="55"/>
                    </a:lnTo>
                    <a:lnTo>
                      <a:pt x="65" y="63"/>
                    </a:lnTo>
                    <a:lnTo>
                      <a:pt x="71" y="69"/>
                    </a:lnTo>
                    <a:lnTo>
                      <a:pt x="75" y="69"/>
                    </a:lnTo>
                    <a:lnTo>
                      <a:pt x="75" y="60"/>
                    </a:lnTo>
                    <a:lnTo>
                      <a:pt x="67" y="60"/>
                    </a:lnTo>
                    <a:lnTo>
                      <a:pt x="67" y="70"/>
                    </a:lnTo>
                    <a:lnTo>
                      <a:pt x="77" y="70"/>
                    </a:lnTo>
                    <a:lnTo>
                      <a:pt x="77" y="61"/>
                    </a:lnTo>
                    <a:lnTo>
                      <a:pt x="68" y="61"/>
                    </a:lnTo>
                    <a:lnTo>
                      <a:pt x="68" y="70"/>
                    </a:lnTo>
                    <a:lnTo>
                      <a:pt x="77" y="74"/>
                    </a:lnTo>
                    <a:lnTo>
                      <a:pt x="80" y="66"/>
                    </a:lnTo>
                    <a:lnTo>
                      <a:pt x="75" y="73"/>
                    </a:lnTo>
                    <a:lnTo>
                      <a:pt x="83" y="80"/>
                    </a:lnTo>
                    <a:lnTo>
                      <a:pt x="87" y="80"/>
                    </a:lnTo>
                    <a:lnTo>
                      <a:pt x="87" y="63"/>
                    </a:lnTo>
                    <a:lnTo>
                      <a:pt x="85" y="63"/>
                    </a:lnTo>
                    <a:lnTo>
                      <a:pt x="85" y="71"/>
                    </a:lnTo>
                    <a:lnTo>
                      <a:pt x="91" y="66"/>
                    </a:lnTo>
                    <a:lnTo>
                      <a:pt x="84" y="58"/>
                    </a:lnTo>
                    <a:lnTo>
                      <a:pt x="81" y="57"/>
                    </a:lnTo>
                    <a:lnTo>
                      <a:pt x="77" y="64"/>
                    </a:lnTo>
                    <a:lnTo>
                      <a:pt x="85" y="64"/>
                    </a:lnTo>
                    <a:lnTo>
                      <a:pt x="85" y="53"/>
                    </a:lnTo>
                    <a:lnTo>
                      <a:pt x="75" y="53"/>
                    </a:lnTo>
                    <a:lnTo>
                      <a:pt x="75" y="61"/>
                    </a:lnTo>
                    <a:lnTo>
                      <a:pt x="84" y="61"/>
                    </a:lnTo>
                    <a:lnTo>
                      <a:pt x="84" y="51"/>
                    </a:lnTo>
                    <a:lnTo>
                      <a:pt x="74" y="51"/>
                    </a:lnTo>
                    <a:lnTo>
                      <a:pt x="74" y="60"/>
                    </a:lnTo>
                    <a:lnTo>
                      <a:pt x="80" y="54"/>
                    </a:lnTo>
                    <a:lnTo>
                      <a:pt x="72" y="47"/>
                    </a:lnTo>
                    <a:lnTo>
                      <a:pt x="68" y="47"/>
                    </a:lnTo>
                    <a:lnTo>
                      <a:pt x="68" y="55"/>
                    </a:lnTo>
                    <a:lnTo>
                      <a:pt x="77" y="55"/>
                    </a:lnTo>
                    <a:lnTo>
                      <a:pt x="77" y="50"/>
                    </a:lnTo>
                    <a:lnTo>
                      <a:pt x="74" y="47"/>
                    </a:lnTo>
                    <a:lnTo>
                      <a:pt x="69" y="44"/>
                    </a:lnTo>
                    <a:lnTo>
                      <a:pt x="64" y="51"/>
                    </a:lnTo>
                    <a:lnTo>
                      <a:pt x="69" y="45"/>
                    </a:lnTo>
                    <a:lnTo>
                      <a:pt x="68" y="44"/>
                    </a:lnTo>
                    <a:lnTo>
                      <a:pt x="62" y="50"/>
                    </a:lnTo>
                    <a:lnTo>
                      <a:pt x="71" y="50"/>
                    </a:lnTo>
                    <a:lnTo>
                      <a:pt x="71" y="39"/>
                    </a:lnTo>
                    <a:lnTo>
                      <a:pt x="61" y="39"/>
                    </a:lnTo>
                    <a:lnTo>
                      <a:pt x="61" y="48"/>
                    </a:lnTo>
                    <a:lnTo>
                      <a:pt x="67" y="42"/>
                    </a:lnTo>
                    <a:lnTo>
                      <a:pt x="61" y="37"/>
                    </a:lnTo>
                    <a:lnTo>
                      <a:pt x="56" y="37"/>
                    </a:lnTo>
                    <a:lnTo>
                      <a:pt x="56" y="45"/>
                    </a:lnTo>
                    <a:lnTo>
                      <a:pt x="64" y="41"/>
                    </a:lnTo>
                    <a:lnTo>
                      <a:pt x="62" y="38"/>
                    </a:lnTo>
                    <a:lnTo>
                      <a:pt x="59" y="34"/>
                    </a:lnTo>
                    <a:lnTo>
                      <a:pt x="53" y="34"/>
                    </a:lnTo>
                    <a:lnTo>
                      <a:pt x="53" y="42"/>
                    </a:lnTo>
                    <a:lnTo>
                      <a:pt x="59" y="37"/>
                    </a:lnTo>
                    <a:lnTo>
                      <a:pt x="52" y="29"/>
                    </a:lnTo>
                    <a:lnTo>
                      <a:pt x="48" y="29"/>
                    </a:lnTo>
                    <a:lnTo>
                      <a:pt x="48" y="38"/>
                    </a:lnTo>
                    <a:lnTo>
                      <a:pt x="53" y="32"/>
                    </a:lnTo>
                    <a:lnTo>
                      <a:pt x="46" y="25"/>
                    </a:lnTo>
                    <a:lnTo>
                      <a:pt x="42" y="25"/>
                    </a:lnTo>
                    <a:lnTo>
                      <a:pt x="42" y="34"/>
                    </a:lnTo>
                    <a:lnTo>
                      <a:pt x="51" y="34"/>
                    </a:lnTo>
                    <a:lnTo>
                      <a:pt x="51" y="23"/>
                    </a:lnTo>
                    <a:lnTo>
                      <a:pt x="40" y="23"/>
                    </a:lnTo>
                    <a:lnTo>
                      <a:pt x="40" y="32"/>
                    </a:lnTo>
                    <a:lnTo>
                      <a:pt x="48" y="28"/>
                    </a:lnTo>
                    <a:lnTo>
                      <a:pt x="46" y="25"/>
                    </a:lnTo>
                    <a:lnTo>
                      <a:pt x="43" y="21"/>
                    </a:lnTo>
                    <a:lnTo>
                      <a:pt x="37" y="21"/>
                    </a:lnTo>
                    <a:lnTo>
                      <a:pt x="37" y="29"/>
                    </a:lnTo>
                    <a:lnTo>
                      <a:pt x="42" y="22"/>
                    </a:lnTo>
                    <a:lnTo>
                      <a:pt x="39" y="21"/>
                    </a:lnTo>
                    <a:lnTo>
                      <a:pt x="37" y="19"/>
                    </a:lnTo>
                    <a:lnTo>
                      <a:pt x="33" y="19"/>
                    </a:lnTo>
                    <a:lnTo>
                      <a:pt x="33" y="28"/>
                    </a:lnTo>
                    <a:lnTo>
                      <a:pt x="42" y="28"/>
                    </a:lnTo>
                    <a:lnTo>
                      <a:pt x="42" y="23"/>
                    </a:lnTo>
                    <a:lnTo>
                      <a:pt x="35" y="16"/>
                    </a:lnTo>
                    <a:lnTo>
                      <a:pt x="30" y="16"/>
                    </a:lnTo>
                    <a:lnTo>
                      <a:pt x="30" y="25"/>
                    </a:lnTo>
                    <a:lnTo>
                      <a:pt x="36" y="19"/>
                    </a:lnTo>
                    <a:lnTo>
                      <a:pt x="35" y="18"/>
                    </a:lnTo>
                    <a:lnTo>
                      <a:pt x="29" y="23"/>
                    </a:lnTo>
                    <a:lnTo>
                      <a:pt x="37" y="23"/>
                    </a:lnTo>
                    <a:lnTo>
                      <a:pt x="37" y="13"/>
                    </a:lnTo>
                    <a:lnTo>
                      <a:pt x="26" y="13"/>
                    </a:lnTo>
                    <a:lnTo>
                      <a:pt x="26" y="22"/>
                    </a:lnTo>
                    <a:lnTo>
                      <a:pt x="35" y="22"/>
                    </a:lnTo>
                    <a:lnTo>
                      <a:pt x="35" y="12"/>
                    </a:lnTo>
                    <a:lnTo>
                      <a:pt x="24" y="12"/>
                    </a:lnTo>
                    <a:lnTo>
                      <a:pt x="24" y="21"/>
                    </a:lnTo>
                    <a:lnTo>
                      <a:pt x="30" y="15"/>
                    </a:lnTo>
                    <a:lnTo>
                      <a:pt x="27" y="12"/>
                    </a:lnTo>
                    <a:lnTo>
                      <a:pt x="24" y="10"/>
                    </a:lnTo>
                    <a:lnTo>
                      <a:pt x="20" y="18"/>
                    </a:lnTo>
                    <a:lnTo>
                      <a:pt x="26" y="12"/>
                    </a:lnTo>
                    <a:lnTo>
                      <a:pt x="21" y="8"/>
                    </a:lnTo>
                    <a:lnTo>
                      <a:pt x="17" y="8"/>
                    </a:lnTo>
                    <a:lnTo>
                      <a:pt x="17" y="16"/>
                    </a:lnTo>
                    <a:lnTo>
                      <a:pt x="23" y="10"/>
                    </a:lnTo>
                    <a:lnTo>
                      <a:pt x="19" y="6"/>
                    </a:lnTo>
                    <a:lnTo>
                      <a:pt x="14" y="6"/>
                    </a:lnTo>
                    <a:lnTo>
                      <a:pt x="14" y="15"/>
                    </a:lnTo>
                    <a:lnTo>
                      <a:pt x="23" y="15"/>
                    </a:lnTo>
                    <a:lnTo>
                      <a:pt x="23" y="5"/>
                    </a:lnTo>
                    <a:lnTo>
                      <a:pt x="13" y="5"/>
                    </a:lnTo>
                    <a:lnTo>
                      <a:pt x="13" y="13"/>
                    </a:lnTo>
                    <a:lnTo>
                      <a:pt x="21" y="13"/>
                    </a:lnTo>
                    <a:lnTo>
                      <a:pt x="21" y="3"/>
                    </a:lnTo>
                    <a:lnTo>
                      <a:pt x="10" y="3"/>
                    </a:lnTo>
                    <a:lnTo>
                      <a:pt x="10" y="12"/>
                    </a:lnTo>
                    <a:lnTo>
                      <a:pt x="19" y="12"/>
                    </a:lnTo>
                    <a:lnTo>
                      <a:pt x="19" y="2"/>
                    </a:lnTo>
                    <a:lnTo>
                      <a:pt x="8" y="2"/>
                    </a:lnTo>
                    <a:lnTo>
                      <a:pt x="8" y="10"/>
                    </a:lnTo>
                    <a:lnTo>
                      <a:pt x="14" y="5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5" y="9"/>
                    </a:lnTo>
                    <a:lnTo>
                      <a:pt x="11" y="3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8" name="Freeform 2974"/>
              <p:cNvSpPr>
                <a:spLocks/>
              </p:cNvSpPr>
              <p:nvPr/>
            </p:nvSpPr>
            <p:spPr bwMode="auto">
              <a:xfrm>
                <a:off x="4502" y="2121"/>
                <a:ext cx="132" cy="192"/>
              </a:xfrm>
              <a:custGeom>
                <a:avLst/>
                <a:gdLst>
                  <a:gd name="T0" fmla="*/ 0 w 132"/>
                  <a:gd name="T1" fmla="*/ 10 h 192"/>
                  <a:gd name="T2" fmla="*/ 5 w 132"/>
                  <a:gd name="T3" fmla="*/ 24 h 192"/>
                  <a:gd name="T4" fmla="*/ 20 w 132"/>
                  <a:gd name="T5" fmla="*/ 36 h 192"/>
                  <a:gd name="T6" fmla="*/ 32 w 132"/>
                  <a:gd name="T7" fmla="*/ 49 h 192"/>
                  <a:gd name="T8" fmla="*/ 42 w 132"/>
                  <a:gd name="T9" fmla="*/ 49 h 192"/>
                  <a:gd name="T10" fmla="*/ 34 w 132"/>
                  <a:gd name="T11" fmla="*/ 62 h 192"/>
                  <a:gd name="T12" fmla="*/ 40 w 132"/>
                  <a:gd name="T13" fmla="*/ 62 h 192"/>
                  <a:gd name="T14" fmla="*/ 46 w 132"/>
                  <a:gd name="T15" fmla="*/ 69 h 192"/>
                  <a:gd name="T16" fmla="*/ 49 w 132"/>
                  <a:gd name="T17" fmla="*/ 74 h 192"/>
                  <a:gd name="T18" fmla="*/ 56 w 132"/>
                  <a:gd name="T19" fmla="*/ 83 h 192"/>
                  <a:gd name="T20" fmla="*/ 64 w 132"/>
                  <a:gd name="T21" fmla="*/ 78 h 192"/>
                  <a:gd name="T22" fmla="*/ 56 w 132"/>
                  <a:gd name="T23" fmla="*/ 81 h 192"/>
                  <a:gd name="T24" fmla="*/ 62 w 132"/>
                  <a:gd name="T25" fmla="*/ 91 h 192"/>
                  <a:gd name="T26" fmla="*/ 65 w 132"/>
                  <a:gd name="T27" fmla="*/ 97 h 192"/>
                  <a:gd name="T28" fmla="*/ 69 w 132"/>
                  <a:gd name="T29" fmla="*/ 101 h 192"/>
                  <a:gd name="T30" fmla="*/ 71 w 132"/>
                  <a:gd name="T31" fmla="*/ 106 h 192"/>
                  <a:gd name="T32" fmla="*/ 72 w 132"/>
                  <a:gd name="T33" fmla="*/ 110 h 192"/>
                  <a:gd name="T34" fmla="*/ 78 w 132"/>
                  <a:gd name="T35" fmla="*/ 119 h 192"/>
                  <a:gd name="T36" fmla="*/ 84 w 132"/>
                  <a:gd name="T37" fmla="*/ 126 h 192"/>
                  <a:gd name="T38" fmla="*/ 87 w 132"/>
                  <a:gd name="T39" fmla="*/ 130 h 192"/>
                  <a:gd name="T40" fmla="*/ 96 w 132"/>
                  <a:gd name="T41" fmla="*/ 130 h 192"/>
                  <a:gd name="T42" fmla="*/ 90 w 132"/>
                  <a:gd name="T43" fmla="*/ 136 h 192"/>
                  <a:gd name="T44" fmla="*/ 93 w 132"/>
                  <a:gd name="T45" fmla="*/ 142 h 192"/>
                  <a:gd name="T46" fmla="*/ 104 w 132"/>
                  <a:gd name="T47" fmla="*/ 146 h 192"/>
                  <a:gd name="T48" fmla="*/ 100 w 132"/>
                  <a:gd name="T49" fmla="*/ 154 h 192"/>
                  <a:gd name="T50" fmla="*/ 104 w 132"/>
                  <a:gd name="T51" fmla="*/ 165 h 192"/>
                  <a:gd name="T52" fmla="*/ 104 w 132"/>
                  <a:gd name="T53" fmla="*/ 164 h 192"/>
                  <a:gd name="T54" fmla="*/ 112 w 132"/>
                  <a:gd name="T55" fmla="*/ 177 h 192"/>
                  <a:gd name="T56" fmla="*/ 110 w 132"/>
                  <a:gd name="T57" fmla="*/ 176 h 192"/>
                  <a:gd name="T58" fmla="*/ 119 w 132"/>
                  <a:gd name="T59" fmla="*/ 192 h 192"/>
                  <a:gd name="T60" fmla="*/ 125 w 132"/>
                  <a:gd name="T61" fmla="*/ 171 h 192"/>
                  <a:gd name="T62" fmla="*/ 123 w 132"/>
                  <a:gd name="T63" fmla="*/ 165 h 192"/>
                  <a:gd name="T64" fmla="*/ 113 w 132"/>
                  <a:gd name="T65" fmla="*/ 165 h 192"/>
                  <a:gd name="T66" fmla="*/ 114 w 132"/>
                  <a:gd name="T67" fmla="*/ 149 h 192"/>
                  <a:gd name="T68" fmla="*/ 116 w 132"/>
                  <a:gd name="T69" fmla="*/ 152 h 192"/>
                  <a:gd name="T70" fmla="*/ 113 w 132"/>
                  <a:gd name="T71" fmla="*/ 148 h 192"/>
                  <a:gd name="T72" fmla="*/ 109 w 132"/>
                  <a:gd name="T73" fmla="*/ 138 h 192"/>
                  <a:gd name="T74" fmla="*/ 98 w 132"/>
                  <a:gd name="T75" fmla="*/ 138 h 192"/>
                  <a:gd name="T76" fmla="*/ 104 w 132"/>
                  <a:gd name="T77" fmla="*/ 132 h 192"/>
                  <a:gd name="T78" fmla="*/ 101 w 132"/>
                  <a:gd name="T79" fmla="*/ 126 h 192"/>
                  <a:gd name="T80" fmla="*/ 97 w 132"/>
                  <a:gd name="T81" fmla="*/ 117 h 192"/>
                  <a:gd name="T82" fmla="*/ 85 w 132"/>
                  <a:gd name="T83" fmla="*/ 114 h 192"/>
                  <a:gd name="T84" fmla="*/ 90 w 132"/>
                  <a:gd name="T85" fmla="*/ 107 h 192"/>
                  <a:gd name="T86" fmla="*/ 85 w 132"/>
                  <a:gd name="T87" fmla="*/ 96 h 192"/>
                  <a:gd name="T88" fmla="*/ 78 w 132"/>
                  <a:gd name="T89" fmla="*/ 85 h 192"/>
                  <a:gd name="T90" fmla="*/ 74 w 132"/>
                  <a:gd name="T91" fmla="*/ 81 h 192"/>
                  <a:gd name="T92" fmla="*/ 65 w 132"/>
                  <a:gd name="T93" fmla="*/ 83 h 192"/>
                  <a:gd name="T94" fmla="*/ 72 w 132"/>
                  <a:gd name="T95" fmla="*/ 81 h 192"/>
                  <a:gd name="T96" fmla="*/ 69 w 132"/>
                  <a:gd name="T97" fmla="*/ 77 h 192"/>
                  <a:gd name="T98" fmla="*/ 66 w 132"/>
                  <a:gd name="T99" fmla="*/ 68 h 192"/>
                  <a:gd name="T100" fmla="*/ 58 w 132"/>
                  <a:gd name="T101" fmla="*/ 58 h 192"/>
                  <a:gd name="T102" fmla="*/ 46 w 132"/>
                  <a:gd name="T103" fmla="*/ 56 h 192"/>
                  <a:gd name="T104" fmla="*/ 43 w 132"/>
                  <a:gd name="T105" fmla="*/ 53 h 192"/>
                  <a:gd name="T106" fmla="*/ 42 w 132"/>
                  <a:gd name="T107" fmla="*/ 37 h 192"/>
                  <a:gd name="T108" fmla="*/ 26 w 132"/>
                  <a:gd name="T109" fmla="*/ 32 h 192"/>
                  <a:gd name="T110" fmla="*/ 26 w 132"/>
                  <a:gd name="T111" fmla="*/ 21 h 192"/>
                  <a:gd name="T112" fmla="*/ 23 w 132"/>
                  <a:gd name="T113" fmla="*/ 19 h 192"/>
                  <a:gd name="T114" fmla="*/ 17 w 132"/>
                  <a:gd name="T115" fmla="*/ 7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2" h="192">
                    <a:moveTo>
                      <a:pt x="10" y="0"/>
                    </a:moveTo>
                    <a:lnTo>
                      <a:pt x="0" y="13"/>
                    </a:lnTo>
                    <a:lnTo>
                      <a:pt x="4" y="17"/>
                    </a:lnTo>
                    <a:lnTo>
                      <a:pt x="8" y="10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10" y="24"/>
                    </a:lnTo>
                    <a:lnTo>
                      <a:pt x="14" y="17"/>
                    </a:lnTo>
                    <a:lnTo>
                      <a:pt x="5" y="17"/>
                    </a:lnTo>
                    <a:lnTo>
                      <a:pt x="5" y="24"/>
                    </a:lnTo>
                    <a:lnTo>
                      <a:pt x="14" y="29"/>
                    </a:lnTo>
                    <a:lnTo>
                      <a:pt x="17" y="20"/>
                    </a:lnTo>
                    <a:lnTo>
                      <a:pt x="8" y="20"/>
                    </a:lnTo>
                    <a:lnTo>
                      <a:pt x="8" y="24"/>
                    </a:lnTo>
                    <a:lnTo>
                      <a:pt x="20" y="36"/>
                    </a:lnTo>
                    <a:lnTo>
                      <a:pt x="24" y="29"/>
                    </a:lnTo>
                    <a:lnTo>
                      <a:pt x="18" y="33"/>
                    </a:lnTo>
                    <a:lnTo>
                      <a:pt x="20" y="36"/>
                    </a:lnTo>
                    <a:lnTo>
                      <a:pt x="20" y="37"/>
                    </a:lnTo>
                    <a:lnTo>
                      <a:pt x="32" y="49"/>
                    </a:lnTo>
                    <a:lnTo>
                      <a:pt x="36" y="42"/>
                    </a:lnTo>
                    <a:lnTo>
                      <a:pt x="27" y="42"/>
                    </a:lnTo>
                    <a:lnTo>
                      <a:pt x="27" y="46"/>
                    </a:lnTo>
                    <a:lnTo>
                      <a:pt x="37" y="56"/>
                    </a:lnTo>
                    <a:lnTo>
                      <a:pt x="42" y="49"/>
                    </a:lnTo>
                    <a:lnTo>
                      <a:pt x="36" y="53"/>
                    </a:lnTo>
                    <a:lnTo>
                      <a:pt x="37" y="56"/>
                    </a:lnTo>
                    <a:lnTo>
                      <a:pt x="43" y="52"/>
                    </a:lnTo>
                    <a:lnTo>
                      <a:pt x="34" y="52"/>
                    </a:lnTo>
                    <a:lnTo>
                      <a:pt x="34" y="62"/>
                    </a:lnTo>
                    <a:lnTo>
                      <a:pt x="45" y="62"/>
                    </a:lnTo>
                    <a:lnTo>
                      <a:pt x="45" y="53"/>
                    </a:lnTo>
                    <a:lnTo>
                      <a:pt x="39" y="58"/>
                    </a:lnTo>
                    <a:lnTo>
                      <a:pt x="40" y="61"/>
                    </a:lnTo>
                    <a:lnTo>
                      <a:pt x="40" y="62"/>
                    </a:lnTo>
                    <a:lnTo>
                      <a:pt x="46" y="68"/>
                    </a:lnTo>
                    <a:lnTo>
                      <a:pt x="50" y="61"/>
                    </a:lnTo>
                    <a:lnTo>
                      <a:pt x="45" y="65"/>
                    </a:lnTo>
                    <a:lnTo>
                      <a:pt x="46" y="68"/>
                    </a:lnTo>
                    <a:lnTo>
                      <a:pt x="46" y="69"/>
                    </a:lnTo>
                    <a:lnTo>
                      <a:pt x="49" y="72"/>
                    </a:lnTo>
                    <a:lnTo>
                      <a:pt x="53" y="65"/>
                    </a:lnTo>
                    <a:lnTo>
                      <a:pt x="48" y="69"/>
                    </a:lnTo>
                    <a:lnTo>
                      <a:pt x="49" y="72"/>
                    </a:lnTo>
                    <a:lnTo>
                      <a:pt x="49" y="74"/>
                    </a:lnTo>
                    <a:lnTo>
                      <a:pt x="53" y="78"/>
                    </a:lnTo>
                    <a:lnTo>
                      <a:pt x="58" y="71"/>
                    </a:lnTo>
                    <a:lnTo>
                      <a:pt x="49" y="71"/>
                    </a:lnTo>
                    <a:lnTo>
                      <a:pt x="49" y="75"/>
                    </a:lnTo>
                    <a:lnTo>
                      <a:pt x="56" y="83"/>
                    </a:lnTo>
                    <a:lnTo>
                      <a:pt x="61" y="75"/>
                    </a:lnTo>
                    <a:lnTo>
                      <a:pt x="52" y="75"/>
                    </a:lnTo>
                    <a:lnTo>
                      <a:pt x="52" y="83"/>
                    </a:lnTo>
                    <a:lnTo>
                      <a:pt x="61" y="87"/>
                    </a:lnTo>
                    <a:lnTo>
                      <a:pt x="64" y="78"/>
                    </a:lnTo>
                    <a:lnTo>
                      <a:pt x="55" y="78"/>
                    </a:lnTo>
                    <a:lnTo>
                      <a:pt x="55" y="90"/>
                    </a:lnTo>
                    <a:lnTo>
                      <a:pt x="65" y="90"/>
                    </a:lnTo>
                    <a:lnTo>
                      <a:pt x="65" y="81"/>
                    </a:lnTo>
                    <a:lnTo>
                      <a:pt x="56" y="81"/>
                    </a:lnTo>
                    <a:lnTo>
                      <a:pt x="56" y="85"/>
                    </a:lnTo>
                    <a:lnTo>
                      <a:pt x="62" y="91"/>
                    </a:lnTo>
                    <a:lnTo>
                      <a:pt x="66" y="84"/>
                    </a:lnTo>
                    <a:lnTo>
                      <a:pt x="61" y="88"/>
                    </a:lnTo>
                    <a:lnTo>
                      <a:pt x="62" y="91"/>
                    </a:lnTo>
                    <a:lnTo>
                      <a:pt x="62" y="93"/>
                    </a:lnTo>
                    <a:lnTo>
                      <a:pt x="66" y="97"/>
                    </a:lnTo>
                    <a:lnTo>
                      <a:pt x="71" y="90"/>
                    </a:lnTo>
                    <a:lnTo>
                      <a:pt x="64" y="93"/>
                    </a:lnTo>
                    <a:lnTo>
                      <a:pt x="65" y="97"/>
                    </a:lnTo>
                    <a:lnTo>
                      <a:pt x="66" y="103"/>
                    </a:lnTo>
                    <a:lnTo>
                      <a:pt x="74" y="103"/>
                    </a:lnTo>
                    <a:lnTo>
                      <a:pt x="74" y="94"/>
                    </a:lnTo>
                    <a:lnTo>
                      <a:pt x="68" y="99"/>
                    </a:lnTo>
                    <a:lnTo>
                      <a:pt x="69" y="101"/>
                    </a:lnTo>
                    <a:lnTo>
                      <a:pt x="69" y="103"/>
                    </a:lnTo>
                    <a:lnTo>
                      <a:pt x="72" y="106"/>
                    </a:lnTo>
                    <a:lnTo>
                      <a:pt x="77" y="99"/>
                    </a:lnTo>
                    <a:lnTo>
                      <a:pt x="69" y="101"/>
                    </a:lnTo>
                    <a:lnTo>
                      <a:pt x="71" y="106"/>
                    </a:lnTo>
                    <a:lnTo>
                      <a:pt x="71" y="107"/>
                    </a:lnTo>
                    <a:lnTo>
                      <a:pt x="77" y="113"/>
                    </a:lnTo>
                    <a:lnTo>
                      <a:pt x="81" y="106"/>
                    </a:lnTo>
                    <a:lnTo>
                      <a:pt x="72" y="106"/>
                    </a:lnTo>
                    <a:lnTo>
                      <a:pt x="72" y="110"/>
                    </a:lnTo>
                    <a:lnTo>
                      <a:pt x="80" y="117"/>
                    </a:lnTo>
                    <a:lnTo>
                      <a:pt x="84" y="110"/>
                    </a:lnTo>
                    <a:lnTo>
                      <a:pt x="77" y="113"/>
                    </a:lnTo>
                    <a:lnTo>
                      <a:pt x="78" y="117"/>
                    </a:lnTo>
                    <a:lnTo>
                      <a:pt x="78" y="119"/>
                    </a:lnTo>
                    <a:lnTo>
                      <a:pt x="80" y="122"/>
                    </a:lnTo>
                    <a:lnTo>
                      <a:pt x="82" y="126"/>
                    </a:lnTo>
                    <a:lnTo>
                      <a:pt x="88" y="119"/>
                    </a:lnTo>
                    <a:lnTo>
                      <a:pt x="82" y="123"/>
                    </a:lnTo>
                    <a:lnTo>
                      <a:pt x="84" y="126"/>
                    </a:lnTo>
                    <a:lnTo>
                      <a:pt x="84" y="128"/>
                    </a:lnTo>
                    <a:lnTo>
                      <a:pt x="87" y="130"/>
                    </a:lnTo>
                    <a:lnTo>
                      <a:pt x="91" y="123"/>
                    </a:lnTo>
                    <a:lnTo>
                      <a:pt x="85" y="128"/>
                    </a:lnTo>
                    <a:lnTo>
                      <a:pt x="87" y="130"/>
                    </a:lnTo>
                    <a:lnTo>
                      <a:pt x="93" y="126"/>
                    </a:lnTo>
                    <a:lnTo>
                      <a:pt x="84" y="126"/>
                    </a:lnTo>
                    <a:lnTo>
                      <a:pt x="84" y="130"/>
                    </a:lnTo>
                    <a:lnTo>
                      <a:pt x="91" y="138"/>
                    </a:lnTo>
                    <a:lnTo>
                      <a:pt x="96" y="130"/>
                    </a:lnTo>
                    <a:lnTo>
                      <a:pt x="87" y="130"/>
                    </a:lnTo>
                    <a:lnTo>
                      <a:pt x="87" y="135"/>
                    </a:lnTo>
                    <a:lnTo>
                      <a:pt x="93" y="144"/>
                    </a:lnTo>
                    <a:lnTo>
                      <a:pt x="98" y="136"/>
                    </a:lnTo>
                    <a:lnTo>
                      <a:pt x="90" y="136"/>
                    </a:lnTo>
                    <a:lnTo>
                      <a:pt x="90" y="141"/>
                    </a:lnTo>
                    <a:lnTo>
                      <a:pt x="97" y="148"/>
                    </a:lnTo>
                    <a:lnTo>
                      <a:pt x="101" y="141"/>
                    </a:lnTo>
                    <a:lnTo>
                      <a:pt x="93" y="141"/>
                    </a:lnTo>
                    <a:lnTo>
                      <a:pt x="93" y="142"/>
                    </a:lnTo>
                    <a:lnTo>
                      <a:pt x="96" y="146"/>
                    </a:lnTo>
                    <a:lnTo>
                      <a:pt x="97" y="149"/>
                    </a:lnTo>
                    <a:lnTo>
                      <a:pt x="97" y="151"/>
                    </a:lnTo>
                    <a:lnTo>
                      <a:pt x="100" y="154"/>
                    </a:lnTo>
                    <a:lnTo>
                      <a:pt x="104" y="146"/>
                    </a:lnTo>
                    <a:lnTo>
                      <a:pt x="96" y="146"/>
                    </a:lnTo>
                    <a:lnTo>
                      <a:pt x="96" y="151"/>
                    </a:lnTo>
                    <a:lnTo>
                      <a:pt x="101" y="157"/>
                    </a:lnTo>
                    <a:lnTo>
                      <a:pt x="106" y="149"/>
                    </a:lnTo>
                    <a:lnTo>
                      <a:pt x="100" y="154"/>
                    </a:lnTo>
                    <a:lnTo>
                      <a:pt x="101" y="157"/>
                    </a:lnTo>
                    <a:lnTo>
                      <a:pt x="107" y="152"/>
                    </a:lnTo>
                    <a:lnTo>
                      <a:pt x="98" y="152"/>
                    </a:lnTo>
                    <a:lnTo>
                      <a:pt x="98" y="157"/>
                    </a:lnTo>
                    <a:lnTo>
                      <a:pt x="104" y="165"/>
                    </a:lnTo>
                    <a:lnTo>
                      <a:pt x="110" y="158"/>
                    </a:lnTo>
                    <a:lnTo>
                      <a:pt x="104" y="162"/>
                    </a:lnTo>
                    <a:lnTo>
                      <a:pt x="107" y="168"/>
                    </a:lnTo>
                    <a:lnTo>
                      <a:pt x="113" y="164"/>
                    </a:lnTo>
                    <a:lnTo>
                      <a:pt x="104" y="164"/>
                    </a:lnTo>
                    <a:lnTo>
                      <a:pt x="104" y="165"/>
                    </a:lnTo>
                    <a:lnTo>
                      <a:pt x="107" y="170"/>
                    </a:lnTo>
                    <a:lnTo>
                      <a:pt x="109" y="173"/>
                    </a:lnTo>
                    <a:lnTo>
                      <a:pt x="109" y="174"/>
                    </a:lnTo>
                    <a:lnTo>
                      <a:pt x="112" y="177"/>
                    </a:lnTo>
                    <a:lnTo>
                      <a:pt x="116" y="170"/>
                    </a:lnTo>
                    <a:lnTo>
                      <a:pt x="110" y="174"/>
                    </a:lnTo>
                    <a:lnTo>
                      <a:pt x="113" y="180"/>
                    </a:lnTo>
                    <a:lnTo>
                      <a:pt x="119" y="176"/>
                    </a:lnTo>
                    <a:lnTo>
                      <a:pt x="110" y="176"/>
                    </a:lnTo>
                    <a:lnTo>
                      <a:pt x="110" y="180"/>
                    </a:lnTo>
                    <a:lnTo>
                      <a:pt x="116" y="189"/>
                    </a:lnTo>
                    <a:lnTo>
                      <a:pt x="122" y="181"/>
                    </a:lnTo>
                    <a:lnTo>
                      <a:pt x="116" y="186"/>
                    </a:lnTo>
                    <a:lnTo>
                      <a:pt x="119" y="192"/>
                    </a:lnTo>
                    <a:lnTo>
                      <a:pt x="132" y="183"/>
                    </a:lnTo>
                    <a:lnTo>
                      <a:pt x="129" y="177"/>
                    </a:lnTo>
                    <a:lnTo>
                      <a:pt x="126" y="173"/>
                    </a:lnTo>
                    <a:lnTo>
                      <a:pt x="128" y="176"/>
                    </a:lnTo>
                    <a:lnTo>
                      <a:pt x="125" y="171"/>
                    </a:lnTo>
                    <a:lnTo>
                      <a:pt x="119" y="177"/>
                    </a:lnTo>
                    <a:lnTo>
                      <a:pt x="128" y="177"/>
                    </a:lnTo>
                    <a:lnTo>
                      <a:pt x="128" y="176"/>
                    </a:lnTo>
                    <a:lnTo>
                      <a:pt x="126" y="171"/>
                    </a:lnTo>
                    <a:lnTo>
                      <a:pt x="123" y="165"/>
                    </a:lnTo>
                    <a:lnTo>
                      <a:pt x="120" y="162"/>
                    </a:lnTo>
                    <a:lnTo>
                      <a:pt x="114" y="168"/>
                    </a:lnTo>
                    <a:lnTo>
                      <a:pt x="122" y="164"/>
                    </a:lnTo>
                    <a:lnTo>
                      <a:pt x="120" y="161"/>
                    </a:lnTo>
                    <a:lnTo>
                      <a:pt x="113" y="165"/>
                    </a:lnTo>
                    <a:lnTo>
                      <a:pt x="122" y="165"/>
                    </a:lnTo>
                    <a:lnTo>
                      <a:pt x="122" y="164"/>
                    </a:lnTo>
                    <a:lnTo>
                      <a:pt x="120" y="160"/>
                    </a:lnTo>
                    <a:lnTo>
                      <a:pt x="117" y="154"/>
                    </a:lnTo>
                    <a:lnTo>
                      <a:pt x="114" y="149"/>
                    </a:lnTo>
                    <a:lnTo>
                      <a:pt x="116" y="152"/>
                    </a:lnTo>
                    <a:lnTo>
                      <a:pt x="113" y="148"/>
                    </a:lnTo>
                    <a:lnTo>
                      <a:pt x="107" y="154"/>
                    </a:lnTo>
                    <a:lnTo>
                      <a:pt x="116" y="154"/>
                    </a:lnTo>
                    <a:lnTo>
                      <a:pt x="116" y="152"/>
                    </a:lnTo>
                    <a:lnTo>
                      <a:pt x="114" y="148"/>
                    </a:lnTo>
                    <a:lnTo>
                      <a:pt x="113" y="145"/>
                    </a:lnTo>
                    <a:lnTo>
                      <a:pt x="110" y="142"/>
                    </a:lnTo>
                    <a:lnTo>
                      <a:pt x="104" y="148"/>
                    </a:lnTo>
                    <a:lnTo>
                      <a:pt x="113" y="148"/>
                    </a:lnTo>
                    <a:lnTo>
                      <a:pt x="113" y="144"/>
                    </a:lnTo>
                    <a:lnTo>
                      <a:pt x="109" y="139"/>
                    </a:lnTo>
                    <a:lnTo>
                      <a:pt x="103" y="145"/>
                    </a:lnTo>
                    <a:lnTo>
                      <a:pt x="110" y="141"/>
                    </a:lnTo>
                    <a:lnTo>
                      <a:pt x="109" y="138"/>
                    </a:lnTo>
                    <a:lnTo>
                      <a:pt x="101" y="142"/>
                    </a:lnTo>
                    <a:lnTo>
                      <a:pt x="110" y="142"/>
                    </a:lnTo>
                    <a:lnTo>
                      <a:pt x="110" y="138"/>
                    </a:lnTo>
                    <a:lnTo>
                      <a:pt x="104" y="132"/>
                    </a:lnTo>
                    <a:lnTo>
                      <a:pt x="98" y="138"/>
                    </a:lnTo>
                    <a:lnTo>
                      <a:pt x="107" y="138"/>
                    </a:lnTo>
                    <a:lnTo>
                      <a:pt x="107" y="135"/>
                    </a:lnTo>
                    <a:lnTo>
                      <a:pt x="101" y="126"/>
                    </a:lnTo>
                    <a:lnTo>
                      <a:pt x="96" y="132"/>
                    </a:lnTo>
                    <a:lnTo>
                      <a:pt x="104" y="132"/>
                    </a:lnTo>
                    <a:lnTo>
                      <a:pt x="104" y="128"/>
                    </a:lnTo>
                    <a:lnTo>
                      <a:pt x="98" y="122"/>
                    </a:lnTo>
                    <a:lnTo>
                      <a:pt x="93" y="128"/>
                    </a:lnTo>
                    <a:lnTo>
                      <a:pt x="101" y="128"/>
                    </a:lnTo>
                    <a:lnTo>
                      <a:pt x="101" y="126"/>
                    </a:lnTo>
                    <a:lnTo>
                      <a:pt x="100" y="122"/>
                    </a:lnTo>
                    <a:lnTo>
                      <a:pt x="98" y="119"/>
                    </a:lnTo>
                    <a:lnTo>
                      <a:pt x="96" y="116"/>
                    </a:lnTo>
                    <a:lnTo>
                      <a:pt x="90" y="122"/>
                    </a:lnTo>
                    <a:lnTo>
                      <a:pt x="97" y="117"/>
                    </a:lnTo>
                    <a:lnTo>
                      <a:pt x="96" y="114"/>
                    </a:lnTo>
                    <a:lnTo>
                      <a:pt x="93" y="110"/>
                    </a:lnTo>
                    <a:lnTo>
                      <a:pt x="94" y="113"/>
                    </a:lnTo>
                    <a:lnTo>
                      <a:pt x="91" y="109"/>
                    </a:lnTo>
                    <a:lnTo>
                      <a:pt x="85" y="114"/>
                    </a:lnTo>
                    <a:lnTo>
                      <a:pt x="94" y="112"/>
                    </a:lnTo>
                    <a:lnTo>
                      <a:pt x="93" y="107"/>
                    </a:lnTo>
                    <a:lnTo>
                      <a:pt x="87" y="101"/>
                    </a:lnTo>
                    <a:lnTo>
                      <a:pt x="81" y="107"/>
                    </a:lnTo>
                    <a:lnTo>
                      <a:pt x="90" y="107"/>
                    </a:lnTo>
                    <a:lnTo>
                      <a:pt x="90" y="103"/>
                    </a:lnTo>
                    <a:lnTo>
                      <a:pt x="84" y="97"/>
                    </a:lnTo>
                    <a:lnTo>
                      <a:pt x="78" y="103"/>
                    </a:lnTo>
                    <a:lnTo>
                      <a:pt x="87" y="100"/>
                    </a:lnTo>
                    <a:lnTo>
                      <a:pt x="85" y="96"/>
                    </a:lnTo>
                    <a:lnTo>
                      <a:pt x="81" y="91"/>
                    </a:lnTo>
                    <a:lnTo>
                      <a:pt x="75" y="97"/>
                    </a:lnTo>
                    <a:lnTo>
                      <a:pt x="82" y="93"/>
                    </a:lnTo>
                    <a:lnTo>
                      <a:pt x="81" y="90"/>
                    </a:lnTo>
                    <a:lnTo>
                      <a:pt x="78" y="85"/>
                    </a:lnTo>
                    <a:lnTo>
                      <a:pt x="72" y="85"/>
                    </a:lnTo>
                    <a:lnTo>
                      <a:pt x="72" y="94"/>
                    </a:lnTo>
                    <a:lnTo>
                      <a:pt x="81" y="91"/>
                    </a:lnTo>
                    <a:lnTo>
                      <a:pt x="80" y="87"/>
                    </a:lnTo>
                    <a:lnTo>
                      <a:pt x="74" y="81"/>
                    </a:lnTo>
                    <a:lnTo>
                      <a:pt x="68" y="87"/>
                    </a:lnTo>
                    <a:lnTo>
                      <a:pt x="75" y="83"/>
                    </a:lnTo>
                    <a:lnTo>
                      <a:pt x="74" y="80"/>
                    </a:lnTo>
                    <a:lnTo>
                      <a:pt x="71" y="77"/>
                    </a:lnTo>
                    <a:lnTo>
                      <a:pt x="65" y="83"/>
                    </a:lnTo>
                    <a:lnTo>
                      <a:pt x="74" y="83"/>
                    </a:lnTo>
                    <a:lnTo>
                      <a:pt x="74" y="72"/>
                    </a:lnTo>
                    <a:lnTo>
                      <a:pt x="64" y="72"/>
                    </a:lnTo>
                    <a:lnTo>
                      <a:pt x="64" y="81"/>
                    </a:lnTo>
                    <a:lnTo>
                      <a:pt x="72" y="81"/>
                    </a:lnTo>
                    <a:lnTo>
                      <a:pt x="72" y="72"/>
                    </a:lnTo>
                    <a:lnTo>
                      <a:pt x="68" y="71"/>
                    </a:lnTo>
                    <a:lnTo>
                      <a:pt x="65" y="69"/>
                    </a:lnTo>
                    <a:lnTo>
                      <a:pt x="61" y="77"/>
                    </a:lnTo>
                    <a:lnTo>
                      <a:pt x="69" y="77"/>
                    </a:lnTo>
                    <a:lnTo>
                      <a:pt x="69" y="72"/>
                    </a:lnTo>
                    <a:lnTo>
                      <a:pt x="64" y="67"/>
                    </a:lnTo>
                    <a:lnTo>
                      <a:pt x="58" y="72"/>
                    </a:lnTo>
                    <a:lnTo>
                      <a:pt x="66" y="72"/>
                    </a:lnTo>
                    <a:lnTo>
                      <a:pt x="66" y="68"/>
                    </a:lnTo>
                    <a:lnTo>
                      <a:pt x="61" y="62"/>
                    </a:lnTo>
                    <a:lnTo>
                      <a:pt x="55" y="68"/>
                    </a:lnTo>
                    <a:lnTo>
                      <a:pt x="62" y="64"/>
                    </a:lnTo>
                    <a:lnTo>
                      <a:pt x="61" y="61"/>
                    </a:lnTo>
                    <a:lnTo>
                      <a:pt x="58" y="58"/>
                    </a:lnTo>
                    <a:lnTo>
                      <a:pt x="52" y="64"/>
                    </a:lnTo>
                    <a:lnTo>
                      <a:pt x="59" y="59"/>
                    </a:lnTo>
                    <a:lnTo>
                      <a:pt x="58" y="56"/>
                    </a:lnTo>
                    <a:lnTo>
                      <a:pt x="52" y="51"/>
                    </a:lnTo>
                    <a:lnTo>
                      <a:pt x="46" y="56"/>
                    </a:lnTo>
                    <a:lnTo>
                      <a:pt x="53" y="52"/>
                    </a:lnTo>
                    <a:lnTo>
                      <a:pt x="52" y="49"/>
                    </a:lnTo>
                    <a:lnTo>
                      <a:pt x="49" y="45"/>
                    </a:lnTo>
                    <a:lnTo>
                      <a:pt x="43" y="45"/>
                    </a:lnTo>
                    <a:lnTo>
                      <a:pt x="43" y="53"/>
                    </a:lnTo>
                    <a:lnTo>
                      <a:pt x="52" y="53"/>
                    </a:lnTo>
                    <a:lnTo>
                      <a:pt x="52" y="52"/>
                    </a:lnTo>
                    <a:lnTo>
                      <a:pt x="50" y="48"/>
                    </a:lnTo>
                    <a:lnTo>
                      <a:pt x="49" y="45"/>
                    </a:lnTo>
                    <a:lnTo>
                      <a:pt x="42" y="37"/>
                    </a:lnTo>
                    <a:lnTo>
                      <a:pt x="36" y="43"/>
                    </a:lnTo>
                    <a:lnTo>
                      <a:pt x="45" y="43"/>
                    </a:lnTo>
                    <a:lnTo>
                      <a:pt x="45" y="39"/>
                    </a:lnTo>
                    <a:lnTo>
                      <a:pt x="32" y="26"/>
                    </a:lnTo>
                    <a:lnTo>
                      <a:pt x="26" y="32"/>
                    </a:lnTo>
                    <a:lnTo>
                      <a:pt x="33" y="27"/>
                    </a:lnTo>
                    <a:lnTo>
                      <a:pt x="32" y="24"/>
                    </a:lnTo>
                    <a:lnTo>
                      <a:pt x="23" y="16"/>
                    </a:lnTo>
                    <a:lnTo>
                      <a:pt x="17" y="21"/>
                    </a:lnTo>
                    <a:lnTo>
                      <a:pt x="26" y="21"/>
                    </a:lnTo>
                    <a:lnTo>
                      <a:pt x="26" y="14"/>
                    </a:lnTo>
                    <a:lnTo>
                      <a:pt x="21" y="13"/>
                    </a:lnTo>
                    <a:lnTo>
                      <a:pt x="18" y="11"/>
                    </a:lnTo>
                    <a:lnTo>
                      <a:pt x="14" y="19"/>
                    </a:lnTo>
                    <a:lnTo>
                      <a:pt x="23" y="19"/>
                    </a:lnTo>
                    <a:lnTo>
                      <a:pt x="23" y="14"/>
                    </a:lnTo>
                    <a:lnTo>
                      <a:pt x="14" y="5"/>
                    </a:lnTo>
                    <a:lnTo>
                      <a:pt x="8" y="11"/>
                    </a:lnTo>
                    <a:lnTo>
                      <a:pt x="17" y="11"/>
                    </a:lnTo>
                    <a:lnTo>
                      <a:pt x="17" y="7"/>
                    </a:lnTo>
                    <a:lnTo>
                      <a:pt x="14" y="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9" name="Freeform 2975"/>
              <p:cNvSpPr>
                <a:spLocks/>
              </p:cNvSpPr>
              <p:nvPr/>
            </p:nvSpPr>
            <p:spPr bwMode="auto">
              <a:xfrm>
                <a:off x="4618" y="2305"/>
                <a:ext cx="96" cy="227"/>
              </a:xfrm>
              <a:custGeom>
                <a:avLst/>
                <a:gdLst>
                  <a:gd name="T0" fmla="*/ 4 w 96"/>
                  <a:gd name="T1" fmla="*/ 13 h 227"/>
                  <a:gd name="T2" fmla="*/ 14 w 96"/>
                  <a:gd name="T3" fmla="*/ 16 h 227"/>
                  <a:gd name="T4" fmla="*/ 17 w 96"/>
                  <a:gd name="T5" fmla="*/ 31 h 227"/>
                  <a:gd name="T6" fmla="*/ 14 w 96"/>
                  <a:gd name="T7" fmla="*/ 35 h 227"/>
                  <a:gd name="T8" fmla="*/ 23 w 96"/>
                  <a:gd name="T9" fmla="*/ 35 h 227"/>
                  <a:gd name="T10" fmla="*/ 22 w 96"/>
                  <a:gd name="T11" fmla="*/ 50 h 227"/>
                  <a:gd name="T12" fmla="*/ 22 w 96"/>
                  <a:gd name="T13" fmla="*/ 53 h 227"/>
                  <a:gd name="T14" fmla="*/ 23 w 96"/>
                  <a:gd name="T15" fmla="*/ 57 h 227"/>
                  <a:gd name="T16" fmla="*/ 30 w 96"/>
                  <a:gd name="T17" fmla="*/ 72 h 227"/>
                  <a:gd name="T18" fmla="*/ 28 w 96"/>
                  <a:gd name="T19" fmla="*/ 73 h 227"/>
                  <a:gd name="T20" fmla="*/ 33 w 96"/>
                  <a:gd name="T21" fmla="*/ 82 h 227"/>
                  <a:gd name="T22" fmla="*/ 42 w 96"/>
                  <a:gd name="T23" fmla="*/ 83 h 227"/>
                  <a:gd name="T24" fmla="*/ 35 w 96"/>
                  <a:gd name="T25" fmla="*/ 89 h 227"/>
                  <a:gd name="T26" fmla="*/ 39 w 96"/>
                  <a:gd name="T27" fmla="*/ 99 h 227"/>
                  <a:gd name="T28" fmla="*/ 44 w 96"/>
                  <a:gd name="T29" fmla="*/ 106 h 227"/>
                  <a:gd name="T30" fmla="*/ 42 w 96"/>
                  <a:gd name="T31" fmla="*/ 108 h 227"/>
                  <a:gd name="T32" fmla="*/ 45 w 96"/>
                  <a:gd name="T33" fmla="*/ 114 h 227"/>
                  <a:gd name="T34" fmla="*/ 57 w 96"/>
                  <a:gd name="T35" fmla="*/ 122 h 227"/>
                  <a:gd name="T36" fmla="*/ 52 w 96"/>
                  <a:gd name="T37" fmla="*/ 135 h 227"/>
                  <a:gd name="T38" fmla="*/ 57 w 96"/>
                  <a:gd name="T39" fmla="*/ 146 h 227"/>
                  <a:gd name="T40" fmla="*/ 55 w 96"/>
                  <a:gd name="T41" fmla="*/ 147 h 227"/>
                  <a:gd name="T42" fmla="*/ 60 w 96"/>
                  <a:gd name="T43" fmla="*/ 159 h 227"/>
                  <a:gd name="T44" fmla="*/ 65 w 96"/>
                  <a:gd name="T45" fmla="*/ 175 h 227"/>
                  <a:gd name="T46" fmla="*/ 74 w 96"/>
                  <a:gd name="T47" fmla="*/ 176 h 227"/>
                  <a:gd name="T48" fmla="*/ 67 w 96"/>
                  <a:gd name="T49" fmla="*/ 183 h 227"/>
                  <a:gd name="T50" fmla="*/ 73 w 96"/>
                  <a:gd name="T51" fmla="*/ 197 h 227"/>
                  <a:gd name="T52" fmla="*/ 81 w 96"/>
                  <a:gd name="T53" fmla="*/ 199 h 227"/>
                  <a:gd name="T54" fmla="*/ 74 w 96"/>
                  <a:gd name="T55" fmla="*/ 205 h 227"/>
                  <a:gd name="T56" fmla="*/ 77 w 96"/>
                  <a:gd name="T57" fmla="*/ 221 h 227"/>
                  <a:gd name="T58" fmla="*/ 96 w 96"/>
                  <a:gd name="T59" fmla="*/ 217 h 227"/>
                  <a:gd name="T60" fmla="*/ 90 w 96"/>
                  <a:gd name="T61" fmla="*/ 205 h 227"/>
                  <a:gd name="T62" fmla="*/ 81 w 96"/>
                  <a:gd name="T63" fmla="*/ 202 h 227"/>
                  <a:gd name="T64" fmla="*/ 89 w 96"/>
                  <a:gd name="T65" fmla="*/ 195 h 227"/>
                  <a:gd name="T66" fmla="*/ 86 w 96"/>
                  <a:gd name="T67" fmla="*/ 185 h 227"/>
                  <a:gd name="T68" fmla="*/ 74 w 96"/>
                  <a:gd name="T69" fmla="*/ 179 h 227"/>
                  <a:gd name="T70" fmla="*/ 81 w 96"/>
                  <a:gd name="T71" fmla="*/ 173 h 227"/>
                  <a:gd name="T72" fmla="*/ 78 w 96"/>
                  <a:gd name="T73" fmla="*/ 165 h 227"/>
                  <a:gd name="T74" fmla="*/ 76 w 96"/>
                  <a:gd name="T75" fmla="*/ 156 h 227"/>
                  <a:gd name="T76" fmla="*/ 73 w 96"/>
                  <a:gd name="T77" fmla="*/ 143 h 227"/>
                  <a:gd name="T78" fmla="*/ 68 w 96"/>
                  <a:gd name="T79" fmla="*/ 131 h 227"/>
                  <a:gd name="T80" fmla="*/ 67 w 96"/>
                  <a:gd name="T81" fmla="*/ 130 h 227"/>
                  <a:gd name="T82" fmla="*/ 64 w 96"/>
                  <a:gd name="T83" fmla="*/ 121 h 227"/>
                  <a:gd name="T84" fmla="*/ 61 w 96"/>
                  <a:gd name="T85" fmla="*/ 108 h 227"/>
                  <a:gd name="T86" fmla="*/ 58 w 96"/>
                  <a:gd name="T87" fmla="*/ 99 h 227"/>
                  <a:gd name="T88" fmla="*/ 52 w 96"/>
                  <a:gd name="T89" fmla="*/ 90 h 227"/>
                  <a:gd name="T90" fmla="*/ 44 w 96"/>
                  <a:gd name="T91" fmla="*/ 89 h 227"/>
                  <a:gd name="T92" fmla="*/ 51 w 96"/>
                  <a:gd name="T93" fmla="*/ 80 h 227"/>
                  <a:gd name="T94" fmla="*/ 38 w 96"/>
                  <a:gd name="T95" fmla="*/ 74 h 227"/>
                  <a:gd name="T96" fmla="*/ 45 w 96"/>
                  <a:gd name="T97" fmla="*/ 66 h 227"/>
                  <a:gd name="T98" fmla="*/ 41 w 96"/>
                  <a:gd name="T99" fmla="*/ 56 h 227"/>
                  <a:gd name="T100" fmla="*/ 30 w 96"/>
                  <a:gd name="T101" fmla="*/ 54 h 227"/>
                  <a:gd name="T102" fmla="*/ 26 w 96"/>
                  <a:gd name="T103" fmla="*/ 45 h 227"/>
                  <a:gd name="T104" fmla="*/ 32 w 96"/>
                  <a:gd name="T105" fmla="*/ 34 h 227"/>
                  <a:gd name="T106" fmla="*/ 30 w 96"/>
                  <a:gd name="T107" fmla="*/ 35 h 227"/>
                  <a:gd name="T108" fmla="*/ 19 w 96"/>
                  <a:gd name="T109" fmla="*/ 26 h 227"/>
                  <a:gd name="T110" fmla="*/ 25 w 96"/>
                  <a:gd name="T111" fmla="*/ 19 h 227"/>
                  <a:gd name="T112" fmla="*/ 12 w 96"/>
                  <a:gd name="T113" fmla="*/ 12 h 227"/>
                  <a:gd name="T114" fmla="*/ 16 w 96"/>
                  <a:gd name="T115" fmla="*/ 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6" h="227">
                    <a:moveTo>
                      <a:pt x="17" y="3"/>
                    </a:moveTo>
                    <a:lnTo>
                      <a:pt x="0" y="3"/>
                    </a:lnTo>
                    <a:lnTo>
                      <a:pt x="0" y="5"/>
                    </a:lnTo>
                    <a:lnTo>
                      <a:pt x="3" y="9"/>
                    </a:lnTo>
                    <a:lnTo>
                      <a:pt x="4" y="12"/>
                    </a:lnTo>
                    <a:lnTo>
                      <a:pt x="4" y="13"/>
                    </a:lnTo>
                    <a:lnTo>
                      <a:pt x="7" y="16"/>
                    </a:lnTo>
                    <a:lnTo>
                      <a:pt x="12" y="9"/>
                    </a:lnTo>
                    <a:lnTo>
                      <a:pt x="3" y="9"/>
                    </a:lnTo>
                    <a:lnTo>
                      <a:pt x="3" y="15"/>
                    </a:lnTo>
                    <a:lnTo>
                      <a:pt x="9" y="24"/>
                    </a:lnTo>
                    <a:lnTo>
                      <a:pt x="14" y="16"/>
                    </a:lnTo>
                    <a:lnTo>
                      <a:pt x="6" y="16"/>
                    </a:lnTo>
                    <a:lnTo>
                      <a:pt x="6" y="19"/>
                    </a:lnTo>
                    <a:lnTo>
                      <a:pt x="7" y="21"/>
                    </a:lnTo>
                    <a:lnTo>
                      <a:pt x="9" y="25"/>
                    </a:lnTo>
                    <a:lnTo>
                      <a:pt x="10" y="31"/>
                    </a:lnTo>
                    <a:lnTo>
                      <a:pt x="17" y="31"/>
                    </a:lnTo>
                    <a:lnTo>
                      <a:pt x="17" y="22"/>
                    </a:lnTo>
                    <a:lnTo>
                      <a:pt x="10" y="25"/>
                    </a:lnTo>
                    <a:lnTo>
                      <a:pt x="12" y="29"/>
                    </a:lnTo>
                    <a:lnTo>
                      <a:pt x="10" y="25"/>
                    </a:lnTo>
                    <a:lnTo>
                      <a:pt x="14" y="34"/>
                    </a:lnTo>
                    <a:lnTo>
                      <a:pt x="14" y="35"/>
                    </a:lnTo>
                    <a:lnTo>
                      <a:pt x="17" y="38"/>
                    </a:lnTo>
                    <a:lnTo>
                      <a:pt x="22" y="31"/>
                    </a:lnTo>
                    <a:lnTo>
                      <a:pt x="13" y="31"/>
                    </a:lnTo>
                    <a:lnTo>
                      <a:pt x="13" y="44"/>
                    </a:lnTo>
                    <a:lnTo>
                      <a:pt x="23" y="44"/>
                    </a:lnTo>
                    <a:lnTo>
                      <a:pt x="23" y="35"/>
                    </a:lnTo>
                    <a:lnTo>
                      <a:pt x="14" y="35"/>
                    </a:lnTo>
                    <a:lnTo>
                      <a:pt x="14" y="38"/>
                    </a:lnTo>
                    <a:lnTo>
                      <a:pt x="16" y="40"/>
                    </a:lnTo>
                    <a:lnTo>
                      <a:pt x="17" y="44"/>
                    </a:lnTo>
                    <a:lnTo>
                      <a:pt x="17" y="45"/>
                    </a:lnTo>
                    <a:lnTo>
                      <a:pt x="22" y="50"/>
                    </a:lnTo>
                    <a:lnTo>
                      <a:pt x="26" y="42"/>
                    </a:lnTo>
                    <a:lnTo>
                      <a:pt x="17" y="42"/>
                    </a:lnTo>
                    <a:lnTo>
                      <a:pt x="17" y="48"/>
                    </a:lnTo>
                    <a:lnTo>
                      <a:pt x="23" y="57"/>
                    </a:lnTo>
                    <a:lnTo>
                      <a:pt x="29" y="50"/>
                    </a:lnTo>
                    <a:lnTo>
                      <a:pt x="22" y="53"/>
                    </a:lnTo>
                    <a:lnTo>
                      <a:pt x="23" y="57"/>
                    </a:lnTo>
                    <a:lnTo>
                      <a:pt x="23" y="58"/>
                    </a:lnTo>
                    <a:lnTo>
                      <a:pt x="28" y="63"/>
                    </a:lnTo>
                    <a:lnTo>
                      <a:pt x="32" y="56"/>
                    </a:lnTo>
                    <a:lnTo>
                      <a:pt x="23" y="56"/>
                    </a:lnTo>
                    <a:lnTo>
                      <a:pt x="23" y="57"/>
                    </a:lnTo>
                    <a:lnTo>
                      <a:pt x="26" y="61"/>
                    </a:lnTo>
                    <a:lnTo>
                      <a:pt x="28" y="64"/>
                    </a:lnTo>
                    <a:lnTo>
                      <a:pt x="33" y="60"/>
                    </a:lnTo>
                    <a:lnTo>
                      <a:pt x="25" y="60"/>
                    </a:lnTo>
                    <a:lnTo>
                      <a:pt x="25" y="66"/>
                    </a:lnTo>
                    <a:lnTo>
                      <a:pt x="30" y="72"/>
                    </a:lnTo>
                    <a:lnTo>
                      <a:pt x="35" y="64"/>
                    </a:lnTo>
                    <a:lnTo>
                      <a:pt x="28" y="67"/>
                    </a:lnTo>
                    <a:lnTo>
                      <a:pt x="29" y="72"/>
                    </a:lnTo>
                    <a:lnTo>
                      <a:pt x="36" y="69"/>
                    </a:lnTo>
                    <a:lnTo>
                      <a:pt x="28" y="69"/>
                    </a:lnTo>
                    <a:lnTo>
                      <a:pt x="28" y="73"/>
                    </a:lnTo>
                    <a:lnTo>
                      <a:pt x="33" y="79"/>
                    </a:lnTo>
                    <a:lnTo>
                      <a:pt x="38" y="72"/>
                    </a:lnTo>
                    <a:lnTo>
                      <a:pt x="29" y="72"/>
                    </a:lnTo>
                    <a:lnTo>
                      <a:pt x="29" y="74"/>
                    </a:lnTo>
                    <a:lnTo>
                      <a:pt x="32" y="79"/>
                    </a:lnTo>
                    <a:lnTo>
                      <a:pt x="33" y="82"/>
                    </a:lnTo>
                    <a:lnTo>
                      <a:pt x="33" y="83"/>
                    </a:lnTo>
                    <a:lnTo>
                      <a:pt x="36" y="86"/>
                    </a:lnTo>
                    <a:lnTo>
                      <a:pt x="41" y="79"/>
                    </a:lnTo>
                    <a:lnTo>
                      <a:pt x="33" y="82"/>
                    </a:lnTo>
                    <a:lnTo>
                      <a:pt x="35" y="86"/>
                    </a:lnTo>
                    <a:lnTo>
                      <a:pt x="42" y="83"/>
                    </a:lnTo>
                    <a:lnTo>
                      <a:pt x="33" y="83"/>
                    </a:lnTo>
                    <a:lnTo>
                      <a:pt x="33" y="87"/>
                    </a:lnTo>
                    <a:lnTo>
                      <a:pt x="39" y="93"/>
                    </a:lnTo>
                    <a:lnTo>
                      <a:pt x="44" y="86"/>
                    </a:lnTo>
                    <a:lnTo>
                      <a:pt x="35" y="86"/>
                    </a:lnTo>
                    <a:lnTo>
                      <a:pt x="35" y="89"/>
                    </a:lnTo>
                    <a:lnTo>
                      <a:pt x="38" y="93"/>
                    </a:lnTo>
                    <a:lnTo>
                      <a:pt x="39" y="96"/>
                    </a:lnTo>
                    <a:lnTo>
                      <a:pt x="45" y="92"/>
                    </a:lnTo>
                    <a:lnTo>
                      <a:pt x="36" y="92"/>
                    </a:lnTo>
                    <a:lnTo>
                      <a:pt x="36" y="95"/>
                    </a:lnTo>
                    <a:lnTo>
                      <a:pt x="39" y="99"/>
                    </a:lnTo>
                    <a:lnTo>
                      <a:pt x="41" y="102"/>
                    </a:lnTo>
                    <a:lnTo>
                      <a:pt x="41" y="103"/>
                    </a:lnTo>
                    <a:lnTo>
                      <a:pt x="44" y="106"/>
                    </a:lnTo>
                    <a:lnTo>
                      <a:pt x="48" y="99"/>
                    </a:lnTo>
                    <a:lnTo>
                      <a:pt x="42" y="103"/>
                    </a:lnTo>
                    <a:lnTo>
                      <a:pt x="44" y="106"/>
                    </a:lnTo>
                    <a:lnTo>
                      <a:pt x="49" y="102"/>
                    </a:lnTo>
                    <a:lnTo>
                      <a:pt x="42" y="105"/>
                    </a:lnTo>
                    <a:lnTo>
                      <a:pt x="44" y="109"/>
                    </a:lnTo>
                    <a:lnTo>
                      <a:pt x="51" y="106"/>
                    </a:lnTo>
                    <a:lnTo>
                      <a:pt x="42" y="106"/>
                    </a:lnTo>
                    <a:lnTo>
                      <a:pt x="42" y="108"/>
                    </a:lnTo>
                    <a:lnTo>
                      <a:pt x="45" y="112"/>
                    </a:lnTo>
                    <a:lnTo>
                      <a:pt x="46" y="115"/>
                    </a:lnTo>
                    <a:lnTo>
                      <a:pt x="52" y="111"/>
                    </a:lnTo>
                    <a:lnTo>
                      <a:pt x="45" y="114"/>
                    </a:lnTo>
                    <a:lnTo>
                      <a:pt x="46" y="118"/>
                    </a:lnTo>
                    <a:lnTo>
                      <a:pt x="45" y="114"/>
                    </a:lnTo>
                    <a:lnTo>
                      <a:pt x="49" y="122"/>
                    </a:lnTo>
                    <a:lnTo>
                      <a:pt x="55" y="118"/>
                    </a:lnTo>
                    <a:lnTo>
                      <a:pt x="46" y="118"/>
                    </a:lnTo>
                    <a:lnTo>
                      <a:pt x="46" y="124"/>
                    </a:lnTo>
                    <a:lnTo>
                      <a:pt x="52" y="130"/>
                    </a:lnTo>
                    <a:lnTo>
                      <a:pt x="57" y="122"/>
                    </a:lnTo>
                    <a:lnTo>
                      <a:pt x="49" y="125"/>
                    </a:lnTo>
                    <a:lnTo>
                      <a:pt x="51" y="131"/>
                    </a:lnTo>
                    <a:lnTo>
                      <a:pt x="58" y="128"/>
                    </a:lnTo>
                    <a:lnTo>
                      <a:pt x="49" y="128"/>
                    </a:lnTo>
                    <a:lnTo>
                      <a:pt x="49" y="131"/>
                    </a:lnTo>
                    <a:lnTo>
                      <a:pt x="52" y="135"/>
                    </a:lnTo>
                    <a:lnTo>
                      <a:pt x="54" y="138"/>
                    </a:lnTo>
                    <a:lnTo>
                      <a:pt x="60" y="134"/>
                    </a:lnTo>
                    <a:lnTo>
                      <a:pt x="52" y="137"/>
                    </a:lnTo>
                    <a:lnTo>
                      <a:pt x="54" y="141"/>
                    </a:lnTo>
                    <a:lnTo>
                      <a:pt x="52" y="137"/>
                    </a:lnTo>
                    <a:lnTo>
                      <a:pt x="57" y="146"/>
                    </a:lnTo>
                    <a:lnTo>
                      <a:pt x="62" y="141"/>
                    </a:lnTo>
                    <a:lnTo>
                      <a:pt x="55" y="144"/>
                    </a:lnTo>
                    <a:lnTo>
                      <a:pt x="57" y="149"/>
                    </a:lnTo>
                    <a:lnTo>
                      <a:pt x="64" y="146"/>
                    </a:lnTo>
                    <a:lnTo>
                      <a:pt x="55" y="146"/>
                    </a:lnTo>
                    <a:lnTo>
                      <a:pt x="55" y="147"/>
                    </a:lnTo>
                    <a:lnTo>
                      <a:pt x="58" y="151"/>
                    </a:lnTo>
                    <a:lnTo>
                      <a:pt x="61" y="157"/>
                    </a:lnTo>
                    <a:lnTo>
                      <a:pt x="67" y="153"/>
                    </a:lnTo>
                    <a:lnTo>
                      <a:pt x="58" y="153"/>
                    </a:lnTo>
                    <a:lnTo>
                      <a:pt x="58" y="156"/>
                    </a:lnTo>
                    <a:lnTo>
                      <a:pt x="60" y="159"/>
                    </a:lnTo>
                    <a:lnTo>
                      <a:pt x="62" y="166"/>
                    </a:lnTo>
                    <a:lnTo>
                      <a:pt x="70" y="163"/>
                    </a:lnTo>
                    <a:lnTo>
                      <a:pt x="61" y="163"/>
                    </a:lnTo>
                    <a:lnTo>
                      <a:pt x="61" y="165"/>
                    </a:lnTo>
                    <a:lnTo>
                      <a:pt x="62" y="167"/>
                    </a:lnTo>
                    <a:lnTo>
                      <a:pt x="65" y="175"/>
                    </a:lnTo>
                    <a:lnTo>
                      <a:pt x="73" y="172"/>
                    </a:lnTo>
                    <a:lnTo>
                      <a:pt x="64" y="172"/>
                    </a:lnTo>
                    <a:lnTo>
                      <a:pt x="64" y="173"/>
                    </a:lnTo>
                    <a:lnTo>
                      <a:pt x="67" y="178"/>
                    </a:lnTo>
                    <a:lnTo>
                      <a:pt x="68" y="181"/>
                    </a:lnTo>
                    <a:lnTo>
                      <a:pt x="74" y="176"/>
                    </a:lnTo>
                    <a:lnTo>
                      <a:pt x="65" y="176"/>
                    </a:lnTo>
                    <a:lnTo>
                      <a:pt x="65" y="182"/>
                    </a:lnTo>
                    <a:lnTo>
                      <a:pt x="71" y="188"/>
                    </a:lnTo>
                    <a:lnTo>
                      <a:pt x="76" y="181"/>
                    </a:lnTo>
                    <a:lnTo>
                      <a:pt x="67" y="181"/>
                    </a:lnTo>
                    <a:lnTo>
                      <a:pt x="67" y="183"/>
                    </a:lnTo>
                    <a:lnTo>
                      <a:pt x="70" y="188"/>
                    </a:lnTo>
                    <a:lnTo>
                      <a:pt x="73" y="194"/>
                    </a:lnTo>
                    <a:lnTo>
                      <a:pt x="78" y="189"/>
                    </a:lnTo>
                    <a:lnTo>
                      <a:pt x="70" y="189"/>
                    </a:lnTo>
                    <a:lnTo>
                      <a:pt x="70" y="192"/>
                    </a:lnTo>
                    <a:lnTo>
                      <a:pt x="73" y="197"/>
                    </a:lnTo>
                    <a:lnTo>
                      <a:pt x="74" y="199"/>
                    </a:lnTo>
                    <a:lnTo>
                      <a:pt x="80" y="195"/>
                    </a:lnTo>
                    <a:lnTo>
                      <a:pt x="71" y="195"/>
                    </a:lnTo>
                    <a:lnTo>
                      <a:pt x="71" y="201"/>
                    </a:lnTo>
                    <a:lnTo>
                      <a:pt x="77" y="207"/>
                    </a:lnTo>
                    <a:lnTo>
                      <a:pt x="81" y="199"/>
                    </a:lnTo>
                    <a:lnTo>
                      <a:pt x="73" y="199"/>
                    </a:lnTo>
                    <a:lnTo>
                      <a:pt x="73" y="202"/>
                    </a:lnTo>
                    <a:lnTo>
                      <a:pt x="76" y="207"/>
                    </a:lnTo>
                    <a:lnTo>
                      <a:pt x="77" y="210"/>
                    </a:lnTo>
                    <a:lnTo>
                      <a:pt x="83" y="205"/>
                    </a:lnTo>
                    <a:lnTo>
                      <a:pt x="74" y="205"/>
                    </a:lnTo>
                    <a:lnTo>
                      <a:pt x="74" y="210"/>
                    </a:lnTo>
                    <a:lnTo>
                      <a:pt x="77" y="214"/>
                    </a:lnTo>
                    <a:lnTo>
                      <a:pt x="80" y="220"/>
                    </a:lnTo>
                    <a:lnTo>
                      <a:pt x="86" y="215"/>
                    </a:lnTo>
                    <a:lnTo>
                      <a:pt x="77" y="215"/>
                    </a:lnTo>
                    <a:lnTo>
                      <a:pt x="77" y="221"/>
                    </a:lnTo>
                    <a:lnTo>
                      <a:pt x="83" y="227"/>
                    </a:lnTo>
                    <a:lnTo>
                      <a:pt x="87" y="220"/>
                    </a:lnTo>
                    <a:lnTo>
                      <a:pt x="78" y="220"/>
                    </a:lnTo>
                    <a:lnTo>
                      <a:pt x="78" y="223"/>
                    </a:lnTo>
                    <a:lnTo>
                      <a:pt x="96" y="223"/>
                    </a:lnTo>
                    <a:lnTo>
                      <a:pt x="96" y="217"/>
                    </a:lnTo>
                    <a:lnTo>
                      <a:pt x="92" y="213"/>
                    </a:lnTo>
                    <a:lnTo>
                      <a:pt x="86" y="218"/>
                    </a:lnTo>
                    <a:lnTo>
                      <a:pt x="94" y="218"/>
                    </a:lnTo>
                    <a:lnTo>
                      <a:pt x="94" y="215"/>
                    </a:lnTo>
                    <a:lnTo>
                      <a:pt x="93" y="211"/>
                    </a:lnTo>
                    <a:lnTo>
                      <a:pt x="90" y="205"/>
                    </a:lnTo>
                    <a:lnTo>
                      <a:pt x="83" y="210"/>
                    </a:lnTo>
                    <a:lnTo>
                      <a:pt x="92" y="210"/>
                    </a:lnTo>
                    <a:lnTo>
                      <a:pt x="92" y="205"/>
                    </a:lnTo>
                    <a:lnTo>
                      <a:pt x="90" y="201"/>
                    </a:lnTo>
                    <a:lnTo>
                      <a:pt x="89" y="198"/>
                    </a:lnTo>
                    <a:lnTo>
                      <a:pt x="81" y="202"/>
                    </a:lnTo>
                    <a:lnTo>
                      <a:pt x="90" y="202"/>
                    </a:lnTo>
                    <a:lnTo>
                      <a:pt x="90" y="197"/>
                    </a:lnTo>
                    <a:lnTo>
                      <a:pt x="86" y="192"/>
                    </a:lnTo>
                    <a:lnTo>
                      <a:pt x="80" y="198"/>
                    </a:lnTo>
                    <a:lnTo>
                      <a:pt x="89" y="198"/>
                    </a:lnTo>
                    <a:lnTo>
                      <a:pt x="89" y="195"/>
                    </a:lnTo>
                    <a:lnTo>
                      <a:pt x="87" y="191"/>
                    </a:lnTo>
                    <a:lnTo>
                      <a:pt x="86" y="188"/>
                    </a:lnTo>
                    <a:lnTo>
                      <a:pt x="78" y="192"/>
                    </a:lnTo>
                    <a:lnTo>
                      <a:pt x="87" y="192"/>
                    </a:lnTo>
                    <a:lnTo>
                      <a:pt x="87" y="189"/>
                    </a:lnTo>
                    <a:lnTo>
                      <a:pt x="86" y="185"/>
                    </a:lnTo>
                    <a:lnTo>
                      <a:pt x="83" y="179"/>
                    </a:lnTo>
                    <a:lnTo>
                      <a:pt x="76" y="183"/>
                    </a:lnTo>
                    <a:lnTo>
                      <a:pt x="84" y="183"/>
                    </a:lnTo>
                    <a:lnTo>
                      <a:pt x="84" y="178"/>
                    </a:lnTo>
                    <a:lnTo>
                      <a:pt x="80" y="173"/>
                    </a:lnTo>
                    <a:lnTo>
                      <a:pt x="74" y="179"/>
                    </a:lnTo>
                    <a:lnTo>
                      <a:pt x="83" y="179"/>
                    </a:lnTo>
                    <a:lnTo>
                      <a:pt x="83" y="176"/>
                    </a:lnTo>
                    <a:lnTo>
                      <a:pt x="81" y="172"/>
                    </a:lnTo>
                    <a:lnTo>
                      <a:pt x="80" y="169"/>
                    </a:lnTo>
                    <a:lnTo>
                      <a:pt x="73" y="173"/>
                    </a:lnTo>
                    <a:lnTo>
                      <a:pt x="81" y="173"/>
                    </a:lnTo>
                    <a:lnTo>
                      <a:pt x="81" y="172"/>
                    </a:lnTo>
                    <a:lnTo>
                      <a:pt x="81" y="173"/>
                    </a:lnTo>
                    <a:lnTo>
                      <a:pt x="80" y="169"/>
                    </a:lnTo>
                    <a:lnTo>
                      <a:pt x="77" y="162"/>
                    </a:lnTo>
                    <a:lnTo>
                      <a:pt x="70" y="165"/>
                    </a:lnTo>
                    <a:lnTo>
                      <a:pt x="78" y="165"/>
                    </a:lnTo>
                    <a:lnTo>
                      <a:pt x="78" y="163"/>
                    </a:lnTo>
                    <a:lnTo>
                      <a:pt x="78" y="165"/>
                    </a:lnTo>
                    <a:lnTo>
                      <a:pt x="77" y="160"/>
                    </a:lnTo>
                    <a:lnTo>
                      <a:pt x="74" y="153"/>
                    </a:lnTo>
                    <a:lnTo>
                      <a:pt x="67" y="156"/>
                    </a:lnTo>
                    <a:lnTo>
                      <a:pt x="76" y="156"/>
                    </a:lnTo>
                    <a:lnTo>
                      <a:pt x="76" y="153"/>
                    </a:lnTo>
                    <a:lnTo>
                      <a:pt x="74" y="149"/>
                    </a:lnTo>
                    <a:lnTo>
                      <a:pt x="71" y="143"/>
                    </a:lnTo>
                    <a:lnTo>
                      <a:pt x="64" y="147"/>
                    </a:lnTo>
                    <a:lnTo>
                      <a:pt x="73" y="147"/>
                    </a:lnTo>
                    <a:lnTo>
                      <a:pt x="73" y="143"/>
                    </a:lnTo>
                    <a:lnTo>
                      <a:pt x="71" y="138"/>
                    </a:lnTo>
                    <a:lnTo>
                      <a:pt x="73" y="143"/>
                    </a:lnTo>
                    <a:lnTo>
                      <a:pt x="68" y="134"/>
                    </a:lnTo>
                    <a:lnTo>
                      <a:pt x="61" y="138"/>
                    </a:lnTo>
                    <a:lnTo>
                      <a:pt x="70" y="135"/>
                    </a:lnTo>
                    <a:lnTo>
                      <a:pt x="68" y="131"/>
                    </a:lnTo>
                    <a:lnTo>
                      <a:pt x="70" y="135"/>
                    </a:lnTo>
                    <a:lnTo>
                      <a:pt x="65" y="127"/>
                    </a:lnTo>
                    <a:lnTo>
                      <a:pt x="58" y="131"/>
                    </a:lnTo>
                    <a:lnTo>
                      <a:pt x="67" y="131"/>
                    </a:lnTo>
                    <a:lnTo>
                      <a:pt x="67" y="128"/>
                    </a:lnTo>
                    <a:lnTo>
                      <a:pt x="67" y="130"/>
                    </a:lnTo>
                    <a:lnTo>
                      <a:pt x="67" y="127"/>
                    </a:lnTo>
                    <a:lnTo>
                      <a:pt x="65" y="121"/>
                    </a:lnTo>
                    <a:lnTo>
                      <a:pt x="64" y="118"/>
                    </a:lnTo>
                    <a:lnTo>
                      <a:pt x="61" y="115"/>
                    </a:lnTo>
                    <a:lnTo>
                      <a:pt x="55" y="121"/>
                    </a:lnTo>
                    <a:lnTo>
                      <a:pt x="64" y="121"/>
                    </a:lnTo>
                    <a:lnTo>
                      <a:pt x="64" y="118"/>
                    </a:lnTo>
                    <a:lnTo>
                      <a:pt x="62" y="114"/>
                    </a:lnTo>
                    <a:lnTo>
                      <a:pt x="61" y="111"/>
                    </a:lnTo>
                    <a:lnTo>
                      <a:pt x="54" y="115"/>
                    </a:lnTo>
                    <a:lnTo>
                      <a:pt x="62" y="112"/>
                    </a:lnTo>
                    <a:lnTo>
                      <a:pt x="61" y="108"/>
                    </a:lnTo>
                    <a:lnTo>
                      <a:pt x="62" y="112"/>
                    </a:lnTo>
                    <a:lnTo>
                      <a:pt x="58" y="103"/>
                    </a:lnTo>
                    <a:lnTo>
                      <a:pt x="51" y="108"/>
                    </a:lnTo>
                    <a:lnTo>
                      <a:pt x="60" y="108"/>
                    </a:lnTo>
                    <a:lnTo>
                      <a:pt x="60" y="103"/>
                    </a:lnTo>
                    <a:lnTo>
                      <a:pt x="58" y="99"/>
                    </a:lnTo>
                    <a:lnTo>
                      <a:pt x="60" y="103"/>
                    </a:lnTo>
                    <a:lnTo>
                      <a:pt x="55" y="95"/>
                    </a:lnTo>
                    <a:lnTo>
                      <a:pt x="52" y="92"/>
                    </a:lnTo>
                    <a:lnTo>
                      <a:pt x="46" y="98"/>
                    </a:lnTo>
                    <a:lnTo>
                      <a:pt x="54" y="93"/>
                    </a:lnTo>
                    <a:lnTo>
                      <a:pt x="52" y="90"/>
                    </a:lnTo>
                    <a:lnTo>
                      <a:pt x="45" y="95"/>
                    </a:lnTo>
                    <a:lnTo>
                      <a:pt x="54" y="95"/>
                    </a:lnTo>
                    <a:lnTo>
                      <a:pt x="54" y="92"/>
                    </a:lnTo>
                    <a:lnTo>
                      <a:pt x="52" y="87"/>
                    </a:lnTo>
                    <a:lnTo>
                      <a:pt x="51" y="85"/>
                    </a:lnTo>
                    <a:lnTo>
                      <a:pt x="44" y="89"/>
                    </a:lnTo>
                    <a:lnTo>
                      <a:pt x="52" y="89"/>
                    </a:lnTo>
                    <a:lnTo>
                      <a:pt x="52" y="83"/>
                    </a:lnTo>
                    <a:lnTo>
                      <a:pt x="48" y="79"/>
                    </a:lnTo>
                    <a:lnTo>
                      <a:pt x="42" y="85"/>
                    </a:lnTo>
                    <a:lnTo>
                      <a:pt x="51" y="85"/>
                    </a:lnTo>
                    <a:lnTo>
                      <a:pt x="51" y="80"/>
                    </a:lnTo>
                    <a:lnTo>
                      <a:pt x="49" y="76"/>
                    </a:lnTo>
                    <a:lnTo>
                      <a:pt x="45" y="72"/>
                    </a:lnTo>
                    <a:lnTo>
                      <a:pt x="39" y="77"/>
                    </a:lnTo>
                    <a:lnTo>
                      <a:pt x="46" y="73"/>
                    </a:lnTo>
                    <a:lnTo>
                      <a:pt x="45" y="70"/>
                    </a:lnTo>
                    <a:lnTo>
                      <a:pt x="38" y="74"/>
                    </a:lnTo>
                    <a:lnTo>
                      <a:pt x="46" y="74"/>
                    </a:lnTo>
                    <a:lnTo>
                      <a:pt x="46" y="69"/>
                    </a:lnTo>
                    <a:lnTo>
                      <a:pt x="42" y="64"/>
                    </a:lnTo>
                    <a:lnTo>
                      <a:pt x="36" y="70"/>
                    </a:lnTo>
                    <a:lnTo>
                      <a:pt x="45" y="70"/>
                    </a:lnTo>
                    <a:lnTo>
                      <a:pt x="45" y="66"/>
                    </a:lnTo>
                    <a:lnTo>
                      <a:pt x="44" y="61"/>
                    </a:lnTo>
                    <a:lnTo>
                      <a:pt x="39" y="57"/>
                    </a:lnTo>
                    <a:lnTo>
                      <a:pt x="33" y="63"/>
                    </a:lnTo>
                    <a:lnTo>
                      <a:pt x="42" y="63"/>
                    </a:lnTo>
                    <a:lnTo>
                      <a:pt x="42" y="60"/>
                    </a:lnTo>
                    <a:lnTo>
                      <a:pt x="41" y="56"/>
                    </a:lnTo>
                    <a:lnTo>
                      <a:pt x="39" y="53"/>
                    </a:lnTo>
                    <a:lnTo>
                      <a:pt x="32" y="57"/>
                    </a:lnTo>
                    <a:lnTo>
                      <a:pt x="41" y="57"/>
                    </a:lnTo>
                    <a:lnTo>
                      <a:pt x="41" y="53"/>
                    </a:lnTo>
                    <a:lnTo>
                      <a:pt x="36" y="48"/>
                    </a:lnTo>
                    <a:lnTo>
                      <a:pt x="30" y="54"/>
                    </a:lnTo>
                    <a:lnTo>
                      <a:pt x="39" y="51"/>
                    </a:lnTo>
                    <a:lnTo>
                      <a:pt x="38" y="47"/>
                    </a:lnTo>
                    <a:lnTo>
                      <a:pt x="36" y="47"/>
                    </a:lnTo>
                    <a:lnTo>
                      <a:pt x="35" y="44"/>
                    </a:lnTo>
                    <a:lnTo>
                      <a:pt x="32" y="40"/>
                    </a:lnTo>
                    <a:lnTo>
                      <a:pt x="26" y="45"/>
                    </a:lnTo>
                    <a:lnTo>
                      <a:pt x="35" y="45"/>
                    </a:lnTo>
                    <a:lnTo>
                      <a:pt x="35" y="40"/>
                    </a:lnTo>
                    <a:lnTo>
                      <a:pt x="30" y="35"/>
                    </a:lnTo>
                    <a:lnTo>
                      <a:pt x="25" y="41"/>
                    </a:lnTo>
                    <a:lnTo>
                      <a:pt x="33" y="38"/>
                    </a:lnTo>
                    <a:lnTo>
                      <a:pt x="32" y="34"/>
                    </a:lnTo>
                    <a:lnTo>
                      <a:pt x="23" y="37"/>
                    </a:lnTo>
                    <a:lnTo>
                      <a:pt x="32" y="37"/>
                    </a:lnTo>
                    <a:lnTo>
                      <a:pt x="32" y="26"/>
                    </a:lnTo>
                    <a:lnTo>
                      <a:pt x="22" y="26"/>
                    </a:lnTo>
                    <a:lnTo>
                      <a:pt x="22" y="35"/>
                    </a:lnTo>
                    <a:lnTo>
                      <a:pt x="30" y="35"/>
                    </a:lnTo>
                    <a:lnTo>
                      <a:pt x="30" y="28"/>
                    </a:lnTo>
                    <a:lnTo>
                      <a:pt x="26" y="24"/>
                    </a:lnTo>
                    <a:lnTo>
                      <a:pt x="20" y="29"/>
                    </a:lnTo>
                    <a:lnTo>
                      <a:pt x="28" y="25"/>
                    </a:lnTo>
                    <a:lnTo>
                      <a:pt x="26" y="22"/>
                    </a:lnTo>
                    <a:lnTo>
                      <a:pt x="19" y="26"/>
                    </a:lnTo>
                    <a:lnTo>
                      <a:pt x="28" y="24"/>
                    </a:lnTo>
                    <a:lnTo>
                      <a:pt x="26" y="19"/>
                    </a:lnTo>
                    <a:lnTo>
                      <a:pt x="23" y="13"/>
                    </a:lnTo>
                    <a:lnTo>
                      <a:pt x="16" y="13"/>
                    </a:lnTo>
                    <a:lnTo>
                      <a:pt x="16" y="22"/>
                    </a:lnTo>
                    <a:lnTo>
                      <a:pt x="25" y="19"/>
                    </a:lnTo>
                    <a:lnTo>
                      <a:pt x="23" y="15"/>
                    </a:lnTo>
                    <a:lnTo>
                      <a:pt x="14" y="18"/>
                    </a:lnTo>
                    <a:lnTo>
                      <a:pt x="23" y="18"/>
                    </a:lnTo>
                    <a:lnTo>
                      <a:pt x="23" y="15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20" y="12"/>
                    </a:lnTo>
                    <a:lnTo>
                      <a:pt x="20" y="6"/>
                    </a:lnTo>
                    <a:lnTo>
                      <a:pt x="16" y="2"/>
                    </a:lnTo>
                    <a:lnTo>
                      <a:pt x="10" y="8"/>
                    </a:lnTo>
                    <a:lnTo>
                      <a:pt x="17" y="3"/>
                    </a:lnTo>
                    <a:lnTo>
                      <a:pt x="16" y="0"/>
                    </a:lnTo>
                    <a:lnTo>
                      <a:pt x="9" y="5"/>
                    </a:lnTo>
                    <a:lnTo>
                      <a:pt x="17" y="5"/>
                    </a:lnTo>
                    <a:lnTo>
                      <a:pt x="17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0" name="Freeform 2976"/>
              <p:cNvSpPr>
                <a:spLocks/>
              </p:cNvSpPr>
              <p:nvPr/>
            </p:nvSpPr>
            <p:spPr bwMode="auto">
              <a:xfrm>
                <a:off x="4696" y="2520"/>
                <a:ext cx="139" cy="714"/>
              </a:xfrm>
              <a:custGeom>
                <a:avLst/>
                <a:gdLst>
                  <a:gd name="T0" fmla="*/ 5 w 139"/>
                  <a:gd name="T1" fmla="*/ 16 h 714"/>
                  <a:gd name="T2" fmla="*/ 15 w 139"/>
                  <a:gd name="T3" fmla="*/ 25 h 714"/>
                  <a:gd name="T4" fmla="*/ 12 w 139"/>
                  <a:gd name="T5" fmla="*/ 50 h 714"/>
                  <a:gd name="T6" fmla="*/ 15 w 139"/>
                  <a:gd name="T7" fmla="*/ 59 h 714"/>
                  <a:gd name="T8" fmla="*/ 19 w 139"/>
                  <a:gd name="T9" fmla="*/ 80 h 714"/>
                  <a:gd name="T10" fmla="*/ 27 w 139"/>
                  <a:gd name="T11" fmla="*/ 105 h 714"/>
                  <a:gd name="T12" fmla="*/ 31 w 139"/>
                  <a:gd name="T13" fmla="*/ 120 h 714"/>
                  <a:gd name="T14" fmla="*/ 32 w 139"/>
                  <a:gd name="T15" fmla="*/ 133 h 714"/>
                  <a:gd name="T16" fmla="*/ 35 w 139"/>
                  <a:gd name="T17" fmla="*/ 147 h 714"/>
                  <a:gd name="T18" fmla="*/ 51 w 139"/>
                  <a:gd name="T19" fmla="*/ 178 h 714"/>
                  <a:gd name="T20" fmla="*/ 48 w 139"/>
                  <a:gd name="T21" fmla="*/ 204 h 714"/>
                  <a:gd name="T22" fmla="*/ 56 w 139"/>
                  <a:gd name="T23" fmla="*/ 239 h 714"/>
                  <a:gd name="T24" fmla="*/ 57 w 139"/>
                  <a:gd name="T25" fmla="*/ 250 h 714"/>
                  <a:gd name="T26" fmla="*/ 62 w 139"/>
                  <a:gd name="T27" fmla="*/ 275 h 714"/>
                  <a:gd name="T28" fmla="*/ 66 w 139"/>
                  <a:gd name="T29" fmla="*/ 309 h 714"/>
                  <a:gd name="T30" fmla="*/ 70 w 139"/>
                  <a:gd name="T31" fmla="*/ 323 h 714"/>
                  <a:gd name="T32" fmla="*/ 82 w 139"/>
                  <a:gd name="T33" fmla="*/ 346 h 714"/>
                  <a:gd name="T34" fmla="*/ 76 w 139"/>
                  <a:gd name="T35" fmla="*/ 364 h 714"/>
                  <a:gd name="T36" fmla="*/ 80 w 139"/>
                  <a:gd name="T37" fmla="*/ 387 h 714"/>
                  <a:gd name="T38" fmla="*/ 85 w 139"/>
                  <a:gd name="T39" fmla="*/ 419 h 714"/>
                  <a:gd name="T40" fmla="*/ 91 w 139"/>
                  <a:gd name="T41" fmla="*/ 453 h 714"/>
                  <a:gd name="T42" fmla="*/ 101 w 139"/>
                  <a:gd name="T43" fmla="*/ 474 h 714"/>
                  <a:gd name="T44" fmla="*/ 95 w 139"/>
                  <a:gd name="T45" fmla="*/ 495 h 714"/>
                  <a:gd name="T46" fmla="*/ 98 w 139"/>
                  <a:gd name="T47" fmla="*/ 514 h 714"/>
                  <a:gd name="T48" fmla="*/ 102 w 139"/>
                  <a:gd name="T49" fmla="*/ 541 h 714"/>
                  <a:gd name="T50" fmla="*/ 105 w 139"/>
                  <a:gd name="T51" fmla="*/ 569 h 714"/>
                  <a:gd name="T52" fmla="*/ 108 w 139"/>
                  <a:gd name="T53" fmla="*/ 582 h 714"/>
                  <a:gd name="T54" fmla="*/ 118 w 139"/>
                  <a:gd name="T55" fmla="*/ 607 h 714"/>
                  <a:gd name="T56" fmla="*/ 115 w 139"/>
                  <a:gd name="T57" fmla="*/ 644 h 714"/>
                  <a:gd name="T58" fmla="*/ 118 w 139"/>
                  <a:gd name="T59" fmla="*/ 669 h 714"/>
                  <a:gd name="T60" fmla="*/ 120 w 139"/>
                  <a:gd name="T61" fmla="*/ 692 h 714"/>
                  <a:gd name="T62" fmla="*/ 137 w 139"/>
                  <a:gd name="T63" fmla="*/ 704 h 714"/>
                  <a:gd name="T64" fmla="*/ 134 w 139"/>
                  <a:gd name="T65" fmla="*/ 668 h 714"/>
                  <a:gd name="T66" fmla="*/ 133 w 139"/>
                  <a:gd name="T67" fmla="*/ 656 h 714"/>
                  <a:gd name="T68" fmla="*/ 127 w 139"/>
                  <a:gd name="T69" fmla="*/ 607 h 714"/>
                  <a:gd name="T70" fmla="*/ 126 w 139"/>
                  <a:gd name="T71" fmla="*/ 594 h 714"/>
                  <a:gd name="T72" fmla="*/ 112 w 139"/>
                  <a:gd name="T73" fmla="*/ 567 h 714"/>
                  <a:gd name="T74" fmla="*/ 118 w 139"/>
                  <a:gd name="T75" fmla="*/ 534 h 714"/>
                  <a:gd name="T76" fmla="*/ 115 w 139"/>
                  <a:gd name="T77" fmla="*/ 515 h 714"/>
                  <a:gd name="T78" fmla="*/ 104 w 139"/>
                  <a:gd name="T79" fmla="*/ 495 h 714"/>
                  <a:gd name="T80" fmla="*/ 110 w 139"/>
                  <a:gd name="T81" fmla="*/ 474 h 714"/>
                  <a:gd name="T82" fmla="*/ 108 w 139"/>
                  <a:gd name="T83" fmla="*/ 454 h 714"/>
                  <a:gd name="T84" fmla="*/ 94 w 139"/>
                  <a:gd name="T85" fmla="*/ 423 h 714"/>
                  <a:gd name="T86" fmla="*/ 89 w 139"/>
                  <a:gd name="T87" fmla="*/ 397 h 714"/>
                  <a:gd name="T88" fmla="*/ 95 w 139"/>
                  <a:gd name="T89" fmla="*/ 371 h 714"/>
                  <a:gd name="T90" fmla="*/ 91 w 139"/>
                  <a:gd name="T91" fmla="*/ 346 h 714"/>
                  <a:gd name="T92" fmla="*/ 88 w 139"/>
                  <a:gd name="T93" fmla="*/ 330 h 714"/>
                  <a:gd name="T94" fmla="*/ 75 w 139"/>
                  <a:gd name="T95" fmla="*/ 309 h 714"/>
                  <a:gd name="T96" fmla="*/ 79 w 139"/>
                  <a:gd name="T97" fmla="*/ 281 h 714"/>
                  <a:gd name="T98" fmla="*/ 76 w 139"/>
                  <a:gd name="T99" fmla="*/ 258 h 714"/>
                  <a:gd name="T100" fmla="*/ 72 w 139"/>
                  <a:gd name="T101" fmla="*/ 239 h 714"/>
                  <a:gd name="T102" fmla="*/ 66 w 139"/>
                  <a:gd name="T103" fmla="*/ 213 h 714"/>
                  <a:gd name="T104" fmla="*/ 60 w 139"/>
                  <a:gd name="T105" fmla="*/ 181 h 714"/>
                  <a:gd name="T106" fmla="*/ 54 w 139"/>
                  <a:gd name="T107" fmla="*/ 155 h 714"/>
                  <a:gd name="T108" fmla="*/ 48 w 139"/>
                  <a:gd name="T109" fmla="*/ 130 h 714"/>
                  <a:gd name="T110" fmla="*/ 47 w 139"/>
                  <a:gd name="T111" fmla="*/ 114 h 714"/>
                  <a:gd name="T112" fmla="*/ 40 w 139"/>
                  <a:gd name="T113" fmla="*/ 91 h 714"/>
                  <a:gd name="T114" fmla="*/ 37 w 139"/>
                  <a:gd name="T115" fmla="*/ 85 h 714"/>
                  <a:gd name="T116" fmla="*/ 32 w 139"/>
                  <a:gd name="T117" fmla="*/ 56 h 714"/>
                  <a:gd name="T118" fmla="*/ 27 w 139"/>
                  <a:gd name="T119" fmla="*/ 38 h 714"/>
                  <a:gd name="T120" fmla="*/ 14 w 139"/>
                  <a:gd name="T121" fmla="*/ 21 h 714"/>
                  <a:gd name="T122" fmla="*/ 19 w 139"/>
                  <a:gd name="T123" fmla="*/ 0 h 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9" h="714">
                    <a:moveTo>
                      <a:pt x="18" y="8"/>
                    </a:moveTo>
                    <a:lnTo>
                      <a:pt x="0" y="8"/>
                    </a:lnTo>
                    <a:lnTo>
                      <a:pt x="0" y="18"/>
                    </a:lnTo>
                    <a:lnTo>
                      <a:pt x="11" y="18"/>
                    </a:lnTo>
                    <a:lnTo>
                      <a:pt x="11" y="9"/>
                    </a:lnTo>
                    <a:lnTo>
                      <a:pt x="2" y="9"/>
                    </a:lnTo>
                    <a:lnTo>
                      <a:pt x="2" y="12"/>
                    </a:lnTo>
                    <a:lnTo>
                      <a:pt x="5" y="16"/>
                    </a:lnTo>
                    <a:lnTo>
                      <a:pt x="6" y="19"/>
                    </a:lnTo>
                    <a:lnTo>
                      <a:pt x="12" y="15"/>
                    </a:lnTo>
                    <a:lnTo>
                      <a:pt x="5" y="18"/>
                    </a:lnTo>
                    <a:lnTo>
                      <a:pt x="6" y="24"/>
                    </a:lnTo>
                    <a:lnTo>
                      <a:pt x="6" y="27"/>
                    </a:lnTo>
                    <a:lnTo>
                      <a:pt x="6" y="24"/>
                    </a:lnTo>
                    <a:lnTo>
                      <a:pt x="8" y="28"/>
                    </a:lnTo>
                    <a:lnTo>
                      <a:pt x="15" y="25"/>
                    </a:lnTo>
                    <a:lnTo>
                      <a:pt x="8" y="27"/>
                    </a:lnTo>
                    <a:lnTo>
                      <a:pt x="9" y="38"/>
                    </a:lnTo>
                    <a:lnTo>
                      <a:pt x="9" y="41"/>
                    </a:lnTo>
                    <a:lnTo>
                      <a:pt x="9" y="40"/>
                    </a:lnTo>
                    <a:lnTo>
                      <a:pt x="11" y="44"/>
                    </a:lnTo>
                    <a:lnTo>
                      <a:pt x="18" y="41"/>
                    </a:lnTo>
                    <a:lnTo>
                      <a:pt x="11" y="44"/>
                    </a:lnTo>
                    <a:lnTo>
                      <a:pt x="12" y="50"/>
                    </a:lnTo>
                    <a:lnTo>
                      <a:pt x="11" y="48"/>
                    </a:lnTo>
                    <a:lnTo>
                      <a:pt x="14" y="51"/>
                    </a:lnTo>
                    <a:lnTo>
                      <a:pt x="15" y="54"/>
                    </a:lnTo>
                    <a:lnTo>
                      <a:pt x="21" y="50"/>
                    </a:lnTo>
                    <a:lnTo>
                      <a:pt x="14" y="53"/>
                    </a:lnTo>
                    <a:lnTo>
                      <a:pt x="16" y="61"/>
                    </a:lnTo>
                    <a:lnTo>
                      <a:pt x="24" y="59"/>
                    </a:lnTo>
                    <a:lnTo>
                      <a:pt x="15" y="59"/>
                    </a:lnTo>
                    <a:lnTo>
                      <a:pt x="15" y="60"/>
                    </a:lnTo>
                    <a:lnTo>
                      <a:pt x="16" y="63"/>
                    </a:lnTo>
                    <a:lnTo>
                      <a:pt x="19" y="73"/>
                    </a:lnTo>
                    <a:lnTo>
                      <a:pt x="27" y="70"/>
                    </a:lnTo>
                    <a:lnTo>
                      <a:pt x="19" y="72"/>
                    </a:lnTo>
                    <a:lnTo>
                      <a:pt x="21" y="82"/>
                    </a:lnTo>
                    <a:lnTo>
                      <a:pt x="28" y="80"/>
                    </a:lnTo>
                    <a:lnTo>
                      <a:pt x="19" y="80"/>
                    </a:lnTo>
                    <a:lnTo>
                      <a:pt x="19" y="83"/>
                    </a:lnTo>
                    <a:lnTo>
                      <a:pt x="21" y="85"/>
                    </a:lnTo>
                    <a:lnTo>
                      <a:pt x="24" y="93"/>
                    </a:lnTo>
                    <a:lnTo>
                      <a:pt x="31" y="91"/>
                    </a:lnTo>
                    <a:lnTo>
                      <a:pt x="22" y="91"/>
                    </a:lnTo>
                    <a:lnTo>
                      <a:pt x="22" y="95"/>
                    </a:lnTo>
                    <a:lnTo>
                      <a:pt x="24" y="96"/>
                    </a:lnTo>
                    <a:lnTo>
                      <a:pt x="27" y="105"/>
                    </a:lnTo>
                    <a:lnTo>
                      <a:pt x="34" y="102"/>
                    </a:lnTo>
                    <a:lnTo>
                      <a:pt x="25" y="102"/>
                    </a:lnTo>
                    <a:lnTo>
                      <a:pt x="25" y="105"/>
                    </a:lnTo>
                    <a:lnTo>
                      <a:pt x="27" y="108"/>
                    </a:lnTo>
                    <a:lnTo>
                      <a:pt x="30" y="115"/>
                    </a:lnTo>
                    <a:lnTo>
                      <a:pt x="37" y="112"/>
                    </a:lnTo>
                    <a:lnTo>
                      <a:pt x="30" y="115"/>
                    </a:lnTo>
                    <a:lnTo>
                      <a:pt x="31" y="120"/>
                    </a:lnTo>
                    <a:lnTo>
                      <a:pt x="38" y="117"/>
                    </a:lnTo>
                    <a:lnTo>
                      <a:pt x="30" y="117"/>
                    </a:lnTo>
                    <a:lnTo>
                      <a:pt x="30" y="123"/>
                    </a:lnTo>
                    <a:lnTo>
                      <a:pt x="30" y="121"/>
                    </a:lnTo>
                    <a:lnTo>
                      <a:pt x="31" y="124"/>
                    </a:lnTo>
                    <a:lnTo>
                      <a:pt x="32" y="131"/>
                    </a:lnTo>
                    <a:lnTo>
                      <a:pt x="32" y="136"/>
                    </a:lnTo>
                    <a:lnTo>
                      <a:pt x="32" y="133"/>
                    </a:lnTo>
                    <a:lnTo>
                      <a:pt x="34" y="137"/>
                    </a:lnTo>
                    <a:lnTo>
                      <a:pt x="41" y="134"/>
                    </a:lnTo>
                    <a:lnTo>
                      <a:pt x="34" y="136"/>
                    </a:lnTo>
                    <a:lnTo>
                      <a:pt x="35" y="144"/>
                    </a:lnTo>
                    <a:lnTo>
                      <a:pt x="43" y="143"/>
                    </a:lnTo>
                    <a:lnTo>
                      <a:pt x="34" y="143"/>
                    </a:lnTo>
                    <a:lnTo>
                      <a:pt x="34" y="144"/>
                    </a:lnTo>
                    <a:lnTo>
                      <a:pt x="35" y="147"/>
                    </a:lnTo>
                    <a:lnTo>
                      <a:pt x="38" y="159"/>
                    </a:lnTo>
                    <a:lnTo>
                      <a:pt x="41" y="169"/>
                    </a:lnTo>
                    <a:lnTo>
                      <a:pt x="48" y="166"/>
                    </a:lnTo>
                    <a:lnTo>
                      <a:pt x="40" y="166"/>
                    </a:lnTo>
                    <a:lnTo>
                      <a:pt x="40" y="171"/>
                    </a:lnTo>
                    <a:lnTo>
                      <a:pt x="41" y="172"/>
                    </a:lnTo>
                    <a:lnTo>
                      <a:pt x="44" y="181"/>
                    </a:lnTo>
                    <a:lnTo>
                      <a:pt x="51" y="178"/>
                    </a:lnTo>
                    <a:lnTo>
                      <a:pt x="43" y="178"/>
                    </a:lnTo>
                    <a:lnTo>
                      <a:pt x="43" y="182"/>
                    </a:lnTo>
                    <a:lnTo>
                      <a:pt x="43" y="181"/>
                    </a:lnTo>
                    <a:lnTo>
                      <a:pt x="44" y="184"/>
                    </a:lnTo>
                    <a:lnTo>
                      <a:pt x="47" y="198"/>
                    </a:lnTo>
                    <a:lnTo>
                      <a:pt x="47" y="202"/>
                    </a:lnTo>
                    <a:lnTo>
                      <a:pt x="47" y="200"/>
                    </a:lnTo>
                    <a:lnTo>
                      <a:pt x="48" y="204"/>
                    </a:lnTo>
                    <a:lnTo>
                      <a:pt x="56" y="201"/>
                    </a:lnTo>
                    <a:lnTo>
                      <a:pt x="48" y="202"/>
                    </a:lnTo>
                    <a:lnTo>
                      <a:pt x="50" y="211"/>
                    </a:lnTo>
                    <a:lnTo>
                      <a:pt x="57" y="210"/>
                    </a:lnTo>
                    <a:lnTo>
                      <a:pt x="48" y="210"/>
                    </a:lnTo>
                    <a:lnTo>
                      <a:pt x="48" y="213"/>
                    </a:lnTo>
                    <a:lnTo>
                      <a:pt x="50" y="216"/>
                    </a:lnTo>
                    <a:lnTo>
                      <a:pt x="56" y="239"/>
                    </a:lnTo>
                    <a:lnTo>
                      <a:pt x="63" y="236"/>
                    </a:lnTo>
                    <a:lnTo>
                      <a:pt x="54" y="236"/>
                    </a:lnTo>
                    <a:lnTo>
                      <a:pt x="54" y="239"/>
                    </a:lnTo>
                    <a:lnTo>
                      <a:pt x="54" y="236"/>
                    </a:lnTo>
                    <a:lnTo>
                      <a:pt x="56" y="240"/>
                    </a:lnTo>
                    <a:lnTo>
                      <a:pt x="57" y="249"/>
                    </a:lnTo>
                    <a:lnTo>
                      <a:pt x="57" y="252"/>
                    </a:lnTo>
                    <a:lnTo>
                      <a:pt x="57" y="250"/>
                    </a:lnTo>
                    <a:lnTo>
                      <a:pt x="60" y="262"/>
                    </a:lnTo>
                    <a:lnTo>
                      <a:pt x="67" y="259"/>
                    </a:lnTo>
                    <a:lnTo>
                      <a:pt x="60" y="261"/>
                    </a:lnTo>
                    <a:lnTo>
                      <a:pt x="62" y="271"/>
                    </a:lnTo>
                    <a:lnTo>
                      <a:pt x="69" y="269"/>
                    </a:lnTo>
                    <a:lnTo>
                      <a:pt x="60" y="269"/>
                    </a:lnTo>
                    <a:lnTo>
                      <a:pt x="60" y="272"/>
                    </a:lnTo>
                    <a:lnTo>
                      <a:pt x="62" y="275"/>
                    </a:lnTo>
                    <a:lnTo>
                      <a:pt x="64" y="287"/>
                    </a:lnTo>
                    <a:lnTo>
                      <a:pt x="72" y="284"/>
                    </a:lnTo>
                    <a:lnTo>
                      <a:pt x="64" y="285"/>
                    </a:lnTo>
                    <a:lnTo>
                      <a:pt x="66" y="298"/>
                    </a:lnTo>
                    <a:lnTo>
                      <a:pt x="69" y="304"/>
                    </a:lnTo>
                    <a:lnTo>
                      <a:pt x="75" y="300"/>
                    </a:lnTo>
                    <a:lnTo>
                      <a:pt x="66" y="300"/>
                    </a:lnTo>
                    <a:lnTo>
                      <a:pt x="66" y="309"/>
                    </a:lnTo>
                    <a:lnTo>
                      <a:pt x="66" y="307"/>
                    </a:lnTo>
                    <a:lnTo>
                      <a:pt x="67" y="310"/>
                    </a:lnTo>
                    <a:lnTo>
                      <a:pt x="69" y="317"/>
                    </a:lnTo>
                    <a:lnTo>
                      <a:pt x="69" y="322"/>
                    </a:lnTo>
                    <a:lnTo>
                      <a:pt x="69" y="319"/>
                    </a:lnTo>
                    <a:lnTo>
                      <a:pt x="70" y="325"/>
                    </a:lnTo>
                    <a:lnTo>
                      <a:pt x="78" y="322"/>
                    </a:lnTo>
                    <a:lnTo>
                      <a:pt x="70" y="323"/>
                    </a:lnTo>
                    <a:lnTo>
                      <a:pt x="72" y="333"/>
                    </a:lnTo>
                    <a:lnTo>
                      <a:pt x="79" y="332"/>
                    </a:lnTo>
                    <a:lnTo>
                      <a:pt x="70" y="332"/>
                    </a:lnTo>
                    <a:lnTo>
                      <a:pt x="70" y="333"/>
                    </a:lnTo>
                    <a:lnTo>
                      <a:pt x="70" y="332"/>
                    </a:lnTo>
                    <a:lnTo>
                      <a:pt x="72" y="335"/>
                    </a:lnTo>
                    <a:lnTo>
                      <a:pt x="75" y="348"/>
                    </a:lnTo>
                    <a:lnTo>
                      <a:pt x="82" y="346"/>
                    </a:lnTo>
                    <a:lnTo>
                      <a:pt x="73" y="346"/>
                    </a:lnTo>
                    <a:lnTo>
                      <a:pt x="73" y="349"/>
                    </a:lnTo>
                    <a:lnTo>
                      <a:pt x="75" y="352"/>
                    </a:lnTo>
                    <a:lnTo>
                      <a:pt x="78" y="362"/>
                    </a:lnTo>
                    <a:lnTo>
                      <a:pt x="85" y="359"/>
                    </a:lnTo>
                    <a:lnTo>
                      <a:pt x="76" y="359"/>
                    </a:lnTo>
                    <a:lnTo>
                      <a:pt x="76" y="365"/>
                    </a:lnTo>
                    <a:lnTo>
                      <a:pt x="76" y="364"/>
                    </a:lnTo>
                    <a:lnTo>
                      <a:pt x="78" y="367"/>
                    </a:lnTo>
                    <a:lnTo>
                      <a:pt x="79" y="374"/>
                    </a:lnTo>
                    <a:lnTo>
                      <a:pt x="80" y="384"/>
                    </a:lnTo>
                    <a:lnTo>
                      <a:pt x="88" y="383"/>
                    </a:lnTo>
                    <a:lnTo>
                      <a:pt x="79" y="383"/>
                    </a:lnTo>
                    <a:lnTo>
                      <a:pt x="79" y="386"/>
                    </a:lnTo>
                    <a:lnTo>
                      <a:pt x="79" y="381"/>
                    </a:lnTo>
                    <a:lnTo>
                      <a:pt x="80" y="387"/>
                    </a:lnTo>
                    <a:lnTo>
                      <a:pt x="82" y="399"/>
                    </a:lnTo>
                    <a:lnTo>
                      <a:pt x="85" y="405"/>
                    </a:lnTo>
                    <a:lnTo>
                      <a:pt x="91" y="400"/>
                    </a:lnTo>
                    <a:lnTo>
                      <a:pt x="83" y="402"/>
                    </a:lnTo>
                    <a:lnTo>
                      <a:pt x="85" y="412"/>
                    </a:lnTo>
                    <a:lnTo>
                      <a:pt x="86" y="421"/>
                    </a:lnTo>
                    <a:lnTo>
                      <a:pt x="94" y="419"/>
                    </a:lnTo>
                    <a:lnTo>
                      <a:pt x="85" y="419"/>
                    </a:lnTo>
                    <a:lnTo>
                      <a:pt x="85" y="423"/>
                    </a:lnTo>
                    <a:lnTo>
                      <a:pt x="85" y="422"/>
                    </a:lnTo>
                    <a:lnTo>
                      <a:pt x="86" y="425"/>
                    </a:lnTo>
                    <a:lnTo>
                      <a:pt x="89" y="438"/>
                    </a:lnTo>
                    <a:lnTo>
                      <a:pt x="96" y="437"/>
                    </a:lnTo>
                    <a:lnTo>
                      <a:pt x="89" y="438"/>
                    </a:lnTo>
                    <a:lnTo>
                      <a:pt x="91" y="451"/>
                    </a:lnTo>
                    <a:lnTo>
                      <a:pt x="91" y="453"/>
                    </a:lnTo>
                    <a:lnTo>
                      <a:pt x="92" y="458"/>
                    </a:lnTo>
                    <a:lnTo>
                      <a:pt x="99" y="455"/>
                    </a:lnTo>
                    <a:lnTo>
                      <a:pt x="91" y="455"/>
                    </a:lnTo>
                    <a:lnTo>
                      <a:pt x="91" y="463"/>
                    </a:lnTo>
                    <a:lnTo>
                      <a:pt x="91" y="458"/>
                    </a:lnTo>
                    <a:lnTo>
                      <a:pt x="92" y="464"/>
                    </a:lnTo>
                    <a:lnTo>
                      <a:pt x="94" y="476"/>
                    </a:lnTo>
                    <a:lnTo>
                      <a:pt x="101" y="474"/>
                    </a:lnTo>
                    <a:lnTo>
                      <a:pt x="92" y="474"/>
                    </a:lnTo>
                    <a:lnTo>
                      <a:pt x="92" y="476"/>
                    </a:lnTo>
                    <a:lnTo>
                      <a:pt x="92" y="474"/>
                    </a:lnTo>
                    <a:lnTo>
                      <a:pt x="94" y="477"/>
                    </a:lnTo>
                    <a:lnTo>
                      <a:pt x="96" y="490"/>
                    </a:lnTo>
                    <a:lnTo>
                      <a:pt x="104" y="489"/>
                    </a:lnTo>
                    <a:lnTo>
                      <a:pt x="95" y="489"/>
                    </a:lnTo>
                    <a:lnTo>
                      <a:pt x="95" y="495"/>
                    </a:lnTo>
                    <a:lnTo>
                      <a:pt x="95" y="493"/>
                    </a:lnTo>
                    <a:lnTo>
                      <a:pt x="96" y="496"/>
                    </a:lnTo>
                    <a:lnTo>
                      <a:pt x="98" y="503"/>
                    </a:lnTo>
                    <a:lnTo>
                      <a:pt x="105" y="502"/>
                    </a:lnTo>
                    <a:lnTo>
                      <a:pt x="98" y="503"/>
                    </a:lnTo>
                    <a:lnTo>
                      <a:pt x="99" y="515"/>
                    </a:lnTo>
                    <a:lnTo>
                      <a:pt x="107" y="514"/>
                    </a:lnTo>
                    <a:lnTo>
                      <a:pt x="98" y="514"/>
                    </a:lnTo>
                    <a:lnTo>
                      <a:pt x="98" y="515"/>
                    </a:lnTo>
                    <a:lnTo>
                      <a:pt x="98" y="509"/>
                    </a:lnTo>
                    <a:lnTo>
                      <a:pt x="99" y="516"/>
                    </a:lnTo>
                    <a:lnTo>
                      <a:pt x="101" y="530"/>
                    </a:lnTo>
                    <a:lnTo>
                      <a:pt x="101" y="531"/>
                    </a:lnTo>
                    <a:lnTo>
                      <a:pt x="101" y="530"/>
                    </a:lnTo>
                    <a:lnTo>
                      <a:pt x="102" y="537"/>
                    </a:lnTo>
                    <a:lnTo>
                      <a:pt x="102" y="541"/>
                    </a:lnTo>
                    <a:lnTo>
                      <a:pt x="102" y="538"/>
                    </a:lnTo>
                    <a:lnTo>
                      <a:pt x="104" y="544"/>
                    </a:lnTo>
                    <a:lnTo>
                      <a:pt x="111" y="541"/>
                    </a:lnTo>
                    <a:lnTo>
                      <a:pt x="102" y="541"/>
                    </a:lnTo>
                    <a:lnTo>
                      <a:pt x="102" y="556"/>
                    </a:lnTo>
                    <a:lnTo>
                      <a:pt x="102" y="551"/>
                    </a:lnTo>
                    <a:lnTo>
                      <a:pt x="104" y="557"/>
                    </a:lnTo>
                    <a:lnTo>
                      <a:pt x="105" y="569"/>
                    </a:lnTo>
                    <a:lnTo>
                      <a:pt x="105" y="572"/>
                    </a:lnTo>
                    <a:lnTo>
                      <a:pt x="105" y="569"/>
                    </a:lnTo>
                    <a:lnTo>
                      <a:pt x="107" y="578"/>
                    </a:lnTo>
                    <a:lnTo>
                      <a:pt x="107" y="580"/>
                    </a:lnTo>
                    <a:lnTo>
                      <a:pt x="107" y="579"/>
                    </a:lnTo>
                    <a:lnTo>
                      <a:pt x="108" y="583"/>
                    </a:lnTo>
                    <a:lnTo>
                      <a:pt x="115" y="580"/>
                    </a:lnTo>
                    <a:lnTo>
                      <a:pt x="108" y="582"/>
                    </a:lnTo>
                    <a:lnTo>
                      <a:pt x="110" y="595"/>
                    </a:lnTo>
                    <a:lnTo>
                      <a:pt x="117" y="594"/>
                    </a:lnTo>
                    <a:lnTo>
                      <a:pt x="108" y="594"/>
                    </a:lnTo>
                    <a:lnTo>
                      <a:pt x="108" y="598"/>
                    </a:lnTo>
                    <a:lnTo>
                      <a:pt x="108" y="595"/>
                    </a:lnTo>
                    <a:lnTo>
                      <a:pt x="110" y="599"/>
                    </a:lnTo>
                    <a:lnTo>
                      <a:pt x="111" y="608"/>
                    </a:lnTo>
                    <a:lnTo>
                      <a:pt x="118" y="607"/>
                    </a:lnTo>
                    <a:lnTo>
                      <a:pt x="111" y="608"/>
                    </a:lnTo>
                    <a:lnTo>
                      <a:pt x="112" y="620"/>
                    </a:lnTo>
                    <a:lnTo>
                      <a:pt x="120" y="618"/>
                    </a:lnTo>
                    <a:lnTo>
                      <a:pt x="111" y="618"/>
                    </a:lnTo>
                    <a:lnTo>
                      <a:pt x="111" y="620"/>
                    </a:lnTo>
                    <a:lnTo>
                      <a:pt x="111" y="615"/>
                    </a:lnTo>
                    <a:lnTo>
                      <a:pt x="112" y="621"/>
                    </a:lnTo>
                    <a:lnTo>
                      <a:pt x="115" y="644"/>
                    </a:lnTo>
                    <a:lnTo>
                      <a:pt x="117" y="657"/>
                    </a:lnTo>
                    <a:lnTo>
                      <a:pt x="124" y="656"/>
                    </a:lnTo>
                    <a:lnTo>
                      <a:pt x="115" y="656"/>
                    </a:lnTo>
                    <a:lnTo>
                      <a:pt x="115" y="665"/>
                    </a:lnTo>
                    <a:lnTo>
                      <a:pt x="118" y="669"/>
                    </a:lnTo>
                    <a:lnTo>
                      <a:pt x="120" y="672"/>
                    </a:lnTo>
                    <a:lnTo>
                      <a:pt x="126" y="668"/>
                    </a:lnTo>
                    <a:lnTo>
                      <a:pt x="118" y="669"/>
                    </a:lnTo>
                    <a:lnTo>
                      <a:pt x="120" y="681"/>
                    </a:lnTo>
                    <a:lnTo>
                      <a:pt x="127" y="679"/>
                    </a:lnTo>
                    <a:lnTo>
                      <a:pt x="118" y="679"/>
                    </a:lnTo>
                    <a:lnTo>
                      <a:pt x="118" y="689"/>
                    </a:lnTo>
                    <a:lnTo>
                      <a:pt x="120" y="691"/>
                    </a:lnTo>
                    <a:lnTo>
                      <a:pt x="121" y="695"/>
                    </a:lnTo>
                    <a:lnTo>
                      <a:pt x="128" y="692"/>
                    </a:lnTo>
                    <a:lnTo>
                      <a:pt x="120" y="692"/>
                    </a:lnTo>
                    <a:lnTo>
                      <a:pt x="120" y="704"/>
                    </a:lnTo>
                    <a:lnTo>
                      <a:pt x="120" y="701"/>
                    </a:lnTo>
                    <a:lnTo>
                      <a:pt x="121" y="705"/>
                    </a:lnTo>
                    <a:lnTo>
                      <a:pt x="123" y="714"/>
                    </a:lnTo>
                    <a:lnTo>
                      <a:pt x="139" y="711"/>
                    </a:lnTo>
                    <a:lnTo>
                      <a:pt x="137" y="703"/>
                    </a:lnTo>
                    <a:lnTo>
                      <a:pt x="128" y="704"/>
                    </a:lnTo>
                    <a:lnTo>
                      <a:pt x="137" y="704"/>
                    </a:lnTo>
                    <a:lnTo>
                      <a:pt x="137" y="689"/>
                    </a:lnTo>
                    <a:lnTo>
                      <a:pt x="136" y="685"/>
                    </a:lnTo>
                    <a:lnTo>
                      <a:pt x="127" y="688"/>
                    </a:lnTo>
                    <a:lnTo>
                      <a:pt x="136" y="688"/>
                    </a:lnTo>
                    <a:lnTo>
                      <a:pt x="136" y="679"/>
                    </a:lnTo>
                    <a:lnTo>
                      <a:pt x="136" y="685"/>
                    </a:lnTo>
                    <a:lnTo>
                      <a:pt x="136" y="679"/>
                    </a:lnTo>
                    <a:lnTo>
                      <a:pt x="134" y="668"/>
                    </a:lnTo>
                    <a:lnTo>
                      <a:pt x="133" y="666"/>
                    </a:lnTo>
                    <a:lnTo>
                      <a:pt x="133" y="663"/>
                    </a:lnTo>
                    <a:lnTo>
                      <a:pt x="131" y="660"/>
                    </a:lnTo>
                    <a:lnTo>
                      <a:pt x="124" y="665"/>
                    </a:lnTo>
                    <a:lnTo>
                      <a:pt x="133" y="665"/>
                    </a:lnTo>
                    <a:lnTo>
                      <a:pt x="133" y="656"/>
                    </a:lnTo>
                    <a:lnTo>
                      <a:pt x="133" y="662"/>
                    </a:lnTo>
                    <a:lnTo>
                      <a:pt x="133" y="656"/>
                    </a:lnTo>
                    <a:lnTo>
                      <a:pt x="131" y="643"/>
                    </a:lnTo>
                    <a:lnTo>
                      <a:pt x="128" y="620"/>
                    </a:lnTo>
                    <a:lnTo>
                      <a:pt x="120" y="620"/>
                    </a:lnTo>
                    <a:lnTo>
                      <a:pt x="128" y="620"/>
                    </a:lnTo>
                    <a:lnTo>
                      <a:pt x="128" y="618"/>
                    </a:lnTo>
                    <a:lnTo>
                      <a:pt x="128" y="624"/>
                    </a:lnTo>
                    <a:lnTo>
                      <a:pt x="128" y="618"/>
                    </a:lnTo>
                    <a:lnTo>
                      <a:pt x="127" y="607"/>
                    </a:lnTo>
                    <a:lnTo>
                      <a:pt x="126" y="604"/>
                    </a:lnTo>
                    <a:lnTo>
                      <a:pt x="127" y="605"/>
                    </a:lnTo>
                    <a:lnTo>
                      <a:pt x="126" y="596"/>
                    </a:lnTo>
                    <a:lnTo>
                      <a:pt x="117" y="598"/>
                    </a:lnTo>
                    <a:lnTo>
                      <a:pt x="126" y="598"/>
                    </a:lnTo>
                    <a:lnTo>
                      <a:pt x="126" y="594"/>
                    </a:lnTo>
                    <a:lnTo>
                      <a:pt x="126" y="599"/>
                    </a:lnTo>
                    <a:lnTo>
                      <a:pt x="126" y="594"/>
                    </a:lnTo>
                    <a:lnTo>
                      <a:pt x="124" y="580"/>
                    </a:lnTo>
                    <a:lnTo>
                      <a:pt x="123" y="576"/>
                    </a:lnTo>
                    <a:lnTo>
                      <a:pt x="124" y="578"/>
                    </a:lnTo>
                    <a:lnTo>
                      <a:pt x="123" y="573"/>
                    </a:lnTo>
                    <a:lnTo>
                      <a:pt x="114" y="576"/>
                    </a:lnTo>
                    <a:lnTo>
                      <a:pt x="123" y="575"/>
                    </a:lnTo>
                    <a:lnTo>
                      <a:pt x="121" y="566"/>
                    </a:lnTo>
                    <a:lnTo>
                      <a:pt x="112" y="567"/>
                    </a:lnTo>
                    <a:lnTo>
                      <a:pt x="121" y="567"/>
                    </a:lnTo>
                    <a:lnTo>
                      <a:pt x="120" y="556"/>
                    </a:lnTo>
                    <a:lnTo>
                      <a:pt x="111" y="556"/>
                    </a:lnTo>
                    <a:lnTo>
                      <a:pt x="120" y="556"/>
                    </a:lnTo>
                    <a:lnTo>
                      <a:pt x="120" y="541"/>
                    </a:lnTo>
                    <a:lnTo>
                      <a:pt x="120" y="543"/>
                    </a:lnTo>
                    <a:lnTo>
                      <a:pt x="120" y="540"/>
                    </a:lnTo>
                    <a:lnTo>
                      <a:pt x="118" y="534"/>
                    </a:lnTo>
                    <a:lnTo>
                      <a:pt x="110" y="535"/>
                    </a:lnTo>
                    <a:lnTo>
                      <a:pt x="118" y="534"/>
                    </a:lnTo>
                    <a:lnTo>
                      <a:pt x="117" y="527"/>
                    </a:lnTo>
                    <a:lnTo>
                      <a:pt x="108" y="528"/>
                    </a:lnTo>
                    <a:lnTo>
                      <a:pt x="117" y="528"/>
                    </a:lnTo>
                    <a:lnTo>
                      <a:pt x="115" y="515"/>
                    </a:lnTo>
                    <a:lnTo>
                      <a:pt x="107" y="515"/>
                    </a:lnTo>
                    <a:lnTo>
                      <a:pt x="115" y="515"/>
                    </a:lnTo>
                    <a:lnTo>
                      <a:pt x="115" y="514"/>
                    </a:lnTo>
                    <a:lnTo>
                      <a:pt x="115" y="519"/>
                    </a:lnTo>
                    <a:lnTo>
                      <a:pt x="115" y="514"/>
                    </a:lnTo>
                    <a:lnTo>
                      <a:pt x="114" y="502"/>
                    </a:lnTo>
                    <a:lnTo>
                      <a:pt x="112" y="499"/>
                    </a:lnTo>
                    <a:lnTo>
                      <a:pt x="114" y="500"/>
                    </a:lnTo>
                    <a:lnTo>
                      <a:pt x="112" y="493"/>
                    </a:lnTo>
                    <a:lnTo>
                      <a:pt x="104" y="495"/>
                    </a:lnTo>
                    <a:lnTo>
                      <a:pt x="112" y="495"/>
                    </a:lnTo>
                    <a:lnTo>
                      <a:pt x="112" y="489"/>
                    </a:lnTo>
                    <a:lnTo>
                      <a:pt x="112" y="490"/>
                    </a:lnTo>
                    <a:lnTo>
                      <a:pt x="112" y="487"/>
                    </a:lnTo>
                    <a:lnTo>
                      <a:pt x="110" y="474"/>
                    </a:lnTo>
                    <a:lnTo>
                      <a:pt x="101" y="476"/>
                    </a:lnTo>
                    <a:lnTo>
                      <a:pt x="110" y="476"/>
                    </a:lnTo>
                    <a:lnTo>
                      <a:pt x="110" y="474"/>
                    </a:lnTo>
                    <a:lnTo>
                      <a:pt x="110" y="480"/>
                    </a:lnTo>
                    <a:lnTo>
                      <a:pt x="110" y="474"/>
                    </a:lnTo>
                    <a:lnTo>
                      <a:pt x="108" y="463"/>
                    </a:lnTo>
                    <a:lnTo>
                      <a:pt x="99" y="463"/>
                    </a:lnTo>
                    <a:lnTo>
                      <a:pt x="108" y="463"/>
                    </a:lnTo>
                    <a:lnTo>
                      <a:pt x="108" y="455"/>
                    </a:lnTo>
                    <a:lnTo>
                      <a:pt x="108" y="457"/>
                    </a:lnTo>
                    <a:lnTo>
                      <a:pt x="108" y="454"/>
                    </a:lnTo>
                    <a:lnTo>
                      <a:pt x="107" y="448"/>
                    </a:lnTo>
                    <a:lnTo>
                      <a:pt x="98" y="450"/>
                    </a:lnTo>
                    <a:lnTo>
                      <a:pt x="107" y="450"/>
                    </a:lnTo>
                    <a:lnTo>
                      <a:pt x="105" y="437"/>
                    </a:lnTo>
                    <a:lnTo>
                      <a:pt x="104" y="435"/>
                    </a:lnTo>
                    <a:lnTo>
                      <a:pt x="105" y="435"/>
                    </a:lnTo>
                    <a:lnTo>
                      <a:pt x="102" y="422"/>
                    </a:lnTo>
                    <a:lnTo>
                      <a:pt x="94" y="423"/>
                    </a:lnTo>
                    <a:lnTo>
                      <a:pt x="102" y="423"/>
                    </a:lnTo>
                    <a:lnTo>
                      <a:pt x="102" y="419"/>
                    </a:lnTo>
                    <a:lnTo>
                      <a:pt x="102" y="422"/>
                    </a:lnTo>
                    <a:lnTo>
                      <a:pt x="102" y="418"/>
                    </a:lnTo>
                    <a:lnTo>
                      <a:pt x="101" y="409"/>
                    </a:lnTo>
                    <a:lnTo>
                      <a:pt x="99" y="399"/>
                    </a:lnTo>
                    <a:lnTo>
                      <a:pt x="96" y="393"/>
                    </a:lnTo>
                    <a:lnTo>
                      <a:pt x="89" y="397"/>
                    </a:lnTo>
                    <a:lnTo>
                      <a:pt x="98" y="397"/>
                    </a:lnTo>
                    <a:lnTo>
                      <a:pt x="96" y="386"/>
                    </a:lnTo>
                    <a:lnTo>
                      <a:pt x="88" y="386"/>
                    </a:lnTo>
                    <a:lnTo>
                      <a:pt x="96" y="386"/>
                    </a:lnTo>
                    <a:lnTo>
                      <a:pt x="96" y="383"/>
                    </a:lnTo>
                    <a:lnTo>
                      <a:pt x="96" y="387"/>
                    </a:lnTo>
                    <a:lnTo>
                      <a:pt x="96" y="381"/>
                    </a:lnTo>
                    <a:lnTo>
                      <a:pt x="95" y="371"/>
                    </a:lnTo>
                    <a:lnTo>
                      <a:pt x="94" y="364"/>
                    </a:lnTo>
                    <a:lnTo>
                      <a:pt x="85" y="365"/>
                    </a:lnTo>
                    <a:lnTo>
                      <a:pt x="94" y="365"/>
                    </a:lnTo>
                    <a:lnTo>
                      <a:pt x="94" y="358"/>
                    </a:lnTo>
                    <a:lnTo>
                      <a:pt x="91" y="348"/>
                    </a:lnTo>
                    <a:lnTo>
                      <a:pt x="82" y="349"/>
                    </a:lnTo>
                    <a:lnTo>
                      <a:pt x="91" y="349"/>
                    </a:lnTo>
                    <a:lnTo>
                      <a:pt x="91" y="346"/>
                    </a:lnTo>
                    <a:lnTo>
                      <a:pt x="91" y="348"/>
                    </a:lnTo>
                    <a:lnTo>
                      <a:pt x="91" y="345"/>
                    </a:lnTo>
                    <a:lnTo>
                      <a:pt x="88" y="332"/>
                    </a:lnTo>
                    <a:lnTo>
                      <a:pt x="79" y="333"/>
                    </a:lnTo>
                    <a:lnTo>
                      <a:pt x="88" y="333"/>
                    </a:lnTo>
                    <a:lnTo>
                      <a:pt x="88" y="332"/>
                    </a:lnTo>
                    <a:lnTo>
                      <a:pt x="88" y="336"/>
                    </a:lnTo>
                    <a:lnTo>
                      <a:pt x="88" y="330"/>
                    </a:lnTo>
                    <a:lnTo>
                      <a:pt x="86" y="320"/>
                    </a:lnTo>
                    <a:lnTo>
                      <a:pt x="85" y="319"/>
                    </a:lnTo>
                    <a:lnTo>
                      <a:pt x="86" y="320"/>
                    </a:lnTo>
                    <a:lnTo>
                      <a:pt x="85" y="314"/>
                    </a:lnTo>
                    <a:lnTo>
                      <a:pt x="76" y="316"/>
                    </a:lnTo>
                    <a:lnTo>
                      <a:pt x="85" y="314"/>
                    </a:lnTo>
                    <a:lnTo>
                      <a:pt x="83" y="307"/>
                    </a:lnTo>
                    <a:lnTo>
                      <a:pt x="75" y="309"/>
                    </a:lnTo>
                    <a:lnTo>
                      <a:pt x="83" y="309"/>
                    </a:lnTo>
                    <a:lnTo>
                      <a:pt x="83" y="300"/>
                    </a:lnTo>
                    <a:lnTo>
                      <a:pt x="82" y="296"/>
                    </a:lnTo>
                    <a:lnTo>
                      <a:pt x="80" y="293"/>
                    </a:lnTo>
                    <a:lnTo>
                      <a:pt x="73" y="297"/>
                    </a:lnTo>
                    <a:lnTo>
                      <a:pt x="82" y="297"/>
                    </a:lnTo>
                    <a:lnTo>
                      <a:pt x="80" y="284"/>
                    </a:lnTo>
                    <a:lnTo>
                      <a:pt x="79" y="281"/>
                    </a:lnTo>
                    <a:lnTo>
                      <a:pt x="80" y="282"/>
                    </a:lnTo>
                    <a:lnTo>
                      <a:pt x="78" y="271"/>
                    </a:lnTo>
                    <a:lnTo>
                      <a:pt x="69" y="272"/>
                    </a:lnTo>
                    <a:lnTo>
                      <a:pt x="78" y="272"/>
                    </a:lnTo>
                    <a:lnTo>
                      <a:pt x="78" y="269"/>
                    </a:lnTo>
                    <a:lnTo>
                      <a:pt x="78" y="274"/>
                    </a:lnTo>
                    <a:lnTo>
                      <a:pt x="78" y="268"/>
                    </a:lnTo>
                    <a:lnTo>
                      <a:pt x="76" y="258"/>
                    </a:lnTo>
                    <a:lnTo>
                      <a:pt x="75" y="256"/>
                    </a:lnTo>
                    <a:lnTo>
                      <a:pt x="76" y="258"/>
                    </a:lnTo>
                    <a:lnTo>
                      <a:pt x="73" y="246"/>
                    </a:lnTo>
                    <a:lnTo>
                      <a:pt x="64" y="248"/>
                    </a:lnTo>
                    <a:lnTo>
                      <a:pt x="73" y="246"/>
                    </a:lnTo>
                    <a:lnTo>
                      <a:pt x="72" y="237"/>
                    </a:lnTo>
                    <a:lnTo>
                      <a:pt x="63" y="239"/>
                    </a:lnTo>
                    <a:lnTo>
                      <a:pt x="72" y="239"/>
                    </a:lnTo>
                    <a:lnTo>
                      <a:pt x="72" y="236"/>
                    </a:lnTo>
                    <a:lnTo>
                      <a:pt x="72" y="237"/>
                    </a:lnTo>
                    <a:lnTo>
                      <a:pt x="72" y="234"/>
                    </a:lnTo>
                    <a:lnTo>
                      <a:pt x="66" y="211"/>
                    </a:lnTo>
                    <a:lnTo>
                      <a:pt x="57" y="213"/>
                    </a:lnTo>
                    <a:lnTo>
                      <a:pt x="66" y="213"/>
                    </a:lnTo>
                    <a:lnTo>
                      <a:pt x="66" y="210"/>
                    </a:lnTo>
                    <a:lnTo>
                      <a:pt x="66" y="213"/>
                    </a:lnTo>
                    <a:lnTo>
                      <a:pt x="66" y="208"/>
                    </a:lnTo>
                    <a:lnTo>
                      <a:pt x="64" y="200"/>
                    </a:lnTo>
                    <a:lnTo>
                      <a:pt x="63" y="197"/>
                    </a:lnTo>
                    <a:lnTo>
                      <a:pt x="64" y="198"/>
                    </a:lnTo>
                    <a:lnTo>
                      <a:pt x="63" y="194"/>
                    </a:lnTo>
                    <a:lnTo>
                      <a:pt x="54" y="197"/>
                    </a:lnTo>
                    <a:lnTo>
                      <a:pt x="63" y="195"/>
                    </a:lnTo>
                    <a:lnTo>
                      <a:pt x="60" y="181"/>
                    </a:lnTo>
                    <a:lnTo>
                      <a:pt x="51" y="182"/>
                    </a:lnTo>
                    <a:lnTo>
                      <a:pt x="60" y="182"/>
                    </a:lnTo>
                    <a:lnTo>
                      <a:pt x="60" y="175"/>
                    </a:lnTo>
                    <a:lnTo>
                      <a:pt x="57" y="166"/>
                    </a:lnTo>
                    <a:lnTo>
                      <a:pt x="48" y="169"/>
                    </a:lnTo>
                    <a:lnTo>
                      <a:pt x="57" y="169"/>
                    </a:lnTo>
                    <a:lnTo>
                      <a:pt x="57" y="165"/>
                    </a:lnTo>
                    <a:lnTo>
                      <a:pt x="54" y="155"/>
                    </a:lnTo>
                    <a:lnTo>
                      <a:pt x="51" y="143"/>
                    </a:lnTo>
                    <a:lnTo>
                      <a:pt x="43" y="144"/>
                    </a:lnTo>
                    <a:lnTo>
                      <a:pt x="51" y="144"/>
                    </a:lnTo>
                    <a:lnTo>
                      <a:pt x="51" y="143"/>
                    </a:lnTo>
                    <a:lnTo>
                      <a:pt x="51" y="146"/>
                    </a:lnTo>
                    <a:lnTo>
                      <a:pt x="51" y="141"/>
                    </a:lnTo>
                    <a:lnTo>
                      <a:pt x="50" y="133"/>
                    </a:lnTo>
                    <a:lnTo>
                      <a:pt x="48" y="130"/>
                    </a:lnTo>
                    <a:lnTo>
                      <a:pt x="50" y="131"/>
                    </a:lnTo>
                    <a:lnTo>
                      <a:pt x="48" y="127"/>
                    </a:lnTo>
                    <a:lnTo>
                      <a:pt x="40" y="130"/>
                    </a:lnTo>
                    <a:lnTo>
                      <a:pt x="48" y="128"/>
                    </a:lnTo>
                    <a:lnTo>
                      <a:pt x="47" y="121"/>
                    </a:lnTo>
                    <a:lnTo>
                      <a:pt x="38" y="123"/>
                    </a:lnTo>
                    <a:lnTo>
                      <a:pt x="47" y="123"/>
                    </a:lnTo>
                    <a:lnTo>
                      <a:pt x="47" y="114"/>
                    </a:lnTo>
                    <a:lnTo>
                      <a:pt x="46" y="109"/>
                    </a:lnTo>
                    <a:lnTo>
                      <a:pt x="48" y="121"/>
                    </a:lnTo>
                    <a:lnTo>
                      <a:pt x="44" y="109"/>
                    </a:lnTo>
                    <a:lnTo>
                      <a:pt x="41" y="102"/>
                    </a:lnTo>
                    <a:lnTo>
                      <a:pt x="34" y="105"/>
                    </a:lnTo>
                    <a:lnTo>
                      <a:pt x="43" y="105"/>
                    </a:lnTo>
                    <a:lnTo>
                      <a:pt x="43" y="99"/>
                    </a:lnTo>
                    <a:lnTo>
                      <a:pt x="40" y="91"/>
                    </a:lnTo>
                    <a:lnTo>
                      <a:pt x="31" y="93"/>
                    </a:lnTo>
                    <a:lnTo>
                      <a:pt x="40" y="93"/>
                    </a:lnTo>
                    <a:lnTo>
                      <a:pt x="40" y="88"/>
                    </a:lnTo>
                    <a:lnTo>
                      <a:pt x="37" y="79"/>
                    </a:lnTo>
                    <a:lnTo>
                      <a:pt x="28" y="82"/>
                    </a:lnTo>
                    <a:lnTo>
                      <a:pt x="37" y="82"/>
                    </a:lnTo>
                    <a:lnTo>
                      <a:pt x="37" y="80"/>
                    </a:lnTo>
                    <a:lnTo>
                      <a:pt x="37" y="85"/>
                    </a:lnTo>
                    <a:lnTo>
                      <a:pt x="37" y="79"/>
                    </a:lnTo>
                    <a:lnTo>
                      <a:pt x="35" y="69"/>
                    </a:lnTo>
                    <a:lnTo>
                      <a:pt x="34" y="67"/>
                    </a:lnTo>
                    <a:lnTo>
                      <a:pt x="35" y="69"/>
                    </a:lnTo>
                    <a:lnTo>
                      <a:pt x="32" y="59"/>
                    </a:lnTo>
                    <a:lnTo>
                      <a:pt x="24" y="60"/>
                    </a:lnTo>
                    <a:lnTo>
                      <a:pt x="32" y="60"/>
                    </a:lnTo>
                    <a:lnTo>
                      <a:pt x="32" y="56"/>
                    </a:lnTo>
                    <a:lnTo>
                      <a:pt x="30" y="47"/>
                    </a:lnTo>
                    <a:lnTo>
                      <a:pt x="31" y="51"/>
                    </a:lnTo>
                    <a:lnTo>
                      <a:pt x="27" y="43"/>
                    </a:lnTo>
                    <a:lnTo>
                      <a:pt x="19" y="47"/>
                    </a:lnTo>
                    <a:lnTo>
                      <a:pt x="28" y="45"/>
                    </a:lnTo>
                    <a:lnTo>
                      <a:pt x="27" y="40"/>
                    </a:lnTo>
                    <a:lnTo>
                      <a:pt x="25" y="37"/>
                    </a:lnTo>
                    <a:lnTo>
                      <a:pt x="27" y="38"/>
                    </a:lnTo>
                    <a:lnTo>
                      <a:pt x="25" y="34"/>
                    </a:lnTo>
                    <a:lnTo>
                      <a:pt x="16" y="37"/>
                    </a:lnTo>
                    <a:lnTo>
                      <a:pt x="25" y="37"/>
                    </a:lnTo>
                    <a:lnTo>
                      <a:pt x="24" y="25"/>
                    </a:lnTo>
                    <a:lnTo>
                      <a:pt x="22" y="21"/>
                    </a:lnTo>
                    <a:lnTo>
                      <a:pt x="24" y="22"/>
                    </a:lnTo>
                    <a:lnTo>
                      <a:pt x="22" y="18"/>
                    </a:lnTo>
                    <a:lnTo>
                      <a:pt x="14" y="21"/>
                    </a:lnTo>
                    <a:lnTo>
                      <a:pt x="22" y="19"/>
                    </a:lnTo>
                    <a:lnTo>
                      <a:pt x="21" y="14"/>
                    </a:lnTo>
                    <a:lnTo>
                      <a:pt x="21" y="15"/>
                    </a:lnTo>
                    <a:lnTo>
                      <a:pt x="19" y="11"/>
                    </a:lnTo>
                    <a:lnTo>
                      <a:pt x="18" y="8"/>
                    </a:lnTo>
                    <a:lnTo>
                      <a:pt x="11" y="12"/>
                    </a:lnTo>
                    <a:lnTo>
                      <a:pt x="19" y="12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9" y="9"/>
                    </a:lnTo>
                    <a:lnTo>
                      <a:pt x="18" y="9"/>
                    </a:lnTo>
                    <a:lnTo>
                      <a:pt x="18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1" name="Freeform 2977"/>
              <p:cNvSpPr>
                <a:spLocks/>
              </p:cNvSpPr>
              <p:nvPr/>
            </p:nvSpPr>
            <p:spPr bwMode="auto">
              <a:xfrm>
                <a:off x="4817" y="3231"/>
                <a:ext cx="66" cy="617"/>
              </a:xfrm>
              <a:custGeom>
                <a:avLst/>
                <a:gdLst>
                  <a:gd name="T0" fmla="*/ 0 w 66"/>
                  <a:gd name="T1" fmla="*/ 5 h 617"/>
                  <a:gd name="T2" fmla="*/ 3 w 66"/>
                  <a:gd name="T3" fmla="*/ 18 h 617"/>
                  <a:gd name="T4" fmla="*/ 5 w 66"/>
                  <a:gd name="T5" fmla="*/ 28 h 617"/>
                  <a:gd name="T6" fmla="*/ 3 w 66"/>
                  <a:gd name="T7" fmla="*/ 28 h 617"/>
                  <a:gd name="T8" fmla="*/ 7 w 66"/>
                  <a:gd name="T9" fmla="*/ 50 h 617"/>
                  <a:gd name="T10" fmla="*/ 6 w 66"/>
                  <a:gd name="T11" fmla="*/ 60 h 617"/>
                  <a:gd name="T12" fmla="*/ 9 w 66"/>
                  <a:gd name="T13" fmla="*/ 70 h 617"/>
                  <a:gd name="T14" fmla="*/ 7 w 66"/>
                  <a:gd name="T15" fmla="*/ 79 h 617"/>
                  <a:gd name="T16" fmla="*/ 12 w 66"/>
                  <a:gd name="T17" fmla="*/ 101 h 617"/>
                  <a:gd name="T18" fmla="*/ 10 w 66"/>
                  <a:gd name="T19" fmla="*/ 108 h 617"/>
                  <a:gd name="T20" fmla="*/ 13 w 66"/>
                  <a:gd name="T21" fmla="*/ 118 h 617"/>
                  <a:gd name="T22" fmla="*/ 12 w 66"/>
                  <a:gd name="T23" fmla="*/ 125 h 617"/>
                  <a:gd name="T24" fmla="*/ 22 w 66"/>
                  <a:gd name="T25" fmla="*/ 128 h 617"/>
                  <a:gd name="T26" fmla="*/ 13 w 66"/>
                  <a:gd name="T27" fmla="*/ 131 h 617"/>
                  <a:gd name="T28" fmla="*/ 23 w 66"/>
                  <a:gd name="T29" fmla="*/ 140 h 617"/>
                  <a:gd name="T30" fmla="*/ 16 w 66"/>
                  <a:gd name="T31" fmla="*/ 159 h 617"/>
                  <a:gd name="T32" fmla="*/ 16 w 66"/>
                  <a:gd name="T33" fmla="*/ 160 h 617"/>
                  <a:gd name="T34" fmla="*/ 19 w 66"/>
                  <a:gd name="T35" fmla="*/ 175 h 617"/>
                  <a:gd name="T36" fmla="*/ 18 w 66"/>
                  <a:gd name="T37" fmla="*/ 192 h 617"/>
                  <a:gd name="T38" fmla="*/ 28 w 66"/>
                  <a:gd name="T39" fmla="*/ 195 h 617"/>
                  <a:gd name="T40" fmla="*/ 21 w 66"/>
                  <a:gd name="T41" fmla="*/ 210 h 617"/>
                  <a:gd name="T42" fmla="*/ 21 w 66"/>
                  <a:gd name="T43" fmla="*/ 213 h 617"/>
                  <a:gd name="T44" fmla="*/ 29 w 66"/>
                  <a:gd name="T45" fmla="*/ 330 h 617"/>
                  <a:gd name="T46" fmla="*/ 37 w 66"/>
                  <a:gd name="T47" fmla="*/ 426 h 617"/>
                  <a:gd name="T48" fmla="*/ 50 w 66"/>
                  <a:gd name="T49" fmla="*/ 493 h 617"/>
                  <a:gd name="T50" fmla="*/ 42 w 66"/>
                  <a:gd name="T51" fmla="*/ 529 h 617"/>
                  <a:gd name="T52" fmla="*/ 57 w 66"/>
                  <a:gd name="T53" fmla="*/ 601 h 617"/>
                  <a:gd name="T54" fmla="*/ 66 w 66"/>
                  <a:gd name="T55" fmla="*/ 617 h 617"/>
                  <a:gd name="T56" fmla="*/ 60 w 66"/>
                  <a:gd name="T57" fmla="*/ 528 h 617"/>
                  <a:gd name="T58" fmla="*/ 58 w 66"/>
                  <a:gd name="T59" fmla="*/ 493 h 617"/>
                  <a:gd name="T60" fmla="*/ 57 w 66"/>
                  <a:gd name="T61" fmla="*/ 460 h 617"/>
                  <a:gd name="T62" fmla="*/ 50 w 66"/>
                  <a:gd name="T63" fmla="*/ 361 h 617"/>
                  <a:gd name="T64" fmla="*/ 39 w 66"/>
                  <a:gd name="T65" fmla="*/ 240 h 617"/>
                  <a:gd name="T66" fmla="*/ 37 w 66"/>
                  <a:gd name="T67" fmla="*/ 204 h 617"/>
                  <a:gd name="T68" fmla="*/ 37 w 66"/>
                  <a:gd name="T69" fmla="*/ 195 h 617"/>
                  <a:gd name="T70" fmla="*/ 26 w 66"/>
                  <a:gd name="T71" fmla="*/ 192 h 617"/>
                  <a:gd name="T72" fmla="*/ 34 w 66"/>
                  <a:gd name="T73" fmla="*/ 165 h 617"/>
                  <a:gd name="T74" fmla="*/ 34 w 66"/>
                  <a:gd name="T75" fmla="*/ 157 h 617"/>
                  <a:gd name="T76" fmla="*/ 32 w 66"/>
                  <a:gd name="T77" fmla="*/ 156 h 617"/>
                  <a:gd name="T78" fmla="*/ 32 w 66"/>
                  <a:gd name="T79" fmla="*/ 138 h 617"/>
                  <a:gd name="T80" fmla="*/ 31 w 66"/>
                  <a:gd name="T81" fmla="*/ 133 h 617"/>
                  <a:gd name="T82" fmla="*/ 21 w 66"/>
                  <a:gd name="T83" fmla="*/ 124 h 617"/>
                  <a:gd name="T84" fmla="*/ 29 w 66"/>
                  <a:gd name="T85" fmla="*/ 119 h 617"/>
                  <a:gd name="T86" fmla="*/ 19 w 66"/>
                  <a:gd name="T87" fmla="*/ 108 h 617"/>
                  <a:gd name="T88" fmla="*/ 28 w 66"/>
                  <a:gd name="T89" fmla="*/ 103 h 617"/>
                  <a:gd name="T90" fmla="*/ 16 w 66"/>
                  <a:gd name="T91" fmla="*/ 79 h 617"/>
                  <a:gd name="T92" fmla="*/ 25 w 66"/>
                  <a:gd name="T93" fmla="*/ 72 h 617"/>
                  <a:gd name="T94" fmla="*/ 15 w 66"/>
                  <a:gd name="T95" fmla="*/ 60 h 617"/>
                  <a:gd name="T96" fmla="*/ 23 w 66"/>
                  <a:gd name="T97" fmla="*/ 53 h 617"/>
                  <a:gd name="T98" fmla="*/ 12 w 66"/>
                  <a:gd name="T99" fmla="*/ 28 h 617"/>
                  <a:gd name="T100" fmla="*/ 21 w 66"/>
                  <a:gd name="T101" fmla="*/ 31 h 617"/>
                  <a:gd name="T102" fmla="*/ 10 w 66"/>
                  <a:gd name="T103" fmla="*/ 16 h 617"/>
                  <a:gd name="T104" fmla="*/ 9 w 66"/>
                  <a:gd name="T105" fmla="*/ 5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6" h="617">
                    <a:moveTo>
                      <a:pt x="18" y="2"/>
                    </a:moveTo>
                    <a:lnTo>
                      <a:pt x="0" y="2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" y="6"/>
                    </a:lnTo>
                    <a:lnTo>
                      <a:pt x="3" y="18"/>
                    </a:lnTo>
                    <a:lnTo>
                      <a:pt x="3" y="24"/>
                    </a:lnTo>
                    <a:lnTo>
                      <a:pt x="3" y="18"/>
                    </a:lnTo>
                    <a:lnTo>
                      <a:pt x="5" y="28"/>
                    </a:lnTo>
                    <a:lnTo>
                      <a:pt x="12" y="26"/>
                    </a:lnTo>
                    <a:lnTo>
                      <a:pt x="3" y="26"/>
                    </a:lnTo>
                    <a:lnTo>
                      <a:pt x="3" y="28"/>
                    </a:lnTo>
                    <a:lnTo>
                      <a:pt x="3" y="25"/>
                    </a:lnTo>
                    <a:lnTo>
                      <a:pt x="5" y="29"/>
                    </a:lnTo>
                    <a:lnTo>
                      <a:pt x="7" y="50"/>
                    </a:lnTo>
                    <a:lnTo>
                      <a:pt x="15" y="48"/>
                    </a:lnTo>
                    <a:lnTo>
                      <a:pt x="6" y="48"/>
                    </a:lnTo>
                    <a:lnTo>
                      <a:pt x="6" y="60"/>
                    </a:lnTo>
                    <a:lnTo>
                      <a:pt x="6" y="57"/>
                    </a:lnTo>
                    <a:lnTo>
                      <a:pt x="7" y="61"/>
                    </a:lnTo>
                    <a:lnTo>
                      <a:pt x="9" y="70"/>
                    </a:lnTo>
                    <a:lnTo>
                      <a:pt x="16" y="69"/>
                    </a:lnTo>
                    <a:lnTo>
                      <a:pt x="7" y="69"/>
                    </a:lnTo>
                    <a:lnTo>
                      <a:pt x="7" y="79"/>
                    </a:lnTo>
                    <a:lnTo>
                      <a:pt x="7" y="76"/>
                    </a:lnTo>
                    <a:lnTo>
                      <a:pt x="9" y="80"/>
                    </a:lnTo>
                    <a:lnTo>
                      <a:pt x="12" y="101"/>
                    </a:lnTo>
                    <a:lnTo>
                      <a:pt x="19" y="99"/>
                    </a:lnTo>
                    <a:lnTo>
                      <a:pt x="10" y="99"/>
                    </a:lnTo>
                    <a:lnTo>
                      <a:pt x="10" y="108"/>
                    </a:lnTo>
                    <a:lnTo>
                      <a:pt x="10" y="105"/>
                    </a:lnTo>
                    <a:lnTo>
                      <a:pt x="12" y="109"/>
                    </a:lnTo>
                    <a:lnTo>
                      <a:pt x="13" y="118"/>
                    </a:lnTo>
                    <a:lnTo>
                      <a:pt x="21" y="117"/>
                    </a:lnTo>
                    <a:lnTo>
                      <a:pt x="12" y="117"/>
                    </a:lnTo>
                    <a:lnTo>
                      <a:pt x="12" y="125"/>
                    </a:lnTo>
                    <a:lnTo>
                      <a:pt x="13" y="127"/>
                    </a:lnTo>
                    <a:lnTo>
                      <a:pt x="15" y="131"/>
                    </a:lnTo>
                    <a:lnTo>
                      <a:pt x="22" y="128"/>
                    </a:lnTo>
                    <a:lnTo>
                      <a:pt x="13" y="128"/>
                    </a:lnTo>
                    <a:lnTo>
                      <a:pt x="13" y="133"/>
                    </a:lnTo>
                    <a:lnTo>
                      <a:pt x="13" y="131"/>
                    </a:lnTo>
                    <a:lnTo>
                      <a:pt x="15" y="134"/>
                    </a:lnTo>
                    <a:lnTo>
                      <a:pt x="16" y="141"/>
                    </a:lnTo>
                    <a:lnTo>
                      <a:pt x="23" y="140"/>
                    </a:lnTo>
                    <a:lnTo>
                      <a:pt x="15" y="140"/>
                    </a:lnTo>
                    <a:lnTo>
                      <a:pt x="15" y="157"/>
                    </a:lnTo>
                    <a:lnTo>
                      <a:pt x="16" y="159"/>
                    </a:lnTo>
                    <a:lnTo>
                      <a:pt x="18" y="163"/>
                    </a:lnTo>
                    <a:lnTo>
                      <a:pt x="25" y="160"/>
                    </a:lnTo>
                    <a:lnTo>
                      <a:pt x="16" y="160"/>
                    </a:lnTo>
                    <a:lnTo>
                      <a:pt x="16" y="169"/>
                    </a:lnTo>
                    <a:lnTo>
                      <a:pt x="18" y="170"/>
                    </a:lnTo>
                    <a:lnTo>
                      <a:pt x="19" y="175"/>
                    </a:lnTo>
                    <a:lnTo>
                      <a:pt x="26" y="172"/>
                    </a:lnTo>
                    <a:lnTo>
                      <a:pt x="18" y="172"/>
                    </a:lnTo>
                    <a:lnTo>
                      <a:pt x="18" y="192"/>
                    </a:lnTo>
                    <a:lnTo>
                      <a:pt x="21" y="197"/>
                    </a:lnTo>
                    <a:lnTo>
                      <a:pt x="22" y="199"/>
                    </a:lnTo>
                    <a:lnTo>
                      <a:pt x="28" y="195"/>
                    </a:lnTo>
                    <a:lnTo>
                      <a:pt x="19" y="195"/>
                    </a:lnTo>
                    <a:lnTo>
                      <a:pt x="19" y="208"/>
                    </a:lnTo>
                    <a:lnTo>
                      <a:pt x="21" y="210"/>
                    </a:lnTo>
                    <a:lnTo>
                      <a:pt x="22" y="214"/>
                    </a:lnTo>
                    <a:lnTo>
                      <a:pt x="29" y="211"/>
                    </a:lnTo>
                    <a:lnTo>
                      <a:pt x="21" y="213"/>
                    </a:lnTo>
                    <a:lnTo>
                      <a:pt x="22" y="242"/>
                    </a:lnTo>
                    <a:lnTo>
                      <a:pt x="28" y="300"/>
                    </a:lnTo>
                    <a:lnTo>
                      <a:pt x="29" y="330"/>
                    </a:lnTo>
                    <a:lnTo>
                      <a:pt x="32" y="362"/>
                    </a:lnTo>
                    <a:lnTo>
                      <a:pt x="34" y="394"/>
                    </a:lnTo>
                    <a:lnTo>
                      <a:pt x="37" y="426"/>
                    </a:lnTo>
                    <a:lnTo>
                      <a:pt x="39" y="461"/>
                    </a:lnTo>
                    <a:lnTo>
                      <a:pt x="41" y="495"/>
                    </a:lnTo>
                    <a:lnTo>
                      <a:pt x="50" y="493"/>
                    </a:lnTo>
                    <a:lnTo>
                      <a:pt x="41" y="493"/>
                    </a:lnTo>
                    <a:lnTo>
                      <a:pt x="42" y="528"/>
                    </a:lnTo>
                    <a:lnTo>
                      <a:pt x="42" y="529"/>
                    </a:lnTo>
                    <a:lnTo>
                      <a:pt x="45" y="564"/>
                    </a:lnTo>
                    <a:lnTo>
                      <a:pt x="48" y="602"/>
                    </a:lnTo>
                    <a:lnTo>
                      <a:pt x="57" y="601"/>
                    </a:lnTo>
                    <a:lnTo>
                      <a:pt x="48" y="601"/>
                    </a:lnTo>
                    <a:lnTo>
                      <a:pt x="48" y="617"/>
                    </a:lnTo>
                    <a:lnTo>
                      <a:pt x="66" y="617"/>
                    </a:lnTo>
                    <a:lnTo>
                      <a:pt x="66" y="601"/>
                    </a:lnTo>
                    <a:lnTo>
                      <a:pt x="63" y="563"/>
                    </a:lnTo>
                    <a:lnTo>
                      <a:pt x="60" y="528"/>
                    </a:lnTo>
                    <a:lnTo>
                      <a:pt x="51" y="528"/>
                    </a:lnTo>
                    <a:lnTo>
                      <a:pt x="60" y="528"/>
                    </a:lnTo>
                    <a:lnTo>
                      <a:pt x="58" y="493"/>
                    </a:lnTo>
                    <a:lnTo>
                      <a:pt x="58" y="476"/>
                    </a:lnTo>
                    <a:lnTo>
                      <a:pt x="58" y="493"/>
                    </a:lnTo>
                    <a:lnTo>
                      <a:pt x="57" y="460"/>
                    </a:lnTo>
                    <a:lnTo>
                      <a:pt x="54" y="425"/>
                    </a:lnTo>
                    <a:lnTo>
                      <a:pt x="51" y="393"/>
                    </a:lnTo>
                    <a:lnTo>
                      <a:pt x="50" y="361"/>
                    </a:lnTo>
                    <a:lnTo>
                      <a:pt x="47" y="329"/>
                    </a:lnTo>
                    <a:lnTo>
                      <a:pt x="45" y="298"/>
                    </a:lnTo>
                    <a:lnTo>
                      <a:pt x="39" y="240"/>
                    </a:lnTo>
                    <a:lnTo>
                      <a:pt x="38" y="211"/>
                    </a:lnTo>
                    <a:lnTo>
                      <a:pt x="38" y="208"/>
                    </a:lnTo>
                    <a:lnTo>
                      <a:pt x="37" y="204"/>
                    </a:lnTo>
                    <a:lnTo>
                      <a:pt x="28" y="207"/>
                    </a:lnTo>
                    <a:lnTo>
                      <a:pt x="37" y="207"/>
                    </a:lnTo>
                    <a:lnTo>
                      <a:pt x="37" y="195"/>
                    </a:lnTo>
                    <a:lnTo>
                      <a:pt x="35" y="191"/>
                    </a:lnTo>
                    <a:lnTo>
                      <a:pt x="34" y="188"/>
                    </a:lnTo>
                    <a:lnTo>
                      <a:pt x="26" y="192"/>
                    </a:lnTo>
                    <a:lnTo>
                      <a:pt x="35" y="192"/>
                    </a:lnTo>
                    <a:lnTo>
                      <a:pt x="35" y="169"/>
                    </a:lnTo>
                    <a:lnTo>
                      <a:pt x="34" y="165"/>
                    </a:lnTo>
                    <a:lnTo>
                      <a:pt x="25" y="167"/>
                    </a:lnTo>
                    <a:lnTo>
                      <a:pt x="34" y="167"/>
                    </a:lnTo>
                    <a:lnTo>
                      <a:pt x="34" y="157"/>
                    </a:lnTo>
                    <a:lnTo>
                      <a:pt x="32" y="153"/>
                    </a:lnTo>
                    <a:lnTo>
                      <a:pt x="23" y="156"/>
                    </a:lnTo>
                    <a:lnTo>
                      <a:pt x="32" y="156"/>
                    </a:lnTo>
                    <a:lnTo>
                      <a:pt x="32" y="140"/>
                    </a:lnTo>
                    <a:lnTo>
                      <a:pt x="32" y="143"/>
                    </a:lnTo>
                    <a:lnTo>
                      <a:pt x="32" y="138"/>
                    </a:lnTo>
                    <a:lnTo>
                      <a:pt x="31" y="131"/>
                    </a:lnTo>
                    <a:lnTo>
                      <a:pt x="22" y="133"/>
                    </a:lnTo>
                    <a:lnTo>
                      <a:pt x="31" y="133"/>
                    </a:lnTo>
                    <a:lnTo>
                      <a:pt x="31" y="125"/>
                    </a:lnTo>
                    <a:lnTo>
                      <a:pt x="29" y="121"/>
                    </a:lnTo>
                    <a:lnTo>
                      <a:pt x="21" y="124"/>
                    </a:lnTo>
                    <a:lnTo>
                      <a:pt x="29" y="124"/>
                    </a:lnTo>
                    <a:lnTo>
                      <a:pt x="29" y="117"/>
                    </a:lnTo>
                    <a:lnTo>
                      <a:pt x="29" y="119"/>
                    </a:lnTo>
                    <a:lnTo>
                      <a:pt x="29" y="115"/>
                    </a:lnTo>
                    <a:lnTo>
                      <a:pt x="28" y="106"/>
                    </a:lnTo>
                    <a:lnTo>
                      <a:pt x="19" y="108"/>
                    </a:lnTo>
                    <a:lnTo>
                      <a:pt x="28" y="108"/>
                    </a:lnTo>
                    <a:lnTo>
                      <a:pt x="28" y="99"/>
                    </a:lnTo>
                    <a:lnTo>
                      <a:pt x="28" y="103"/>
                    </a:lnTo>
                    <a:lnTo>
                      <a:pt x="28" y="98"/>
                    </a:lnTo>
                    <a:lnTo>
                      <a:pt x="25" y="77"/>
                    </a:lnTo>
                    <a:lnTo>
                      <a:pt x="16" y="79"/>
                    </a:lnTo>
                    <a:lnTo>
                      <a:pt x="25" y="79"/>
                    </a:lnTo>
                    <a:lnTo>
                      <a:pt x="25" y="69"/>
                    </a:lnTo>
                    <a:lnTo>
                      <a:pt x="25" y="72"/>
                    </a:lnTo>
                    <a:lnTo>
                      <a:pt x="25" y="67"/>
                    </a:lnTo>
                    <a:lnTo>
                      <a:pt x="23" y="58"/>
                    </a:lnTo>
                    <a:lnTo>
                      <a:pt x="15" y="60"/>
                    </a:lnTo>
                    <a:lnTo>
                      <a:pt x="23" y="60"/>
                    </a:lnTo>
                    <a:lnTo>
                      <a:pt x="23" y="48"/>
                    </a:lnTo>
                    <a:lnTo>
                      <a:pt x="23" y="53"/>
                    </a:lnTo>
                    <a:lnTo>
                      <a:pt x="23" y="47"/>
                    </a:lnTo>
                    <a:lnTo>
                      <a:pt x="21" y="26"/>
                    </a:lnTo>
                    <a:lnTo>
                      <a:pt x="12" y="28"/>
                    </a:lnTo>
                    <a:lnTo>
                      <a:pt x="21" y="28"/>
                    </a:lnTo>
                    <a:lnTo>
                      <a:pt x="21" y="26"/>
                    </a:lnTo>
                    <a:lnTo>
                      <a:pt x="21" y="31"/>
                    </a:lnTo>
                    <a:lnTo>
                      <a:pt x="21" y="25"/>
                    </a:lnTo>
                    <a:lnTo>
                      <a:pt x="19" y="15"/>
                    </a:lnTo>
                    <a:lnTo>
                      <a:pt x="10" y="16"/>
                    </a:lnTo>
                    <a:lnTo>
                      <a:pt x="19" y="16"/>
                    </a:lnTo>
                    <a:lnTo>
                      <a:pt x="18" y="5"/>
                    </a:lnTo>
                    <a:lnTo>
                      <a:pt x="9" y="5"/>
                    </a:lnTo>
                    <a:lnTo>
                      <a:pt x="18" y="5"/>
                    </a:ln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2" name="Freeform 2978"/>
              <p:cNvSpPr>
                <a:spLocks/>
              </p:cNvSpPr>
              <p:nvPr/>
            </p:nvSpPr>
            <p:spPr bwMode="auto">
              <a:xfrm>
                <a:off x="2478" y="2490"/>
                <a:ext cx="314" cy="163"/>
              </a:xfrm>
              <a:custGeom>
                <a:avLst/>
                <a:gdLst>
                  <a:gd name="T0" fmla="*/ 10 w 314"/>
                  <a:gd name="T1" fmla="*/ 163 h 163"/>
                  <a:gd name="T2" fmla="*/ 26 w 314"/>
                  <a:gd name="T3" fmla="*/ 154 h 163"/>
                  <a:gd name="T4" fmla="*/ 37 w 314"/>
                  <a:gd name="T5" fmla="*/ 148 h 163"/>
                  <a:gd name="T6" fmla="*/ 45 w 314"/>
                  <a:gd name="T7" fmla="*/ 144 h 163"/>
                  <a:gd name="T8" fmla="*/ 45 w 314"/>
                  <a:gd name="T9" fmla="*/ 142 h 163"/>
                  <a:gd name="T10" fmla="*/ 66 w 314"/>
                  <a:gd name="T11" fmla="*/ 135 h 163"/>
                  <a:gd name="T12" fmla="*/ 88 w 314"/>
                  <a:gd name="T13" fmla="*/ 123 h 163"/>
                  <a:gd name="T14" fmla="*/ 93 w 314"/>
                  <a:gd name="T15" fmla="*/ 119 h 163"/>
                  <a:gd name="T16" fmla="*/ 127 w 314"/>
                  <a:gd name="T17" fmla="*/ 103 h 163"/>
                  <a:gd name="T18" fmla="*/ 130 w 314"/>
                  <a:gd name="T19" fmla="*/ 103 h 163"/>
                  <a:gd name="T20" fmla="*/ 140 w 314"/>
                  <a:gd name="T21" fmla="*/ 97 h 163"/>
                  <a:gd name="T22" fmla="*/ 144 w 314"/>
                  <a:gd name="T23" fmla="*/ 96 h 163"/>
                  <a:gd name="T24" fmla="*/ 150 w 314"/>
                  <a:gd name="T25" fmla="*/ 91 h 163"/>
                  <a:gd name="T26" fmla="*/ 189 w 314"/>
                  <a:gd name="T27" fmla="*/ 62 h 163"/>
                  <a:gd name="T28" fmla="*/ 201 w 314"/>
                  <a:gd name="T29" fmla="*/ 67 h 163"/>
                  <a:gd name="T30" fmla="*/ 204 w 314"/>
                  <a:gd name="T31" fmla="*/ 67 h 163"/>
                  <a:gd name="T32" fmla="*/ 220 w 314"/>
                  <a:gd name="T33" fmla="*/ 58 h 163"/>
                  <a:gd name="T34" fmla="*/ 224 w 314"/>
                  <a:gd name="T35" fmla="*/ 57 h 163"/>
                  <a:gd name="T36" fmla="*/ 236 w 314"/>
                  <a:gd name="T37" fmla="*/ 51 h 163"/>
                  <a:gd name="T38" fmla="*/ 246 w 314"/>
                  <a:gd name="T39" fmla="*/ 36 h 163"/>
                  <a:gd name="T40" fmla="*/ 264 w 314"/>
                  <a:gd name="T41" fmla="*/ 39 h 163"/>
                  <a:gd name="T42" fmla="*/ 268 w 314"/>
                  <a:gd name="T43" fmla="*/ 38 h 163"/>
                  <a:gd name="T44" fmla="*/ 277 w 314"/>
                  <a:gd name="T45" fmla="*/ 33 h 163"/>
                  <a:gd name="T46" fmla="*/ 290 w 314"/>
                  <a:gd name="T47" fmla="*/ 26 h 163"/>
                  <a:gd name="T48" fmla="*/ 312 w 314"/>
                  <a:gd name="T49" fmla="*/ 17 h 163"/>
                  <a:gd name="T50" fmla="*/ 294 w 314"/>
                  <a:gd name="T51" fmla="*/ 6 h 163"/>
                  <a:gd name="T52" fmla="*/ 278 w 314"/>
                  <a:gd name="T53" fmla="*/ 12 h 163"/>
                  <a:gd name="T54" fmla="*/ 269 w 314"/>
                  <a:gd name="T55" fmla="*/ 17 h 163"/>
                  <a:gd name="T56" fmla="*/ 262 w 314"/>
                  <a:gd name="T57" fmla="*/ 22 h 163"/>
                  <a:gd name="T58" fmla="*/ 261 w 314"/>
                  <a:gd name="T59" fmla="*/ 22 h 163"/>
                  <a:gd name="T60" fmla="*/ 250 w 314"/>
                  <a:gd name="T61" fmla="*/ 35 h 163"/>
                  <a:gd name="T62" fmla="*/ 234 w 314"/>
                  <a:gd name="T63" fmla="*/ 33 h 163"/>
                  <a:gd name="T64" fmla="*/ 230 w 314"/>
                  <a:gd name="T65" fmla="*/ 35 h 163"/>
                  <a:gd name="T66" fmla="*/ 213 w 314"/>
                  <a:gd name="T67" fmla="*/ 42 h 163"/>
                  <a:gd name="T68" fmla="*/ 208 w 314"/>
                  <a:gd name="T69" fmla="*/ 45 h 163"/>
                  <a:gd name="T70" fmla="*/ 197 w 314"/>
                  <a:gd name="T71" fmla="*/ 51 h 163"/>
                  <a:gd name="T72" fmla="*/ 194 w 314"/>
                  <a:gd name="T73" fmla="*/ 61 h 163"/>
                  <a:gd name="T74" fmla="*/ 149 w 314"/>
                  <a:gd name="T75" fmla="*/ 74 h 163"/>
                  <a:gd name="T76" fmla="*/ 138 w 314"/>
                  <a:gd name="T77" fmla="*/ 78 h 163"/>
                  <a:gd name="T78" fmla="*/ 137 w 314"/>
                  <a:gd name="T79" fmla="*/ 80 h 163"/>
                  <a:gd name="T80" fmla="*/ 127 w 314"/>
                  <a:gd name="T81" fmla="*/ 86 h 163"/>
                  <a:gd name="T82" fmla="*/ 122 w 314"/>
                  <a:gd name="T83" fmla="*/ 87 h 163"/>
                  <a:gd name="T84" fmla="*/ 120 w 314"/>
                  <a:gd name="T85" fmla="*/ 97 h 163"/>
                  <a:gd name="T86" fmla="*/ 89 w 314"/>
                  <a:gd name="T87" fmla="*/ 103 h 163"/>
                  <a:gd name="T88" fmla="*/ 69 w 314"/>
                  <a:gd name="T89" fmla="*/ 113 h 163"/>
                  <a:gd name="T90" fmla="*/ 64 w 314"/>
                  <a:gd name="T91" fmla="*/ 116 h 163"/>
                  <a:gd name="T92" fmla="*/ 44 w 314"/>
                  <a:gd name="T93" fmla="*/ 125 h 163"/>
                  <a:gd name="T94" fmla="*/ 35 w 314"/>
                  <a:gd name="T95" fmla="*/ 139 h 163"/>
                  <a:gd name="T96" fmla="*/ 21 w 314"/>
                  <a:gd name="T97" fmla="*/ 138 h 163"/>
                  <a:gd name="T98" fmla="*/ 10 w 314"/>
                  <a:gd name="T99" fmla="*/ 142 h 163"/>
                  <a:gd name="T100" fmla="*/ 2 w 314"/>
                  <a:gd name="T101" fmla="*/ 148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14" h="163">
                    <a:moveTo>
                      <a:pt x="0" y="150"/>
                    </a:moveTo>
                    <a:lnTo>
                      <a:pt x="10" y="163"/>
                    </a:lnTo>
                    <a:lnTo>
                      <a:pt x="12" y="161"/>
                    </a:lnTo>
                    <a:lnTo>
                      <a:pt x="6" y="154"/>
                    </a:lnTo>
                    <a:lnTo>
                      <a:pt x="10" y="163"/>
                    </a:lnTo>
                    <a:lnTo>
                      <a:pt x="16" y="160"/>
                    </a:lnTo>
                    <a:lnTo>
                      <a:pt x="19" y="157"/>
                    </a:lnTo>
                    <a:lnTo>
                      <a:pt x="13" y="150"/>
                    </a:lnTo>
                    <a:lnTo>
                      <a:pt x="18" y="158"/>
                    </a:lnTo>
                    <a:lnTo>
                      <a:pt x="26" y="154"/>
                    </a:lnTo>
                    <a:lnTo>
                      <a:pt x="22" y="145"/>
                    </a:lnTo>
                    <a:lnTo>
                      <a:pt x="22" y="154"/>
                    </a:lnTo>
                    <a:lnTo>
                      <a:pt x="26" y="154"/>
                    </a:lnTo>
                    <a:lnTo>
                      <a:pt x="29" y="153"/>
                    </a:lnTo>
                    <a:lnTo>
                      <a:pt x="37" y="148"/>
                    </a:lnTo>
                    <a:lnTo>
                      <a:pt x="32" y="141"/>
                    </a:lnTo>
                    <a:lnTo>
                      <a:pt x="37" y="150"/>
                    </a:lnTo>
                    <a:lnTo>
                      <a:pt x="40" y="148"/>
                    </a:lnTo>
                    <a:lnTo>
                      <a:pt x="41" y="147"/>
                    </a:lnTo>
                    <a:lnTo>
                      <a:pt x="45" y="144"/>
                    </a:lnTo>
                    <a:lnTo>
                      <a:pt x="40" y="137"/>
                    </a:lnTo>
                    <a:lnTo>
                      <a:pt x="44" y="145"/>
                    </a:lnTo>
                    <a:lnTo>
                      <a:pt x="50" y="142"/>
                    </a:lnTo>
                    <a:lnTo>
                      <a:pt x="45" y="134"/>
                    </a:lnTo>
                    <a:lnTo>
                      <a:pt x="45" y="142"/>
                    </a:lnTo>
                    <a:lnTo>
                      <a:pt x="50" y="142"/>
                    </a:lnTo>
                    <a:lnTo>
                      <a:pt x="53" y="141"/>
                    </a:lnTo>
                    <a:lnTo>
                      <a:pt x="66" y="134"/>
                    </a:lnTo>
                    <a:lnTo>
                      <a:pt x="61" y="126"/>
                    </a:lnTo>
                    <a:lnTo>
                      <a:pt x="66" y="135"/>
                    </a:lnTo>
                    <a:lnTo>
                      <a:pt x="74" y="131"/>
                    </a:lnTo>
                    <a:lnTo>
                      <a:pt x="77" y="128"/>
                    </a:lnTo>
                    <a:lnTo>
                      <a:pt x="72" y="121"/>
                    </a:lnTo>
                    <a:lnTo>
                      <a:pt x="76" y="129"/>
                    </a:lnTo>
                    <a:lnTo>
                      <a:pt x="88" y="123"/>
                    </a:lnTo>
                    <a:lnTo>
                      <a:pt x="85" y="125"/>
                    </a:lnTo>
                    <a:lnTo>
                      <a:pt x="88" y="122"/>
                    </a:lnTo>
                    <a:lnTo>
                      <a:pt x="95" y="118"/>
                    </a:lnTo>
                    <a:lnTo>
                      <a:pt x="90" y="110"/>
                    </a:lnTo>
                    <a:lnTo>
                      <a:pt x="93" y="119"/>
                    </a:lnTo>
                    <a:lnTo>
                      <a:pt x="99" y="118"/>
                    </a:lnTo>
                    <a:lnTo>
                      <a:pt x="102" y="116"/>
                    </a:lnTo>
                    <a:lnTo>
                      <a:pt x="101" y="118"/>
                    </a:lnTo>
                    <a:lnTo>
                      <a:pt x="124" y="106"/>
                    </a:lnTo>
                    <a:lnTo>
                      <a:pt x="127" y="103"/>
                    </a:lnTo>
                    <a:lnTo>
                      <a:pt x="121" y="96"/>
                    </a:lnTo>
                    <a:lnTo>
                      <a:pt x="124" y="105"/>
                    </a:lnTo>
                    <a:lnTo>
                      <a:pt x="128" y="103"/>
                    </a:lnTo>
                    <a:lnTo>
                      <a:pt x="131" y="102"/>
                    </a:lnTo>
                    <a:lnTo>
                      <a:pt x="130" y="103"/>
                    </a:lnTo>
                    <a:lnTo>
                      <a:pt x="136" y="100"/>
                    </a:lnTo>
                    <a:lnTo>
                      <a:pt x="138" y="97"/>
                    </a:lnTo>
                    <a:lnTo>
                      <a:pt x="133" y="90"/>
                    </a:lnTo>
                    <a:lnTo>
                      <a:pt x="137" y="99"/>
                    </a:lnTo>
                    <a:lnTo>
                      <a:pt x="140" y="97"/>
                    </a:lnTo>
                    <a:lnTo>
                      <a:pt x="136" y="89"/>
                    </a:lnTo>
                    <a:lnTo>
                      <a:pt x="138" y="97"/>
                    </a:lnTo>
                    <a:lnTo>
                      <a:pt x="143" y="96"/>
                    </a:lnTo>
                    <a:lnTo>
                      <a:pt x="146" y="94"/>
                    </a:lnTo>
                    <a:lnTo>
                      <a:pt x="144" y="96"/>
                    </a:lnTo>
                    <a:lnTo>
                      <a:pt x="147" y="94"/>
                    </a:lnTo>
                    <a:lnTo>
                      <a:pt x="149" y="93"/>
                    </a:lnTo>
                    <a:lnTo>
                      <a:pt x="153" y="90"/>
                    </a:lnTo>
                    <a:lnTo>
                      <a:pt x="147" y="83"/>
                    </a:lnTo>
                    <a:lnTo>
                      <a:pt x="150" y="91"/>
                    </a:lnTo>
                    <a:lnTo>
                      <a:pt x="154" y="90"/>
                    </a:lnTo>
                    <a:lnTo>
                      <a:pt x="157" y="89"/>
                    </a:lnTo>
                    <a:lnTo>
                      <a:pt x="156" y="90"/>
                    </a:lnTo>
                    <a:lnTo>
                      <a:pt x="194" y="71"/>
                    </a:lnTo>
                    <a:lnTo>
                      <a:pt x="189" y="62"/>
                    </a:lnTo>
                    <a:lnTo>
                      <a:pt x="192" y="71"/>
                    </a:lnTo>
                    <a:lnTo>
                      <a:pt x="197" y="70"/>
                    </a:lnTo>
                    <a:lnTo>
                      <a:pt x="198" y="68"/>
                    </a:lnTo>
                    <a:lnTo>
                      <a:pt x="200" y="68"/>
                    </a:lnTo>
                    <a:lnTo>
                      <a:pt x="201" y="67"/>
                    </a:lnTo>
                    <a:lnTo>
                      <a:pt x="195" y="59"/>
                    </a:lnTo>
                    <a:lnTo>
                      <a:pt x="198" y="68"/>
                    </a:lnTo>
                    <a:lnTo>
                      <a:pt x="202" y="67"/>
                    </a:lnTo>
                    <a:lnTo>
                      <a:pt x="205" y="65"/>
                    </a:lnTo>
                    <a:lnTo>
                      <a:pt x="204" y="67"/>
                    </a:lnTo>
                    <a:lnTo>
                      <a:pt x="216" y="61"/>
                    </a:lnTo>
                    <a:lnTo>
                      <a:pt x="211" y="52"/>
                    </a:lnTo>
                    <a:lnTo>
                      <a:pt x="214" y="61"/>
                    </a:lnTo>
                    <a:lnTo>
                      <a:pt x="218" y="59"/>
                    </a:lnTo>
                    <a:lnTo>
                      <a:pt x="220" y="58"/>
                    </a:lnTo>
                    <a:lnTo>
                      <a:pt x="221" y="58"/>
                    </a:lnTo>
                    <a:lnTo>
                      <a:pt x="223" y="57"/>
                    </a:lnTo>
                    <a:lnTo>
                      <a:pt x="217" y="49"/>
                    </a:lnTo>
                    <a:lnTo>
                      <a:pt x="220" y="58"/>
                    </a:lnTo>
                    <a:lnTo>
                      <a:pt x="224" y="57"/>
                    </a:lnTo>
                    <a:lnTo>
                      <a:pt x="227" y="55"/>
                    </a:lnTo>
                    <a:lnTo>
                      <a:pt x="226" y="57"/>
                    </a:lnTo>
                    <a:lnTo>
                      <a:pt x="237" y="51"/>
                    </a:lnTo>
                    <a:lnTo>
                      <a:pt x="233" y="42"/>
                    </a:lnTo>
                    <a:lnTo>
                      <a:pt x="236" y="51"/>
                    </a:lnTo>
                    <a:lnTo>
                      <a:pt x="240" y="49"/>
                    </a:lnTo>
                    <a:lnTo>
                      <a:pt x="243" y="48"/>
                    </a:lnTo>
                    <a:lnTo>
                      <a:pt x="242" y="49"/>
                    </a:lnTo>
                    <a:lnTo>
                      <a:pt x="250" y="45"/>
                    </a:lnTo>
                    <a:lnTo>
                      <a:pt x="246" y="36"/>
                    </a:lnTo>
                    <a:lnTo>
                      <a:pt x="249" y="45"/>
                    </a:lnTo>
                    <a:lnTo>
                      <a:pt x="253" y="44"/>
                    </a:lnTo>
                    <a:lnTo>
                      <a:pt x="256" y="42"/>
                    </a:lnTo>
                    <a:lnTo>
                      <a:pt x="255" y="44"/>
                    </a:lnTo>
                    <a:lnTo>
                      <a:pt x="264" y="39"/>
                    </a:lnTo>
                    <a:lnTo>
                      <a:pt x="259" y="30"/>
                    </a:lnTo>
                    <a:lnTo>
                      <a:pt x="262" y="39"/>
                    </a:lnTo>
                    <a:lnTo>
                      <a:pt x="266" y="38"/>
                    </a:lnTo>
                    <a:lnTo>
                      <a:pt x="269" y="36"/>
                    </a:lnTo>
                    <a:lnTo>
                      <a:pt x="268" y="38"/>
                    </a:lnTo>
                    <a:lnTo>
                      <a:pt x="271" y="36"/>
                    </a:lnTo>
                    <a:lnTo>
                      <a:pt x="275" y="32"/>
                    </a:lnTo>
                    <a:lnTo>
                      <a:pt x="269" y="25"/>
                    </a:lnTo>
                    <a:lnTo>
                      <a:pt x="269" y="33"/>
                    </a:lnTo>
                    <a:lnTo>
                      <a:pt x="277" y="33"/>
                    </a:lnTo>
                    <a:lnTo>
                      <a:pt x="284" y="30"/>
                    </a:lnTo>
                    <a:lnTo>
                      <a:pt x="288" y="26"/>
                    </a:lnTo>
                    <a:lnTo>
                      <a:pt x="282" y="19"/>
                    </a:lnTo>
                    <a:lnTo>
                      <a:pt x="285" y="28"/>
                    </a:lnTo>
                    <a:lnTo>
                      <a:pt x="290" y="26"/>
                    </a:lnTo>
                    <a:lnTo>
                      <a:pt x="293" y="25"/>
                    </a:lnTo>
                    <a:lnTo>
                      <a:pt x="291" y="26"/>
                    </a:lnTo>
                    <a:lnTo>
                      <a:pt x="301" y="22"/>
                    </a:lnTo>
                    <a:lnTo>
                      <a:pt x="304" y="20"/>
                    </a:lnTo>
                    <a:lnTo>
                      <a:pt x="312" y="17"/>
                    </a:lnTo>
                    <a:lnTo>
                      <a:pt x="314" y="16"/>
                    </a:lnTo>
                    <a:lnTo>
                      <a:pt x="307" y="0"/>
                    </a:lnTo>
                    <a:lnTo>
                      <a:pt x="304" y="1"/>
                    </a:lnTo>
                    <a:lnTo>
                      <a:pt x="297" y="4"/>
                    </a:lnTo>
                    <a:lnTo>
                      <a:pt x="294" y="6"/>
                    </a:lnTo>
                    <a:lnTo>
                      <a:pt x="284" y="10"/>
                    </a:lnTo>
                    <a:lnTo>
                      <a:pt x="287" y="17"/>
                    </a:lnTo>
                    <a:lnTo>
                      <a:pt x="284" y="10"/>
                    </a:lnTo>
                    <a:lnTo>
                      <a:pt x="280" y="12"/>
                    </a:lnTo>
                    <a:lnTo>
                      <a:pt x="278" y="12"/>
                    </a:lnTo>
                    <a:lnTo>
                      <a:pt x="278" y="13"/>
                    </a:lnTo>
                    <a:lnTo>
                      <a:pt x="275" y="16"/>
                    </a:lnTo>
                    <a:lnTo>
                      <a:pt x="280" y="22"/>
                    </a:lnTo>
                    <a:lnTo>
                      <a:pt x="277" y="14"/>
                    </a:lnTo>
                    <a:lnTo>
                      <a:pt x="269" y="17"/>
                    </a:lnTo>
                    <a:lnTo>
                      <a:pt x="272" y="25"/>
                    </a:lnTo>
                    <a:lnTo>
                      <a:pt x="272" y="16"/>
                    </a:lnTo>
                    <a:lnTo>
                      <a:pt x="266" y="16"/>
                    </a:lnTo>
                    <a:lnTo>
                      <a:pt x="265" y="19"/>
                    </a:lnTo>
                    <a:lnTo>
                      <a:pt x="262" y="22"/>
                    </a:lnTo>
                    <a:lnTo>
                      <a:pt x="266" y="28"/>
                    </a:lnTo>
                    <a:lnTo>
                      <a:pt x="264" y="20"/>
                    </a:lnTo>
                    <a:lnTo>
                      <a:pt x="261" y="22"/>
                    </a:lnTo>
                    <a:lnTo>
                      <a:pt x="264" y="29"/>
                    </a:lnTo>
                    <a:lnTo>
                      <a:pt x="261" y="22"/>
                    </a:lnTo>
                    <a:lnTo>
                      <a:pt x="256" y="23"/>
                    </a:lnTo>
                    <a:lnTo>
                      <a:pt x="255" y="23"/>
                    </a:lnTo>
                    <a:lnTo>
                      <a:pt x="256" y="23"/>
                    </a:lnTo>
                    <a:lnTo>
                      <a:pt x="248" y="28"/>
                    </a:lnTo>
                    <a:lnTo>
                      <a:pt x="250" y="35"/>
                    </a:lnTo>
                    <a:lnTo>
                      <a:pt x="248" y="28"/>
                    </a:lnTo>
                    <a:lnTo>
                      <a:pt x="243" y="29"/>
                    </a:lnTo>
                    <a:lnTo>
                      <a:pt x="242" y="29"/>
                    </a:lnTo>
                    <a:lnTo>
                      <a:pt x="243" y="29"/>
                    </a:lnTo>
                    <a:lnTo>
                      <a:pt x="234" y="33"/>
                    </a:lnTo>
                    <a:lnTo>
                      <a:pt x="237" y="41"/>
                    </a:lnTo>
                    <a:lnTo>
                      <a:pt x="234" y="33"/>
                    </a:lnTo>
                    <a:lnTo>
                      <a:pt x="230" y="35"/>
                    </a:lnTo>
                    <a:lnTo>
                      <a:pt x="229" y="35"/>
                    </a:lnTo>
                    <a:lnTo>
                      <a:pt x="230" y="35"/>
                    </a:lnTo>
                    <a:lnTo>
                      <a:pt x="218" y="41"/>
                    </a:lnTo>
                    <a:lnTo>
                      <a:pt x="221" y="48"/>
                    </a:lnTo>
                    <a:lnTo>
                      <a:pt x="218" y="41"/>
                    </a:lnTo>
                    <a:lnTo>
                      <a:pt x="214" y="42"/>
                    </a:lnTo>
                    <a:lnTo>
                      <a:pt x="213" y="42"/>
                    </a:lnTo>
                    <a:lnTo>
                      <a:pt x="213" y="44"/>
                    </a:lnTo>
                    <a:lnTo>
                      <a:pt x="211" y="45"/>
                    </a:lnTo>
                    <a:lnTo>
                      <a:pt x="216" y="51"/>
                    </a:lnTo>
                    <a:lnTo>
                      <a:pt x="213" y="44"/>
                    </a:lnTo>
                    <a:lnTo>
                      <a:pt x="208" y="45"/>
                    </a:lnTo>
                    <a:lnTo>
                      <a:pt x="207" y="45"/>
                    </a:lnTo>
                    <a:lnTo>
                      <a:pt x="208" y="45"/>
                    </a:lnTo>
                    <a:lnTo>
                      <a:pt x="197" y="51"/>
                    </a:lnTo>
                    <a:lnTo>
                      <a:pt x="200" y="58"/>
                    </a:lnTo>
                    <a:lnTo>
                      <a:pt x="197" y="51"/>
                    </a:lnTo>
                    <a:lnTo>
                      <a:pt x="192" y="52"/>
                    </a:lnTo>
                    <a:lnTo>
                      <a:pt x="191" y="52"/>
                    </a:lnTo>
                    <a:lnTo>
                      <a:pt x="191" y="54"/>
                    </a:lnTo>
                    <a:lnTo>
                      <a:pt x="189" y="55"/>
                    </a:lnTo>
                    <a:lnTo>
                      <a:pt x="194" y="61"/>
                    </a:lnTo>
                    <a:lnTo>
                      <a:pt x="191" y="54"/>
                    </a:lnTo>
                    <a:lnTo>
                      <a:pt x="186" y="55"/>
                    </a:lnTo>
                    <a:lnTo>
                      <a:pt x="185" y="55"/>
                    </a:lnTo>
                    <a:lnTo>
                      <a:pt x="186" y="55"/>
                    </a:lnTo>
                    <a:lnTo>
                      <a:pt x="149" y="74"/>
                    </a:lnTo>
                    <a:lnTo>
                      <a:pt x="152" y="81"/>
                    </a:lnTo>
                    <a:lnTo>
                      <a:pt x="149" y="74"/>
                    </a:lnTo>
                    <a:lnTo>
                      <a:pt x="144" y="75"/>
                    </a:lnTo>
                    <a:lnTo>
                      <a:pt x="143" y="75"/>
                    </a:lnTo>
                    <a:lnTo>
                      <a:pt x="138" y="78"/>
                    </a:lnTo>
                    <a:lnTo>
                      <a:pt x="143" y="86"/>
                    </a:lnTo>
                    <a:lnTo>
                      <a:pt x="140" y="78"/>
                    </a:lnTo>
                    <a:lnTo>
                      <a:pt x="137" y="80"/>
                    </a:lnTo>
                    <a:lnTo>
                      <a:pt x="140" y="87"/>
                    </a:lnTo>
                    <a:lnTo>
                      <a:pt x="137" y="80"/>
                    </a:lnTo>
                    <a:lnTo>
                      <a:pt x="133" y="81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0" y="83"/>
                    </a:lnTo>
                    <a:lnTo>
                      <a:pt x="127" y="86"/>
                    </a:lnTo>
                    <a:lnTo>
                      <a:pt x="131" y="91"/>
                    </a:lnTo>
                    <a:lnTo>
                      <a:pt x="128" y="84"/>
                    </a:lnTo>
                    <a:lnTo>
                      <a:pt x="122" y="87"/>
                    </a:lnTo>
                    <a:lnTo>
                      <a:pt x="125" y="94"/>
                    </a:lnTo>
                    <a:lnTo>
                      <a:pt x="122" y="87"/>
                    </a:lnTo>
                    <a:lnTo>
                      <a:pt x="118" y="89"/>
                    </a:lnTo>
                    <a:lnTo>
                      <a:pt x="117" y="89"/>
                    </a:lnTo>
                    <a:lnTo>
                      <a:pt x="117" y="90"/>
                    </a:lnTo>
                    <a:lnTo>
                      <a:pt x="115" y="91"/>
                    </a:lnTo>
                    <a:lnTo>
                      <a:pt x="120" y="97"/>
                    </a:lnTo>
                    <a:lnTo>
                      <a:pt x="117" y="90"/>
                    </a:lnTo>
                    <a:lnTo>
                      <a:pt x="93" y="102"/>
                    </a:lnTo>
                    <a:lnTo>
                      <a:pt x="96" y="109"/>
                    </a:lnTo>
                    <a:lnTo>
                      <a:pt x="95" y="102"/>
                    </a:lnTo>
                    <a:lnTo>
                      <a:pt x="89" y="103"/>
                    </a:lnTo>
                    <a:lnTo>
                      <a:pt x="86" y="103"/>
                    </a:lnTo>
                    <a:lnTo>
                      <a:pt x="79" y="107"/>
                    </a:lnTo>
                    <a:lnTo>
                      <a:pt x="83" y="115"/>
                    </a:lnTo>
                    <a:lnTo>
                      <a:pt x="80" y="107"/>
                    </a:lnTo>
                    <a:lnTo>
                      <a:pt x="69" y="113"/>
                    </a:lnTo>
                    <a:lnTo>
                      <a:pt x="66" y="116"/>
                    </a:lnTo>
                    <a:lnTo>
                      <a:pt x="70" y="122"/>
                    </a:lnTo>
                    <a:lnTo>
                      <a:pt x="67" y="115"/>
                    </a:lnTo>
                    <a:lnTo>
                      <a:pt x="58" y="119"/>
                    </a:lnTo>
                    <a:lnTo>
                      <a:pt x="64" y="116"/>
                    </a:lnTo>
                    <a:lnTo>
                      <a:pt x="57" y="119"/>
                    </a:lnTo>
                    <a:lnTo>
                      <a:pt x="44" y="126"/>
                    </a:lnTo>
                    <a:lnTo>
                      <a:pt x="48" y="134"/>
                    </a:lnTo>
                    <a:lnTo>
                      <a:pt x="48" y="125"/>
                    </a:lnTo>
                    <a:lnTo>
                      <a:pt x="44" y="125"/>
                    </a:lnTo>
                    <a:lnTo>
                      <a:pt x="42" y="126"/>
                    </a:lnTo>
                    <a:lnTo>
                      <a:pt x="37" y="129"/>
                    </a:lnTo>
                    <a:lnTo>
                      <a:pt x="35" y="129"/>
                    </a:lnTo>
                    <a:lnTo>
                      <a:pt x="31" y="132"/>
                    </a:lnTo>
                    <a:lnTo>
                      <a:pt x="35" y="139"/>
                    </a:lnTo>
                    <a:lnTo>
                      <a:pt x="32" y="132"/>
                    </a:lnTo>
                    <a:lnTo>
                      <a:pt x="29" y="134"/>
                    </a:lnTo>
                    <a:lnTo>
                      <a:pt x="32" y="132"/>
                    </a:lnTo>
                    <a:lnTo>
                      <a:pt x="28" y="134"/>
                    </a:lnTo>
                    <a:lnTo>
                      <a:pt x="21" y="138"/>
                    </a:lnTo>
                    <a:lnTo>
                      <a:pt x="25" y="145"/>
                    </a:lnTo>
                    <a:lnTo>
                      <a:pt x="25" y="137"/>
                    </a:lnTo>
                    <a:lnTo>
                      <a:pt x="21" y="137"/>
                    </a:lnTo>
                    <a:lnTo>
                      <a:pt x="19" y="138"/>
                    </a:lnTo>
                    <a:lnTo>
                      <a:pt x="10" y="142"/>
                    </a:lnTo>
                    <a:lnTo>
                      <a:pt x="8" y="145"/>
                    </a:lnTo>
                    <a:lnTo>
                      <a:pt x="12" y="151"/>
                    </a:lnTo>
                    <a:lnTo>
                      <a:pt x="9" y="144"/>
                    </a:lnTo>
                    <a:lnTo>
                      <a:pt x="3" y="147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3" name="Freeform 2979"/>
              <p:cNvSpPr>
                <a:spLocks/>
              </p:cNvSpPr>
              <p:nvPr/>
            </p:nvSpPr>
            <p:spPr bwMode="auto">
              <a:xfrm>
                <a:off x="2785" y="2388"/>
                <a:ext cx="265" cy="118"/>
              </a:xfrm>
              <a:custGeom>
                <a:avLst/>
                <a:gdLst>
                  <a:gd name="T0" fmla="*/ 21 w 265"/>
                  <a:gd name="T1" fmla="*/ 112 h 118"/>
                  <a:gd name="T2" fmla="*/ 39 w 265"/>
                  <a:gd name="T3" fmla="*/ 102 h 118"/>
                  <a:gd name="T4" fmla="*/ 47 w 265"/>
                  <a:gd name="T5" fmla="*/ 100 h 118"/>
                  <a:gd name="T6" fmla="*/ 60 w 265"/>
                  <a:gd name="T7" fmla="*/ 95 h 118"/>
                  <a:gd name="T8" fmla="*/ 74 w 265"/>
                  <a:gd name="T9" fmla="*/ 89 h 118"/>
                  <a:gd name="T10" fmla="*/ 85 w 265"/>
                  <a:gd name="T11" fmla="*/ 84 h 118"/>
                  <a:gd name="T12" fmla="*/ 92 w 265"/>
                  <a:gd name="T13" fmla="*/ 82 h 118"/>
                  <a:gd name="T14" fmla="*/ 103 w 265"/>
                  <a:gd name="T15" fmla="*/ 76 h 118"/>
                  <a:gd name="T16" fmla="*/ 115 w 265"/>
                  <a:gd name="T17" fmla="*/ 71 h 118"/>
                  <a:gd name="T18" fmla="*/ 122 w 265"/>
                  <a:gd name="T19" fmla="*/ 68 h 118"/>
                  <a:gd name="T20" fmla="*/ 134 w 265"/>
                  <a:gd name="T21" fmla="*/ 64 h 118"/>
                  <a:gd name="T22" fmla="*/ 146 w 265"/>
                  <a:gd name="T23" fmla="*/ 60 h 118"/>
                  <a:gd name="T24" fmla="*/ 153 w 265"/>
                  <a:gd name="T25" fmla="*/ 57 h 118"/>
                  <a:gd name="T26" fmla="*/ 159 w 265"/>
                  <a:gd name="T27" fmla="*/ 54 h 118"/>
                  <a:gd name="T28" fmla="*/ 157 w 265"/>
                  <a:gd name="T29" fmla="*/ 52 h 118"/>
                  <a:gd name="T30" fmla="*/ 167 w 265"/>
                  <a:gd name="T31" fmla="*/ 41 h 118"/>
                  <a:gd name="T32" fmla="*/ 176 w 265"/>
                  <a:gd name="T33" fmla="*/ 48 h 118"/>
                  <a:gd name="T34" fmla="*/ 186 w 265"/>
                  <a:gd name="T35" fmla="*/ 44 h 118"/>
                  <a:gd name="T36" fmla="*/ 189 w 265"/>
                  <a:gd name="T37" fmla="*/ 32 h 118"/>
                  <a:gd name="T38" fmla="*/ 192 w 265"/>
                  <a:gd name="T39" fmla="*/ 39 h 118"/>
                  <a:gd name="T40" fmla="*/ 208 w 265"/>
                  <a:gd name="T41" fmla="*/ 36 h 118"/>
                  <a:gd name="T42" fmla="*/ 210 w 265"/>
                  <a:gd name="T43" fmla="*/ 25 h 118"/>
                  <a:gd name="T44" fmla="*/ 224 w 265"/>
                  <a:gd name="T45" fmla="*/ 31 h 118"/>
                  <a:gd name="T46" fmla="*/ 231 w 265"/>
                  <a:gd name="T47" fmla="*/ 28 h 118"/>
                  <a:gd name="T48" fmla="*/ 234 w 265"/>
                  <a:gd name="T49" fmla="*/ 16 h 118"/>
                  <a:gd name="T50" fmla="*/ 246 w 265"/>
                  <a:gd name="T51" fmla="*/ 22 h 118"/>
                  <a:gd name="T52" fmla="*/ 246 w 265"/>
                  <a:gd name="T53" fmla="*/ 12 h 118"/>
                  <a:gd name="T54" fmla="*/ 259 w 265"/>
                  <a:gd name="T55" fmla="*/ 18 h 118"/>
                  <a:gd name="T56" fmla="*/ 255 w 265"/>
                  <a:gd name="T57" fmla="*/ 2 h 118"/>
                  <a:gd name="T58" fmla="*/ 252 w 265"/>
                  <a:gd name="T59" fmla="*/ 10 h 118"/>
                  <a:gd name="T60" fmla="*/ 242 w 265"/>
                  <a:gd name="T61" fmla="*/ 6 h 118"/>
                  <a:gd name="T62" fmla="*/ 236 w 265"/>
                  <a:gd name="T63" fmla="*/ 7 h 118"/>
                  <a:gd name="T64" fmla="*/ 233 w 265"/>
                  <a:gd name="T65" fmla="*/ 7 h 118"/>
                  <a:gd name="T66" fmla="*/ 227 w 265"/>
                  <a:gd name="T67" fmla="*/ 10 h 118"/>
                  <a:gd name="T68" fmla="*/ 220 w 265"/>
                  <a:gd name="T69" fmla="*/ 13 h 118"/>
                  <a:gd name="T70" fmla="*/ 208 w 265"/>
                  <a:gd name="T71" fmla="*/ 18 h 118"/>
                  <a:gd name="T72" fmla="*/ 208 w 265"/>
                  <a:gd name="T73" fmla="*/ 19 h 118"/>
                  <a:gd name="T74" fmla="*/ 201 w 265"/>
                  <a:gd name="T75" fmla="*/ 20 h 118"/>
                  <a:gd name="T76" fmla="*/ 189 w 265"/>
                  <a:gd name="T77" fmla="*/ 22 h 118"/>
                  <a:gd name="T78" fmla="*/ 186 w 265"/>
                  <a:gd name="T79" fmla="*/ 25 h 118"/>
                  <a:gd name="T80" fmla="*/ 179 w 265"/>
                  <a:gd name="T81" fmla="*/ 28 h 118"/>
                  <a:gd name="T82" fmla="*/ 169 w 265"/>
                  <a:gd name="T83" fmla="*/ 32 h 118"/>
                  <a:gd name="T84" fmla="*/ 162 w 265"/>
                  <a:gd name="T85" fmla="*/ 35 h 118"/>
                  <a:gd name="T86" fmla="*/ 149 w 265"/>
                  <a:gd name="T87" fmla="*/ 35 h 118"/>
                  <a:gd name="T88" fmla="*/ 149 w 265"/>
                  <a:gd name="T89" fmla="*/ 39 h 118"/>
                  <a:gd name="T90" fmla="*/ 143 w 265"/>
                  <a:gd name="T91" fmla="*/ 42 h 118"/>
                  <a:gd name="T92" fmla="*/ 131 w 265"/>
                  <a:gd name="T93" fmla="*/ 47 h 118"/>
                  <a:gd name="T94" fmla="*/ 119 w 265"/>
                  <a:gd name="T95" fmla="*/ 51 h 118"/>
                  <a:gd name="T96" fmla="*/ 112 w 265"/>
                  <a:gd name="T97" fmla="*/ 54 h 118"/>
                  <a:gd name="T98" fmla="*/ 101 w 265"/>
                  <a:gd name="T99" fmla="*/ 58 h 118"/>
                  <a:gd name="T100" fmla="*/ 87 w 265"/>
                  <a:gd name="T101" fmla="*/ 64 h 118"/>
                  <a:gd name="T102" fmla="*/ 83 w 265"/>
                  <a:gd name="T103" fmla="*/ 67 h 118"/>
                  <a:gd name="T104" fmla="*/ 76 w 265"/>
                  <a:gd name="T105" fmla="*/ 70 h 118"/>
                  <a:gd name="T106" fmla="*/ 60 w 265"/>
                  <a:gd name="T107" fmla="*/ 76 h 118"/>
                  <a:gd name="T108" fmla="*/ 50 w 265"/>
                  <a:gd name="T109" fmla="*/ 80 h 118"/>
                  <a:gd name="T110" fmla="*/ 44 w 265"/>
                  <a:gd name="T111" fmla="*/ 83 h 118"/>
                  <a:gd name="T112" fmla="*/ 29 w 265"/>
                  <a:gd name="T113" fmla="*/ 89 h 118"/>
                  <a:gd name="T114" fmla="*/ 15 w 265"/>
                  <a:gd name="T115" fmla="*/ 96 h 118"/>
                  <a:gd name="T116" fmla="*/ 0 w 265"/>
                  <a:gd name="T117" fmla="*/ 102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65" h="118">
                    <a:moveTo>
                      <a:pt x="0" y="102"/>
                    </a:moveTo>
                    <a:lnTo>
                      <a:pt x="7" y="118"/>
                    </a:lnTo>
                    <a:lnTo>
                      <a:pt x="10" y="116"/>
                    </a:lnTo>
                    <a:lnTo>
                      <a:pt x="6" y="108"/>
                    </a:lnTo>
                    <a:lnTo>
                      <a:pt x="9" y="116"/>
                    </a:lnTo>
                    <a:lnTo>
                      <a:pt x="21" y="112"/>
                    </a:lnTo>
                    <a:lnTo>
                      <a:pt x="23" y="111"/>
                    </a:lnTo>
                    <a:lnTo>
                      <a:pt x="22" y="112"/>
                    </a:lnTo>
                    <a:lnTo>
                      <a:pt x="25" y="111"/>
                    </a:lnTo>
                    <a:lnTo>
                      <a:pt x="32" y="108"/>
                    </a:lnTo>
                    <a:lnTo>
                      <a:pt x="35" y="106"/>
                    </a:lnTo>
                    <a:lnTo>
                      <a:pt x="39" y="102"/>
                    </a:lnTo>
                    <a:lnTo>
                      <a:pt x="34" y="95"/>
                    </a:lnTo>
                    <a:lnTo>
                      <a:pt x="37" y="103"/>
                    </a:lnTo>
                    <a:lnTo>
                      <a:pt x="41" y="102"/>
                    </a:lnTo>
                    <a:lnTo>
                      <a:pt x="38" y="93"/>
                    </a:lnTo>
                    <a:lnTo>
                      <a:pt x="39" y="102"/>
                    </a:lnTo>
                    <a:lnTo>
                      <a:pt x="47" y="100"/>
                    </a:lnTo>
                    <a:lnTo>
                      <a:pt x="48" y="100"/>
                    </a:lnTo>
                    <a:lnTo>
                      <a:pt x="51" y="99"/>
                    </a:lnTo>
                    <a:lnTo>
                      <a:pt x="54" y="96"/>
                    </a:lnTo>
                    <a:lnTo>
                      <a:pt x="48" y="89"/>
                    </a:lnTo>
                    <a:lnTo>
                      <a:pt x="51" y="98"/>
                    </a:lnTo>
                    <a:lnTo>
                      <a:pt x="60" y="95"/>
                    </a:lnTo>
                    <a:lnTo>
                      <a:pt x="57" y="96"/>
                    </a:lnTo>
                    <a:lnTo>
                      <a:pt x="64" y="93"/>
                    </a:lnTo>
                    <a:lnTo>
                      <a:pt x="67" y="92"/>
                    </a:lnTo>
                    <a:lnTo>
                      <a:pt x="63" y="83"/>
                    </a:lnTo>
                    <a:lnTo>
                      <a:pt x="66" y="92"/>
                    </a:lnTo>
                    <a:lnTo>
                      <a:pt x="74" y="89"/>
                    </a:lnTo>
                    <a:lnTo>
                      <a:pt x="71" y="90"/>
                    </a:lnTo>
                    <a:lnTo>
                      <a:pt x="79" y="87"/>
                    </a:lnTo>
                    <a:lnTo>
                      <a:pt x="74" y="79"/>
                    </a:lnTo>
                    <a:lnTo>
                      <a:pt x="77" y="87"/>
                    </a:lnTo>
                    <a:lnTo>
                      <a:pt x="82" y="86"/>
                    </a:lnTo>
                    <a:lnTo>
                      <a:pt x="85" y="84"/>
                    </a:lnTo>
                    <a:lnTo>
                      <a:pt x="83" y="86"/>
                    </a:lnTo>
                    <a:lnTo>
                      <a:pt x="86" y="84"/>
                    </a:lnTo>
                    <a:lnTo>
                      <a:pt x="82" y="76"/>
                    </a:lnTo>
                    <a:lnTo>
                      <a:pt x="85" y="84"/>
                    </a:lnTo>
                    <a:lnTo>
                      <a:pt x="89" y="83"/>
                    </a:lnTo>
                    <a:lnTo>
                      <a:pt x="92" y="82"/>
                    </a:lnTo>
                    <a:lnTo>
                      <a:pt x="90" y="83"/>
                    </a:lnTo>
                    <a:lnTo>
                      <a:pt x="93" y="82"/>
                    </a:lnTo>
                    <a:lnTo>
                      <a:pt x="98" y="77"/>
                    </a:lnTo>
                    <a:lnTo>
                      <a:pt x="92" y="70"/>
                    </a:lnTo>
                    <a:lnTo>
                      <a:pt x="95" y="79"/>
                    </a:lnTo>
                    <a:lnTo>
                      <a:pt x="103" y="76"/>
                    </a:lnTo>
                    <a:lnTo>
                      <a:pt x="106" y="74"/>
                    </a:lnTo>
                    <a:lnTo>
                      <a:pt x="105" y="76"/>
                    </a:lnTo>
                    <a:lnTo>
                      <a:pt x="108" y="74"/>
                    </a:lnTo>
                    <a:lnTo>
                      <a:pt x="103" y="66"/>
                    </a:lnTo>
                    <a:lnTo>
                      <a:pt x="106" y="74"/>
                    </a:lnTo>
                    <a:lnTo>
                      <a:pt x="115" y="71"/>
                    </a:lnTo>
                    <a:lnTo>
                      <a:pt x="118" y="70"/>
                    </a:lnTo>
                    <a:lnTo>
                      <a:pt x="117" y="71"/>
                    </a:lnTo>
                    <a:lnTo>
                      <a:pt x="119" y="70"/>
                    </a:lnTo>
                    <a:lnTo>
                      <a:pt x="115" y="61"/>
                    </a:lnTo>
                    <a:lnTo>
                      <a:pt x="118" y="70"/>
                    </a:lnTo>
                    <a:lnTo>
                      <a:pt x="122" y="68"/>
                    </a:lnTo>
                    <a:lnTo>
                      <a:pt x="125" y="67"/>
                    </a:lnTo>
                    <a:lnTo>
                      <a:pt x="124" y="68"/>
                    </a:lnTo>
                    <a:lnTo>
                      <a:pt x="127" y="67"/>
                    </a:lnTo>
                    <a:lnTo>
                      <a:pt x="122" y="58"/>
                    </a:lnTo>
                    <a:lnTo>
                      <a:pt x="125" y="67"/>
                    </a:lnTo>
                    <a:lnTo>
                      <a:pt x="134" y="64"/>
                    </a:lnTo>
                    <a:lnTo>
                      <a:pt x="137" y="63"/>
                    </a:lnTo>
                    <a:lnTo>
                      <a:pt x="135" y="64"/>
                    </a:lnTo>
                    <a:lnTo>
                      <a:pt x="138" y="63"/>
                    </a:lnTo>
                    <a:lnTo>
                      <a:pt x="134" y="54"/>
                    </a:lnTo>
                    <a:lnTo>
                      <a:pt x="137" y="63"/>
                    </a:lnTo>
                    <a:lnTo>
                      <a:pt x="146" y="60"/>
                    </a:lnTo>
                    <a:lnTo>
                      <a:pt x="149" y="58"/>
                    </a:lnTo>
                    <a:lnTo>
                      <a:pt x="147" y="60"/>
                    </a:lnTo>
                    <a:lnTo>
                      <a:pt x="150" y="58"/>
                    </a:lnTo>
                    <a:lnTo>
                      <a:pt x="146" y="50"/>
                    </a:lnTo>
                    <a:lnTo>
                      <a:pt x="149" y="58"/>
                    </a:lnTo>
                    <a:lnTo>
                      <a:pt x="153" y="57"/>
                    </a:lnTo>
                    <a:lnTo>
                      <a:pt x="154" y="55"/>
                    </a:lnTo>
                    <a:lnTo>
                      <a:pt x="156" y="55"/>
                    </a:lnTo>
                    <a:lnTo>
                      <a:pt x="157" y="54"/>
                    </a:lnTo>
                    <a:lnTo>
                      <a:pt x="151" y="47"/>
                    </a:lnTo>
                    <a:lnTo>
                      <a:pt x="156" y="55"/>
                    </a:lnTo>
                    <a:lnTo>
                      <a:pt x="159" y="54"/>
                    </a:lnTo>
                    <a:lnTo>
                      <a:pt x="154" y="45"/>
                    </a:lnTo>
                    <a:lnTo>
                      <a:pt x="154" y="54"/>
                    </a:lnTo>
                    <a:lnTo>
                      <a:pt x="166" y="54"/>
                    </a:lnTo>
                    <a:lnTo>
                      <a:pt x="166" y="44"/>
                    </a:lnTo>
                    <a:lnTo>
                      <a:pt x="157" y="44"/>
                    </a:lnTo>
                    <a:lnTo>
                      <a:pt x="157" y="52"/>
                    </a:lnTo>
                    <a:lnTo>
                      <a:pt x="162" y="52"/>
                    </a:lnTo>
                    <a:lnTo>
                      <a:pt x="167" y="51"/>
                    </a:lnTo>
                    <a:lnTo>
                      <a:pt x="170" y="50"/>
                    </a:lnTo>
                    <a:lnTo>
                      <a:pt x="169" y="51"/>
                    </a:lnTo>
                    <a:lnTo>
                      <a:pt x="172" y="50"/>
                    </a:lnTo>
                    <a:lnTo>
                      <a:pt x="167" y="41"/>
                    </a:lnTo>
                    <a:lnTo>
                      <a:pt x="167" y="50"/>
                    </a:lnTo>
                    <a:lnTo>
                      <a:pt x="173" y="50"/>
                    </a:lnTo>
                    <a:lnTo>
                      <a:pt x="176" y="48"/>
                    </a:lnTo>
                    <a:lnTo>
                      <a:pt x="178" y="47"/>
                    </a:lnTo>
                    <a:lnTo>
                      <a:pt x="172" y="39"/>
                    </a:lnTo>
                    <a:lnTo>
                      <a:pt x="176" y="48"/>
                    </a:lnTo>
                    <a:lnTo>
                      <a:pt x="182" y="45"/>
                    </a:lnTo>
                    <a:lnTo>
                      <a:pt x="178" y="36"/>
                    </a:lnTo>
                    <a:lnTo>
                      <a:pt x="181" y="45"/>
                    </a:lnTo>
                    <a:lnTo>
                      <a:pt x="185" y="44"/>
                    </a:lnTo>
                    <a:lnTo>
                      <a:pt x="188" y="42"/>
                    </a:lnTo>
                    <a:lnTo>
                      <a:pt x="186" y="44"/>
                    </a:lnTo>
                    <a:lnTo>
                      <a:pt x="189" y="42"/>
                    </a:lnTo>
                    <a:lnTo>
                      <a:pt x="185" y="34"/>
                    </a:lnTo>
                    <a:lnTo>
                      <a:pt x="185" y="42"/>
                    </a:lnTo>
                    <a:lnTo>
                      <a:pt x="191" y="42"/>
                    </a:lnTo>
                    <a:lnTo>
                      <a:pt x="194" y="41"/>
                    </a:lnTo>
                    <a:lnTo>
                      <a:pt x="189" y="32"/>
                    </a:lnTo>
                    <a:lnTo>
                      <a:pt x="189" y="41"/>
                    </a:lnTo>
                    <a:lnTo>
                      <a:pt x="194" y="41"/>
                    </a:lnTo>
                    <a:lnTo>
                      <a:pt x="197" y="39"/>
                    </a:lnTo>
                    <a:lnTo>
                      <a:pt x="198" y="38"/>
                    </a:lnTo>
                    <a:lnTo>
                      <a:pt x="192" y="31"/>
                    </a:lnTo>
                    <a:lnTo>
                      <a:pt x="192" y="39"/>
                    </a:lnTo>
                    <a:lnTo>
                      <a:pt x="199" y="39"/>
                    </a:lnTo>
                    <a:lnTo>
                      <a:pt x="202" y="38"/>
                    </a:lnTo>
                    <a:lnTo>
                      <a:pt x="198" y="29"/>
                    </a:lnTo>
                    <a:lnTo>
                      <a:pt x="198" y="38"/>
                    </a:lnTo>
                    <a:lnTo>
                      <a:pt x="205" y="38"/>
                    </a:lnTo>
                    <a:lnTo>
                      <a:pt x="208" y="36"/>
                    </a:lnTo>
                    <a:lnTo>
                      <a:pt x="204" y="28"/>
                    </a:lnTo>
                    <a:lnTo>
                      <a:pt x="207" y="36"/>
                    </a:lnTo>
                    <a:lnTo>
                      <a:pt x="213" y="35"/>
                    </a:lnTo>
                    <a:lnTo>
                      <a:pt x="218" y="32"/>
                    </a:lnTo>
                    <a:lnTo>
                      <a:pt x="218" y="25"/>
                    </a:lnTo>
                    <a:lnTo>
                      <a:pt x="210" y="25"/>
                    </a:lnTo>
                    <a:lnTo>
                      <a:pt x="210" y="34"/>
                    </a:lnTo>
                    <a:lnTo>
                      <a:pt x="215" y="34"/>
                    </a:lnTo>
                    <a:lnTo>
                      <a:pt x="221" y="31"/>
                    </a:lnTo>
                    <a:lnTo>
                      <a:pt x="217" y="22"/>
                    </a:lnTo>
                    <a:lnTo>
                      <a:pt x="217" y="31"/>
                    </a:lnTo>
                    <a:lnTo>
                      <a:pt x="224" y="31"/>
                    </a:lnTo>
                    <a:lnTo>
                      <a:pt x="227" y="29"/>
                    </a:lnTo>
                    <a:lnTo>
                      <a:pt x="223" y="20"/>
                    </a:lnTo>
                    <a:lnTo>
                      <a:pt x="226" y="29"/>
                    </a:lnTo>
                    <a:lnTo>
                      <a:pt x="230" y="28"/>
                    </a:lnTo>
                    <a:lnTo>
                      <a:pt x="233" y="26"/>
                    </a:lnTo>
                    <a:lnTo>
                      <a:pt x="231" y="28"/>
                    </a:lnTo>
                    <a:lnTo>
                      <a:pt x="234" y="26"/>
                    </a:lnTo>
                    <a:lnTo>
                      <a:pt x="230" y="18"/>
                    </a:lnTo>
                    <a:lnTo>
                      <a:pt x="230" y="26"/>
                    </a:lnTo>
                    <a:lnTo>
                      <a:pt x="236" y="26"/>
                    </a:lnTo>
                    <a:lnTo>
                      <a:pt x="239" y="25"/>
                    </a:lnTo>
                    <a:lnTo>
                      <a:pt x="234" y="16"/>
                    </a:lnTo>
                    <a:lnTo>
                      <a:pt x="234" y="25"/>
                    </a:lnTo>
                    <a:lnTo>
                      <a:pt x="240" y="25"/>
                    </a:lnTo>
                    <a:lnTo>
                      <a:pt x="243" y="23"/>
                    </a:lnTo>
                    <a:lnTo>
                      <a:pt x="239" y="15"/>
                    </a:lnTo>
                    <a:lnTo>
                      <a:pt x="242" y="23"/>
                    </a:lnTo>
                    <a:lnTo>
                      <a:pt x="246" y="22"/>
                    </a:lnTo>
                    <a:lnTo>
                      <a:pt x="243" y="13"/>
                    </a:lnTo>
                    <a:lnTo>
                      <a:pt x="243" y="22"/>
                    </a:lnTo>
                    <a:lnTo>
                      <a:pt x="247" y="22"/>
                    </a:lnTo>
                    <a:lnTo>
                      <a:pt x="250" y="20"/>
                    </a:lnTo>
                    <a:lnTo>
                      <a:pt x="252" y="19"/>
                    </a:lnTo>
                    <a:lnTo>
                      <a:pt x="246" y="12"/>
                    </a:lnTo>
                    <a:lnTo>
                      <a:pt x="246" y="20"/>
                    </a:lnTo>
                    <a:lnTo>
                      <a:pt x="250" y="20"/>
                    </a:lnTo>
                    <a:lnTo>
                      <a:pt x="255" y="19"/>
                    </a:lnTo>
                    <a:lnTo>
                      <a:pt x="258" y="18"/>
                    </a:lnTo>
                    <a:lnTo>
                      <a:pt x="256" y="19"/>
                    </a:lnTo>
                    <a:lnTo>
                      <a:pt x="259" y="18"/>
                    </a:lnTo>
                    <a:lnTo>
                      <a:pt x="255" y="9"/>
                    </a:lnTo>
                    <a:lnTo>
                      <a:pt x="255" y="18"/>
                    </a:lnTo>
                    <a:lnTo>
                      <a:pt x="262" y="18"/>
                    </a:lnTo>
                    <a:lnTo>
                      <a:pt x="265" y="16"/>
                    </a:lnTo>
                    <a:lnTo>
                      <a:pt x="258" y="0"/>
                    </a:lnTo>
                    <a:lnTo>
                      <a:pt x="255" y="2"/>
                    </a:lnTo>
                    <a:lnTo>
                      <a:pt x="258" y="9"/>
                    </a:lnTo>
                    <a:lnTo>
                      <a:pt x="258" y="0"/>
                    </a:lnTo>
                    <a:lnTo>
                      <a:pt x="253" y="0"/>
                    </a:lnTo>
                    <a:lnTo>
                      <a:pt x="252" y="2"/>
                    </a:lnTo>
                    <a:lnTo>
                      <a:pt x="249" y="3"/>
                    </a:lnTo>
                    <a:lnTo>
                      <a:pt x="252" y="10"/>
                    </a:lnTo>
                    <a:lnTo>
                      <a:pt x="249" y="3"/>
                    </a:lnTo>
                    <a:lnTo>
                      <a:pt x="245" y="4"/>
                    </a:lnTo>
                    <a:lnTo>
                      <a:pt x="247" y="12"/>
                    </a:lnTo>
                    <a:lnTo>
                      <a:pt x="247" y="3"/>
                    </a:lnTo>
                    <a:lnTo>
                      <a:pt x="243" y="3"/>
                    </a:lnTo>
                    <a:lnTo>
                      <a:pt x="242" y="6"/>
                    </a:lnTo>
                    <a:lnTo>
                      <a:pt x="240" y="7"/>
                    </a:lnTo>
                    <a:lnTo>
                      <a:pt x="245" y="13"/>
                    </a:lnTo>
                    <a:lnTo>
                      <a:pt x="245" y="4"/>
                    </a:lnTo>
                    <a:lnTo>
                      <a:pt x="243" y="4"/>
                    </a:lnTo>
                    <a:lnTo>
                      <a:pt x="240" y="6"/>
                    </a:lnTo>
                    <a:lnTo>
                      <a:pt x="236" y="7"/>
                    </a:lnTo>
                    <a:lnTo>
                      <a:pt x="234" y="7"/>
                    </a:lnTo>
                    <a:lnTo>
                      <a:pt x="236" y="7"/>
                    </a:lnTo>
                    <a:lnTo>
                      <a:pt x="233" y="9"/>
                    </a:lnTo>
                    <a:lnTo>
                      <a:pt x="236" y="16"/>
                    </a:lnTo>
                    <a:lnTo>
                      <a:pt x="236" y="7"/>
                    </a:lnTo>
                    <a:lnTo>
                      <a:pt x="233" y="7"/>
                    </a:lnTo>
                    <a:lnTo>
                      <a:pt x="231" y="9"/>
                    </a:lnTo>
                    <a:lnTo>
                      <a:pt x="229" y="10"/>
                    </a:lnTo>
                    <a:lnTo>
                      <a:pt x="231" y="18"/>
                    </a:lnTo>
                    <a:lnTo>
                      <a:pt x="231" y="9"/>
                    </a:lnTo>
                    <a:lnTo>
                      <a:pt x="229" y="9"/>
                    </a:lnTo>
                    <a:lnTo>
                      <a:pt x="227" y="10"/>
                    </a:lnTo>
                    <a:lnTo>
                      <a:pt x="224" y="12"/>
                    </a:lnTo>
                    <a:lnTo>
                      <a:pt x="227" y="19"/>
                    </a:lnTo>
                    <a:lnTo>
                      <a:pt x="224" y="12"/>
                    </a:lnTo>
                    <a:lnTo>
                      <a:pt x="220" y="13"/>
                    </a:lnTo>
                    <a:lnTo>
                      <a:pt x="218" y="13"/>
                    </a:lnTo>
                    <a:lnTo>
                      <a:pt x="220" y="13"/>
                    </a:lnTo>
                    <a:lnTo>
                      <a:pt x="217" y="15"/>
                    </a:lnTo>
                    <a:lnTo>
                      <a:pt x="220" y="22"/>
                    </a:lnTo>
                    <a:lnTo>
                      <a:pt x="220" y="13"/>
                    </a:lnTo>
                    <a:lnTo>
                      <a:pt x="215" y="13"/>
                    </a:lnTo>
                    <a:lnTo>
                      <a:pt x="214" y="15"/>
                    </a:lnTo>
                    <a:lnTo>
                      <a:pt x="208" y="18"/>
                    </a:lnTo>
                    <a:lnTo>
                      <a:pt x="211" y="25"/>
                    </a:lnTo>
                    <a:lnTo>
                      <a:pt x="211" y="16"/>
                    </a:lnTo>
                    <a:lnTo>
                      <a:pt x="201" y="16"/>
                    </a:lnTo>
                    <a:lnTo>
                      <a:pt x="201" y="26"/>
                    </a:lnTo>
                    <a:lnTo>
                      <a:pt x="210" y="26"/>
                    </a:lnTo>
                    <a:lnTo>
                      <a:pt x="208" y="19"/>
                    </a:lnTo>
                    <a:lnTo>
                      <a:pt x="202" y="20"/>
                    </a:lnTo>
                    <a:lnTo>
                      <a:pt x="199" y="20"/>
                    </a:lnTo>
                    <a:lnTo>
                      <a:pt x="201" y="20"/>
                    </a:lnTo>
                    <a:lnTo>
                      <a:pt x="198" y="22"/>
                    </a:lnTo>
                    <a:lnTo>
                      <a:pt x="201" y="29"/>
                    </a:lnTo>
                    <a:lnTo>
                      <a:pt x="201" y="20"/>
                    </a:lnTo>
                    <a:lnTo>
                      <a:pt x="197" y="20"/>
                    </a:lnTo>
                    <a:lnTo>
                      <a:pt x="195" y="22"/>
                    </a:lnTo>
                    <a:lnTo>
                      <a:pt x="192" y="23"/>
                    </a:lnTo>
                    <a:lnTo>
                      <a:pt x="195" y="31"/>
                    </a:lnTo>
                    <a:lnTo>
                      <a:pt x="195" y="22"/>
                    </a:lnTo>
                    <a:lnTo>
                      <a:pt x="189" y="22"/>
                    </a:lnTo>
                    <a:lnTo>
                      <a:pt x="188" y="25"/>
                    </a:lnTo>
                    <a:lnTo>
                      <a:pt x="186" y="26"/>
                    </a:lnTo>
                    <a:lnTo>
                      <a:pt x="191" y="32"/>
                    </a:lnTo>
                    <a:lnTo>
                      <a:pt x="191" y="23"/>
                    </a:lnTo>
                    <a:lnTo>
                      <a:pt x="188" y="23"/>
                    </a:lnTo>
                    <a:lnTo>
                      <a:pt x="186" y="25"/>
                    </a:lnTo>
                    <a:lnTo>
                      <a:pt x="183" y="26"/>
                    </a:lnTo>
                    <a:lnTo>
                      <a:pt x="186" y="34"/>
                    </a:lnTo>
                    <a:lnTo>
                      <a:pt x="186" y="25"/>
                    </a:lnTo>
                    <a:lnTo>
                      <a:pt x="183" y="25"/>
                    </a:lnTo>
                    <a:lnTo>
                      <a:pt x="182" y="26"/>
                    </a:lnTo>
                    <a:lnTo>
                      <a:pt x="179" y="28"/>
                    </a:lnTo>
                    <a:lnTo>
                      <a:pt x="182" y="35"/>
                    </a:lnTo>
                    <a:lnTo>
                      <a:pt x="179" y="28"/>
                    </a:lnTo>
                    <a:lnTo>
                      <a:pt x="175" y="29"/>
                    </a:lnTo>
                    <a:lnTo>
                      <a:pt x="173" y="29"/>
                    </a:lnTo>
                    <a:lnTo>
                      <a:pt x="175" y="29"/>
                    </a:lnTo>
                    <a:lnTo>
                      <a:pt x="169" y="32"/>
                    </a:lnTo>
                    <a:lnTo>
                      <a:pt x="166" y="35"/>
                    </a:lnTo>
                    <a:lnTo>
                      <a:pt x="170" y="41"/>
                    </a:lnTo>
                    <a:lnTo>
                      <a:pt x="170" y="32"/>
                    </a:lnTo>
                    <a:lnTo>
                      <a:pt x="166" y="32"/>
                    </a:lnTo>
                    <a:lnTo>
                      <a:pt x="165" y="34"/>
                    </a:lnTo>
                    <a:lnTo>
                      <a:pt x="162" y="35"/>
                    </a:lnTo>
                    <a:lnTo>
                      <a:pt x="165" y="42"/>
                    </a:lnTo>
                    <a:lnTo>
                      <a:pt x="163" y="35"/>
                    </a:lnTo>
                    <a:lnTo>
                      <a:pt x="157" y="36"/>
                    </a:lnTo>
                    <a:lnTo>
                      <a:pt x="159" y="44"/>
                    </a:lnTo>
                    <a:lnTo>
                      <a:pt x="159" y="35"/>
                    </a:lnTo>
                    <a:lnTo>
                      <a:pt x="149" y="35"/>
                    </a:lnTo>
                    <a:lnTo>
                      <a:pt x="149" y="45"/>
                    </a:lnTo>
                    <a:lnTo>
                      <a:pt x="157" y="45"/>
                    </a:lnTo>
                    <a:lnTo>
                      <a:pt x="157" y="36"/>
                    </a:lnTo>
                    <a:lnTo>
                      <a:pt x="153" y="36"/>
                    </a:lnTo>
                    <a:lnTo>
                      <a:pt x="151" y="38"/>
                    </a:lnTo>
                    <a:lnTo>
                      <a:pt x="149" y="39"/>
                    </a:lnTo>
                    <a:lnTo>
                      <a:pt x="146" y="42"/>
                    </a:lnTo>
                    <a:lnTo>
                      <a:pt x="150" y="48"/>
                    </a:lnTo>
                    <a:lnTo>
                      <a:pt x="147" y="41"/>
                    </a:lnTo>
                    <a:lnTo>
                      <a:pt x="143" y="42"/>
                    </a:lnTo>
                    <a:lnTo>
                      <a:pt x="141" y="42"/>
                    </a:lnTo>
                    <a:lnTo>
                      <a:pt x="143" y="42"/>
                    </a:lnTo>
                    <a:lnTo>
                      <a:pt x="140" y="44"/>
                    </a:lnTo>
                    <a:lnTo>
                      <a:pt x="143" y="51"/>
                    </a:lnTo>
                    <a:lnTo>
                      <a:pt x="140" y="44"/>
                    </a:lnTo>
                    <a:lnTo>
                      <a:pt x="131" y="47"/>
                    </a:lnTo>
                    <a:lnTo>
                      <a:pt x="130" y="47"/>
                    </a:lnTo>
                    <a:lnTo>
                      <a:pt x="131" y="47"/>
                    </a:lnTo>
                    <a:lnTo>
                      <a:pt x="128" y="48"/>
                    </a:lnTo>
                    <a:lnTo>
                      <a:pt x="131" y="55"/>
                    </a:lnTo>
                    <a:lnTo>
                      <a:pt x="128" y="48"/>
                    </a:lnTo>
                    <a:lnTo>
                      <a:pt x="119" y="51"/>
                    </a:lnTo>
                    <a:lnTo>
                      <a:pt x="118" y="51"/>
                    </a:lnTo>
                    <a:lnTo>
                      <a:pt x="119" y="51"/>
                    </a:lnTo>
                    <a:lnTo>
                      <a:pt x="117" y="52"/>
                    </a:lnTo>
                    <a:lnTo>
                      <a:pt x="119" y="60"/>
                    </a:lnTo>
                    <a:lnTo>
                      <a:pt x="117" y="52"/>
                    </a:lnTo>
                    <a:lnTo>
                      <a:pt x="112" y="54"/>
                    </a:lnTo>
                    <a:lnTo>
                      <a:pt x="111" y="54"/>
                    </a:lnTo>
                    <a:lnTo>
                      <a:pt x="112" y="54"/>
                    </a:lnTo>
                    <a:lnTo>
                      <a:pt x="109" y="55"/>
                    </a:lnTo>
                    <a:lnTo>
                      <a:pt x="112" y="63"/>
                    </a:lnTo>
                    <a:lnTo>
                      <a:pt x="109" y="55"/>
                    </a:lnTo>
                    <a:lnTo>
                      <a:pt x="101" y="58"/>
                    </a:lnTo>
                    <a:lnTo>
                      <a:pt x="99" y="58"/>
                    </a:lnTo>
                    <a:lnTo>
                      <a:pt x="101" y="58"/>
                    </a:lnTo>
                    <a:lnTo>
                      <a:pt x="98" y="60"/>
                    </a:lnTo>
                    <a:lnTo>
                      <a:pt x="101" y="67"/>
                    </a:lnTo>
                    <a:lnTo>
                      <a:pt x="98" y="60"/>
                    </a:lnTo>
                    <a:lnTo>
                      <a:pt x="89" y="63"/>
                    </a:lnTo>
                    <a:lnTo>
                      <a:pt x="87" y="63"/>
                    </a:lnTo>
                    <a:lnTo>
                      <a:pt x="87" y="64"/>
                    </a:lnTo>
                    <a:lnTo>
                      <a:pt x="85" y="67"/>
                    </a:lnTo>
                    <a:lnTo>
                      <a:pt x="89" y="73"/>
                    </a:lnTo>
                    <a:lnTo>
                      <a:pt x="86" y="66"/>
                    </a:lnTo>
                    <a:lnTo>
                      <a:pt x="83" y="67"/>
                    </a:lnTo>
                    <a:lnTo>
                      <a:pt x="86" y="74"/>
                    </a:lnTo>
                    <a:lnTo>
                      <a:pt x="83" y="67"/>
                    </a:lnTo>
                    <a:lnTo>
                      <a:pt x="79" y="68"/>
                    </a:lnTo>
                    <a:lnTo>
                      <a:pt x="77" y="68"/>
                    </a:lnTo>
                    <a:lnTo>
                      <a:pt x="79" y="68"/>
                    </a:lnTo>
                    <a:lnTo>
                      <a:pt x="76" y="70"/>
                    </a:lnTo>
                    <a:lnTo>
                      <a:pt x="79" y="77"/>
                    </a:lnTo>
                    <a:lnTo>
                      <a:pt x="76" y="70"/>
                    </a:lnTo>
                    <a:lnTo>
                      <a:pt x="67" y="73"/>
                    </a:lnTo>
                    <a:lnTo>
                      <a:pt x="71" y="71"/>
                    </a:lnTo>
                    <a:lnTo>
                      <a:pt x="64" y="74"/>
                    </a:lnTo>
                    <a:lnTo>
                      <a:pt x="67" y="82"/>
                    </a:lnTo>
                    <a:lnTo>
                      <a:pt x="64" y="74"/>
                    </a:lnTo>
                    <a:lnTo>
                      <a:pt x="60" y="76"/>
                    </a:lnTo>
                    <a:lnTo>
                      <a:pt x="58" y="76"/>
                    </a:lnTo>
                    <a:lnTo>
                      <a:pt x="60" y="76"/>
                    </a:lnTo>
                    <a:lnTo>
                      <a:pt x="57" y="77"/>
                    </a:lnTo>
                    <a:lnTo>
                      <a:pt x="50" y="80"/>
                    </a:lnTo>
                    <a:lnTo>
                      <a:pt x="53" y="87"/>
                    </a:lnTo>
                    <a:lnTo>
                      <a:pt x="50" y="80"/>
                    </a:lnTo>
                    <a:lnTo>
                      <a:pt x="45" y="82"/>
                    </a:lnTo>
                    <a:lnTo>
                      <a:pt x="44" y="82"/>
                    </a:lnTo>
                    <a:lnTo>
                      <a:pt x="44" y="83"/>
                    </a:lnTo>
                    <a:lnTo>
                      <a:pt x="41" y="86"/>
                    </a:lnTo>
                    <a:lnTo>
                      <a:pt x="45" y="92"/>
                    </a:lnTo>
                    <a:lnTo>
                      <a:pt x="44" y="83"/>
                    </a:lnTo>
                    <a:lnTo>
                      <a:pt x="37" y="84"/>
                    </a:lnTo>
                    <a:lnTo>
                      <a:pt x="38" y="84"/>
                    </a:lnTo>
                    <a:lnTo>
                      <a:pt x="35" y="86"/>
                    </a:lnTo>
                    <a:lnTo>
                      <a:pt x="31" y="87"/>
                    </a:lnTo>
                    <a:lnTo>
                      <a:pt x="29" y="87"/>
                    </a:lnTo>
                    <a:lnTo>
                      <a:pt x="29" y="89"/>
                    </a:lnTo>
                    <a:lnTo>
                      <a:pt x="26" y="92"/>
                    </a:lnTo>
                    <a:lnTo>
                      <a:pt x="31" y="98"/>
                    </a:lnTo>
                    <a:lnTo>
                      <a:pt x="28" y="90"/>
                    </a:lnTo>
                    <a:lnTo>
                      <a:pt x="25" y="92"/>
                    </a:lnTo>
                    <a:lnTo>
                      <a:pt x="18" y="95"/>
                    </a:lnTo>
                    <a:lnTo>
                      <a:pt x="15" y="96"/>
                    </a:lnTo>
                    <a:lnTo>
                      <a:pt x="18" y="103"/>
                    </a:lnTo>
                    <a:lnTo>
                      <a:pt x="15" y="96"/>
                    </a:lnTo>
                    <a:lnTo>
                      <a:pt x="3" y="100"/>
                    </a:lnTo>
                    <a:lnTo>
                      <a:pt x="0" y="100"/>
                    </a:lnTo>
                    <a:lnTo>
                      <a:pt x="3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4" name="Freeform 2980"/>
              <p:cNvSpPr>
                <a:spLocks/>
              </p:cNvSpPr>
              <p:nvPr/>
            </p:nvSpPr>
            <p:spPr bwMode="auto">
              <a:xfrm>
                <a:off x="3046" y="2347"/>
                <a:ext cx="170" cy="57"/>
              </a:xfrm>
              <a:custGeom>
                <a:avLst/>
                <a:gdLst>
                  <a:gd name="T0" fmla="*/ 11 w 170"/>
                  <a:gd name="T1" fmla="*/ 56 h 57"/>
                  <a:gd name="T2" fmla="*/ 8 w 170"/>
                  <a:gd name="T3" fmla="*/ 54 h 57"/>
                  <a:gd name="T4" fmla="*/ 16 w 170"/>
                  <a:gd name="T5" fmla="*/ 53 h 57"/>
                  <a:gd name="T6" fmla="*/ 23 w 170"/>
                  <a:gd name="T7" fmla="*/ 50 h 57"/>
                  <a:gd name="T8" fmla="*/ 32 w 170"/>
                  <a:gd name="T9" fmla="*/ 47 h 57"/>
                  <a:gd name="T10" fmla="*/ 37 w 170"/>
                  <a:gd name="T11" fmla="*/ 45 h 57"/>
                  <a:gd name="T12" fmla="*/ 43 w 170"/>
                  <a:gd name="T13" fmla="*/ 35 h 57"/>
                  <a:gd name="T14" fmla="*/ 49 w 170"/>
                  <a:gd name="T15" fmla="*/ 34 h 57"/>
                  <a:gd name="T16" fmla="*/ 58 w 170"/>
                  <a:gd name="T17" fmla="*/ 40 h 57"/>
                  <a:gd name="T18" fmla="*/ 62 w 170"/>
                  <a:gd name="T19" fmla="*/ 40 h 57"/>
                  <a:gd name="T20" fmla="*/ 75 w 170"/>
                  <a:gd name="T21" fmla="*/ 35 h 57"/>
                  <a:gd name="T22" fmla="*/ 84 w 170"/>
                  <a:gd name="T23" fmla="*/ 34 h 57"/>
                  <a:gd name="T24" fmla="*/ 90 w 170"/>
                  <a:gd name="T25" fmla="*/ 32 h 57"/>
                  <a:gd name="T26" fmla="*/ 97 w 170"/>
                  <a:gd name="T27" fmla="*/ 31 h 57"/>
                  <a:gd name="T28" fmla="*/ 101 w 170"/>
                  <a:gd name="T29" fmla="*/ 30 h 57"/>
                  <a:gd name="T30" fmla="*/ 109 w 170"/>
                  <a:gd name="T31" fmla="*/ 28 h 57"/>
                  <a:gd name="T32" fmla="*/ 119 w 170"/>
                  <a:gd name="T33" fmla="*/ 28 h 57"/>
                  <a:gd name="T34" fmla="*/ 119 w 170"/>
                  <a:gd name="T35" fmla="*/ 27 h 57"/>
                  <a:gd name="T36" fmla="*/ 125 w 170"/>
                  <a:gd name="T37" fmla="*/ 25 h 57"/>
                  <a:gd name="T38" fmla="*/ 123 w 170"/>
                  <a:gd name="T39" fmla="*/ 24 h 57"/>
                  <a:gd name="T40" fmla="*/ 132 w 170"/>
                  <a:gd name="T41" fmla="*/ 22 h 57"/>
                  <a:gd name="T42" fmla="*/ 139 w 170"/>
                  <a:gd name="T43" fmla="*/ 12 h 57"/>
                  <a:gd name="T44" fmla="*/ 157 w 170"/>
                  <a:gd name="T45" fmla="*/ 18 h 57"/>
                  <a:gd name="T46" fmla="*/ 165 w 170"/>
                  <a:gd name="T47" fmla="*/ 18 h 57"/>
                  <a:gd name="T48" fmla="*/ 170 w 170"/>
                  <a:gd name="T49" fmla="*/ 18 h 57"/>
                  <a:gd name="T50" fmla="*/ 155 w 170"/>
                  <a:gd name="T51" fmla="*/ 5 h 57"/>
                  <a:gd name="T52" fmla="*/ 146 w 170"/>
                  <a:gd name="T53" fmla="*/ 5 h 57"/>
                  <a:gd name="T54" fmla="*/ 136 w 170"/>
                  <a:gd name="T55" fmla="*/ 3 h 57"/>
                  <a:gd name="T56" fmla="*/ 138 w 170"/>
                  <a:gd name="T57" fmla="*/ 5 h 57"/>
                  <a:gd name="T58" fmla="*/ 129 w 170"/>
                  <a:gd name="T59" fmla="*/ 15 h 57"/>
                  <a:gd name="T60" fmla="*/ 117 w 170"/>
                  <a:gd name="T61" fmla="*/ 11 h 57"/>
                  <a:gd name="T62" fmla="*/ 114 w 170"/>
                  <a:gd name="T63" fmla="*/ 9 h 57"/>
                  <a:gd name="T64" fmla="*/ 101 w 170"/>
                  <a:gd name="T65" fmla="*/ 9 h 57"/>
                  <a:gd name="T66" fmla="*/ 101 w 170"/>
                  <a:gd name="T67" fmla="*/ 11 h 57"/>
                  <a:gd name="T68" fmla="*/ 103 w 170"/>
                  <a:gd name="T69" fmla="*/ 12 h 57"/>
                  <a:gd name="T70" fmla="*/ 94 w 170"/>
                  <a:gd name="T71" fmla="*/ 22 h 57"/>
                  <a:gd name="T72" fmla="*/ 87 w 170"/>
                  <a:gd name="T73" fmla="*/ 16 h 57"/>
                  <a:gd name="T74" fmla="*/ 82 w 170"/>
                  <a:gd name="T75" fmla="*/ 16 h 57"/>
                  <a:gd name="T76" fmla="*/ 78 w 170"/>
                  <a:gd name="T77" fmla="*/ 16 h 57"/>
                  <a:gd name="T78" fmla="*/ 77 w 170"/>
                  <a:gd name="T79" fmla="*/ 18 h 57"/>
                  <a:gd name="T80" fmla="*/ 59 w 170"/>
                  <a:gd name="T81" fmla="*/ 31 h 57"/>
                  <a:gd name="T82" fmla="*/ 52 w 170"/>
                  <a:gd name="T83" fmla="*/ 25 h 57"/>
                  <a:gd name="T84" fmla="*/ 48 w 170"/>
                  <a:gd name="T85" fmla="*/ 27 h 57"/>
                  <a:gd name="T86" fmla="*/ 48 w 170"/>
                  <a:gd name="T87" fmla="*/ 25 h 57"/>
                  <a:gd name="T88" fmla="*/ 46 w 170"/>
                  <a:gd name="T89" fmla="*/ 27 h 57"/>
                  <a:gd name="T90" fmla="*/ 42 w 170"/>
                  <a:gd name="T91" fmla="*/ 37 h 57"/>
                  <a:gd name="T92" fmla="*/ 32 w 170"/>
                  <a:gd name="T93" fmla="*/ 31 h 57"/>
                  <a:gd name="T94" fmla="*/ 29 w 170"/>
                  <a:gd name="T95" fmla="*/ 31 h 57"/>
                  <a:gd name="T96" fmla="*/ 21 w 170"/>
                  <a:gd name="T97" fmla="*/ 32 h 57"/>
                  <a:gd name="T98" fmla="*/ 17 w 170"/>
                  <a:gd name="T99" fmla="*/ 35 h 57"/>
                  <a:gd name="T100" fmla="*/ 11 w 170"/>
                  <a:gd name="T101" fmla="*/ 45 h 57"/>
                  <a:gd name="T102" fmla="*/ 8 w 170"/>
                  <a:gd name="T103" fmla="*/ 47 h 57"/>
                  <a:gd name="T104" fmla="*/ 4 w 170"/>
                  <a:gd name="T105" fmla="*/ 4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70" h="57">
                    <a:moveTo>
                      <a:pt x="0" y="40"/>
                    </a:moveTo>
                    <a:lnTo>
                      <a:pt x="0" y="57"/>
                    </a:lnTo>
                    <a:lnTo>
                      <a:pt x="7" y="57"/>
                    </a:lnTo>
                    <a:lnTo>
                      <a:pt x="11" y="56"/>
                    </a:lnTo>
                    <a:lnTo>
                      <a:pt x="17" y="53"/>
                    </a:lnTo>
                    <a:lnTo>
                      <a:pt x="17" y="45"/>
                    </a:lnTo>
                    <a:lnTo>
                      <a:pt x="8" y="45"/>
                    </a:lnTo>
                    <a:lnTo>
                      <a:pt x="8" y="54"/>
                    </a:lnTo>
                    <a:lnTo>
                      <a:pt x="14" y="54"/>
                    </a:lnTo>
                    <a:lnTo>
                      <a:pt x="18" y="53"/>
                    </a:lnTo>
                    <a:lnTo>
                      <a:pt x="16" y="44"/>
                    </a:lnTo>
                    <a:lnTo>
                      <a:pt x="16" y="53"/>
                    </a:lnTo>
                    <a:lnTo>
                      <a:pt x="21" y="53"/>
                    </a:lnTo>
                    <a:lnTo>
                      <a:pt x="27" y="50"/>
                    </a:lnTo>
                    <a:lnTo>
                      <a:pt x="23" y="41"/>
                    </a:lnTo>
                    <a:lnTo>
                      <a:pt x="23" y="50"/>
                    </a:lnTo>
                    <a:lnTo>
                      <a:pt x="30" y="50"/>
                    </a:lnTo>
                    <a:lnTo>
                      <a:pt x="36" y="47"/>
                    </a:lnTo>
                    <a:lnTo>
                      <a:pt x="32" y="38"/>
                    </a:lnTo>
                    <a:lnTo>
                      <a:pt x="32" y="47"/>
                    </a:lnTo>
                    <a:lnTo>
                      <a:pt x="39" y="47"/>
                    </a:lnTo>
                    <a:lnTo>
                      <a:pt x="42" y="45"/>
                    </a:lnTo>
                    <a:lnTo>
                      <a:pt x="37" y="37"/>
                    </a:lnTo>
                    <a:lnTo>
                      <a:pt x="37" y="45"/>
                    </a:lnTo>
                    <a:lnTo>
                      <a:pt x="45" y="45"/>
                    </a:lnTo>
                    <a:lnTo>
                      <a:pt x="48" y="44"/>
                    </a:lnTo>
                    <a:lnTo>
                      <a:pt x="49" y="43"/>
                    </a:lnTo>
                    <a:lnTo>
                      <a:pt x="43" y="35"/>
                    </a:lnTo>
                    <a:lnTo>
                      <a:pt x="43" y="44"/>
                    </a:lnTo>
                    <a:lnTo>
                      <a:pt x="50" y="44"/>
                    </a:lnTo>
                    <a:lnTo>
                      <a:pt x="53" y="43"/>
                    </a:lnTo>
                    <a:lnTo>
                      <a:pt x="49" y="34"/>
                    </a:lnTo>
                    <a:lnTo>
                      <a:pt x="49" y="43"/>
                    </a:lnTo>
                    <a:lnTo>
                      <a:pt x="53" y="43"/>
                    </a:lnTo>
                    <a:lnTo>
                      <a:pt x="56" y="41"/>
                    </a:lnTo>
                    <a:lnTo>
                      <a:pt x="58" y="40"/>
                    </a:lnTo>
                    <a:lnTo>
                      <a:pt x="52" y="32"/>
                    </a:lnTo>
                    <a:lnTo>
                      <a:pt x="52" y="41"/>
                    </a:lnTo>
                    <a:lnTo>
                      <a:pt x="59" y="41"/>
                    </a:lnTo>
                    <a:lnTo>
                      <a:pt x="62" y="40"/>
                    </a:lnTo>
                    <a:lnTo>
                      <a:pt x="58" y="31"/>
                    </a:lnTo>
                    <a:lnTo>
                      <a:pt x="58" y="40"/>
                    </a:lnTo>
                    <a:lnTo>
                      <a:pt x="62" y="40"/>
                    </a:lnTo>
                    <a:lnTo>
                      <a:pt x="75" y="35"/>
                    </a:lnTo>
                    <a:lnTo>
                      <a:pt x="72" y="27"/>
                    </a:lnTo>
                    <a:lnTo>
                      <a:pt x="72" y="35"/>
                    </a:lnTo>
                    <a:lnTo>
                      <a:pt x="81" y="35"/>
                    </a:lnTo>
                    <a:lnTo>
                      <a:pt x="84" y="34"/>
                    </a:lnTo>
                    <a:lnTo>
                      <a:pt x="80" y="25"/>
                    </a:lnTo>
                    <a:lnTo>
                      <a:pt x="80" y="34"/>
                    </a:lnTo>
                    <a:lnTo>
                      <a:pt x="87" y="34"/>
                    </a:lnTo>
                    <a:lnTo>
                      <a:pt x="90" y="32"/>
                    </a:lnTo>
                    <a:lnTo>
                      <a:pt x="85" y="24"/>
                    </a:lnTo>
                    <a:lnTo>
                      <a:pt x="85" y="32"/>
                    </a:lnTo>
                    <a:lnTo>
                      <a:pt x="94" y="32"/>
                    </a:lnTo>
                    <a:lnTo>
                      <a:pt x="97" y="31"/>
                    </a:lnTo>
                    <a:lnTo>
                      <a:pt x="93" y="22"/>
                    </a:lnTo>
                    <a:lnTo>
                      <a:pt x="93" y="31"/>
                    </a:lnTo>
                    <a:lnTo>
                      <a:pt x="97" y="31"/>
                    </a:lnTo>
                    <a:lnTo>
                      <a:pt x="101" y="30"/>
                    </a:lnTo>
                    <a:lnTo>
                      <a:pt x="98" y="21"/>
                    </a:lnTo>
                    <a:lnTo>
                      <a:pt x="98" y="30"/>
                    </a:lnTo>
                    <a:lnTo>
                      <a:pt x="106" y="30"/>
                    </a:lnTo>
                    <a:lnTo>
                      <a:pt x="109" y="28"/>
                    </a:lnTo>
                    <a:lnTo>
                      <a:pt x="110" y="27"/>
                    </a:lnTo>
                    <a:lnTo>
                      <a:pt x="104" y="19"/>
                    </a:lnTo>
                    <a:lnTo>
                      <a:pt x="104" y="28"/>
                    </a:lnTo>
                    <a:lnTo>
                      <a:pt x="119" y="28"/>
                    </a:lnTo>
                    <a:lnTo>
                      <a:pt x="119" y="18"/>
                    </a:lnTo>
                    <a:lnTo>
                      <a:pt x="110" y="18"/>
                    </a:lnTo>
                    <a:lnTo>
                      <a:pt x="110" y="27"/>
                    </a:lnTo>
                    <a:lnTo>
                      <a:pt x="119" y="27"/>
                    </a:lnTo>
                    <a:lnTo>
                      <a:pt x="122" y="25"/>
                    </a:lnTo>
                    <a:lnTo>
                      <a:pt x="117" y="16"/>
                    </a:lnTo>
                    <a:lnTo>
                      <a:pt x="117" y="25"/>
                    </a:lnTo>
                    <a:lnTo>
                      <a:pt x="125" y="25"/>
                    </a:lnTo>
                    <a:lnTo>
                      <a:pt x="128" y="24"/>
                    </a:lnTo>
                    <a:lnTo>
                      <a:pt x="129" y="22"/>
                    </a:lnTo>
                    <a:lnTo>
                      <a:pt x="123" y="15"/>
                    </a:lnTo>
                    <a:lnTo>
                      <a:pt x="123" y="24"/>
                    </a:lnTo>
                    <a:lnTo>
                      <a:pt x="133" y="24"/>
                    </a:lnTo>
                    <a:lnTo>
                      <a:pt x="136" y="22"/>
                    </a:lnTo>
                    <a:lnTo>
                      <a:pt x="132" y="14"/>
                    </a:lnTo>
                    <a:lnTo>
                      <a:pt x="132" y="22"/>
                    </a:lnTo>
                    <a:lnTo>
                      <a:pt x="141" y="22"/>
                    </a:lnTo>
                    <a:lnTo>
                      <a:pt x="144" y="21"/>
                    </a:lnTo>
                    <a:lnTo>
                      <a:pt x="145" y="19"/>
                    </a:lnTo>
                    <a:lnTo>
                      <a:pt x="139" y="12"/>
                    </a:lnTo>
                    <a:lnTo>
                      <a:pt x="139" y="21"/>
                    </a:lnTo>
                    <a:lnTo>
                      <a:pt x="152" y="21"/>
                    </a:lnTo>
                    <a:lnTo>
                      <a:pt x="155" y="19"/>
                    </a:lnTo>
                    <a:lnTo>
                      <a:pt x="157" y="18"/>
                    </a:lnTo>
                    <a:lnTo>
                      <a:pt x="151" y="11"/>
                    </a:lnTo>
                    <a:lnTo>
                      <a:pt x="151" y="19"/>
                    </a:lnTo>
                    <a:lnTo>
                      <a:pt x="162" y="19"/>
                    </a:lnTo>
                    <a:lnTo>
                      <a:pt x="165" y="18"/>
                    </a:lnTo>
                    <a:lnTo>
                      <a:pt x="167" y="16"/>
                    </a:lnTo>
                    <a:lnTo>
                      <a:pt x="161" y="9"/>
                    </a:lnTo>
                    <a:lnTo>
                      <a:pt x="161" y="18"/>
                    </a:lnTo>
                    <a:lnTo>
                      <a:pt x="170" y="18"/>
                    </a:lnTo>
                    <a:lnTo>
                      <a:pt x="170" y="0"/>
                    </a:lnTo>
                    <a:lnTo>
                      <a:pt x="158" y="0"/>
                    </a:lnTo>
                    <a:lnTo>
                      <a:pt x="157" y="3"/>
                    </a:lnTo>
                    <a:lnTo>
                      <a:pt x="155" y="5"/>
                    </a:lnTo>
                    <a:lnTo>
                      <a:pt x="160" y="11"/>
                    </a:lnTo>
                    <a:lnTo>
                      <a:pt x="160" y="2"/>
                    </a:lnTo>
                    <a:lnTo>
                      <a:pt x="148" y="2"/>
                    </a:lnTo>
                    <a:lnTo>
                      <a:pt x="146" y="5"/>
                    </a:lnTo>
                    <a:lnTo>
                      <a:pt x="145" y="6"/>
                    </a:lnTo>
                    <a:lnTo>
                      <a:pt x="149" y="12"/>
                    </a:lnTo>
                    <a:lnTo>
                      <a:pt x="149" y="3"/>
                    </a:lnTo>
                    <a:lnTo>
                      <a:pt x="136" y="3"/>
                    </a:lnTo>
                    <a:lnTo>
                      <a:pt x="135" y="6"/>
                    </a:lnTo>
                    <a:lnTo>
                      <a:pt x="133" y="8"/>
                    </a:lnTo>
                    <a:lnTo>
                      <a:pt x="138" y="14"/>
                    </a:lnTo>
                    <a:lnTo>
                      <a:pt x="138" y="5"/>
                    </a:lnTo>
                    <a:lnTo>
                      <a:pt x="130" y="5"/>
                    </a:lnTo>
                    <a:lnTo>
                      <a:pt x="129" y="6"/>
                    </a:lnTo>
                    <a:lnTo>
                      <a:pt x="126" y="8"/>
                    </a:lnTo>
                    <a:lnTo>
                      <a:pt x="129" y="15"/>
                    </a:lnTo>
                    <a:lnTo>
                      <a:pt x="129" y="6"/>
                    </a:lnTo>
                    <a:lnTo>
                      <a:pt x="120" y="6"/>
                    </a:lnTo>
                    <a:lnTo>
                      <a:pt x="119" y="9"/>
                    </a:lnTo>
                    <a:lnTo>
                      <a:pt x="117" y="11"/>
                    </a:lnTo>
                    <a:lnTo>
                      <a:pt x="122" y="16"/>
                    </a:lnTo>
                    <a:lnTo>
                      <a:pt x="122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11"/>
                    </a:lnTo>
                    <a:lnTo>
                      <a:pt x="114" y="18"/>
                    </a:lnTo>
                    <a:lnTo>
                      <a:pt x="114" y="9"/>
                    </a:lnTo>
                    <a:lnTo>
                      <a:pt x="101" y="9"/>
                    </a:lnTo>
                    <a:lnTo>
                      <a:pt x="101" y="19"/>
                    </a:lnTo>
                    <a:lnTo>
                      <a:pt x="110" y="19"/>
                    </a:lnTo>
                    <a:lnTo>
                      <a:pt x="110" y="11"/>
                    </a:lnTo>
                    <a:lnTo>
                      <a:pt x="101" y="11"/>
                    </a:lnTo>
                    <a:lnTo>
                      <a:pt x="100" y="14"/>
                    </a:lnTo>
                    <a:lnTo>
                      <a:pt x="98" y="15"/>
                    </a:lnTo>
                    <a:lnTo>
                      <a:pt x="103" y="21"/>
                    </a:lnTo>
                    <a:lnTo>
                      <a:pt x="103" y="12"/>
                    </a:lnTo>
                    <a:lnTo>
                      <a:pt x="98" y="12"/>
                    </a:lnTo>
                    <a:lnTo>
                      <a:pt x="96" y="14"/>
                    </a:lnTo>
                    <a:lnTo>
                      <a:pt x="91" y="15"/>
                    </a:lnTo>
                    <a:lnTo>
                      <a:pt x="94" y="22"/>
                    </a:lnTo>
                    <a:lnTo>
                      <a:pt x="94" y="14"/>
                    </a:lnTo>
                    <a:lnTo>
                      <a:pt x="91" y="14"/>
                    </a:lnTo>
                    <a:lnTo>
                      <a:pt x="90" y="15"/>
                    </a:lnTo>
                    <a:lnTo>
                      <a:pt x="87" y="16"/>
                    </a:lnTo>
                    <a:lnTo>
                      <a:pt x="90" y="24"/>
                    </a:lnTo>
                    <a:lnTo>
                      <a:pt x="90" y="15"/>
                    </a:lnTo>
                    <a:lnTo>
                      <a:pt x="84" y="15"/>
                    </a:lnTo>
                    <a:lnTo>
                      <a:pt x="82" y="16"/>
                    </a:lnTo>
                    <a:lnTo>
                      <a:pt x="80" y="18"/>
                    </a:lnTo>
                    <a:lnTo>
                      <a:pt x="82" y="25"/>
                    </a:lnTo>
                    <a:lnTo>
                      <a:pt x="82" y="16"/>
                    </a:lnTo>
                    <a:lnTo>
                      <a:pt x="78" y="16"/>
                    </a:lnTo>
                    <a:lnTo>
                      <a:pt x="77" y="18"/>
                    </a:lnTo>
                    <a:lnTo>
                      <a:pt x="74" y="19"/>
                    </a:lnTo>
                    <a:lnTo>
                      <a:pt x="77" y="27"/>
                    </a:lnTo>
                    <a:lnTo>
                      <a:pt x="77" y="18"/>
                    </a:lnTo>
                    <a:lnTo>
                      <a:pt x="72" y="18"/>
                    </a:lnTo>
                    <a:lnTo>
                      <a:pt x="69" y="19"/>
                    </a:lnTo>
                    <a:lnTo>
                      <a:pt x="56" y="24"/>
                    </a:lnTo>
                    <a:lnTo>
                      <a:pt x="59" y="31"/>
                    </a:lnTo>
                    <a:lnTo>
                      <a:pt x="59" y="22"/>
                    </a:lnTo>
                    <a:lnTo>
                      <a:pt x="56" y="22"/>
                    </a:lnTo>
                    <a:lnTo>
                      <a:pt x="55" y="24"/>
                    </a:lnTo>
                    <a:lnTo>
                      <a:pt x="52" y="25"/>
                    </a:lnTo>
                    <a:lnTo>
                      <a:pt x="55" y="32"/>
                    </a:lnTo>
                    <a:lnTo>
                      <a:pt x="55" y="24"/>
                    </a:lnTo>
                    <a:lnTo>
                      <a:pt x="49" y="24"/>
                    </a:lnTo>
                    <a:lnTo>
                      <a:pt x="48" y="27"/>
                    </a:lnTo>
                    <a:lnTo>
                      <a:pt x="46" y="28"/>
                    </a:lnTo>
                    <a:lnTo>
                      <a:pt x="50" y="34"/>
                    </a:lnTo>
                    <a:lnTo>
                      <a:pt x="50" y="25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3" y="28"/>
                    </a:lnTo>
                    <a:lnTo>
                      <a:pt x="46" y="35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9" y="30"/>
                    </a:lnTo>
                    <a:lnTo>
                      <a:pt x="37" y="31"/>
                    </a:lnTo>
                    <a:lnTo>
                      <a:pt x="42" y="37"/>
                    </a:lnTo>
                    <a:lnTo>
                      <a:pt x="42" y="28"/>
                    </a:lnTo>
                    <a:lnTo>
                      <a:pt x="36" y="28"/>
                    </a:lnTo>
                    <a:lnTo>
                      <a:pt x="34" y="30"/>
                    </a:lnTo>
                    <a:lnTo>
                      <a:pt x="32" y="31"/>
                    </a:lnTo>
                    <a:lnTo>
                      <a:pt x="34" y="38"/>
                    </a:lnTo>
                    <a:lnTo>
                      <a:pt x="34" y="30"/>
                    </a:lnTo>
                    <a:lnTo>
                      <a:pt x="30" y="30"/>
                    </a:lnTo>
                    <a:lnTo>
                      <a:pt x="29" y="31"/>
                    </a:lnTo>
                    <a:lnTo>
                      <a:pt x="23" y="34"/>
                    </a:lnTo>
                    <a:lnTo>
                      <a:pt x="26" y="41"/>
                    </a:lnTo>
                    <a:lnTo>
                      <a:pt x="26" y="32"/>
                    </a:lnTo>
                    <a:lnTo>
                      <a:pt x="21" y="32"/>
                    </a:lnTo>
                    <a:lnTo>
                      <a:pt x="20" y="34"/>
                    </a:lnTo>
                    <a:lnTo>
                      <a:pt x="14" y="37"/>
                    </a:lnTo>
                    <a:lnTo>
                      <a:pt x="17" y="44"/>
                    </a:lnTo>
                    <a:lnTo>
                      <a:pt x="17" y="35"/>
                    </a:lnTo>
                    <a:lnTo>
                      <a:pt x="16" y="35"/>
                    </a:lnTo>
                    <a:lnTo>
                      <a:pt x="13" y="37"/>
                    </a:lnTo>
                    <a:lnTo>
                      <a:pt x="8" y="38"/>
                    </a:lnTo>
                    <a:lnTo>
                      <a:pt x="11" y="45"/>
                    </a:lnTo>
                    <a:lnTo>
                      <a:pt x="11" y="37"/>
                    </a:lnTo>
                    <a:lnTo>
                      <a:pt x="0" y="37"/>
                    </a:lnTo>
                    <a:lnTo>
                      <a:pt x="0" y="47"/>
                    </a:lnTo>
                    <a:lnTo>
                      <a:pt x="8" y="47"/>
                    </a:lnTo>
                    <a:lnTo>
                      <a:pt x="5" y="40"/>
                    </a:lnTo>
                    <a:lnTo>
                      <a:pt x="1" y="41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5" name="Freeform 2981"/>
              <p:cNvSpPr>
                <a:spLocks/>
              </p:cNvSpPr>
              <p:nvPr/>
            </p:nvSpPr>
            <p:spPr bwMode="auto">
              <a:xfrm>
                <a:off x="3213" y="2345"/>
                <a:ext cx="134" cy="29"/>
              </a:xfrm>
              <a:custGeom>
                <a:avLst/>
                <a:gdLst>
                  <a:gd name="T0" fmla="*/ 7 w 134"/>
                  <a:gd name="T1" fmla="*/ 20 h 29"/>
                  <a:gd name="T2" fmla="*/ 6 w 134"/>
                  <a:gd name="T3" fmla="*/ 10 h 29"/>
                  <a:gd name="T4" fmla="*/ 20 w 134"/>
                  <a:gd name="T5" fmla="*/ 18 h 29"/>
                  <a:gd name="T6" fmla="*/ 19 w 134"/>
                  <a:gd name="T7" fmla="*/ 8 h 29"/>
                  <a:gd name="T8" fmla="*/ 78 w 134"/>
                  <a:gd name="T9" fmla="*/ 17 h 29"/>
                  <a:gd name="T10" fmla="*/ 70 w 134"/>
                  <a:gd name="T11" fmla="*/ 8 h 29"/>
                  <a:gd name="T12" fmla="*/ 90 w 134"/>
                  <a:gd name="T13" fmla="*/ 18 h 29"/>
                  <a:gd name="T14" fmla="*/ 81 w 134"/>
                  <a:gd name="T15" fmla="*/ 10 h 29"/>
                  <a:gd name="T16" fmla="*/ 97 w 134"/>
                  <a:gd name="T17" fmla="*/ 20 h 29"/>
                  <a:gd name="T18" fmla="*/ 93 w 134"/>
                  <a:gd name="T19" fmla="*/ 18 h 29"/>
                  <a:gd name="T20" fmla="*/ 105 w 134"/>
                  <a:gd name="T21" fmla="*/ 21 h 29"/>
                  <a:gd name="T22" fmla="*/ 100 w 134"/>
                  <a:gd name="T23" fmla="*/ 20 h 29"/>
                  <a:gd name="T24" fmla="*/ 113 w 134"/>
                  <a:gd name="T25" fmla="*/ 23 h 29"/>
                  <a:gd name="T26" fmla="*/ 109 w 134"/>
                  <a:gd name="T27" fmla="*/ 21 h 29"/>
                  <a:gd name="T28" fmla="*/ 118 w 134"/>
                  <a:gd name="T29" fmla="*/ 24 h 29"/>
                  <a:gd name="T30" fmla="*/ 113 w 134"/>
                  <a:gd name="T31" fmla="*/ 23 h 29"/>
                  <a:gd name="T32" fmla="*/ 121 w 134"/>
                  <a:gd name="T33" fmla="*/ 26 h 29"/>
                  <a:gd name="T34" fmla="*/ 118 w 134"/>
                  <a:gd name="T35" fmla="*/ 26 h 29"/>
                  <a:gd name="T36" fmla="*/ 126 w 134"/>
                  <a:gd name="T37" fmla="*/ 27 h 29"/>
                  <a:gd name="T38" fmla="*/ 123 w 134"/>
                  <a:gd name="T39" fmla="*/ 27 h 29"/>
                  <a:gd name="T40" fmla="*/ 134 w 134"/>
                  <a:gd name="T41" fmla="*/ 13 h 29"/>
                  <a:gd name="T42" fmla="*/ 129 w 134"/>
                  <a:gd name="T43" fmla="*/ 10 h 29"/>
                  <a:gd name="T44" fmla="*/ 123 w 134"/>
                  <a:gd name="T45" fmla="*/ 18 h 29"/>
                  <a:gd name="T46" fmla="*/ 125 w 134"/>
                  <a:gd name="T47" fmla="*/ 10 h 29"/>
                  <a:gd name="T48" fmla="*/ 119 w 134"/>
                  <a:gd name="T49" fmla="*/ 8 h 29"/>
                  <a:gd name="T50" fmla="*/ 125 w 134"/>
                  <a:gd name="T51" fmla="*/ 11 h 29"/>
                  <a:gd name="T52" fmla="*/ 115 w 134"/>
                  <a:gd name="T53" fmla="*/ 7 h 29"/>
                  <a:gd name="T54" fmla="*/ 121 w 134"/>
                  <a:gd name="T55" fmla="*/ 10 h 29"/>
                  <a:gd name="T56" fmla="*/ 106 w 134"/>
                  <a:gd name="T57" fmla="*/ 5 h 29"/>
                  <a:gd name="T58" fmla="*/ 112 w 134"/>
                  <a:gd name="T59" fmla="*/ 8 h 29"/>
                  <a:gd name="T60" fmla="*/ 99 w 134"/>
                  <a:gd name="T61" fmla="*/ 4 h 29"/>
                  <a:gd name="T62" fmla="*/ 105 w 134"/>
                  <a:gd name="T63" fmla="*/ 7 h 29"/>
                  <a:gd name="T64" fmla="*/ 90 w 134"/>
                  <a:gd name="T65" fmla="*/ 2 h 29"/>
                  <a:gd name="T66" fmla="*/ 99 w 134"/>
                  <a:gd name="T67" fmla="*/ 11 h 29"/>
                  <a:gd name="T68" fmla="*/ 78 w 134"/>
                  <a:gd name="T69" fmla="*/ 1 h 29"/>
                  <a:gd name="T70" fmla="*/ 87 w 134"/>
                  <a:gd name="T71" fmla="*/ 10 h 29"/>
                  <a:gd name="T72" fmla="*/ 17 w 134"/>
                  <a:gd name="T73" fmla="*/ 0 h 29"/>
                  <a:gd name="T74" fmla="*/ 13 w 134"/>
                  <a:gd name="T75" fmla="*/ 2 h 29"/>
                  <a:gd name="T76" fmla="*/ 16 w 134"/>
                  <a:gd name="T77" fmla="*/ 1 h 29"/>
                  <a:gd name="T78" fmla="*/ 3 w 134"/>
                  <a:gd name="T7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4" h="29">
                    <a:moveTo>
                      <a:pt x="0" y="4"/>
                    </a:moveTo>
                    <a:lnTo>
                      <a:pt x="7" y="20"/>
                    </a:lnTo>
                    <a:lnTo>
                      <a:pt x="10" y="18"/>
                    </a:lnTo>
                    <a:lnTo>
                      <a:pt x="6" y="10"/>
                    </a:lnTo>
                    <a:lnTo>
                      <a:pt x="6" y="18"/>
                    </a:lnTo>
                    <a:lnTo>
                      <a:pt x="20" y="18"/>
                    </a:lnTo>
                    <a:lnTo>
                      <a:pt x="23" y="17"/>
                    </a:lnTo>
                    <a:lnTo>
                      <a:pt x="19" y="8"/>
                    </a:lnTo>
                    <a:lnTo>
                      <a:pt x="19" y="17"/>
                    </a:lnTo>
                    <a:lnTo>
                      <a:pt x="78" y="17"/>
                    </a:lnTo>
                    <a:lnTo>
                      <a:pt x="78" y="8"/>
                    </a:lnTo>
                    <a:lnTo>
                      <a:pt x="70" y="8"/>
                    </a:lnTo>
                    <a:lnTo>
                      <a:pt x="70" y="18"/>
                    </a:lnTo>
                    <a:lnTo>
                      <a:pt x="90" y="18"/>
                    </a:lnTo>
                    <a:lnTo>
                      <a:pt x="90" y="10"/>
                    </a:lnTo>
                    <a:lnTo>
                      <a:pt x="81" y="10"/>
                    </a:lnTo>
                    <a:lnTo>
                      <a:pt x="81" y="20"/>
                    </a:lnTo>
                    <a:lnTo>
                      <a:pt x="97" y="20"/>
                    </a:lnTo>
                    <a:lnTo>
                      <a:pt x="97" y="11"/>
                    </a:lnTo>
                    <a:lnTo>
                      <a:pt x="93" y="18"/>
                    </a:lnTo>
                    <a:lnTo>
                      <a:pt x="96" y="21"/>
                    </a:lnTo>
                    <a:lnTo>
                      <a:pt x="105" y="21"/>
                    </a:lnTo>
                    <a:lnTo>
                      <a:pt x="105" y="13"/>
                    </a:lnTo>
                    <a:lnTo>
                      <a:pt x="100" y="20"/>
                    </a:lnTo>
                    <a:lnTo>
                      <a:pt x="103" y="23"/>
                    </a:lnTo>
                    <a:lnTo>
                      <a:pt x="113" y="23"/>
                    </a:lnTo>
                    <a:lnTo>
                      <a:pt x="113" y="14"/>
                    </a:lnTo>
                    <a:lnTo>
                      <a:pt x="109" y="21"/>
                    </a:lnTo>
                    <a:lnTo>
                      <a:pt x="112" y="24"/>
                    </a:lnTo>
                    <a:lnTo>
                      <a:pt x="118" y="24"/>
                    </a:lnTo>
                    <a:lnTo>
                      <a:pt x="118" y="16"/>
                    </a:lnTo>
                    <a:lnTo>
                      <a:pt x="113" y="23"/>
                    </a:lnTo>
                    <a:lnTo>
                      <a:pt x="116" y="26"/>
                    </a:lnTo>
                    <a:lnTo>
                      <a:pt x="121" y="26"/>
                    </a:lnTo>
                    <a:lnTo>
                      <a:pt x="121" y="17"/>
                    </a:lnTo>
                    <a:lnTo>
                      <a:pt x="118" y="26"/>
                    </a:lnTo>
                    <a:lnTo>
                      <a:pt x="121" y="27"/>
                    </a:lnTo>
                    <a:lnTo>
                      <a:pt x="126" y="27"/>
                    </a:lnTo>
                    <a:lnTo>
                      <a:pt x="126" y="18"/>
                    </a:lnTo>
                    <a:lnTo>
                      <a:pt x="123" y="27"/>
                    </a:lnTo>
                    <a:lnTo>
                      <a:pt x="126" y="29"/>
                    </a:lnTo>
                    <a:lnTo>
                      <a:pt x="134" y="13"/>
                    </a:lnTo>
                    <a:lnTo>
                      <a:pt x="131" y="11"/>
                    </a:lnTo>
                    <a:lnTo>
                      <a:pt x="129" y="10"/>
                    </a:lnTo>
                    <a:lnTo>
                      <a:pt x="123" y="10"/>
                    </a:lnTo>
                    <a:lnTo>
                      <a:pt x="123" y="18"/>
                    </a:lnTo>
                    <a:lnTo>
                      <a:pt x="128" y="11"/>
                    </a:lnTo>
                    <a:lnTo>
                      <a:pt x="125" y="10"/>
                    </a:lnTo>
                    <a:lnTo>
                      <a:pt x="123" y="8"/>
                    </a:lnTo>
                    <a:lnTo>
                      <a:pt x="119" y="8"/>
                    </a:lnTo>
                    <a:lnTo>
                      <a:pt x="119" y="17"/>
                    </a:lnTo>
                    <a:lnTo>
                      <a:pt x="125" y="11"/>
                    </a:lnTo>
                    <a:lnTo>
                      <a:pt x="121" y="7"/>
                    </a:lnTo>
                    <a:lnTo>
                      <a:pt x="115" y="7"/>
                    </a:lnTo>
                    <a:lnTo>
                      <a:pt x="115" y="16"/>
                    </a:lnTo>
                    <a:lnTo>
                      <a:pt x="121" y="10"/>
                    </a:lnTo>
                    <a:lnTo>
                      <a:pt x="116" y="5"/>
                    </a:lnTo>
                    <a:lnTo>
                      <a:pt x="106" y="5"/>
                    </a:lnTo>
                    <a:lnTo>
                      <a:pt x="106" y="14"/>
                    </a:lnTo>
                    <a:lnTo>
                      <a:pt x="112" y="8"/>
                    </a:lnTo>
                    <a:lnTo>
                      <a:pt x="107" y="4"/>
                    </a:lnTo>
                    <a:lnTo>
                      <a:pt x="99" y="4"/>
                    </a:lnTo>
                    <a:lnTo>
                      <a:pt x="99" y="13"/>
                    </a:lnTo>
                    <a:lnTo>
                      <a:pt x="105" y="7"/>
                    </a:lnTo>
                    <a:lnTo>
                      <a:pt x="100" y="2"/>
                    </a:lnTo>
                    <a:lnTo>
                      <a:pt x="90" y="2"/>
                    </a:lnTo>
                    <a:lnTo>
                      <a:pt x="90" y="11"/>
                    </a:lnTo>
                    <a:lnTo>
                      <a:pt x="99" y="11"/>
                    </a:lnTo>
                    <a:lnTo>
                      <a:pt x="99" y="1"/>
                    </a:lnTo>
                    <a:lnTo>
                      <a:pt x="78" y="1"/>
                    </a:lnTo>
                    <a:lnTo>
                      <a:pt x="78" y="10"/>
                    </a:lnTo>
                    <a:lnTo>
                      <a:pt x="87" y="10"/>
                    </a:lnTo>
                    <a:lnTo>
                      <a:pt x="87" y="0"/>
                    </a:lnTo>
                    <a:lnTo>
                      <a:pt x="17" y="0"/>
                    </a:lnTo>
                    <a:lnTo>
                      <a:pt x="16" y="1"/>
                    </a:lnTo>
                    <a:lnTo>
                      <a:pt x="13" y="2"/>
                    </a:lnTo>
                    <a:lnTo>
                      <a:pt x="16" y="10"/>
                    </a:lnTo>
                    <a:lnTo>
                      <a:pt x="16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6" name="Freeform 2982"/>
              <p:cNvSpPr>
                <a:spLocks/>
              </p:cNvSpPr>
              <p:nvPr/>
            </p:nvSpPr>
            <p:spPr bwMode="auto">
              <a:xfrm>
                <a:off x="3335" y="2340"/>
                <a:ext cx="111" cy="34"/>
              </a:xfrm>
              <a:custGeom>
                <a:avLst/>
                <a:gdLst>
                  <a:gd name="T0" fmla="*/ 7 w 111"/>
                  <a:gd name="T1" fmla="*/ 34 h 34"/>
                  <a:gd name="T2" fmla="*/ 17 w 111"/>
                  <a:gd name="T3" fmla="*/ 23 h 34"/>
                  <a:gd name="T4" fmla="*/ 9 w 111"/>
                  <a:gd name="T5" fmla="*/ 32 h 34"/>
                  <a:gd name="T6" fmla="*/ 25 w 111"/>
                  <a:gd name="T7" fmla="*/ 22 h 34"/>
                  <a:gd name="T8" fmla="*/ 16 w 111"/>
                  <a:gd name="T9" fmla="*/ 31 h 34"/>
                  <a:gd name="T10" fmla="*/ 26 w 111"/>
                  <a:gd name="T11" fmla="*/ 29 h 34"/>
                  <a:gd name="T12" fmla="*/ 22 w 111"/>
                  <a:gd name="T13" fmla="*/ 21 h 34"/>
                  <a:gd name="T14" fmla="*/ 32 w 111"/>
                  <a:gd name="T15" fmla="*/ 29 h 34"/>
                  <a:gd name="T16" fmla="*/ 31 w 111"/>
                  <a:gd name="T17" fmla="*/ 19 h 34"/>
                  <a:gd name="T18" fmla="*/ 44 w 111"/>
                  <a:gd name="T19" fmla="*/ 28 h 34"/>
                  <a:gd name="T20" fmla="*/ 42 w 111"/>
                  <a:gd name="T21" fmla="*/ 18 h 34"/>
                  <a:gd name="T22" fmla="*/ 58 w 111"/>
                  <a:gd name="T23" fmla="*/ 26 h 34"/>
                  <a:gd name="T24" fmla="*/ 49 w 111"/>
                  <a:gd name="T25" fmla="*/ 16 h 34"/>
                  <a:gd name="T26" fmla="*/ 67 w 111"/>
                  <a:gd name="T27" fmla="*/ 25 h 34"/>
                  <a:gd name="T28" fmla="*/ 58 w 111"/>
                  <a:gd name="T29" fmla="*/ 15 h 34"/>
                  <a:gd name="T30" fmla="*/ 70 w 111"/>
                  <a:gd name="T31" fmla="*/ 23 h 34"/>
                  <a:gd name="T32" fmla="*/ 74 w 111"/>
                  <a:gd name="T33" fmla="*/ 21 h 34"/>
                  <a:gd name="T34" fmla="*/ 68 w 111"/>
                  <a:gd name="T35" fmla="*/ 22 h 34"/>
                  <a:gd name="T36" fmla="*/ 87 w 111"/>
                  <a:gd name="T37" fmla="*/ 12 h 34"/>
                  <a:gd name="T38" fmla="*/ 79 w 111"/>
                  <a:gd name="T39" fmla="*/ 21 h 34"/>
                  <a:gd name="T40" fmla="*/ 99 w 111"/>
                  <a:gd name="T41" fmla="*/ 10 h 34"/>
                  <a:gd name="T42" fmla="*/ 90 w 111"/>
                  <a:gd name="T43" fmla="*/ 19 h 34"/>
                  <a:gd name="T44" fmla="*/ 109 w 111"/>
                  <a:gd name="T45" fmla="*/ 18 h 34"/>
                  <a:gd name="T46" fmla="*/ 105 w 111"/>
                  <a:gd name="T47" fmla="*/ 9 h 34"/>
                  <a:gd name="T48" fmla="*/ 108 w 111"/>
                  <a:gd name="T49" fmla="*/ 18 h 34"/>
                  <a:gd name="T50" fmla="*/ 102 w 111"/>
                  <a:gd name="T51" fmla="*/ 0 h 34"/>
                  <a:gd name="T52" fmla="*/ 99 w 111"/>
                  <a:gd name="T53" fmla="*/ 5 h 34"/>
                  <a:gd name="T54" fmla="*/ 103 w 111"/>
                  <a:gd name="T55" fmla="*/ 2 h 34"/>
                  <a:gd name="T56" fmla="*/ 81 w 111"/>
                  <a:gd name="T57" fmla="*/ 12 h 34"/>
                  <a:gd name="T58" fmla="*/ 90 w 111"/>
                  <a:gd name="T59" fmla="*/ 3 h 34"/>
                  <a:gd name="T60" fmla="*/ 70 w 111"/>
                  <a:gd name="T61" fmla="*/ 13 h 34"/>
                  <a:gd name="T62" fmla="*/ 79 w 111"/>
                  <a:gd name="T63" fmla="*/ 5 h 34"/>
                  <a:gd name="T64" fmla="*/ 64 w 111"/>
                  <a:gd name="T65" fmla="*/ 7 h 34"/>
                  <a:gd name="T66" fmla="*/ 67 w 111"/>
                  <a:gd name="T67" fmla="*/ 15 h 34"/>
                  <a:gd name="T68" fmla="*/ 49 w 111"/>
                  <a:gd name="T69" fmla="*/ 6 h 34"/>
                  <a:gd name="T70" fmla="*/ 58 w 111"/>
                  <a:gd name="T71" fmla="*/ 16 h 34"/>
                  <a:gd name="T72" fmla="*/ 41 w 111"/>
                  <a:gd name="T73" fmla="*/ 7 h 34"/>
                  <a:gd name="T74" fmla="*/ 49 w 111"/>
                  <a:gd name="T75" fmla="*/ 18 h 34"/>
                  <a:gd name="T76" fmla="*/ 41 w 111"/>
                  <a:gd name="T77" fmla="*/ 9 h 34"/>
                  <a:gd name="T78" fmla="*/ 36 w 111"/>
                  <a:gd name="T79" fmla="*/ 12 h 34"/>
                  <a:gd name="T80" fmla="*/ 39 w 111"/>
                  <a:gd name="T81" fmla="*/ 10 h 34"/>
                  <a:gd name="T82" fmla="*/ 28 w 111"/>
                  <a:gd name="T83" fmla="*/ 12 h 34"/>
                  <a:gd name="T84" fmla="*/ 28 w 111"/>
                  <a:gd name="T85" fmla="*/ 21 h 34"/>
                  <a:gd name="T86" fmla="*/ 19 w 111"/>
                  <a:gd name="T87" fmla="*/ 12 h 34"/>
                  <a:gd name="T88" fmla="*/ 16 w 111"/>
                  <a:gd name="T89" fmla="*/ 16 h 34"/>
                  <a:gd name="T90" fmla="*/ 20 w 111"/>
                  <a:gd name="T91" fmla="*/ 13 h 34"/>
                  <a:gd name="T92" fmla="*/ 7 w 111"/>
                  <a:gd name="T93" fmla="*/ 23 h 34"/>
                  <a:gd name="T94" fmla="*/ 16 w 111"/>
                  <a:gd name="T95" fmla="*/ 15 h 34"/>
                  <a:gd name="T96" fmla="*/ 0 w 111"/>
                  <a:gd name="T97" fmla="*/ 25 h 34"/>
                  <a:gd name="T98" fmla="*/ 9 w 111"/>
                  <a:gd name="T99" fmla="*/ 1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1" h="34">
                    <a:moveTo>
                      <a:pt x="7" y="16"/>
                    </a:moveTo>
                    <a:lnTo>
                      <a:pt x="7" y="34"/>
                    </a:lnTo>
                    <a:lnTo>
                      <a:pt x="17" y="34"/>
                    </a:lnTo>
                    <a:lnTo>
                      <a:pt x="17" y="23"/>
                    </a:lnTo>
                    <a:lnTo>
                      <a:pt x="9" y="23"/>
                    </a:lnTo>
                    <a:lnTo>
                      <a:pt x="9" y="32"/>
                    </a:lnTo>
                    <a:lnTo>
                      <a:pt x="25" y="32"/>
                    </a:lnTo>
                    <a:lnTo>
                      <a:pt x="25" y="22"/>
                    </a:lnTo>
                    <a:lnTo>
                      <a:pt x="16" y="22"/>
                    </a:lnTo>
                    <a:lnTo>
                      <a:pt x="16" y="31"/>
                    </a:lnTo>
                    <a:lnTo>
                      <a:pt x="23" y="31"/>
                    </a:lnTo>
                    <a:lnTo>
                      <a:pt x="26" y="29"/>
                    </a:lnTo>
                    <a:lnTo>
                      <a:pt x="28" y="28"/>
                    </a:lnTo>
                    <a:lnTo>
                      <a:pt x="22" y="21"/>
                    </a:lnTo>
                    <a:lnTo>
                      <a:pt x="22" y="29"/>
                    </a:lnTo>
                    <a:lnTo>
                      <a:pt x="32" y="29"/>
                    </a:lnTo>
                    <a:lnTo>
                      <a:pt x="35" y="28"/>
                    </a:lnTo>
                    <a:lnTo>
                      <a:pt x="31" y="19"/>
                    </a:lnTo>
                    <a:lnTo>
                      <a:pt x="31" y="28"/>
                    </a:lnTo>
                    <a:lnTo>
                      <a:pt x="44" y="28"/>
                    </a:lnTo>
                    <a:lnTo>
                      <a:pt x="47" y="26"/>
                    </a:lnTo>
                    <a:lnTo>
                      <a:pt x="42" y="18"/>
                    </a:lnTo>
                    <a:lnTo>
                      <a:pt x="42" y="26"/>
                    </a:lnTo>
                    <a:lnTo>
                      <a:pt x="58" y="26"/>
                    </a:lnTo>
                    <a:lnTo>
                      <a:pt x="58" y="16"/>
                    </a:lnTo>
                    <a:lnTo>
                      <a:pt x="49" y="16"/>
                    </a:lnTo>
                    <a:lnTo>
                      <a:pt x="49" y="25"/>
                    </a:lnTo>
                    <a:lnTo>
                      <a:pt x="67" y="25"/>
                    </a:lnTo>
                    <a:lnTo>
                      <a:pt x="67" y="15"/>
                    </a:lnTo>
                    <a:lnTo>
                      <a:pt x="58" y="15"/>
                    </a:lnTo>
                    <a:lnTo>
                      <a:pt x="58" y="23"/>
                    </a:lnTo>
                    <a:lnTo>
                      <a:pt x="70" y="23"/>
                    </a:lnTo>
                    <a:lnTo>
                      <a:pt x="73" y="22"/>
                    </a:lnTo>
                    <a:lnTo>
                      <a:pt x="74" y="21"/>
                    </a:lnTo>
                    <a:lnTo>
                      <a:pt x="68" y="13"/>
                    </a:lnTo>
                    <a:lnTo>
                      <a:pt x="68" y="22"/>
                    </a:lnTo>
                    <a:lnTo>
                      <a:pt x="87" y="22"/>
                    </a:lnTo>
                    <a:lnTo>
                      <a:pt x="87" y="12"/>
                    </a:lnTo>
                    <a:lnTo>
                      <a:pt x="79" y="12"/>
                    </a:lnTo>
                    <a:lnTo>
                      <a:pt x="79" y="21"/>
                    </a:lnTo>
                    <a:lnTo>
                      <a:pt x="99" y="21"/>
                    </a:lnTo>
                    <a:lnTo>
                      <a:pt x="99" y="10"/>
                    </a:lnTo>
                    <a:lnTo>
                      <a:pt x="90" y="10"/>
                    </a:lnTo>
                    <a:lnTo>
                      <a:pt x="90" y="19"/>
                    </a:lnTo>
                    <a:lnTo>
                      <a:pt x="106" y="19"/>
                    </a:lnTo>
                    <a:lnTo>
                      <a:pt x="109" y="18"/>
                    </a:lnTo>
                    <a:lnTo>
                      <a:pt x="111" y="16"/>
                    </a:lnTo>
                    <a:lnTo>
                      <a:pt x="105" y="9"/>
                    </a:lnTo>
                    <a:lnTo>
                      <a:pt x="105" y="18"/>
                    </a:lnTo>
                    <a:lnTo>
                      <a:pt x="108" y="18"/>
                    </a:lnTo>
                    <a:lnTo>
                      <a:pt x="108" y="0"/>
                    </a:lnTo>
                    <a:lnTo>
                      <a:pt x="102" y="0"/>
                    </a:lnTo>
                    <a:lnTo>
                      <a:pt x="100" y="3"/>
                    </a:lnTo>
                    <a:lnTo>
                      <a:pt x="99" y="5"/>
                    </a:lnTo>
                    <a:lnTo>
                      <a:pt x="103" y="10"/>
                    </a:lnTo>
                    <a:lnTo>
                      <a:pt x="103" y="2"/>
                    </a:lnTo>
                    <a:lnTo>
                      <a:pt x="81" y="2"/>
                    </a:lnTo>
                    <a:lnTo>
                      <a:pt x="81" y="12"/>
                    </a:lnTo>
                    <a:lnTo>
                      <a:pt x="90" y="12"/>
                    </a:lnTo>
                    <a:lnTo>
                      <a:pt x="90" y="3"/>
                    </a:lnTo>
                    <a:lnTo>
                      <a:pt x="70" y="3"/>
                    </a:lnTo>
                    <a:lnTo>
                      <a:pt x="70" y="13"/>
                    </a:lnTo>
                    <a:lnTo>
                      <a:pt x="79" y="13"/>
                    </a:lnTo>
                    <a:lnTo>
                      <a:pt x="79" y="5"/>
                    </a:lnTo>
                    <a:lnTo>
                      <a:pt x="65" y="5"/>
                    </a:lnTo>
                    <a:lnTo>
                      <a:pt x="64" y="7"/>
                    </a:lnTo>
                    <a:lnTo>
                      <a:pt x="63" y="9"/>
                    </a:lnTo>
                    <a:lnTo>
                      <a:pt x="67" y="15"/>
                    </a:lnTo>
                    <a:lnTo>
                      <a:pt x="67" y="6"/>
                    </a:lnTo>
                    <a:lnTo>
                      <a:pt x="49" y="6"/>
                    </a:lnTo>
                    <a:lnTo>
                      <a:pt x="49" y="16"/>
                    </a:lnTo>
                    <a:lnTo>
                      <a:pt x="58" y="16"/>
                    </a:lnTo>
                    <a:lnTo>
                      <a:pt x="58" y="7"/>
                    </a:lnTo>
                    <a:lnTo>
                      <a:pt x="41" y="7"/>
                    </a:lnTo>
                    <a:lnTo>
                      <a:pt x="41" y="18"/>
                    </a:lnTo>
                    <a:lnTo>
                      <a:pt x="49" y="18"/>
                    </a:lnTo>
                    <a:lnTo>
                      <a:pt x="49" y="9"/>
                    </a:lnTo>
                    <a:lnTo>
                      <a:pt x="41" y="9"/>
                    </a:lnTo>
                    <a:lnTo>
                      <a:pt x="39" y="10"/>
                    </a:lnTo>
                    <a:lnTo>
                      <a:pt x="36" y="12"/>
                    </a:lnTo>
                    <a:lnTo>
                      <a:pt x="39" y="19"/>
                    </a:lnTo>
                    <a:lnTo>
                      <a:pt x="39" y="10"/>
                    </a:lnTo>
                    <a:lnTo>
                      <a:pt x="29" y="10"/>
                    </a:lnTo>
                    <a:lnTo>
                      <a:pt x="28" y="12"/>
                    </a:lnTo>
                    <a:lnTo>
                      <a:pt x="25" y="13"/>
                    </a:lnTo>
                    <a:lnTo>
                      <a:pt x="28" y="21"/>
                    </a:lnTo>
                    <a:lnTo>
                      <a:pt x="28" y="12"/>
                    </a:lnTo>
                    <a:lnTo>
                      <a:pt x="19" y="12"/>
                    </a:lnTo>
                    <a:lnTo>
                      <a:pt x="17" y="15"/>
                    </a:lnTo>
                    <a:lnTo>
                      <a:pt x="16" y="16"/>
                    </a:lnTo>
                    <a:lnTo>
                      <a:pt x="20" y="22"/>
                    </a:lnTo>
                    <a:lnTo>
                      <a:pt x="20" y="13"/>
                    </a:lnTo>
                    <a:lnTo>
                      <a:pt x="7" y="13"/>
                    </a:lnTo>
                    <a:lnTo>
                      <a:pt x="7" y="23"/>
                    </a:lnTo>
                    <a:lnTo>
                      <a:pt x="16" y="23"/>
                    </a:lnTo>
                    <a:lnTo>
                      <a:pt x="16" y="15"/>
                    </a:lnTo>
                    <a:lnTo>
                      <a:pt x="0" y="15"/>
                    </a:lnTo>
                    <a:lnTo>
                      <a:pt x="0" y="25"/>
                    </a:lnTo>
                    <a:lnTo>
                      <a:pt x="9" y="25"/>
                    </a:lnTo>
                    <a:lnTo>
                      <a:pt x="9" y="16"/>
                    </a:lnTo>
                    <a:lnTo>
                      <a:pt x="7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7" name="Freeform 2983"/>
              <p:cNvSpPr>
                <a:spLocks/>
              </p:cNvSpPr>
              <p:nvPr/>
            </p:nvSpPr>
            <p:spPr bwMode="auto">
              <a:xfrm>
                <a:off x="3443" y="2339"/>
                <a:ext cx="112" cy="22"/>
              </a:xfrm>
              <a:custGeom>
                <a:avLst/>
                <a:gdLst>
                  <a:gd name="T0" fmla="*/ 0 w 112"/>
                  <a:gd name="T1" fmla="*/ 1 h 22"/>
                  <a:gd name="T2" fmla="*/ 0 w 112"/>
                  <a:gd name="T3" fmla="*/ 19 h 22"/>
                  <a:gd name="T4" fmla="*/ 23 w 112"/>
                  <a:gd name="T5" fmla="*/ 19 h 22"/>
                  <a:gd name="T6" fmla="*/ 23 w 112"/>
                  <a:gd name="T7" fmla="*/ 8 h 22"/>
                  <a:gd name="T8" fmla="*/ 14 w 112"/>
                  <a:gd name="T9" fmla="*/ 8 h 22"/>
                  <a:gd name="T10" fmla="*/ 14 w 112"/>
                  <a:gd name="T11" fmla="*/ 17 h 22"/>
                  <a:gd name="T12" fmla="*/ 78 w 112"/>
                  <a:gd name="T13" fmla="*/ 17 h 22"/>
                  <a:gd name="T14" fmla="*/ 78 w 112"/>
                  <a:gd name="T15" fmla="*/ 8 h 22"/>
                  <a:gd name="T16" fmla="*/ 74 w 112"/>
                  <a:gd name="T17" fmla="*/ 16 h 22"/>
                  <a:gd name="T18" fmla="*/ 77 w 112"/>
                  <a:gd name="T19" fmla="*/ 19 h 22"/>
                  <a:gd name="T20" fmla="*/ 93 w 112"/>
                  <a:gd name="T21" fmla="*/ 19 h 22"/>
                  <a:gd name="T22" fmla="*/ 93 w 112"/>
                  <a:gd name="T23" fmla="*/ 10 h 22"/>
                  <a:gd name="T24" fmla="*/ 88 w 112"/>
                  <a:gd name="T25" fmla="*/ 17 h 22"/>
                  <a:gd name="T26" fmla="*/ 91 w 112"/>
                  <a:gd name="T27" fmla="*/ 20 h 22"/>
                  <a:gd name="T28" fmla="*/ 104 w 112"/>
                  <a:gd name="T29" fmla="*/ 20 h 22"/>
                  <a:gd name="T30" fmla="*/ 104 w 112"/>
                  <a:gd name="T31" fmla="*/ 11 h 22"/>
                  <a:gd name="T32" fmla="*/ 100 w 112"/>
                  <a:gd name="T33" fmla="*/ 19 h 22"/>
                  <a:gd name="T34" fmla="*/ 103 w 112"/>
                  <a:gd name="T35" fmla="*/ 22 h 22"/>
                  <a:gd name="T36" fmla="*/ 110 w 112"/>
                  <a:gd name="T37" fmla="*/ 22 h 22"/>
                  <a:gd name="T38" fmla="*/ 110 w 112"/>
                  <a:gd name="T39" fmla="*/ 4 h 22"/>
                  <a:gd name="T40" fmla="*/ 106 w 112"/>
                  <a:gd name="T41" fmla="*/ 4 h 22"/>
                  <a:gd name="T42" fmla="*/ 106 w 112"/>
                  <a:gd name="T43" fmla="*/ 13 h 22"/>
                  <a:gd name="T44" fmla="*/ 112 w 112"/>
                  <a:gd name="T45" fmla="*/ 7 h 22"/>
                  <a:gd name="T46" fmla="*/ 107 w 112"/>
                  <a:gd name="T47" fmla="*/ 3 h 22"/>
                  <a:gd name="T48" fmla="*/ 94 w 112"/>
                  <a:gd name="T49" fmla="*/ 3 h 22"/>
                  <a:gd name="T50" fmla="*/ 94 w 112"/>
                  <a:gd name="T51" fmla="*/ 11 h 22"/>
                  <a:gd name="T52" fmla="*/ 100 w 112"/>
                  <a:gd name="T53" fmla="*/ 6 h 22"/>
                  <a:gd name="T54" fmla="*/ 96 w 112"/>
                  <a:gd name="T55" fmla="*/ 1 h 22"/>
                  <a:gd name="T56" fmla="*/ 80 w 112"/>
                  <a:gd name="T57" fmla="*/ 1 h 22"/>
                  <a:gd name="T58" fmla="*/ 80 w 112"/>
                  <a:gd name="T59" fmla="*/ 10 h 22"/>
                  <a:gd name="T60" fmla="*/ 85 w 112"/>
                  <a:gd name="T61" fmla="*/ 4 h 22"/>
                  <a:gd name="T62" fmla="*/ 81 w 112"/>
                  <a:gd name="T63" fmla="*/ 0 h 22"/>
                  <a:gd name="T64" fmla="*/ 5 w 112"/>
                  <a:gd name="T65" fmla="*/ 0 h 22"/>
                  <a:gd name="T66" fmla="*/ 5 w 112"/>
                  <a:gd name="T67" fmla="*/ 10 h 22"/>
                  <a:gd name="T68" fmla="*/ 14 w 112"/>
                  <a:gd name="T69" fmla="*/ 10 h 22"/>
                  <a:gd name="T70" fmla="*/ 14 w 112"/>
                  <a:gd name="T71" fmla="*/ 1 h 22"/>
                  <a:gd name="T72" fmla="*/ 4 w 112"/>
                  <a:gd name="T73" fmla="*/ 1 h 22"/>
                  <a:gd name="T74" fmla="*/ 0 w 112"/>
                  <a:gd name="T75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2" h="22">
                    <a:moveTo>
                      <a:pt x="0" y="1"/>
                    </a:moveTo>
                    <a:lnTo>
                      <a:pt x="0" y="19"/>
                    </a:lnTo>
                    <a:lnTo>
                      <a:pt x="23" y="19"/>
                    </a:lnTo>
                    <a:lnTo>
                      <a:pt x="23" y="8"/>
                    </a:lnTo>
                    <a:lnTo>
                      <a:pt x="14" y="8"/>
                    </a:lnTo>
                    <a:lnTo>
                      <a:pt x="14" y="17"/>
                    </a:lnTo>
                    <a:lnTo>
                      <a:pt x="78" y="17"/>
                    </a:lnTo>
                    <a:lnTo>
                      <a:pt x="78" y="8"/>
                    </a:lnTo>
                    <a:lnTo>
                      <a:pt x="74" y="16"/>
                    </a:lnTo>
                    <a:lnTo>
                      <a:pt x="77" y="19"/>
                    </a:lnTo>
                    <a:lnTo>
                      <a:pt x="93" y="19"/>
                    </a:lnTo>
                    <a:lnTo>
                      <a:pt x="93" y="10"/>
                    </a:lnTo>
                    <a:lnTo>
                      <a:pt x="88" y="17"/>
                    </a:lnTo>
                    <a:lnTo>
                      <a:pt x="91" y="20"/>
                    </a:lnTo>
                    <a:lnTo>
                      <a:pt x="104" y="20"/>
                    </a:lnTo>
                    <a:lnTo>
                      <a:pt x="104" y="11"/>
                    </a:lnTo>
                    <a:lnTo>
                      <a:pt x="100" y="19"/>
                    </a:lnTo>
                    <a:lnTo>
                      <a:pt x="103" y="22"/>
                    </a:lnTo>
                    <a:lnTo>
                      <a:pt x="110" y="22"/>
                    </a:lnTo>
                    <a:lnTo>
                      <a:pt x="110" y="4"/>
                    </a:lnTo>
                    <a:lnTo>
                      <a:pt x="106" y="4"/>
                    </a:lnTo>
                    <a:lnTo>
                      <a:pt x="106" y="13"/>
                    </a:lnTo>
                    <a:lnTo>
                      <a:pt x="112" y="7"/>
                    </a:lnTo>
                    <a:lnTo>
                      <a:pt x="107" y="3"/>
                    </a:lnTo>
                    <a:lnTo>
                      <a:pt x="94" y="3"/>
                    </a:lnTo>
                    <a:lnTo>
                      <a:pt x="94" y="11"/>
                    </a:lnTo>
                    <a:lnTo>
                      <a:pt x="100" y="6"/>
                    </a:lnTo>
                    <a:lnTo>
                      <a:pt x="96" y="1"/>
                    </a:lnTo>
                    <a:lnTo>
                      <a:pt x="80" y="1"/>
                    </a:lnTo>
                    <a:lnTo>
                      <a:pt x="80" y="10"/>
                    </a:lnTo>
                    <a:lnTo>
                      <a:pt x="85" y="4"/>
                    </a:lnTo>
                    <a:lnTo>
                      <a:pt x="81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14" y="10"/>
                    </a:lnTo>
                    <a:lnTo>
                      <a:pt x="14" y="1"/>
                    </a:lnTo>
                    <a:lnTo>
                      <a:pt x="4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8" name="Freeform 2984"/>
              <p:cNvSpPr>
                <a:spLocks/>
              </p:cNvSpPr>
              <p:nvPr/>
            </p:nvSpPr>
            <p:spPr bwMode="auto">
              <a:xfrm>
                <a:off x="3553" y="2343"/>
                <a:ext cx="135" cy="36"/>
              </a:xfrm>
              <a:custGeom>
                <a:avLst/>
                <a:gdLst>
                  <a:gd name="T0" fmla="*/ 0 w 135"/>
                  <a:gd name="T1" fmla="*/ 18 h 36"/>
                  <a:gd name="T2" fmla="*/ 3 w 135"/>
                  <a:gd name="T3" fmla="*/ 9 h 36"/>
                  <a:gd name="T4" fmla="*/ 3 w 135"/>
                  <a:gd name="T5" fmla="*/ 19 h 36"/>
                  <a:gd name="T6" fmla="*/ 13 w 135"/>
                  <a:gd name="T7" fmla="*/ 10 h 36"/>
                  <a:gd name="T8" fmla="*/ 12 w 135"/>
                  <a:gd name="T9" fmla="*/ 20 h 36"/>
                  <a:gd name="T10" fmla="*/ 19 w 135"/>
                  <a:gd name="T11" fmla="*/ 12 h 36"/>
                  <a:gd name="T12" fmla="*/ 18 w 135"/>
                  <a:gd name="T13" fmla="*/ 22 h 36"/>
                  <a:gd name="T14" fmla="*/ 26 w 135"/>
                  <a:gd name="T15" fmla="*/ 13 h 36"/>
                  <a:gd name="T16" fmla="*/ 18 w 135"/>
                  <a:gd name="T17" fmla="*/ 23 h 36"/>
                  <a:gd name="T18" fmla="*/ 32 w 135"/>
                  <a:gd name="T19" fmla="*/ 15 h 36"/>
                  <a:gd name="T20" fmla="*/ 23 w 135"/>
                  <a:gd name="T21" fmla="*/ 25 h 36"/>
                  <a:gd name="T22" fmla="*/ 61 w 135"/>
                  <a:gd name="T23" fmla="*/ 16 h 36"/>
                  <a:gd name="T24" fmla="*/ 61 w 135"/>
                  <a:gd name="T25" fmla="*/ 26 h 36"/>
                  <a:gd name="T26" fmla="*/ 77 w 135"/>
                  <a:gd name="T27" fmla="*/ 18 h 36"/>
                  <a:gd name="T28" fmla="*/ 69 w 135"/>
                  <a:gd name="T29" fmla="*/ 28 h 36"/>
                  <a:gd name="T30" fmla="*/ 87 w 135"/>
                  <a:gd name="T31" fmla="*/ 19 h 36"/>
                  <a:gd name="T32" fmla="*/ 86 w 135"/>
                  <a:gd name="T33" fmla="*/ 29 h 36"/>
                  <a:gd name="T34" fmla="*/ 96 w 135"/>
                  <a:gd name="T35" fmla="*/ 20 h 36"/>
                  <a:gd name="T36" fmla="*/ 96 w 135"/>
                  <a:gd name="T37" fmla="*/ 31 h 36"/>
                  <a:gd name="T38" fmla="*/ 103 w 135"/>
                  <a:gd name="T39" fmla="*/ 22 h 36"/>
                  <a:gd name="T40" fmla="*/ 103 w 135"/>
                  <a:gd name="T41" fmla="*/ 32 h 36"/>
                  <a:gd name="T42" fmla="*/ 114 w 135"/>
                  <a:gd name="T43" fmla="*/ 23 h 36"/>
                  <a:gd name="T44" fmla="*/ 112 w 135"/>
                  <a:gd name="T45" fmla="*/ 34 h 36"/>
                  <a:gd name="T46" fmla="*/ 119 w 135"/>
                  <a:gd name="T47" fmla="*/ 25 h 36"/>
                  <a:gd name="T48" fmla="*/ 119 w 135"/>
                  <a:gd name="T49" fmla="*/ 35 h 36"/>
                  <a:gd name="T50" fmla="*/ 127 w 135"/>
                  <a:gd name="T51" fmla="*/ 26 h 36"/>
                  <a:gd name="T52" fmla="*/ 118 w 135"/>
                  <a:gd name="T53" fmla="*/ 36 h 36"/>
                  <a:gd name="T54" fmla="*/ 130 w 135"/>
                  <a:gd name="T55" fmla="*/ 19 h 36"/>
                  <a:gd name="T56" fmla="*/ 127 w 135"/>
                  <a:gd name="T57" fmla="*/ 28 h 36"/>
                  <a:gd name="T58" fmla="*/ 135 w 135"/>
                  <a:gd name="T59" fmla="*/ 18 h 36"/>
                  <a:gd name="T60" fmla="*/ 122 w 135"/>
                  <a:gd name="T61" fmla="*/ 26 h 36"/>
                  <a:gd name="T62" fmla="*/ 124 w 135"/>
                  <a:gd name="T63" fmla="*/ 18 h 36"/>
                  <a:gd name="T64" fmla="*/ 115 w 135"/>
                  <a:gd name="T65" fmla="*/ 16 h 36"/>
                  <a:gd name="T66" fmla="*/ 121 w 135"/>
                  <a:gd name="T67" fmla="*/ 19 h 36"/>
                  <a:gd name="T68" fmla="*/ 106 w 135"/>
                  <a:gd name="T69" fmla="*/ 15 h 36"/>
                  <a:gd name="T70" fmla="*/ 111 w 135"/>
                  <a:gd name="T71" fmla="*/ 16 h 36"/>
                  <a:gd name="T72" fmla="*/ 106 w 135"/>
                  <a:gd name="T73" fmla="*/ 13 h 36"/>
                  <a:gd name="T74" fmla="*/ 99 w 135"/>
                  <a:gd name="T75" fmla="*/ 22 h 36"/>
                  <a:gd name="T76" fmla="*/ 101 w 135"/>
                  <a:gd name="T77" fmla="*/ 13 h 36"/>
                  <a:gd name="T78" fmla="*/ 89 w 135"/>
                  <a:gd name="T79" fmla="*/ 12 h 36"/>
                  <a:gd name="T80" fmla="*/ 95 w 135"/>
                  <a:gd name="T81" fmla="*/ 15 h 36"/>
                  <a:gd name="T82" fmla="*/ 77 w 135"/>
                  <a:gd name="T83" fmla="*/ 10 h 36"/>
                  <a:gd name="T84" fmla="*/ 86 w 135"/>
                  <a:gd name="T85" fmla="*/ 19 h 36"/>
                  <a:gd name="T86" fmla="*/ 64 w 135"/>
                  <a:gd name="T87" fmla="*/ 9 h 36"/>
                  <a:gd name="T88" fmla="*/ 69 w 135"/>
                  <a:gd name="T89" fmla="*/ 10 h 36"/>
                  <a:gd name="T90" fmla="*/ 64 w 135"/>
                  <a:gd name="T91" fmla="*/ 7 h 36"/>
                  <a:gd name="T92" fmla="*/ 32 w 135"/>
                  <a:gd name="T93" fmla="*/ 16 h 36"/>
                  <a:gd name="T94" fmla="*/ 41 w 135"/>
                  <a:gd name="T95" fmla="*/ 6 h 36"/>
                  <a:gd name="T96" fmla="*/ 26 w 135"/>
                  <a:gd name="T97" fmla="*/ 15 h 36"/>
                  <a:gd name="T98" fmla="*/ 35 w 135"/>
                  <a:gd name="T99" fmla="*/ 4 h 36"/>
                  <a:gd name="T100" fmla="*/ 21 w 135"/>
                  <a:gd name="T101" fmla="*/ 13 h 36"/>
                  <a:gd name="T102" fmla="*/ 22 w 135"/>
                  <a:gd name="T103" fmla="*/ 3 h 36"/>
                  <a:gd name="T104" fmla="*/ 15 w 135"/>
                  <a:gd name="T105" fmla="*/ 12 h 36"/>
                  <a:gd name="T106" fmla="*/ 16 w 135"/>
                  <a:gd name="T107" fmla="*/ 2 h 36"/>
                  <a:gd name="T108" fmla="*/ 6 w 135"/>
                  <a:gd name="T109" fmla="*/ 10 h 36"/>
                  <a:gd name="T110" fmla="*/ 7 w 135"/>
                  <a:gd name="T111" fmla="*/ 2 h 36"/>
                  <a:gd name="T112" fmla="*/ 2 w 135"/>
                  <a:gd name="T1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5" h="36">
                    <a:moveTo>
                      <a:pt x="0" y="0"/>
                    </a:moveTo>
                    <a:lnTo>
                      <a:pt x="0" y="18"/>
                    </a:lnTo>
                    <a:lnTo>
                      <a:pt x="3" y="18"/>
                    </a:lnTo>
                    <a:lnTo>
                      <a:pt x="3" y="9"/>
                    </a:lnTo>
                    <a:lnTo>
                      <a:pt x="0" y="18"/>
                    </a:lnTo>
                    <a:lnTo>
                      <a:pt x="3" y="19"/>
                    </a:lnTo>
                    <a:lnTo>
                      <a:pt x="13" y="19"/>
                    </a:lnTo>
                    <a:lnTo>
                      <a:pt x="13" y="10"/>
                    </a:lnTo>
                    <a:lnTo>
                      <a:pt x="9" y="18"/>
                    </a:lnTo>
                    <a:lnTo>
                      <a:pt x="12" y="20"/>
                    </a:lnTo>
                    <a:lnTo>
                      <a:pt x="19" y="20"/>
                    </a:lnTo>
                    <a:lnTo>
                      <a:pt x="19" y="12"/>
                    </a:lnTo>
                    <a:lnTo>
                      <a:pt x="15" y="19"/>
                    </a:lnTo>
                    <a:lnTo>
                      <a:pt x="18" y="22"/>
                    </a:lnTo>
                    <a:lnTo>
                      <a:pt x="26" y="22"/>
                    </a:lnTo>
                    <a:lnTo>
                      <a:pt x="26" y="13"/>
                    </a:lnTo>
                    <a:lnTo>
                      <a:pt x="18" y="13"/>
                    </a:lnTo>
                    <a:lnTo>
                      <a:pt x="18" y="23"/>
                    </a:lnTo>
                    <a:lnTo>
                      <a:pt x="32" y="23"/>
                    </a:lnTo>
                    <a:lnTo>
                      <a:pt x="32" y="15"/>
                    </a:lnTo>
                    <a:lnTo>
                      <a:pt x="23" y="15"/>
                    </a:lnTo>
                    <a:lnTo>
                      <a:pt x="23" y="25"/>
                    </a:lnTo>
                    <a:lnTo>
                      <a:pt x="61" y="25"/>
                    </a:lnTo>
                    <a:lnTo>
                      <a:pt x="61" y="16"/>
                    </a:lnTo>
                    <a:lnTo>
                      <a:pt x="58" y="25"/>
                    </a:lnTo>
                    <a:lnTo>
                      <a:pt x="61" y="26"/>
                    </a:lnTo>
                    <a:lnTo>
                      <a:pt x="77" y="26"/>
                    </a:lnTo>
                    <a:lnTo>
                      <a:pt x="77" y="18"/>
                    </a:lnTo>
                    <a:lnTo>
                      <a:pt x="69" y="18"/>
                    </a:lnTo>
                    <a:lnTo>
                      <a:pt x="69" y="28"/>
                    </a:lnTo>
                    <a:lnTo>
                      <a:pt x="87" y="28"/>
                    </a:lnTo>
                    <a:lnTo>
                      <a:pt x="87" y="19"/>
                    </a:lnTo>
                    <a:lnTo>
                      <a:pt x="83" y="26"/>
                    </a:lnTo>
                    <a:lnTo>
                      <a:pt x="86" y="29"/>
                    </a:lnTo>
                    <a:lnTo>
                      <a:pt x="96" y="29"/>
                    </a:lnTo>
                    <a:lnTo>
                      <a:pt x="96" y="20"/>
                    </a:lnTo>
                    <a:lnTo>
                      <a:pt x="93" y="29"/>
                    </a:lnTo>
                    <a:lnTo>
                      <a:pt x="96" y="31"/>
                    </a:lnTo>
                    <a:lnTo>
                      <a:pt x="103" y="31"/>
                    </a:lnTo>
                    <a:lnTo>
                      <a:pt x="103" y="22"/>
                    </a:lnTo>
                    <a:lnTo>
                      <a:pt x="101" y="31"/>
                    </a:lnTo>
                    <a:lnTo>
                      <a:pt x="103" y="32"/>
                    </a:lnTo>
                    <a:lnTo>
                      <a:pt x="114" y="32"/>
                    </a:lnTo>
                    <a:lnTo>
                      <a:pt x="114" y="23"/>
                    </a:lnTo>
                    <a:lnTo>
                      <a:pt x="109" y="31"/>
                    </a:lnTo>
                    <a:lnTo>
                      <a:pt x="112" y="34"/>
                    </a:lnTo>
                    <a:lnTo>
                      <a:pt x="119" y="34"/>
                    </a:lnTo>
                    <a:lnTo>
                      <a:pt x="119" y="25"/>
                    </a:lnTo>
                    <a:lnTo>
                      <a:pt x="117" y="34"/>
                    </a:lnTo>
                    <a:lnTo>
                      <a:pt x="119" y="35"/>
                    </a:lnTo>
                    <a:lnTo>
                      <a:pt x="127" y="35"/>
                    </a:lnTo>
                    <a:lnTo>
                      <a:pt x="127" y="26"/>
                    </a:lnTo>
                    <a:lnTo>
                      <a:pt x="118" y="26"/>
                    </a:lnTo>
                    <a:lnTo>
                      <a:pt x="118" y="36"/>
                    </a:lnTo>
                    <a:lnTo>
                      <a:pt x="130" y="36"/>
                    </a:lnTo>
                    <a:lnTo>
                      <a:pt x="130" y="19"/>
                    </a:lnTo>
                    <a:lnTo>
                      <a:pt x="127" y="19"/>
                    </a:lnTo>
                    <a:lnTo>
                      <a:pt x="127" y="28"/>
                    </a:lnTo>
                    <a:lnTo>
                      <a:pt x="135" y="28"/>
                    </a:lnTo>
                    <a:lnTo>
                      <a:pt x="135" y="18"/>
                    </a:lnTo>
                    <a:lnTo>
                      <a:pt x="122" y="18"/>
                    </a:lnTo>
                    <a:lnTo>
                      <a:pt x="122" y="26"/>
                    </a:lnTo>
                    <a:lnTo>
                      <a:pt x="127" y="19"/>
                    </a:lnTo>
                    <a:lnTo>
                      <a:pt x="124" y="18"/>
                    </a:lnTo>
                    <a:lnTo>
                      <a:pt x="122" y="16"/>
                    </a:lnTo>
                    <a:lnTo>
                      <a:pt x="115" y="16"/>
                    </a:lnTo>
                    <a:lnTo>
                      <a:pt x="115" y="25"/>
                    </a:lnTo>
                    <a:lnTo>
                      <a:pt x="121" y="19"/>
                    </a:lnTo>
                    <a:lnTo>
                      <a:pt x="117" y="15"/>
                    </a:lnTo>
                    <a:lnTo>
                      <a:pt x="106" y="15"/>
                    </a:lnTo>
                    <a:lnTo>
                      <a:pt x="106" y="23"/>
                    </a:lnTo>
                    <a:lnTo>
                      <a:pt x="111" y="16"/>
                    </a:lnTo>
                    <a:lnTo>
                      <a:pt x="108" y="15"/>
                    </a:lnTo>
                    <a:lnTo>
                      <a:pt x="106" y="13"/>
                    </a:lnTo>
                    <a:lnTo>
                      <a:pt x="99" y="13"/>
                    </a:lnTo>
                    <a:lnTo>
                      <a:pt x="99" y="22"/>
                    </a:lnTo>
                    <a:lnTo>
                      <a:pt x="103" y="15"/>
                    </a:lnTo>
                    <a:lnTo>
                      <a:pt x="101" y="13"/>
                    </a:lnTo>
                    <a:lnTo>
                      <a:pt x="99" y="12"/>
                    </a:lnTo>
                    <a:lnTo>
                      <a:pt x="89" y="12"/>
                    </a:lnTo>
                    <a:lnTo>
                      <a:pt x="89" y="20"/>
                    </a:lnTo>
                    <a:lnTo>
                      <a:pt x="95" y="15"/>
                    </a:lnTo>
                    <a:lnTo>
                      <a:pt x="90" y="10"/>
                    </a:lnTo>
                    <a:lnTo>
                      <a:pt x="77" y="10"/>
                    </a:lnTo>
                    <a:lnTo>
                      <a:pt x="77" y="19"/>
                    </a:lnTo>
                    <a:lnTo>
                      <a:pt x="86" y="19"/>
                    </a:lnTo>
                    <a:lnTo>
                      <a:pt x="86" y="9"/>
                    </a:lnTo>
                    <a:lnTo>
                      <a:pt x="64" y="9"/>
                    </a:lnTo>
                    <a:lnTo>
                      <a:pt x="64" y="18"/>
                    </a:lnTo>
                    <a:lnTo>
                      <a:pt x="69" y="10"/>
                    </a:lnTo>
                    <a:lnTo>
                      <a:pt x="66" y="9"/>
                    </a:lnTo>
                    <a:lnTo>
                      <a:pt x="64" y="7"/>
                    </a:lnTo>
                    <a:lnTo>
                      <a:pt x="32" y="7"/>
                    </a:lnTo>
                    <a:lnTo>
                      <a:pt x="32" y="16"/>
                    </a:lnTo>
                    <a:lnTo>
                      <a:pt x="41" y="16"/>
                    </a:lnTo>
                    <a:lnTo>
                      <a:pt x="41" y="6"/>
                    </a:lnTo>
                    <a:lnTo>
                      <a:pt x="26" y="6"/>
                    </a:lnTo>
                    <a:lnTo>
                      <a:pt x="26" y="15"/>
                    </a:lnTo>
                    <a:lnTo>
                      <a:pt x="35" y="15"/>
                    </a:lnTo>
                    <a:lnTo>
                      <a:pt x="35" y="4"/>
                    </a:lnTo>
                    <a:lnTo>
                      <a:pt x="21" y="4"/>
                    </a:lnTo>
                    <a:lnTo>
                      <a:pt x="21" y="13"/>
                    </a:lnTo>
                    <a:lnTo>
                      <a:pt x="26" y="7"/>
                    </a:lnTo>
                    <a:lnTo>
                      <a:pt x="22" y="3"/>
                    </a:lnTo>
                    <a:lnTo>
                      <a:pt x="15" y="3"/>
                    </a:lnTo>
                    <a:lnTo>
                      <a:pt x="15" y="12"/>
                    </a:lnTo>
                    <a:lnTo>
                      <a:pt x="21" y="6"/>
                    </a:lnTo>
                    <a:lnTo>
                      <a:pt x="16" y="2"/>
                    </a:lnTo>
                    <a:lnTo>
                      <a:pt x="6" y="2"/>
                    </a:lnTo>
                    <a:lnTo>
                      <a:pt x="6" y="10"/>
                    </a:lnTo>
                    <a:lnTo>
                      <a:pt x="10" y="3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9" name="Freeform 2985"/>
              <p:cNvSpPr>
                <a:spLocks/>
              </p:cNvSpPr>
              <p:nvPr/>
            </p:nvSpPr>
            <p:spPr bwMode="auto">
              <a:xfrm>
                <a:off x="3683" y="2362"/>
                <a:ext cx="144" cy="64"/>
              </a:xfrm>
              <a:custGeom>
                <a:avLst/>
                <a:gdLst>
                  <a:gd name="T0" fmla="*/ 4 w 144"/>
                  <a:gd name="T1" fmla="*/ 9 h 64"/>
                  <a:gd name="T2" fmla="*/ 10 w 144"/>
                  <a:gd name="T3" fmla="*/ 10 h 64"/>
                  <a:gd name="T4" fmla="*/ 14 w 144"/>
                  <a:gd name="T5" fmla="*/ 12 h 64"/>
                  <a:gd name="T6" fmla="*/ 20 w 144"/>
                  <a:gd name="T7" fmla="*/ 13 h 64"/>
                  <a:gd name="T8" fmla="*/ 23 w 144"/>
                  <a:gd name="T9" fmla="*/ 15 h 64"/>
                  <a:gd name="T10" fmla="*/ 27 w 144"/>
                  <a:gd name="T11" fmla="*/ 16 h 64"/>
                  <a:gd name="T12" fmla="*/ 32 w 144"/>
                  <a:gd name="T13" fmla="*/ 17 h 64"/>
                  <a:gd name="T14" fmla="*/ 39 w 144"/>
                  <a:gd name="T15" fmla="*/ 29 h 64"/>
                  <a:gd name="T16" fmla="*/ 45 w 144"/>
                  <a:gd name="T17" fmla="*/ 30 h 64"/>
                  <a:gd name="T18" fmla="*/ 42 w 144"/>
                  <a:gd name="T19" fmla="*/ 32 h 64"/>
                  <a:gd name="T20" fmla="*/ 49 w 144"/>
                  <a:gd name="T21" fmla="*/ 35 h 64"/>
                  <a:gd name="T22" fmla="*/ 55 w 144"/>
                  <a:gd name="T23" fmla="*/ 36 h 64"/>
                  <a:gd name="T24" fmla="*/ 61 w 144"/>
                  <a:gd name="T25" fmla="*/ 38 h 64"/>
                  <a:gd name="T26" fmla="*/ 65 w 144"/>
                  <a:gd name="T27" fmla="*/ 39 h 64"/>
                  <a:gd name="T28" fmla="*/ 71 w 144"/>
                  <a:gd name="T29" fmla="*/ 41 h 64"/>
                  <a:gd name="T30" fmla="*/ 77 w 144"/>
                  <a:gd name="T31" fmla="*/ 42 h 64"/>
                  <a:gd name="T32" fmla="*/ 83 w 144"/>
                  <a:gd name="T33" fmla="*/ 44 h 64"/>
                  <a:gd name="T34" fmla="*/ 90 w 144"/>
                  <a:gd name="T35" fmla="*/ 45 h 64"/>
                  <a:gd name="T36" fmla="*/ 97 w 144"/>
                  <a:gd name="T37" fmla="*/ 46 h 64"/>
                  <a:gd name="T38" fmla="*/ 101 w 144"/>
                  <a:gd name="T39" fmla="*/ 48 h 64"/>
                  <a:gd name="T40" fmla="*/ 104 w 144"/>
                  <a:gd name="T41" fmla="*/ 49 h 64"/>
                  <a:gd name="T42" fmla="*/ 101 w 144"/>
                  <a:gd name="T43" fmla="*/ 51 h 64"/>
                  <a:gd name="T44" fmla="*/ 107 w 144"/>
                  <a:gd name="T45" fmla="*/ 51 h 64"/>
                  <a:gd name="T46" fmla="*/ 110 w 144"/>
                  <a:gd name="T47" fmla="*/ 52 h 64"/>
                  <a:gd name="T48" fmla="*/ 115 w 144"/>
                  <a:gd name="T49" fmla="*/ 54 h 64"/>
                  <a:gd name="T50" fmla="*/ 117 w 144"/>
                  <a:gd name="T51" fmla="*/ 55 h 64"/>
                  <a:gd name="T52" fmla="*/ 120 w 144"/>
                  <a:gd name="T53" fmla="*/ 57 h 64"/>
                  <a:gd name="T54" fmla="*/ 133 w 144"/>
                  <a:gd name="T55" fmla="*/ 54 h 64"/>
                  <a:gd name="T56" fmla="*/ 132 w 144"/>
                  <a:gd name="T57" fmla="*/ 62 h 64"/>
                  <a:gd name="T58" fmla="*/ 138 w 144"/>
                  <a:gd name="T59" fmla="*/ 46 h 64"/>
                  <a:gd name="T60" fmla="*/ 136 w 144"/>
                  <a:gd name="T61" fmla="*/ 46 h 64"/>
                  <a:gd name="T62" fmla="*/ 128 w 144"/>
                  <a:gd name="T63" fmla="*/ 41 h 64"/>
                  <a:gd name="T64" fmla="*/ 125 w 144"/>
                  <a:gd name="T65" fmla="*/ 39 h 64"/>
                  <a:gd name="T66" fmla="*/ 122 w 144"/>
                  <a:gd name="T67" fmla="*/ 38 h 64"/>
                  <a:gd name="T68" fmla="*/ 117 w 144"/>
                  <a:gd name="T69" fmla="*/ 36 h 64"/>
                  <a:gd name="T70" fmla="*/ 115 w 144"/>
                  <a:gd name="T71" fmla="*/ 35 h 64"/>
                  <a:gd name="T72" fmla="*/ 107 w 144"/>
                  <a:gd name="T73" fmla="*/ 35 h 64"/>
                  <a:gd name="T74" fmla="*/ 101 w 144"/>
                  <a:gd name="T75" fmla="*/ 32 h 64"/>
                  <a:gd name="T76" fmla="*/ 100 w 144"/>
                  <a:gd name="T77" fmla="*/ 30 h 64"/>
                  <a:gd name="T78" fmla="*/ 100 w 144"/>
                  <a:gd name="T79" fmla="*/ 29 h 64"/>
                  <a:gd name="T80" fmla="*/ 97 w 144"/>
                  <a:gd name="T81" fmla="*/ 29 h 64"/>
                  <a:gd name="T82" fmla="*/ 90 w 144"/>
                  <a:gd name="T83" fmla="*/ 26 h 64"/>
                  <a:gd name="T84" fmla="*/ 87 w 144"/>
                  <a:gd name="T85" fmla="*/ 25 h 64"/>
                  <a:gd name="T86" fmla="*/ 81 w 144"/>
                  <a:gd name="T87" fmla="*/ 23 h 64"/>
                  <a:gd name="T88" fmla="*/ 75 w 144"/>
                  <a:gd name="T89" fmla="*/ 22 h 64"/>
                  <a:gd name="T90" fmla="*/ 69 w 144"/>
                  <a:gd name="T91" fmla="*/ 20 h 64"/>
                  <a:gd name="T92" fmla="*/ 65 w 144"/>
                  <a:gd name="T93" fmla="*/ 19 h 64"/>
                  <a:gd name="T94" fmla="*/ 59 w 144"/>
                  <a:gd name="T95" fmla="*/ 17 h 64"/>
                  <a:gd name="T96" fmla="*/ 53 w 144"/>
                  <a:gd name="T97" fmla="*/ 17 h 64"/>
                  <a:gd name="T98" fmla="*/ 45 w 144"/>
                  <a:gd name="T99" fmla="*/ 23 h 64"/>
                  <a:gd name="T100" fmla="*/ 40 w 144"/>
                  <a:gd name="T101" fmla="*/ 22 h 64"/>
                  <a:gd name="T102" fmla="*/ 36 w 144"/>
                  <a:gd name="T103" fmla="*/ 20 h 64"/>
                  <a:gd name="T104" fmla="*/ 39 w 144"/>
                  <a:gd name="T105" fmla="*/ 13 h 64"/>
                  <a:gd name="T106" fmla="*/ 35 w 144"/>
                  <a:gd name="T107" fmla="*/ 10 h 64"/>
                  <a:gd name="T108" fmla="*/ 24 w 144"/>
                  <a:gd name="T109" fmla="*/ 16 h 64"/>
                  <a:gd name="T110" fmla="*/ 21 w 144"/>
                  <a:gd name="T111" fmla="*/ 15 h 64"/>
                  <a:gd name="T112" fmla="*/ 16 w 144"/>
                  <a:gd name="T113" fmla="*/ 13 h 64"/>
                  <a:gd name="T114" fmla="*/ 10 w 144"/>
                  <a:gd name="T115" fmla="*/ 12 h 64"/>
                  <a:gd name="T116" fmla="*/ 5 w 144"/>
                  <a:gd name="T117" fmla="*/ 10 h 64"/>
                  <a:gd name="T118" fmla="*/ 0 w 144"/>
                  <a:gd name="T11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4" h="64">
                    <a:moveTo>
                      <a:pt x="0" y="0"/>
                    </a:moveTo>
                    <a:lnTo>
                      <a:pt x="0" y="17"/>
                    </a:lnTo>
                    <a:lnTo>
                      <a:pt x="4" y="17"/>
                    </a:lnTo>
                    <a:lnTo>
                      <a:pt x="4" y="9"/>
                    </a:lnTo>
                    <a:lnTo>
                      <a:pt x="0" y="16"/>
                    </a:lnTo>
                    <a:lnTo>
                      <a:pt x="3" y="19"/>
                    </a:lnTo>
                    <a:lnTo>
                      <a:pt x="10" y="19"/>
                    </a:lnTo>
                    <a:lnTo>
                      <a:pt x="10" y="10"/>
                    </a:lnTo>
                    <a:lnTo>
                      <a:pt x="1" y="10"/>
                    </a:lnTo>
                    <a:lnTo>
                      <a:pt x="1" y="20"/>
                    </a:lnTo>
                    <a:lnTo>
                      <a:pt x="14" y="20"/>
                    </a:lnTo>
                    <a:lnTo>
                      <a:pt x="14" y="12"/>
                    </a:lnTo>
                    <a:lnTo>
                      <a:pt x="10" y="19"/>
                    </a:lnTo>
                    <a:lnTo>
                      <a:pt x="13" y="22"/>
                    </a:lnTo>
                    <a:lnTo>
                      <a:pt x="20" y="22"/>
                    </a:lnTo>
                    <a:lnTo>
                      <a:pt x="20" y="13"/>
                    </a:lnTo>
                    <a:lnTo>
                      <a:pt x="16" y="20"/>
                    </a:lnTo>
                    <a:lnTo>
                      <a:pt x="19" y="23"/>
                    </a:lnTo>
                    <a:lnTo>
                      <a:pt x="23" y="23"/>
                    </a:lnTo>
                    <a:lnTo>
                      <a:pt x="23" y="15"/>
                    </a:lnTo>
                    <a:lnTo>
                      <a:pt x="19" y="22"/>
                    </a:lnTo>
                    <a:lnTo>
                      <a:pt x="21" y="25"/>
                    </a:lnTo>
                    <a:lnTo>
                      <a:pt x="27" y="25"/>
                    </a:lnTo>
                    <a:lnTo>
                      <a:pt x="27" y="16"/>
                    </a:lnTo>
                    <a:lnTo>
                      <a:pt x="24" y="25"/>
                    </a:lnTo>
                    <a:lnTo>
                      <a:pt x="27" y="26"/>
                    </a:lnTo>
                    <a:lnTo>
                      <a:pt x="32" y="26"/>
                    </a:lnTo>
                    <a:lnTo>
                      <a:pt x="32" y="17"/>
                    </a:lnTo>
                    <a:lnTo>
                      <a:pt x="27" y="25"/>
                    </a:lnTo>
                    <a:lnTo>
                      <a:pt x="30" y="28"/>
                    </a:lnTo>
                    <a:lnTo>
                      <a:pt x="33" y="29"/>
                    </a:lnTo>
                    <a:lnTo>
                      <a:pt x="39" y="29"/>
                    </a:lnTo>
                    <a:lnTo>
                      <a:pt x="39" y="20"/>
                    </a:lnTo>
                    <a:lnTo>
                      <a:pt x="35" y="28"/>
                    </a:lnTo>
                    <a:lnTo>
                      <a:pt x="37" y="30"/>
                    </a:lnTo>
                    <a:lnTo>
                      <a:pt x="45" y="30"/>
                    </a:lnTo>
                    <a:lnTo>
                      <a:pt x="45" y="22"/>
                    </a:lnTo>
                    <a:lnTo>
                      <a:pt x="36" y="22"/>
                    </a:lnTo>
                    <a:lnTo>
                      <a:pt x="36" y="29"/>
                    </a:lnTo>
                    <a:lnTo>
                      <a:pt x="42" y="32"/>
                    </a:lnTo>
                    <a:lnTo>
                      <a:pt x="46" y="33"/>
                    </a:lnTo>
                    <a:lnTo>
                      <a:pt x="49" y="25"/>
                    </a:lnTo>
                    <a:lnTo>
                      <a:pt x="46" y="33"/>
                    </a:lnTo>
                    <a:lnTo>
                      <a:pt x="49" y="35"/>
                    </a:lnTo>
                    <a:lnTo>
                      <a:pt x="56" y="35"/>
                    </a:lnTo>
                    <a:lnTo>
                      <a:pt x="56" y="26"/>
                    </a:lnTo>
                    <a:lnTo>
                      <a:pt x="52" y="33"/>
                    </a:lnTo>
                    <a:lnTo>
                      <a:pt x="55" y="36"/>
                    </a:lnTo>
                    <a:lnTo>
                      <a:pt x="62" y="36"/>
                    </a:lnTo>
                    <a:lnTo>
                      <a:pt x="62" y="28"/>
                    </a:lnTo>
                    <a:lnTo>
                      <a:pt x="58" y="35"/>
                    </a:lnTo>
                    <a:lnTo>
                      <a:pt x="61" y="38"/>
                    </a:lnTo>
                    <a:lnTo>
                      <a:pt x="67" y="38"/>
                    </a:lnTo>
                    <a:lnTo>
                      <a:pt x="67" y="29"/>
                    </a:lnTo>
                    <a:lnTo>
                      <a:pt x="62" y="36"/>
                    </a:lnTo>
                    <a:lnTo>
                      <a:pt x="65" y="39"/>
                    </a:lnTo>
                    <a:lnTo>
                      <a:pt x="72" y="39"/>
                    </a:lnTo>
                    <a:lnTo>
                      <a:pt x="72" y="30"/>
                    </a:lnTo>
                    <a:lnTo>
                      <a:pt x="68" y="38"/>
                    </a:lnTo>
                    <a:lnTo>
                      <a:pt x="71" y="41"/>
                    </a:lnTo>
                    <a:lnTo>
                      <a:pt x="78" y="41"/>
                    </a:lnTo>
                    <a:lnTo>
                      <a:pt x="78" y="32"/>
                    </a:lnTo>
                    <a:lnTo>
                      <a:pt x="74" y="39"/>
                    </a:lnTo>
                    <a:lnTo>
                      <a:pt x="77" y="42"/>
                    </a:lnTo>
                    <a:lnTo>
                      <a:pt x="84" y="42"/>
                    </a:lnTo>
                    <a:lnTo>
                      <a:pt x="84" y="33"/>
                    </a:lnTo>
                    <a:lnTo>
                      <a:pt x="80" y="41"/>
                    </a:lnTo>
                    <a:lnTo>
                      <a:pt x="83" y="44"/>
                    </a:lnTo>
                    <a:lnTo>
                      <a:pt x="88" y="44"/>
                    </a:lnTo>
                    <a:lnTo>
                      <a:pt x="88" y="35"/>
                    </a:lnTo>
                    <a:lnTo>
                      <a:pt x="85" y="44"/>
                    </a:lnTo>
                    <a:lnTo>
                      <a:pt x="90" y="45"/>
                    </a:lnTo>
                    <a:lnTo>
                      <a:pt x="93" y="36"/>
                    </a:lnTo>
                    <a:lnTo>
                      <a:pt x="90" y="45"/>
                    </a:lnTo>
                    <a:lnTo>
                      <a:pt x="93" y="46"/>
                    </a:lnTo>
                    <a:lnTo>
                      <a:pt x="97" y="46"/>
                    </a:lnTo>
                    <a:lnTo>
                      <a:pt x="97" y="38"/>
                    </a:lnTo>
                    <a:lnTo>
                      <a:pt x="94" y="46"/>
                    </a:lnTo>
                    <a:lnTo>
                      <a:pt x="97" y="48"/>
                    </a:lnTo>
                    <a:lnTo>
                      <a:pt x="101" y="48"/>
                    </a:lnTo>
                    <a:lnTo>
                      <a:pt x="101" y="39"/>
                    </a:lnTo>
                    <a:lnTo>
                      <a:pt x="93" y="39"/>
                    </a:lnTo>
                    <a:lnTo>
                      <a:pt x="93" y="49"/>
                    </a:lnTo>
                    <a:lnTo>
                      <a:pt x="104" y="49"/>
                    </a:lnTo>
                    <a:lnTo>
                      <a:pt x="104" y="41"/>
                    </a:lnTo>
                    <a:lnTo>
                      <a:pt x="96" y="41"/>
                    </a:lnTo>
                    <a:lnTo>
                      <a:pt x="96" y="48"/>
                    </a:lnTo>
                    <a:lnTo>
                      <a:pt x="101" y="51"/>
                    </a:lnTo>
                    <a:lnTo>
                      <a:pt x="106" y="52"/>
                    </a:lnTo>
                    <a:lnTo>
                      <a:pt x="112" y="52"/>
                    </a:lnTo>
                    <a:lnTo>
                      <a:pt x="112" y="44"/>
                    </a:lnTo>
                    <a:lnTo>
                      <a:pt x="107" y="51"/>
                    </a:lnTo>
                    <a:lnTo>
                      <a:pt x="110" y="54"/>
                    </a:lnTo>
                    <a:lnTo>
                      <a:pt x="115" y="54"/>
                    </a:lnTo>
                    <a:lnTo>
                      <a:pt x="115" y="45"/>
                    </a:lnTo>
                    <a:lnTo>
                      <a:pt x="110" y="52"/>
                    </a:lnTo>
                    <a:lnTo>
                      <a:pt x="113" y="55"/>
                    </a:lnTo>
                    <a:lnTo>
                      <a:pt x="119" y="55"/>
                    </a:lnTo>
                    <a:lnTo>
                      <a:pt x="119" y="46"/>
                    </a:lnTo>
                    <a:lnTo>
                      <a:pt x="115" y="54"/>
                    </a:lnTo>
                    <a:lnTo>
                      <a:pt x="117" y="57"/>
                    </a:lnTo>
                    <a:lnTo>
                      <a:pt x="122" y="57"/>
                    </a:lnTo>
                    <a:lnTo>
                      <a:pt x="122" y="48"/>
                    </a:lnTo>
                    <a:lnTo>
                      <a:pt x="117" y="55"/>
                    </a:lnTo>
                    <a:lnTo>
                      <a:pt x="120" y="58"/>
                    </a:lnTo>
                    <a:lnTo>
                      <a:pt x="125" y="58"/>
                    </a:lnTo>
                    <a:lnTo>
                      <a:pt x="125" y="49"/>
                    </a:lnTo>
                    <a:lnTo>
                      <a:pt x="120" y="57"/>
                    </a:lnTo>
                    <a:lnTo>
                      <a:pt x="123" y="60"/>
                    </a:lnTo>
                    <a:lnTo>
                      <a:pt x="129" y="62"/>
                    </a:lnTo>
                    <a:lnTo>
                      <a:pt x="133" y="62"/>
                    </a:lnTo>
                    <a:lnTo>
                      <a:pt x="133" y="54"/>
                    </a:lnTo>
                    <a:lnTo>
                      <a:pt x="131" y="62"/>
                    </a:lnTo>
                    <a:lnTo>
                      <a:pt x="133" y="64"/>
                    </a:lnTo>
                    <a:lnTo>
                      <a:pt x="136" y="55"/>
                    </a:lnTo>
                    <a:lnTo>
                      <a:pt x="132" y="62"/>
                    </a:lnTo>
                    <a:lnTo>
                      <a:pt x="133" y="64"/>
                    </a:lnTo>
                    <a:lnTo>
                      <a:pt x="144" y="51"/>
                    </a:lnTo>
                    <a:lnTo>
                      <a:pt x="141" y="48"/>
                    </a:lnTo>
                    <a:lnTo>
                      <a:pt x="138" y="46"/>
                    </a:lnTo>
                    <a:lnTo>
                      <a:pt x="136" y="45"/>
                    </a:lnTo>
                    <a:lnTo>
                      <a:pt x="132" y="45"/>
                    </a:lnTo>
                    <a:lnTo>
                      <a:pt x="132" y="54"/>
                    </a:lnTo>
                    <a:lnTo>
                      <a:pt x="136" y="46"/>
                    </a:lnTo>
                    <a:lnTo>
                      <a:pt x="131" y="44"/>
                    </a:lnTo>
                    <a:lnTo>
                      <a:pt x="126" y="51"/>
                    </a:lnTo>
                    <a:lnTo>
                      <a:pt x="132" y="45"/>
                    </a:lnTo>
                    <a:lnTo>
                      <a:pt x="128" y="41"/>
                    </a:lnTo>
                    <a:lnTo>
                      <a:pt x="123" y="41"/>
                    </a:lnTo>
                    <a:lnTo>
                      <a:pt x="123" y="49"/>
                    </a:lnTo>
                    <a:lnTo>
                      <a:pt x="129" y="44"/>
                    </a:lnTo>
                    <a:lnTo>
                      <a:pt x="125" y="39"/>
                    </a:lnTo>
                    <a:lnTo>
                      <a:pt x="120" y="39"/>
                    </a:lnTo>
                    <a:lnTo>
                      <a:pt x="120" y="48"/>
                    </a:lnTo>
                    <a:lnTo>
                      <a:pt x="126" y="42"/>
                    </a:lnTo>
                    <a:lnTo>
                      <a:pt x="122" y="38"/>
                    </a:lnTo>
                    <a:lnTo>
                      <a:pt x="116" y="38"/>
                    </a:lnTo>
                    <a:lnTo>
                      <a:pt x="116" y="46"/>
                    </a:lnTo>
                    <a:lnTo>
                      <a:pt x="122" y="41"/>
                    </a:lnTo>
                    <a:lnTo>
                      <a:pt x="117" y="36"/>
                    </a:lnTo>
                    <a:lnTo>
                      <a:pt x="113" y="36"/>
                    </a:lnTo>
                    <a:lnTo>
                      <a:pt x="113" y="45"/>
                    </a:lnTo>
                    <a:lnTo>
                      <a:pt x="119" y="39"/>
                    </a:lnTo>
                    <a:lnTo>
                      <a:pt x="115" y="35"/>
                    </a:lnTo>
                    <a:lnTo>
                      <a:pt x="109" y="35"/>
                    </a:lnTo>
                    <a:lnTo>
                      <a:pt x="109" y="44"/>
                    </a:lnTo>
                    <a:lnTo>
                      <a:pt x="112" y="36"/>
                    </a:lnTo>
                    <a:lnTo>
                      <a:pt x="107" y="35"/>
                    </a:lnTo>
                    <a:lnTo>
                      <a:pt x="104" y="42"/>
                    </a:lnTo>
                    <a:lnTo>
                      <a:pt x="113" y="42"/>
                    </a:lnTo>
                    <a:lnTo>
                      <a:pt x="113" y="32"/>
                    </a:lnTo>
                    <a:lnTo>
                      <a:pt x="101" y="32"/>
                    </a:lnTo>
                    <a:lnTo>
                      <a:pt x="101" y="41"/>
                    </a:lnTo>
                    <a:lnTo>
                      <a:pt x="110" y="41"/>
                    </a:lnTo>
                    <a:lnTo>
                      <a:pt x="110" y="30"/>
                    </a:lnTo>
                    <a:lnTo>
                      <a:pt x="100" y="30"/>
                    </a:lnTo>
                    <a:lnTo>
                      <a:pt x="100" y="39"/>
                    </a:lnTo>
                    <a:lnTo>
                      <a:pt x="104" y="32"/>
                    </a:lnTo>
                    <a:lnTo>
                      <a:pt x="101" y="30"/>
                    </a:lnTo>
                    <a:lnTo>
                      <a:pt x="100" y="29"/>
                    </a:lnTo>
                    <a:lnTo>
                      <a:pt x="96" y="29"/>
                    </a:lnTo>
                    <a:lnTo>
                      <a:pt x="96" y="38"/>
                    </a:lnTo>
                    <a:lnTo>
                      <a:pt x="100" y="30"/>
                    </a:lnTo>
                    <a:lnTo>
                      <a:pt x="97" y="29"/>
                    </a:lnTo>
                    <a:lnTo>
                      <a:pt x="99" y="29"/>
                    </a:lnTo>
                    <a:lnTo>
                      <a:pt x="96" y="29"/>
                    </a:lnTo>
                    <a:lnTo>
                      <a:pt x="91" y="28"/>
                    </a:lnTo>
                    <a:lnTo>
                      <a:pt x="90" y="26"/>
                    </a:lnTo>
                    <a:lnTo>
                      <a:pt x="85" y="26"/>
                    </a:lnTo>
                    <a:lnTo>
                      <a:pt x="85" y="35"/>
                    </a:lnTo>
                    <a:lnTo>
                      <a:pt x="91" y="29"/>
                    </a:lnTo>
                    <a:lnTo>
                      <a:pt x="87" y="25"/>
                    </a:lnTo>
                    <a:lnTo>
                      <a:pt x="80" y="25"/>
                    </a:lnTo>
                    <a:lnTo>
                      <a:pt x="80" y="33"/>
                    </a:lnTo>
                    <a:lnTo>
                      <a:pt x="85" y="28"/>
                    </a:lnTo>
                    <a:lnTo>
                      <a:pt x="81" y="23"/>
                    </a:lnTo>
                    <a:lnTo>
                      <a:pt x="74" y="23"/>
                    </a:lnTo>
                    <a:lnTo>
                      <a:pt x="74" y="32"/>
                    </a:lnTo>
                    <a:lnTo>
                      <a:pt x="80" y="26"/>
                    </a:lnTo>
                    <a:lnTo>
                      <a:pt x="75" y="22"/>
                    </a:lnTo>
                    <a:lnTo>
                      <a:pt x="68" y="22"/>
                    </a:lnTo>
                    <a:lnTo>
                      <a:pt x="68" y="30"/>
                    </a:lnTo>
                    <a:lnTo>
                      <a:pt x="74" y="25"/>
                    </a:lnTo>
                    <a:lnTo>
                      <a:pt x="69" y="20"/>
                    </a:lnTo>
                    <a:lnTo>
                      <a:pt x="64" y="20"/>
                    </a:lnTo>
                    <a:lnTo>
                      <a:pt x="64" y="29"/>
                    </a:lnTo>
                    <a:lnTo>
                      <a:pt x="69" y="23"/>
                    </a:lnTo>
                    <a:lnTo>
                      <a:pt x="65" y="19"/>
                    </a:lnTo>
                    <a:lnTo>
                      <a:pt x="58" y="19"/>
                    </a:lnTo>
                    <a:lnTo>
                      <a:pt x="58" y="28"/>
                    </a:lnTo>
                    <a:lnTo>
                      <a:pt x="64" y="22"/>
                    </a:lnTo>
                    <a:lnTo>
                      <a:pt x="59" y="17"/>
                    </a:lnTo>
                    <a:lnTo>
                      <a:pt x="52" y="17"/>
                    </a:lnTo>
                    <a:lnTo>
                      <a:pt x="52" y="26"/>
                    </a:lnTo>
                    <a:lnTo>
                      <a:pt x="56" y="19"/>
                    </a:lnTo>
                    <a:lnTo>
                      <a:pt x="53" y="17"/>
                    </a:lnTo>
                    <a:lnTo>
                      <a:pt x="55" y="17"/>
                    </a:lnTo>
                    <a:lnTo>
                      <a:pt x="52" y="17"/>
                    </a:lnTo>
                    <a:lnTo>
                      <a:pt x="48" y="16"/>
                    </a:lnTo>
                    <a:lnTo>
                      <a:pt x="45" y="23"/>
                    </a:lnTo>
                    <a:lnTo>
                      <a:pt x="53" y="23"/>
                    </a:lnTo>
                    <a:lnTo>
                      <a:pt x="53" y="13"/>
                    </a:lnTo>
                    <a:lnTo>
                      <a:pt x="40" y="13"/>
                    </a:lnTo>
                    <a:lnTo>
                      <a:pt x="40" y="22"/>
                    </a:lnTo>
                    <a:lnTo>
                      <a:pt x="46" y="16"/>
                    </a:lnTo>
                    <a:lnTo>
                      <a:pt x="42" y="12"/>
                    </a:lnTo>
                    <a:lnTo>
                      <a:pt x="36" y="12"/>
                    </a:lnTo>
                    <a:lnTo>
                      <a:pt x="36" y="20"/>
                    </a:lnTo>
                    <a:lnTo>
                      <a:pt x="40" y="13"/>
                    </a:lnTo>
                    <a:lnTo>
                      <a:pt x="37" y="12"/>
                    </a:lnTo>
                    <a:lnTo>
                      <a:pt x="33" y="19"/>
                    </a:lnTo>
                    <a:lnTo>
                      <a:pt x="39" y="13"/>
                    </a:lnTo>
                    <a:lnTo>
                      <a:pt x="35" y="9"/>
                    </a:lnTo>
                    <a:lnTo>
                      <a:pt x="30" y="9"/>
                    </a:lnTo>
                    <a:lnTo>
                      <a:pt x="30" y="17"/>
                    </a:lnTo>
                    <a:lnTo>
                      <a:pt x="35" y="10"/>
                    </a:lnTo>
                    <a:lnTo>
                      <a:pt x="32" y="9"/>
                    </a:lnTo>
                    <a:lnTo>
                      <a:pt x="30" y="7"/>
                    </a:lnTo>
                    <a:lnTo>
                      <a:pt x="24" y="7"/>
                    </a:lnTo>
                    <a:lnTo>
                      <a:pt x="24" y="16"/>
                    </a:lnTo>
                    <a:lnTo>
                      <a:pt x="30" y="10"/>
                    </a:lnTo>
                    <a:lnTo>
                      <a:pt x="26" y="6"/>
                    </a:lnTo>
                    <a:lnTo>
                      <a:pt x="21" y="6"/>
                    </a:lnTo>
                    <a:lnTo>
                      <a:pt x="21" y="15"/>
                    </a:lnTo>
                    <a:lnTo>
                      <a:pt x="27" y="9"/>
                    </a:lnTo>
                    <a:lnTo>
                      <a:pt x="23" y="4"/>
                    </a:lnTo>
                    <a:lnTo>
                      <a:pt x="16" y="4"/>
                    </a:lnTo>
                    <a:lnTo>
                      <a:pt x="16" y="13"/>
                    </a:lnTo>
                    <a:lnTo>
                      <a:pt x="21" y="7"/>
                    </a:lnTo>
                    <a:lnTo>
                      <a:pt x="17" y="3"/>
                    </a:lnTo>
                    <a:lnTo>
                      <a:pt x="10" y="3"/>
                    </a:lnTo>
                    <a:lnTo>
                      <a:pt x="10" y="12"/>
                    </a:lnTo>
                    <a:lnTo>
                      <a:pt x="19" y="12"/>
                    </a:lnTo>
                    <a:lnTo>
                      <a:pt x="19" y="1"/>
                    </a:lnTo>
                    <a:lnTo>
                      <a:pt x="5" y="1"/>
                    </a:lnTo>
                    <a:lnTo>
                      <a:pt x="5" y="10"/>
                    </a:lnTo>
                    <a:lnTo>
                      <a:pt x="11" y="4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30" name="Freeform 2986"/>
              <p:cNvSpPr>
                <a:spLocks/>
              </p:cNvSpPr>
              <p:nvPr/>
            </p:nvSpPr>
            <p:spPr bwMode="auto">
              <a:xfrm>
                <a:off x="3815" y="2410"/>
                <a:ext cx="135" cy="87"/>
              </a:xfrm>
              <a:custGeom>
                <a:avLst/>
                <a:gdLst>
                  <a:gd name="T0" fmla="*/ 9 w 135"/>
                  <a:gd name="T1" fmla="*/ 9 h 87"/>
                  <a:gd name="T2" fmla="*/ 10 w 135"/>
                  <a:gd name="T3" fmla="*/ 10 h 87"/>
                  <a:gd name="T4" fmla="*/ 15 w 135"/>
                  <a:gd name="T5" fmla="*/ 12 h 87"/>
                  <a:gd name="T6" fmla="*/ 19 w 135"/>
                  <a:gd name="T7" fmla="*/ 14 h 87"/>
                  <a:gd name="T8" fmla="*/ 22 w 135"/>
                  <a:gd name="T9" fmla="*/ 16 h 87"/>
                  <a:gd name="T10" fmla="*/ 26 w 135"/>
                  <a:gd name="T11" fmla="*/ 17 h 87"/>
                  <a:gd name="T12" fmla="*/ 25 w 135"/>
                  <a:gd name="T13" fmla="*/ 26 h 87"/>
                  <a:gd name="T14" fmla="*/ 29 w 135"/>
                  <a:gd name="T15" fmla="*/ 29 h 87"/>
                  <a:gd name="T16" fmla="*/ 33 w 135"/>
                  <a:gd name="T17" fmla="*/ 30 h 87"/>
                  <a:gd name="T18" fmla="*/ 38 w 135"/>
                  <a:gd name="T19" fmla="*/ 32 h 87"/>
                  <a:gd name="T20" fmla="*/ 35 w 135"/>
                  <a:gd name="T21" fmla="*/ 35 h 87"/>
                  <a:gd name="T22" fmla="*/ 45 w 135"/>
                  <a:gd name="T23" fmla="*/ 36 h 87"/>
                  <a:gd name="T24" fmla="*/ 44 w 135"/>
                  <a:gd name="T25" fmla="*/ 29 h 87"/>
                  <a:gd name="T26" fmla="*/ 51 w 135"/>
                  <a:gd name="T27" fmla="*/ 39 h 87"/>
                  <a:gd name="T28" fmla="*/ 57 w 135"/>
                  <a:gd name="T29" fmla="*/ 41 h 87"/>
                  <a:gd name="T30" fmla="*/ 64 w 135"/>
                  <a:gd name="T31" fmla="*/ 46 h 87"/>
                  <a:gd name="T32" fmla="*/ 60 w 135"/>
                  <a:gd name="T33" fmla="*/ 48 h 87"/>
                  <a:gd name="T34" fmla="*/ 70 w 135"/>
                  <a:gd name="T35" fmla="*/ 49 h 87"/>
                  <a:gd name="T36" fmla="*/ 67 w 135"/>
                  <a:gd name="T37" fmla="*/ 52 h 87"/>
                  <a:gd name="T38" fmla="*/ 71 w 135"/>
                  <a:gd name="T39" fmla="*/ 48 h 87"/>
                  <a:gd name="T40" fmla="*/ 83 w 135"/>
                  <a:gd name="T41" fmla="*/ 57 h 87"/>
                  <a:gd name="T42" fmla="*/ 87 w 135"/>
                  <a:gd name="T43" fmla="*/ 60 h 87"/>
                  <a:gd name="T44" fmla="*/ 95 w 135"/>
                  <a:gd name="T45" fmla="*/ 65 h 87"/>
                  <a:gd name="T46" fmla="*/ 100 w 135"/>
                  <a:gd name="T47" fmla="*/ 70 h 87"/>
                  <a:gd name="T48" fmla="*/ 96 w 135"/>
                  <a:gd name="T49" fmla="*/ 65 h 87"/>
                  <a:gd name="T50" fmla="*/ 105 w 135"/>
                  <a:gd name="T51" fmla="*/ 73 h 87"/>
                  <a:gd name="T52" fmla="*/ 108 w 135"/>
                  <a:gd name="T53" fmla="*/ 70 h 87"/>
                  <a:gd name="T54" fmla="*/ 122 w 135"/>
                  <a:gd name="T55" fmla="*/ 76 h 87"/>
                  <a:gd name="T56" fmla="*/ 127 w 135"/>
                  <a:gd name="T57" fmla="*/ 78 h 87"/>
                  <a:gd name="T58" fmla="*/ 135 w 135"/>
                  <a:gd name="T59" fmla="*/ 70 h 87"/>
                  <a:gd name="T60" fmla="*/ 125 w 135"/>
                  <a:gd name="T61" fmla="*/ 67 h 87"/>
                  <a:gd name="T62" fmla="*/ 122 w 135"/>
                  <a:gd name="T63" fmla="*/ 65 h 87"/>
                  <a:gd name="T64" fmla="*/ 113 w 135"/>
                  <a:gd name="T65" fmla="*/ 61 h 87"/>
                  <a:gd name="T66" fmla="*/ 108 w 135"/>
                  <a:gd name="T67" fmla="*/ 57 h 87"/>
                  <a:gd name="T68" fmla="*/ 105 w 135"/>
                  <a:gd name="T69" fmla="*/ 62 h 87"/>
                  <a:gd name="T70" fmla="*/ 103 w 135"/>
                  <a:gd name="T71" fmla="*/ 61 h 87"/>
                  <a:gd name="T72" fmla="*/ 97 w 135"/>
                  <a:gd name="T73" fmla="*/ 57 h 87"/>
                  <a:gd name="T74" fmla="*/ 99 w 135"/>
                  <a:gd name="T75" fmla="*/ 48 h 87"/>
                  <a:gd name="T76" fmla="*/ 96 w 135"/>
                  <a:gd name="T77" fmla="*/ 46 h 87"/>
                  <a:gd name="T78" fmla="*/ 87 w 135"/>
                  <a:gd name="T79" fmla="*/ 41 h 87"/>
                  <a:gd name="T80" fmla="*/ 89 w 135"/>
                  <a:gd name="T81" fmla="*/ 35 h 87"/>
                  <a:gd name="T82" fmla="*/ 84 w 135"/>
                  <a:gd name="T83" fmla="*/ 36 h 87"/>
                  <a:gd name="T84" fmla="*/ 79 w 135"/>
                  <a:gd name="T85" fmla="*/ 35 h 87"/>
                  <a:gd name="T86" fmla="*/ 77 w 135"/>
                  <a:gd name="T87" fmla="*/ 39 h 87"/>
                  <a:gd name="T88" fmla="*/ 73 w 135"/>
                  <a:gd name="T89" fmla="*/ 32 h 87"/>
                  <a:gd name="T90" fmla="*/ 64 w 135"/>
                  <a:gd name="T91" fmla="*/ 25 h 87"/>
                  <a:gd name="T92" fmla="*/ 58 w 135"/>
                  <a:gd name="T93" fmla="*/ 23 h 87"/>
                  <a:gd name="T94" fmla="*/ 61 w 135"/>
                  <a:gd name="T95" fmla="*/ 30 h 87"/>
                  <a:gd name="T96" fmla="*/ 55 w 135"/>
                  <a:gd name="T97" fmla="*/ 22 h 87"/>
                  <a:gd name="T98" fmla="*/ 49 w 135"/>
                  <a:gd name="T99" fmla="*/ 17 h 87"/>
                  <a:gd name="T100" fmla="*/ 52 w 135"/>
                  <a:gd name="T101" fmla="*/ 19 h 87"/>
                  <a:gd name="T102" fmla="*/ 39 w 135"/>
                  <a:gd name="T103" fmla="*/ 14 h 87"/>
                  <a:gd name="T104" fmla="*/ 39 w 135"/>
                  <a:gd name="T105" fmla="*/ 13 h 87"/>
                  <a:gd name="T106" fmla="*/ 36 w 135"/>
                  <a:gd name="T107" fmla="*/ 13 h 87"/>
                  <a:gd name="T108" fmla="*/ 36 w 135"/>
                  <a:gd name="T109" fmla="*/ 14 h 87"/>
                  <a:gd name="T110" fmla="*/ 25 w 135"/>
                  <a:gd name="T111" fmla="*/ 9 h 87"/>
                  <a:gd name="T112" fmla="*/ 25 w 135"/>
                  <a:gd name="T113" fmla="*/ 7 h 87"/>
                  <a:gd name="T114" fmla="*/ 22 w 135"/>
                  <a:gd name="T115" fmla="*/ 6 h 87"/>
                  <a:gd name="T116" fmla="*/ 17 w 135"/>
                  <a:gd name="T117" fmla="*/ 3 h 87"/>
                  <a:gd name="T118" fmla="*/ 15 w 135"/>
                  <a:gd name="T119" fmla="*/ 3 h 87"/>
                  <a:gd name="T120" fmla="*/ 17 w 135"/>
                  <a:gd name="T121" fmla="*/ 1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5" h="87">
                    <a:moveTo>
                      <a:pt x="6" y="0"/>
                    </a:moveTo>
                    <a:lnTo>
                      <a:pt x="6" y="17"/>
                    </a:lnTo>
                    <a:lnTo>
                      <a:pt x="9" y="17"/>
                    </a:lnTo>
                    <a:lnTo>
                      <a:pt x="9" y="9"/>
                    </a:lnTo>
                    <a:lnTo>
                      <a:pt x="0" y="9"/>
                    </a:lnTo>
                    <a:lnTo>
                      <a:pt x="0" y="19"/>
                    </a:lnTo>
                    <a:lnTo>
                      <a:pt x="10" y="19"/>
                    </a:lnTo>
                    <a:lnTo>
                      <a:pt x="10" y="10"/>
                    </a:lnTo>
                    <a:lnTo>
                      <a:pt x="7" y="19"/>
                    </a:lnTo>
                    <a:lnTo>
                      <a:pt x="10" y="20"/>
                    </a:lnTo>
                    <a:lnTo>
                      <a:pt x="15" y="20"/>
                    </a:lnTo>
                    <a:lnTo>
                      <a:pt x="15" y="12"/>
                    </a:lnTo>
                    <a:lnTo>
                      <a:pt x="10" y="19"/>
                    </a:lnTo>
                    <a:lnTo>
                      <a:pt x="15" y="23"/>
                    </a:lnTo>
                    <a:lnTo>
                      <a:pt x="19" y="23"/>
                    </a:lnTo>
                    <a:lnTo>
                      <a:pt x="19" y="14"/>
                    </a:lnTo>
                    <a:lnTo>
                      <a:pt x="15" y="22"/>
                    </a:lnTo>
                    <a:lnTo>
                      <a:pt x="17" y="25"/>
                    </a:lnTo>
                    <a:lnTo>
                      <a:pt x="22" y="25"/>
                    </a:lnTo>
                    <a:lnTo>
                      <a:pt x="22" y="16"/>
                    </a:lnTo>
                    <a:lnTo>
                      <a:pt x="19" y="25"/>
                    </a:lnTo>
                    <a:lnTo>
                      <a:pt x="22" y="26"/>
                    </a:lnTo>
                    <a:lnTo>
                      <a:pt x="26" y="26"/>
                    </a:lnTo>
                    <a:lnTo>
                      <a:pt x="26" y="17"/>
                    </a:lnTo>
                    <a:lnTo>
                      <a:pt x="23" y="26"/>
                    </a:lnTo>
                    <a:lnTo>
                      <a:pt x="26" y="28"/>
                    </a:lnTo>
                    <a:lnTo>
                      <a:pt x="29" y="19"/>
                    </a:lnTo>
                    <a:lnTo>
                      <a:pt x="25" y="26"/>
                    </a:lnTo>
                    <a:lnTo>
                      <a:pt x="28" y="29"/>
                    </a:lnTo>
                    <a:lnTo>
                      <a:pt x="32" y="29"/>
                    </a:lnTo>
                    <a:lnTo>
                      <a:pt x="32" y="20"/>
                    </a:lnTo>
                    <a:lnTo>
                      <a:pt x="29" y="29"/>
                    </a:lnTo>
                    <a:lnTo>
                      <a:pt x="32" y="30"/>
                    </a:lnTo>
                    <a:lnTo>
                      <a:pt x="36" y="30"/>
                    </a:lnTo>
                    <a:lnTo>
                      <a:pt x="36" y="22"/>
                    </a:lnTo>
                    <a:lnTo>
                      <a:pt x="33" y="30"/>
                    </a:lnTo>
                    <a:lnTo>
                      <a:pt x="36" y="32"/>
                    </a:lnTo>
                    <a:lnTo>
                      <a:pt x="41" y="32"/>
                    </a:lnTo>
                    <a:lnTo>
                      <a:pt x="41" y="23"/>
                    </a:lnTo>
                    <a:lnTo>
                      <a:pt x="38" y="32"/>
                    </a:lnTo>
                    <a:lnTo>
                      <a:pt x="41" y="33"/>
                    </a:lnTo>
                    <a:lnTo>
                      <a:pt x="44" y="25"/>
                    </a:lnTo>
                    <a:lnTo>
                      <a:pt x="35" y="25"/>
                    </a:lnTo>
                    <a:lnTo>
                      <a:pt x="35" y="35"/>
                    </a:lnTo>
                    <a:lnTo>
                      <a:pt x="47" y="35"/>
                    </a:lnTo>
                    <a:lnTo>
                      <a:pt x="47" y="26"/>
                    </a:lnTo>
                    <a:lnTo>
                      <a:pt x="42" y="33"/>
                    </a:lnTo>
                    <a:lnTo>
                      <a:pt x="45" y="36"/>
                    </a:lnTo>
                    <a:lnTo>
                      <a:pt x="48" y="38"/>
                    </a:lnTo>
                    <a:lnTo>
                      <a:pt x="52" y="38"/>
                    </a:lnTo>
                    <a:lnTo>
                      <a:pt x="52" y="29"/>
                    </a:lnTo>
                    <a:lnTo>
                      <a:pt x="44" y="29"/>
                    </a:lnTo>
                    <a:lnTo>
                      <a:pt x="44" y="39"/>
                    </a:lnTo>
                    <a:lnTo>
                      <a:pt x="54" y="39"/>
                    </a:lnTo>
                    <a:lnTo>
                      <a:pt x="54" y="30"/>
                    </a:lnTo>
                    <a:lnTo>
                      <a:pt x="51" y="39"/>
                    </a:lnTo>
                    <a:lnTo>
                      <a:pt x="57" y="42"/>
                    </a:lnTo>
                    <a:lnTo>
                      <a:pt x="61" y="42"/>
                    </a:lnTo>
                    <a:lnTo>
                      <a:pt x="61" y="33"/>
                    </a:lnTo>
                    <a:lnTo>
                      <a:pt x="57" y="41"/>
                    </a:lnTo>
                    <a:lnTo>
                      <a:pt x="61" y="44"/>
                    </a:lnTo>
                    <a:lnTo>
                      <a:pt x="65" y="36"/>
                    </a:lnTo>
                    <a:lnTo>
                      <a:pt x="61" y="44"/>
                    </a:lnTo>
                    <a:lnTo>
                      <a:pt x="64" y="46"/>
                    </a:lnTo>
                    <a:lnTo>
                      <a:pt x="68" y="46"/>
                    </a:lnTo>
                    <a:lnTo>
                      <a:pt x="68" y="38"/>
                    </a:lnTo>
                    <a:lnTo>
                      <a:pt x="60" y="38"/>
                    </a:lnTo>
                    <a:lnTo>
                      <a:pt x="60" y="48"/>
                    </a:lnTo>
                    <a:lnTo>
                      <a:pt x="71" y="48"/>
                    </a:lnTo>
                    <a:lnTo>
                      <a:pt x="71" y="39"/>
                    </a:lnTo>
                    <a:lnTo>
                      <a:pt x="67" y="46"/>
                    </a:lnTo>
                    <a:lnTo>
                      <a:pt x="70" y="49"/>
                    </a:lnTo>
                    <a:lnTo>
                      <a:pt x="73" y="51"/>
                    </a:lnTo>
                    <a:lnTo>
                      <a:pt x="76" y="42"/>
                    </a:lnTo>
                    <a:lnTo>
                      <a:pt x="67" y="42"/>
                    </a:lnTo>
                    <a:lnTo>
                      <a:pt x="67" y="52"/>
                    </a:lnTo>
                    <a:lnTo>
                      <a:pt x="80" y="52"/>
                    </a:lnTo>
                    <a:lnTo>
                      <a:pt x="80" y="44"/>
                    </a:lnTo>
                    <a:lnTo>
                      <a:pt x="71" y="44"/>
                    </a:lnTo>
                    <a:lnTo>
                      <a:pt x="71" y="48"/>
                    </a:lnTo>
                    <a:lnTo>
                      <a:pt x="79" y="55"/>
                    </a:lnTo>
                    <a:lnTo>
                      <a:pt x="84" y="58"/>
                    </a:lnTo>
                    <a:lnTo>
                      <a:pt x="87" y="49"/>
                    </a:lnTo>
                    <a:lnTo>
                      <a:pt x="83" y="57"/>
                    </a:lnTo>
                    <a:lnTo>
                      <a:pt x="87" y="61"/>
                    </a:lnTo>
                    <a:lnTo>
                      <a:pt x="92" y="61"/>
                    </a:lnTo>
                    <a:lnTo>
                      <a:pt x="92" y="52"/>
                    </a:lnTo>
                    <a:lnTo>
                      <a:pt x="87" y="60"/>
                    </a:lnTo>
                    <a:lnTo>
                      <a:pt x="90" y="62"/>
                    </a:lnTo>
                    <a:lnTo>
                      <a:pt x="89" y="61"/>
                    </a:lnTo>
                    <a:lnTo>
                      <a:pt x="93" y="64"/>
                    </a:lnTo>
                    <a:lnTo>
                      <a:pt x="95" y="65"/>
                    </a:lnTo>
                    <a:lnTo>
                      <a:pt x="97" y="67"/>
                    </a:lnTo>
                    <a:lnTo>
                      <a:pt x="100" y="58"/>
                    </a:lnTo>
                    <a:lnTo>
                      <a:pt x="96" y="65"/>
                    </a:lnTo>
                    <a:lnTo>
                      <a:pt x="100" y="70"/>
                    </a:lnTo>
                    <a:lnTo>
                      <a:pt x="105" y="70"/>
                    </a:lnTo>
                    <a:lnTo>
                      <a:pt x="105" y="61"/>
                    </a:lnTo>
                    <a:lnTo>
                      <a:pt x="96" y="61"/>
                    </a:lnTo>
                    <a:lnTo>
                      <a:pt x="96" y="65"/>
                    </a:lnTo>
                    <a:lnTo>
                      <a:pt x="105" y="74"/>
                    </a:lnTo>
                    <a:lnTo>
                      <a:pt x="109" y="74"/>
                    </a:lnTo>
                    <a:lnTo>
                      <a:pt x="109" y="65"/>
                    </a:lnTo>
                    <a:lnTo>
                      <a:pt x="105" y="73"/>
                    </a:lnTo>
                    <a:lnTo>
                      <a:pt x="111" y="78"/>
                    </a:lnTo>
                    <a:lnTo>
                      <a:pt x="116" y="78"/>
                    </a:lnTo>
                    <a:lnTo>
                      <a:pt x="116" y="70"/>
                    </a:lnTo>
                    <a:lnTo>
                      <a:pt x="108" y="70"/>
                    </a:lnTo>
                    <a:lnTo>
                      <a:pt x="108" y="74"/>
                    </a:lnTo>
                    <a:lnTo>
                      <a:pt x="118" y="84"/>
                    </a:lnTo>
                    <a:lnTo>
                      <a:pt x="122" y="84"/>
                    </a:lnTo>
                    <a:lnTo>
                      <a:pt x="122" y="76"/>
                    </a:lnTo>
                    <a:lnTo>
                      <a:pt x="118" y="83"/>
                    </a:lnTo>
                    <a:lnTo>
                      <a:pt x="122" y="87"/>
                    </a:lnTo>
                    <a:lnTo>
                      <a:pt x="127" y="87"/>
                    </a:lnTo>
                    <a:lnTo>
                      <a:pt x="127" y="78"/>
                    </a:lnTo>
                    <a:lnTo>
                      <a:pt x="118" y="78"/>
                    </a:lnTo>
                    <a:lnTo>
                      <a:pt x="118" y="80"/>
                    </a:lnTo>
                    <a:lnTo>
                      <a:pt x="135" y="80"/>
                    </a:lnTo>
                    <a:lnTo>
                      <a:pt x="135" y="70"/>
                    </a:lnTo>
                    <a:lnTo>
                      <a:pt x="125" y="70"/>
                    </a:lnTo>
                    <a:lnTo>
                      <a:pt x="125" y="78"/>
                    </a:lnTo>
                    <a:lnTo>
                      <a:pt x="131" y="73"/>
                    </a:lnTo>
                    <a:lnTo>
                      <a:pt x="125" y="67"/>
                    </a:lnTo>
                    <a:lnTo>
                      <a:pt x="121" y="67"/>
                    </a:lnTo>
                    <a:lnTo>
                      <a:pt x="121" y="76"/>
                    </a:lnTo>
                    <a:lnTo>
                      <a:pt x="127" y="70"/>
                    </a:lnTo>
                    <a:lnTo>
                      <a:pt x="122" y="65"/>
                    </a:lnTo>
                    <a:lnTo>
                      <a:pt x="116" y="71"/>
                    </a:lnTo>
                    <a:lnTo>
                      <a:pt x="125" y="71"/>
                    </a:lnTo>
                    <a:lnTo>
                      <a:pt x="125" y="61"/>
                    </a:lnTo>
                    <a:lnTo>
                      <a:pt x="113" y="61"/>
                    </a:lnTo>
                    <a:lnTo>
                      <a:pt x="113" y="70"/>
                    </a:lnTo>
                    <a:lnTo>
                      <a:pt x="119" y="64"/>
                    </a:lnTo>
                    <a:lnTo>
                      <a:pt x="112" y="57"/>
                    </a:lnTo>
                    <a:lnTo>
                      <a:pt x="108" y="57"/>
                    </a:lnTo>
                    <a:lnTo>
                      <a:pt x="108" y="65"/>
                    </a:lnTo>
                    <a:lnTo>
                      <a:pt x="113" y="60"/>
                    </a:lnTo>
                    <a:lnTo>
                      <a:pt x="111" y="57"/>
                    </a:lnTo>
                    <a:lnTo>
                      <a:pt x="105" y="62"/>
                    </a:lnTo>
                    <a:lnTo>
                      <a:pt x="113" y="62"/>
                    </a:lnTo>
                    <a:lnTo>
                      <a:pt x="113" y="52"/>
                    </a:lnTo>
                    <a:lnTo>
                      <a:pt x="103" y="52"/>
                    </a:lnTo>
                    <a:lnTo>
                      <a:pt x="103" y="61"/>
                    </a:lnTo>
                    <a:lnTo>
                      <a:pt x="109" y="55"/>
                    </a:lnTo>
                    <a:lnTo>
                      <a:pt x="105" y="51"/>
                    </a:lnTo>
                    <a:lnTo>
                      <a:pt x="102" y="49"/>
                    </a:lnTo>
                    <a:lnTo>
                      <a:pt x="97" y="57"/>
                    </a:lnTo>
                    <a:lnTo>
                      <a:pt x="103" y="49"/>
                    </a:lnTo>
                    <a:lnTo>
                      <a:pt x="99" y="46"/>
                    </a:lnTo>
                    <a:lnTo>
                      <a:pt x="93" y="54"/>
                    </a:lnTo>
                    <a:lnTo>
                      <a:pt x="99" y="48"/>
                    </a:lnTo>
                    <a:lnTo>
                      <a:pt x="95" y="44"/>
                    </a:lnTo>
                    <a:lnTo>
                      <a:pt x="90" y="44"/>
                    </a:lnTo>
                    <a:lnTo>
                      <a:pt x="90" y="52"/>
                    </a:lnTo>
                    <a:lnTo>
                      <a:pt x="96" y="46"/>
                    </a:lnTo>
                    <a:lnTo>
                      <a:pt x="92" y="42"/>
                    </a:lnTo>
                    <a:lnTo>
                      <a:pt x="86" y="39"/>
                    </a:lnTo>
                    <a:lnTo>
                      <a:pt x="81" y="46"/>
                    </a:lnTo>
                    <a:lnTo>
                      <a:pt x="87" y="41"/>
                    </a:lnTo>
                    <a:lnTo>
                      <a:pt x="86" y="39"/>
                    </a:lnTo>
                    <a:lnTo>
                      <a:pt x="80" y="45"/>
                    </a:lnTo>
                    <a:lnTo>
                      <a:pt x="89" y="45"/>
                    </a:lnTo>
                    <a:lnTo>
                      <a:pt x="89" y="35"/>
                    </a:lnTo>
                    <a:lnTo>
                      <a:pt x="76" y="35"/>
                    </a:lnTo>
                    <a:lnTo>
                      <a:pt x="76" y="44"/>
                    </a:lnTo>
                    <a:lnTo>
                      <a:pt x="84" y="44"/>
                    </a:lnTo>
                    <a:lnTo>
                      <a:pt x="84" y="36"/>
                    </a:lnTo>
                    <a:lnTo>
                      <a:pt x="80" y="35"/>
                    </a:lnTo>
                    <a:lnTo>
                      <a:pt x="77" y="33"/>
                    </a:lnTo>
                    <a:lnTo>
                      <a:pt x="73" y="41"/>
                    </a:lnTo>
                    <a:lnTo>
                      <a:pt x="79" y="35"/>
                    </a:lnTo>
                    <a:lnTo>
                      <a:pt x="74" y="30"/>
                    </a:lnTo>
                    <a:lnTo>
                      <a:pt x="68" y="30"/>
                    </a:lnTo>
                    <a:lnTo>
                      <a:pt x="68" y="39"/>
                    </a:lnTo>
                    <a:lnTo>
                      <a:pt x="77" y="39"/>
                    </a:lnTo>
                    <a:lnTo>
                      <a:pt x="77" y="29"/>
                    </a:lnTo>
                    <a:lnTo>
                      <a:pt x="67" y="29"/>
                    </a:lnTo>
                    <a:lnTo>
                      <a:pt x="67" y="38"/>
                    </a:lnTo>
                    <a:lnTo>
                      <a:pt x="73" y="32"/>
                    </a:lnTo>
                    <a:lnTo>
                      <a:pt x="68" y="28"/>
                    </a:lnTo>
                    <a:lnTo>
                      <a:pt x="71" y="29"/>
                    </a:lnTo>
                    <a:lnTo>
                      <a:pt x="67" y="26"/>
                    </a:lnTo>
                    <a:lnTo>
                      <a:pt x="64" y="25"/>
                    </a:lnTo>
                    <a:lnTo>
                      <a:pt x="60" y="25"/>
                    </a:lnTo>
                    <a:lnTo>
                      <a:pt x="60" y="33"/>
                    </a:lnTo>
                    <a:lnTo>
                      <a:pt x="64" y="26"/>
                    </a:lnTo>
                    <a:lnTo>
                      <a:pt x="58" y="23"/>
                    </a:lnTo>
                    <a:lnTo>
                      <a:pt x="57" y="22"/>
                    </a:lnTo>
                    <a:lnTo>
                      <a:pt x="52" y="22"/>
                    </a:lnTo>
                    <a:lnTo>
                      <a:pt x="52" y="30"/>
                    </a:lnTo>
                    <a:lnTo>
                      <a:pt x="61" y="30"/>
                    </a:lnTo>
                    <a:lnTo>
                      <a:pt x="61" y="20"/>
                    </a:lnTo>
                    <a:lnTo>
                      <a:pt x="51" y="20"/>
                    </a:lnTo>
                    <a:lnTo>
                      <a:pt x="51" y="29"/>
                    </a:lnTo>
                    <a:lnTo>
                      <a:pt x="55" y="22"/>
                    </a:lnTo>
                    <a:lnTo>
                      <a:pt x="52" y="20"/>
                    </a:lnTo>
                    <a:lnTo>
                      <a:pt x="48" y="28"/>
                    </a:lnTo>
                    <a:lnTo>
                      <a:pt x="54" y="22"/>
                    </a:lnTo>
                    <a:lnTo>
                      <a:pt x="49" y="17"/>
                    </a:lnTo>
                    <a:lnTo>
                      <a:pt x="44" y="17"/>
                    </a:lnTo>
                    <a:lnTo>
                      <a:pt x="44" y="26"/>
                    </a:lnTo>
                    <a:lnTo>
                      <a:pt x="52" y="26"/>
                    </a:lnTo>
                    <a:lnTo>
                      <a:pt x="52" y="19"/>
                    </a:lnTo>
                    <a:lnTo>
                      <a:pt x="48" y="17"/>
                    </a:lnTo>
                    <a:lnTo>
                      <a:pt x="45" y="16"/>
                    </a:lnTo>
                    <a:lnTo>
                      <a:pt x="44" y="14"/>
                    </a:lnTo>
                    <a:lnTo>
                      <a:pt x="39" y="14"/>
                    </a:lnTo>
                    <a:lnTo>
                      <a:pt x="39" y="23"/>
                    </a:lnTo>
                    <a:lnTo>
                      <a:pt x="44" y="16"/>
                    </a:lnTo>
                    <a:lnTo>
                      <a:pt x="41" y="14"/>
                    </a:lnTo>
                    <a:lnTo>
                      <a:pt x="39" y="13"/>
                    </a:lnTo>
                    <a:lnTo>
                      <a:pt x="35" y="13"/>
                    </a:lnTo>
                    <a:lnTo>
                      <a:pt x="35" y="22"/>
                    </a:lnTo>
                    <a:lnTo>
                      <a:pt x="39" y="14"/>
                    </a:lnTo>
                    <a:lnTo>
                      <a:pt x="36" y="13"/>
                    </a:lnTo>
                    <a:lnTo>
                      <a:pt x="35" y="12"/>
                    </a:lnTo>
                    <a:lnTo>
                      <a:pt x="31" y="12"/>
                    </a:lnTo>
                    <a:lnTo>
                      <a:pt x="31" y="20"/>
                    </a:lnTo>
                    <a:lnTo>
                      <a:pt x="36" y="14"/>
                    </a:lnTo>
                    <a:lnTo>
                      <a:pt x="33" y="12"/>
                    </a:lnTo>
                    <a:lnTo>
                      <a:pt x="31" y="10"/>
                    </a:lnTo>
                    <a:lnTo>
                      <a:pt x="29" y="9"/>
                    </a:lnTo>
                    <a:lnTo>
                      <a:pt x="25" y="9"/>
                    </a:lnTo>
                    <a:lnTo>
                      <a:pt x="25" y="17"/>
                    </a:lnTo>
                    <a:lnTo>
                      <a:pt x="29" y="10"/>
                    </a:lnTo>
                    <a:lnTo>
                      <a:pt x="26" y="9"/>
                    </a:lnTo>
                    <a:lnTo>
                      <a:pt x="25" y="7"/>
                    </a:lnTo>
                    <a:lnTo>
                      <a:pt x="20" y="7"/>
                    </a:lnTo>
                    <a:lnTo>
                      <a:pt x="20" y="16"/>
                    </a:lnTo>
                    <a:lnTo>
                      <a:pt x="26" y="10"/>
                    </a:lnTo>
                    <a:lnTo>
                      <a:pt x="22" y="6"/>
                    </a:lnTo>
                    <a:lnTo>
                      <a:pt x="17" y="6"/>
                    </a:lnTo>
                    <a:lnTo>
                      <a:pt x="17" y="14"/>
                    </a:lnTo>
                    <a:lnTo>
                      <a:pt x="23" y="9"/>
                    </a:lnTo>
                    <a:lnTo>
                      <a:pt x="17" y="3"/>
                    </a:lnTo>
                    <a:lnTo>
                      <a:pt x="13" y="3"/>
                    </a:lnTo>
                    <a:lnTo>
                      <a:pt x="13" y="12"/>
                    </a:lnTo>
                    <a:lnTo>
                      <a:pt x="17" y="4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9" y="1"/>
                    </a:lnTo>
                    <a:lnTo>
                      <a:pt x="9" y="10"/>
                    </a:lnTo>
                    <a:lnTo>
                      <a:pt x="17" y="10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31" name="Freeform 2987"/>
              <p:cNvSpPr>
                <a:spLocks/>
              </p:cNvSpPr>
              <p:nvPr/>
            </p:nvSpPr>
            <p:spPr bwMode="auto">
              <a:xfrm>
                <a:off x="3937" y="2484"/>
                <a:ext cx="159" cy="220"/>
              </a:xfrm>
              <a:custGeom>
                <a:avLst/>
                <a:gdLst>
                  <a:gd name="T0" fmla="*/ 9 w 159"/>
                  <a:gd name="T1" fmla="*/ 9 h 220"/>
                  <a:gd name="T2" fmla="*/ 2 w 159"/>
                  <a:gd name="T3" fmla="*/ 20 h 220"/>
                  <a:gd name="T4" fmla="*/ 21 w 159"/>
                  <a:gd name="T5" fmla="*/ 32 h 220"/>
                  <a:gd name="T6" fmla="*/ 29 w 159"/>
                  <a:gd name="T7" fmla="*/ 41 h 220"/>
                  <a:gd name="T8" fmla="*/ 31 w 159"/>
                  <a:gd name="T9" fmla="*/ 42 h 220"/>
                  <a:gd name="T10" fmla="*/ 39 w 159"/>
                  <a:gd name="T11" fmla="*/ 52 h 220"/>
                  <a:gd name="T12" fmla="*/ 54 w 159"/>
                  <a:gd name="T13" fmla="*/ 70 h 220"/>
                  <a:gd name="T14" fmla="*/ 64 w 159"/>
                  <a:gd name="T15" fmla="*/ 81 h 220"/>
                  <a:gd name="T16" fmla="*/ 70 w 159"/>
                  <a:gd name="T17" fmla="*/ 87 h 220"/>
                  <a:gd name="T18" fmla="*/ 73 w 159"/>
                  <a:gd name="T19" fmla="*/ 93 h 220"/>
                  <a:gd name="T20" fmla="*/ 79 w 159"/>
                  <a:gd name="T21" fmla="*/ 100 h 220"/>
                  <a:gd name="T22" fmla="*/ 86 w 159"/>
                  <a:gd name="T23" fmla="*/ 97 h 220"/>
                  <a:gd name="T24" fmla="*/ 85 w 159"/>
                  <a:gd name="T25" fmla="*/ 109 h 220"/>
                  <a:gd name="T26" fmla="*/ 95 w 159"/>
                  <a:gd name="T27" fmla="*/ 111 h 220"/>
                  <a:gd name="T28" fmla="*/ 92 w 159"/>
                  <a:gd name="T29" fmla="*/ 119 h 220"/>
                  <a:gd name="T30" fmla="*/ 102 w 159"/>
                  <a:gd name="T31" fmla="*/ 122 h 220"/>
                  <a:gd name="T32" fmla="*/ 98 w 159"/>
                  <a:gd name="T33" fmla="*/ 132 h 220"/>
                  <a:gd name="T34" fmla="*/ 103 w 159"/>
                  <a:gd name="T35" fmla="*/ 141 h 220"/>
                  <a:gd name="T36" fmla="*/ 106 w 159"/>
                  <a:gd name="T37" fmla="*/ 144 h 220"/>
                  <a:gd name="T38" fmla="*/ 115 w 159"/>
                  <a:gd name="T39" fmla="*/ 153 h 220"/>
                  <a:gd name="T40" fmla="*/ 125 w 159"/>
                  <a:gd name="T41" fmla="*/ 179 h 220"/>
                  <a:gd name="T42" fmla="*/ 128 w 159"/>
                  <a:gd name="T43" fmla="*/ 188 h 220"/>
                  <a:gd name="T44" fmla="*/ 131 w 159"/>
                  <a:gd name="T45" fmla="*/ 191 h 220"/>
                  <a:gd name="T46" fmla="*/ 133 w 159"/>
                  <a:gd name="T47" fmla="*/ 193 h 220"/>
                  <a:gd name="T48" fmla="*/ 147 w 159"/>
                  <a:gd name="T49" fmla="*/ 214 h 220"/>
                  <a:gd name="T50" fmla="*/ 150 w 159"/>
                  <a:gd name="T51" fmla="*/ 212 h 220"/>
                  <a:gd name="T52" fmla="*/ 153 w 159"/>
                  <a:gd name="T53" fmla="*/ 202 h 220"/>
                  <a:gd name="T54" fmla="*/ 146 w 159"/>
                  <a:gd name="T55" fmla="*/ 205 h 220"/>
                  <a:gd name="T56" fmla="*/ 149 w 159"/>
                  <a:gd name="T57" fmla="*/ 188 h 220"/>
                  <a:gd name="T58" fmla="*/ 137 w 159"/>
                  <a:gd name="T59" fmla="*/ 186 h 220"/>
                  <a:gd name="T60" fmla="*/ 141 w 159"/>
                  <a:gd name="T61" fmla="*/ 176 h 220"/>
                  <a:gd name="T62" fmla="*/ 122 w 159"/>
                  <a:gd name="T63" fmla="*/ 140 h 220"/>
                  <a:gd name="T64" fmla="*/ 121 w 159"/>
                  <a:gd name="T65" fmla="*/ 137 h 220"/>
                  <a:gd name="T66" fmla="*/ 114 w 159"/>
                  <a:gd name="T67" fmla="*/ 127 h 220"/>
                  <a:gd name="T68" fmla="*/ 112 w 159"/>
                  <a:gd name="T69" fmla="*/ 124 h 220"/>
                  <a:gd name="T70" fmla="*/ 111 w 159"/>
                  <a:gd name="T71" fmla="*/ 125 h 220"/>
                  <a:gd name="T72" fmla="*/ 105 w 159"/>
                  <a:gd name="T73" fmla="*/ 111 h 220"/>
                  <a:gd name="T74" fmla="*/ 96 w 159"/>
                  <a:gd name="T75" fmla="*/ 100 h 220"/>
                  <a:gd name="T76" fmla="*/ 96 w 159"/>
                  <a:gd name="T77" fmla="*/ 97 h 220"/>
                  <a:gd name="T78" fmla="*/ 89 w 159"/>
                  <a:gd name="T79" fmla="*/ 89 h 220"/>
                  <a:gd name="T80" fmla="*/ 79 w 159"/>
                  <a:gd name="T81" fmla="*/ 89 h 220"/>
                  <a:gd name="T82" fmla="*/ 83 w 159"/>
                  <a:gd name="T83" fmla="*/ 80 h 220"/>
                  <a:gd name="T84" fmla="*/ 77 w 159"/>
                  <a:gd name="T85" fmla="*/ 73 h 220"/>
                  <a:gd name="T86" fmla="*/ 74 w 159"/>
                  <a:gd name="T87" fmla="*/ 67 h 220"/>
                  <a:gd name="T88" fmla="*/ 63 w 159"/>
                  <a:gd name="T89" fmla="*/ 52 h 220"/>
                  <a:gd name="T90" fmla="*/ 42 w 159"/>
                  <a:gd name="T91" fmla="*/ 31 h 220"/>
                  <a:gd name="T92" fmla="*/ 37 w 159"/>
                  <a:gd name="T93" fmla="*/ 25 h 220"/>
                  <a:gd name="T94" fmla="*/ 38 w 159"/>
                  <a:gd name="T95" fmla="*/ 29 h 220"/>
                  <a:gd name="T96" fmla="*/ 31 w 159"/>
                  <a:gd name="T97" fmla="*/ 19 h 220"/>
                  <a:gd name="T98" fmla="*/ 19 w 159"/>
                  <a:gd name="T99" fmla="*/ 7 h 220"/>
                  <a:gd name="T100" fmla="*/ 12 w 159"/>
                  <a:gd name="T101" fmla="*/ 2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59" h="220">
                    <a:moveTo>
                      <a:pt x="10" y="0"/>
                    </a:moveTo>
                    <a:lnTo>
                      <a:pt x="0" y="13"/>
                    </a:lnTo>
                    <a:lnTo>
                      <a:pt x="5" y="18"/>
                    </a:lnTo>
                    <a:lnTo>
                      <a:pt x="9" y="18"/>
                    </a:lnTo>
                    <a:lnTo>
                      <a:pt x="9" y="9"/>
                    </a:lnTo>
                    <a:lnTo>
                      <a:pt x="5" y="16"/>
                    </a:lnTo>
                    <a:lnTo>
                      <a:pt x="6" y="18"/>
                    </a:lnTo>
                    <a:lnTo>
                      <a:pt x="10" y="10"/>
                    </a:lnTo>
                    <a:lnTo>
                      <a:pt x="2" y="10"/>
                    </a:lnTo>
                    <a:lnTo>
                      <a:pt x="2" y="20"/>
                    </a:lnTo>
                    <a:lnTo>
                      <a:pt x="12" y="20"/>
                    </a:lnTo>
                    <a:lnTo>
                      <a:pt x="12" y="12"/>
                    </a:lnTo>
                    <a:lnTo>
                      <a:pt x="7" y="19"/>
                    </a:lnTo>
                    <a:lnTo>
                      <a:pt x="22" y="34"/>
                    </a:lnTo>
                    <a:lnTo>
                      <a:pt x="21" y="32"/>
                    </a:lnTo>
                    <a:lnTo>
                      <a:pt x="25" y="35"/>
                    </a:lnTo>
                    <a:lnTo>
                      <a:pt x="29" y="28"/>
                    </a:lnTo>
                    <a:lnTo>
                      <a:pt x="21" y="28"/>
                    </a:lnTo>
                    <a:lnTo>
                      <a:pt x="21" y="32"/>
                    </a:lnTo>
                    <a:lnTo>
                      <a:pt x="29" y="41"/>
                    </a:lnTo>
                    <a:lnTo>
                      <a:pt x="32" y="42"/>
                    </a:lnTo>
                    <a:lnTo>
                      <a:pt x="35" y="34"/>
                    </a:lnTo>
                    <a:lnTo>
                      <a:pt x="29" y="38"/>
                    </a:lnTo>
                    <a:lnTo>
                      <a:pt x="31" y="41"/>
                    </a:lnTo>
                    <a:lnTo>
                      <a:pt x="31" y="42"/>
                    </a:lnTo>
                    <a:lnTo>
                      <a:pt x="39" y="51"/>
                    </a:lnTo>
                    <a:lnTo>
                      <a:pt x="44" y="44"/>
                    </a:lnTo>
                    <a:lnTo>
                      <a:pt x="38" y="48"/>
                    </a:lnTo>
                    <a:lnTo>
                      <a:pt x="39" y="51"/>
                    </a:lnTo>
                    <a:lnTo>
                      <a:pt x="39" y="52"/>
                    </a:lnTo>
                    <a:lnTo>
                      <a:pt x="51" y="64"/>
                    </a:lnTo>
                    <a:lnTo>
                      <a:pt x="55" y="57"/>
                    </a:lnTo>
                    <a:lnTo>
                      <a:pt x="50" y="64"/>
                    </a:lnTo>
                    <a:lnTo>
                      <a:pt x="55" y="73"/>
                    </a:lnTo>
                    <a:lnTo>
                      <a:pt x="54" y="70"/>
                    </a:lnTo>
                    <a:lnTo>
                      <a:pt x="61" y="77"/>
                    </a:lnTo>
                    <a:lnTo>
                      <a:pt x="66" y="70"/>
                    </a:lnTo>
                    <a:lnTo>
                      <a:pt x="57" y="70"/>
                    </a:lnTo>
                    <a:lnTo>
                      <a:pt x="57" y="74"/>
                    </a:lnTo>
                    <a:lnTo>
                      <a:pt x="64" y="81"/>
                    </a:lnTo>
                    <a:lnTo>
                      <a:pt x="69" y="74"/>
                    </a:lnTo>
                    <a:lnTo>
                      <a:pt x="63" y="79"/>
                    </a:lnTo>
                    <a:lnTo>
                      <a:pt x="66" y="84"/>
                    </a:lnTo>
                    <a:lnTo>
                      <a:pt x="67" y="86"/>
                    </a:lnTo>
                    <a:lnTo>
                      <a:pt x="70" y="87"/>
                    </a:lnTo>
                    <a:lnTo>
                      <a:pt x="73" y="79"/>
                    </a:lnTo>
                    <a:lnTo>
                      <a:pt x="66" y="81"/>
                    </a:lnTo>
                    <a:lnTo>
                      <a:pt x="67" y="86"/>
                    </a:lnTo>
                    <a:lnTo>
                      <a:pt x="67" y="87"/>
                    </a:lnTo>
                    <a:lnTo>
                      <a:pt x="73" y="93"/>
                    </a:lnTo>
                    <a:lnTo>
                      <a:pt x="77" y="86"/>
                    </a:lnTo>
                    <a:lnTo>
                      <a:pt x="71" y="90"/>
                    </a:lnTo>
                    <a:lnTo>
                      <a:pt x="73" y="93"/>
                    </a:lnTo>
                    <a:lnTo>
                      <a:pt x="73" y="95"/>
                    </a:lnTo>
                    <a:lnTo>
                      <a:pt x="79" y="100"/>
                    </a:lnTo>
                    <a:lnTo>
                      <a:pt x="83" y="93"/>
                    </a:lnTo>
                    <a:lnTo>
                      <a:pt x="74" y="93"/>
                    </a:lnTo>
                    <a:lnTo>
                      <a:pt x="74" y="97"/>
                    </a:lnTo>
                    <a:lnTo>
                      <a:pt x="82" y="105"/>
                    </a:lnTo>
                    <a:lnTo>
                      <a:pt x="86" y="97"/>
                    </a:lnTo>
                    <a:lnTo>
                      <a:pt x="80" y="105"/>
                    </a:lnTo>
                    <a:lnTo>
                      <a:pt x="83" y="109"/>
                    </a:lnTo>
                    <a:lnTo>
                      <a:pt x="89" y="102"/>
                    </a:lnTo>
                    <a:lnTo>
                      <a:pt x="83" y="106"/>
                    </a:lnTo>
                    <a:lnTo>
                      <a:pt x="85" y="109"/>
                    </a:lnTo>
                    <a:lnTo>
                      <a:pt x="90" y="105"/>
                    </a:lnTo>
                    <a:lnTo>
                      <a:pt x="82" y="105"/>
                    </a:lnTo>
                    <a:lnTo>
                      <a:pt x="82" y="109"/>
                    </a:lnTo>
                    <a:lnTo>
                      <a:pt x="90" y="118"/>
                    </a:lnTo>
                    <a:lnTo>
                      <a:pt x="95" y="111"/>
                    </a:lnTo>
                    <a:lnTo>
                      <a:pt x="86" y="111"/>
                    </a:lnTo>
                    <a:lnTo>
                      <a:pt x="86" y="115"/>
                    </a:lnTo>
                    <a:lnTo>
                      <a:pt x="93" y="122"/>
                    </a:lnTo>
                    <a:lnTo>
                      <a:pt x="98" y="115"/>
                    </a:lnTo>
                    <a:lnTo>
                      <a:pt x="92" y="119"/>
                    </a:lnTo>
                    <a:lnTo>
                      <a:pt x="93" y="122"/>
                    </a:lnTo>
                    <a:lnTo>
                      <a:pt x="95" y="127"/>
                    </a:lnTo>
                    <a:lnTo>
                      <a:pt x="93" y="125"/>
                    </a:lnTo>
                    <a:lnTo>
                      <a:pt x="96" y="129"/>
                    </a:lnTo>
                    <a:lnTo>
                      <a:pt x="102" y="122"/>
                    </a:lnTo>
                    <a:lnTo>
                      <a:pt x="93" y="122"/>
                    </a:lnTo>
                    <a:lnTo>
                      <a:pt x="93" y="134"/>
                    </a:lnTo>
                    <a:lnTo>
                      <a:pt x="103" y="134"/>
                    </a:lnTo>
                    <a:lnTo>
                      <a:pt x="103" y="125"/>
                    </a:lnTo>
                    <a:lnTo>
                      <a:pt x="98" y="132"/>
                    </a:lnTo>
                    <a:lnTo>
                      <a:pt x="101" y="137"/>
                    </a:lnTo>
                    <a:lnTo>
                      <a:pt x="106" y="129"/>
                    </a:lnTo>
                    <a:lnTo>
                      <a:pt x="101" y="134"/>
                    </a:lnTo>
                    <a:lnTo>
                      <a:pt x="102" y="137"/>
                    </a:lnTo>
                    <a:lnTo>
                      <a:pt x="103" y="141"/>
                    </a:lnTo>
                    <a:lnTo>
                      <a:pt x="102" y="140"/>
                    </a:lnTo>
                    <a:lnTo>
                      <a:pt x="105" y="144"/>
                    </a:lnTo>
                    <a:lnTo>
                      <a:pt x="111" y="137"/>
                    </a:lnTo>
                    <a:lnTo>
                      <a:pt x="105" y="141"/>
                    </a:lnTo>
                    <a:lnTo>
                      <a:pt x="106" y="144"/>
                    </a:lnTo>
                    <a:lnTo>
                      <a:pt x="112" y="140"/>
                    </a:lnTo>
                    <a:lnTo>
                      <a:pt x="105" y="143"/>
                    </a:lnTo>
                    <a:lnTo>
                      <a:pt x="106" y="147"/>
                    </a:lnTo>
                    <a:lnTo>
                      <a:pt x="108" y="153"/>
                    </a:lnTo>
                    <a:lnTo>
                      <a:pt x="115" y="153"/>
                    </a:lnTo>
                    <a:lnTo>
                      <a:pt x="115" y="144"/>
                    </a:lnTo>
                    <a:lnTo>
                      <a:pt x="109" y="148"/>
                    </a:lnTo>
                    <a:lnTo>
                      <a:pt x="122" y="175"/>
                    </a:lnTo>
                    <a:lnTo>
                      <a:pt x="122" y="176"/>
                    </a:lnTo>
                    <a:lnTo>
                      <a:pt x="125" y="179"/>
                    </a:lnTo>
                    <a:lnTo>
                      <a:pt x="130" y="172"/>
                    </a:lnTo>
                    <a:lnTo>
                      <a:pt x="124" y="176"/>
                    </a:lnTo>
                    <a:lnTo>
                      <a:pt x="128" y="185"/>
                    </a:lnTo>
                    <a:lnTo>
                      <a:pt x="130" y="189"/>
                    </a:lnTo>
                    <a:lnTo>
                      <a:pt x="128" y="188"/>
                    </a:lnTo>
                    <a:lnTo>
                      <a:pt x="131" y="192"/>
                    </a:lnTo>
                    <a:lnTo>
                      <a:pt x="137" y="185"/>
                    </a:lnTo>
                    <a:lnTo>
                      <a:pt x="128" y="185"/>
                    </a:lnTo>
                    <a:lnTo>
                      <a:pt x="128" y="186"/>
                    </a:lnTo>
                    <a:lnTo>
                      <a:pt x="131" y="191"/>
                    </a:lnTo>
                    <a:lnTo>
                      <a:pt x="133" y="193"/>
                    </a:lnTo>
                    <a:lnTo>
                      <a:pt x="133" y="195"/>
                    </a:lnTo>
                    <a:lnTo>
                      <a:pt x="135" y="198"/>
                    </a:lnTo>
                    <a:lnTo>
                      <a:pt x="140" y="191"/>
                    </a:lnTo>
                    <a:lnTo>
                      <a:pt x="133" y="193"/>
                    </a:lnTo>
                    <a:lnTo>
                      <a:pt x="135" y="202"/>
                    </a:lnTo>
                    <a:lnTo>
                      <a:pt x="134" y="198"/>
                    </a:lnTo>
                    <a:lnTo>
                      <a:pt x="140" y="209"/>
                    </a:lnTo>
                    <a:lnTo>
                      <a:pt x="141" y="214"/>
                    </a:lnTo>
                    <a:lnTo>
                      <a:pt x="147" y="214"/>
                    </a:lnTo>
                    <a:lnTo>
                      <a:pt x="147" y="205"/>
                    </a:lnTo>
                    <a:lnTo>
                      <a:pt x="138" y="205"/>
                    </a:lnTo>
                    <a:lnTo>
                      <a:pt x="138" y="211"/>
                    </a:lnTo>
                    <a:lnTo>
                      <a:pt x="144" y="220"/>
                    </a:lnTo>
                    <a:lnTo>
                      <a:pt x="150" y="212"/>
                    </a:lnTo>
                    <a:lnTo>
                      <a:pt x="141" y="212"/>
                    </a:lnTo>
                    <a:lnTo>
                      <a:pt x="141" y="214"/>
                    </a:lnTo>
                    <a:lnTo>
                      <a:pt x="159" y="214"/>
                    </a:lnTo>
                    <a:lnTo>
                      <a:pt x="159" y="211"/>
                    </a:lnTo>
                    <a:lnTo>
                      <a:pt x="153" y="202"/>
                    </a:lnTo>
                    <a:lnTo>
                      <a:pt x="147" y="208"/>
                    </a:lnTo>
                    <a:lnTo>
                      <a:pt x="156" y="208"/>
                    </a:lnTo>
                    <a:lnTo>
                      <a:pt x="156" y="196"/>
                    </a:lnTo>
                    <a:lnTo>
                      <a:pt x="146" y="196"/>
                    </a:lnTo>
                    <a:lnTo>
                      <a:pt x="146" y="205"/>
                    </a:lnTo>
                    <a:lnTo>
                      <a:pt x="153" y="201"/>
                    </a:lnTo>
                    <a:lnTo>
                      <a:pt x="150" y="195"/>
                    </a:lnTo>
                    <a:lnTo>
                      <a:pt x="143" y="199"/>
                    </a:lnTo>
                    <a:lnTo>
                      <a:pt x="151" y="196"/>
                    </a:lnTo>
                    <a:lnTo>
                      <a:pt x="149" y="188"/>
                    </a:lnTo>
                    <a:lnTo>
                      <a:pt x="144" y="183"/>
                    </a:lnTo>
                    <a:lnTo>
                      <a:pt x="138" y="189"/>
                    </a:lnTo>
                    <a:lnTo>
                      <a:pt x="146" y="185"/>
                    </a:lnTo>
                    <a:lnTo>
                      <a:pt x="144" y="182"/>
                    </a:lnTo>
                    <a:lnTo>
                      <a:pt x="137" y="186"/>
                    </a:lnTo>
                    <a:lnTo>
                      <a:pt x="146" y="186"/>
                    </a:lnTo>
                    <a:lnTo>
                      <a:pt x="146" y="183"/>
                    </a:lnTo>
                    <a:lnTo>
                      <a:pt x="140" y="175"/>
                    </a:lnTo>
                    <a:lnTo>
                      <a:pt x="134" y="180"/>
                    </a:lnTo>
                    <a:lnTo>
                      <a:pt x="141" y="176"/>
                    </a:lnTo>
                    <a:lnTo>
                      <a:pt x="137" y="167"/>
                    </a:lnTo>
                    <a:lnTo>
                      <a:pt x="134" y="164"/>
                    </a:lnTo>
                    <a:lnTo>
                      <a:pt x="128" y="170"/>
                    </a:lnTo>
                    <a:lnTo>
                      <a:pt x="135" y="166"/>
                    </a:lnTo>
                    <a:lnTo>
                      <a:pt x="122" y="140"/>
                    </a:lnTo>
                    <a:lnTo>
                      <a:pt x="119" y="135"/>
                    </a:lnTo>
                    <a:lnTo>
                      <a:pt x="114" y="135"/>
                    </a:lnTo>
                    <a:lnTo>
                      <a:pt x="114" y="144"/>
                    </a:lnTo>
                    <a:lnTo>
                      <a:pt x="122" y="141"/>
                    </a:lnTo>
                    <a:lnTo>
                      <a:pt x="121" y="137"/>
                    </a:lnTo>
                    <a:lnTo>
                      <a:pt x="122" y="141"/>
                    </a:lnTo>
                    <a:lnTo>
                      <a:pt x="118" y="132"/>
                    </a:lnTo>
                    <a:lnTo>
                      <a:pt x="115" y="128"/>
                    </a:lnTo>
                    <a:lnTo>
                      <a:pt x="117" y="131"/>
                    </a:lnTo>
                    <a:lnTo>
                      <a:pt x="114" y="127"/>
                    </a:lnTo>
                    <a:lnTo>
                      <a:pt x="108" y="132"/>
                    </a:lnTo>
                    <a:lnTo>
                      <a:pt x="115" y="128"/>
                    </a:lnTo>
                    <a:lnTo>
                      <a:pt x="114" y="125"/>
                    </a:lnTo>
                    <a:lnTo>
                      <a:pt x="111" y="121"/>
                    </a:lnTo>
                    <a:lnTo>
                      <a:pt x="112" y="124"/>
                    </a:lnTo>
                    <a:lnTo>
                      <a:pt x="109" y="119"/>
                    </a:lnTo>
                    <a:lnTo>
                      <a:pt x="108" y="116"/>
                    </a:lnTo>
                    <a:lnTo>
                      <a:pt x="102" y="116"/>
                    </a:lnTo>
                    <a:lnTo>
                      <a:pt x="102" y="125"/>
                    </a:lnTo>
                    <a:lnTo>
                      <a:pt x="111" y="125"/>
                    </a:lnTo>
                    <a:lnTo>
                      <a:pt x="111" y="121"/>
                    </a:lnTo>
                    <a:lnTo>
                      <a:pt x="105" y="112"/>
                    </a:lnTo>
                    <a:lnTo>
                      <a:pt x="99" y="118"/>
                    </a:lnTo>
                    <a:lnTo>
                      <a:pt x="106" y="113"/>
                    </a:lnTo>
                    <a:lnTo>
                      <a:pt x="105" y="111"/>
                    </a:lnTo>
                    <a:lnTo>
                      <a:pt x="101" y="106"/>
                    </a:lnTo>
                    <a:lnTo>
                      <a:pt x="95" y="112"/>
                    </a:lnTo>
                    <a:lnTo>
                      <a:pt x="103" y="112"/>
                    </a:lnTo>
                    <a:lnTo>
                      <a:pt x="103" y="108"/>
                    </a:lnTo>
                    <a:lnTo>
                      <a:pt x="96" y="100"/>
                    </a:lnTo>
                    <a:lnTo>
                      <a:pt x="90" y="106"/>
                    </a:lnTo>
                    <a:lnTo>
                      <a:pt x="99" y="106"/>
                    </a:lnTo>
                    <a:lnTo>
                      <a:pt x="99" y="105"/>
                    </a:lnTo>
                    <a:lnTo>
                      <a:pt x="98" y="100"/>
                    </a:lnTo>
                    <a:lnTo>
                      <a:pt x="96" y="97"/>
                    </a:lnTo>
                    <a:lnTo>
                      <a:pt x="93" y="93"/>
                    </a:lnTo>
                    <a:lnTo>
                      <a:pt x="95" y="96"/>
                    </a:lnTo>
                    <a:lnTo>
                      <a:pt x="92" y="92"/>
                    </a:lnTo>
                    <a:lnTo>
                      <a:pt x="93" y="93"/>
                    </a:lnTo>
                    <a:lnTo>
                      <a:pt x="89" y="89"/>
                    </a:lnTo>
                    <a:lnTo>
                      <a:pt x="83" y="95"/>
                    </a:lnTo>
                    <a:lnTo>
                      <a:pt x="92" y="95"/>
                    </a:lnTo>
                    <a:lnTo>
                      <a:pt x="92" y="90"/>
                    </a:lnTo>
                    <a:lnTo>
                      <a:pt x="85" y="83"/>
                    </a:lnTo>
                    <a:lnTo>
                      <a:pt x="79" y="89"/>
                    </a:lnTo>
                    <a:lnTo>
                      <a:pt x="86" y="84"/>
                    </a:lnTo>
                    <a:lnTo>
                      <a:pt x="85" y="81"/>
                    </a:lnTo>
                    <a:lnTo>
                      <a:pt x="80" y="77"/>
                    </a:lnTo>
                    <a:lnTo>
                      <a:pt x="74" y="83"/>
                    </a:lnTo>
                    <a:lnTo>
                      <a:pt x="83" y="80"/>
                    </a:lnTo>
                    <a:lnTo>
                      <a:pt x="82" y="76"/>
                    </a:lnTo>
                    <a:lnTo>
                      <a:pt x="80" y="73"/>
                    </a:lnTo>
                    <a:lnTo>
                      <a:pt x="74" y="70"/>
                    </a:lnTo>
                    <a:lnTo>
                      <a:pt x="70" y="77"/>
                    </a:lnTo>
                    <a:lnTo>
                      <a:pt x="77" y="73"/>
                    </a:lnTo>
                    <a:lnTo>
                      <a:pt x="76" y="70"/>
                    </a:lnTo>
                    <a:lnTo>
                      <a:pt x="71" y="65"/>
                    </a:lnTo>
                    <a:lnTo>
                      <a:pt x="66" y="71"/>
                    </a:lnTo>
                    <a:lnTo>
                      <a:pt x="74" y="71"/>
                    </a:lnTo>
                    <a:lnTo>
                      <a:pt x="74" y="67"/>
                    </a:lnTo>
                    <a:lnTo>
                      <a:pt x="67" y="60"/>
                    </a:lnTo>
                    <a:lnTo>
                      <a:pt x="61" y="65"/>
                    </a:lnTo>
                    <a:lnTo>
                      <a:pt x="67" y="60"/>
                    </a:lnTo>
                    <a:lnTo>
                      <a:pt x="61" y="51"/>
                    </a:lnTo>
                    <a:lnTo>
                      <a:pt x="63" y="52"/>
                    </a:lnTo>
                    <a:lnTo>
                      <a:pt x="51" y="41"/>
                    </a:lnTo>
                    <a:lnTo>
                      <a:pt x="45" y="47"/>
                    </a:lnTo>
                    <a:lnTo>
                      <a:pt x="53" y="42"/>
                    </a:lnTo>
                    <a:lnTo>
                      <a:pt x="51" y="39"/>
                    </a:lnTo>
                    <a:lnTo>
                      <a:pt x="42" y="31"/>
                    </a:lnTo>
                    <a:lnTo>
                      <a:pt x="37" y="36"/>
                    </a:lnTo>
                    <a:lnTo>
                      <a:pt x="44" y="32"/>
                    </a:lnTo>
                    <a:lnTo>
                      <a:pt x="41" y="26"/>
                    </a:lnTo>
                    <a:lnTo>
                      <a:pt x="39" y="26"/>
                    </a:lnTo>
                    <a:lnTo>
                      <a:pt x="37" y="25"/>
                    </a:lnTo>
                    <a:lnTo>
                      <a:pt x="32" y="32"/>
                    </a:lnTo>
                    <a:lnTo>
                      <a:pt x="38" y="26"/>
                    </a:lnTo>
                    <a:lnTo>
                      <a:pt x="35" y="23"/>
                    </a:lnTo>
                    <a:lnTo>
                      <a:pt x="29" y="29"/>
                    </a:lnTo>
                    <a:lnTo>
                      <a:pt x="38" y="29"/>
                    </a:lnTo>
                    <a:lnTo>
                      <a:pt x="38" y="23"/>
                    </a:lnTo>
                    <a:lnTo>
                      <a:pt x="35" y="20"/>
                    </a:lnTo>
                    <a:lnTo>
                      <a:pt x="31" y="18"/>
                    </a:lnTo>
                    <a:lnTo>
                      <a:pt x="25" y="25"/>
                    </a:lnTo>
                    <a:lnTo>
                      <a:pt x="31" y="19"/>
                    </a:lnTo>
                    <a:lnTo>
                      <a:pt x="15" y="3"/>
                    </a:lnTo>
                    <a:lnTo>
                      <a:pt x="10" y="3"/>
                    </a:lnTo>
                    <a:lnTo>
                      <a:pt x="10" y="12"/>
                    </a:lnTo>
                    <a:lnTo>
                      <a:pt x="19" y="12"/>
                    </a:lnTo>
                    <a:lnTo>
                      <a:pt x="19" y="7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7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32" name="Freeform 2988"/>
              <p:cNvSpPr>
                <a:spLocks/>
              </p:cNvSpPr>
              <p:nvPr/>
            </p:nvSpPr>
            <p:spPr bwMode="auto">
              <a:xfrm>
                <a:off x="4080" y="2695"/>
                <a:ext cx="160" cy="535"/>
              </a:xfrm>
              <a:custGeom>
                <a:avLst/>
                <a:gdLst>
                  <a:gd name="T0" fmla="*/ 3 w 160"/>
                  <a:gd name="T1" fmla="*/ 11 h 535"/>
                  <a:gd name="T2" fmla="*/ 7 w 160"/>
                  <a:gd name="T3" fmla="*/ 22 h 535"/>
                  <a:gd name="T4" fmla="*/ 10 w 160"/>
                  <a:gd name="T5" fmla="*/ 30 h 535"/>
                  <a:gd name="T6" fmla="*/ 19 w 160"/>
                  <a:gd name="T7" fmla="*/ 48 h 535"/>
                  <a:gd name="T8" fmla="*/ 23 w 160"/>
                  <a:gd name="T9" fmla="*/ 57 h 535"/>
                  <a:gd name="T10" fmla="*/ 24 w 160"/>
                  <a:gd name="T11" fmla="*/ 62 h 535"/>
                  <a:gd name="T12" fmla="*/ 36 w 160"/>
                  <a:gd name="T13" fmla="*/ 73 h 535"/>
                  <a:gd name="T14" fmla="*/ 32 w 160"/>
                  <a:gd name="T15" fmla="*/ 84 h 535"/>
                  <a:gd name="T16" fmla="*/ 36 w 160"/>
                  <a:gd name="T17" fmla="*/ 97 h 535"/>
                  <a:gd name="T18" fmla="*/ 38 w 160"/>
                  <a:gd name="T19" fmla="*/ 100 h 535"/>
                  <a:gd name="T20" fmla="*/ 43 w 160"/>
                  <a:gd name="T21" fmla="*/ 113 h 535"/>
                  <a:gd name="T22" fmla="*/ 54 w 160"/>
                  <a:gd name="T23" fmla="*/ 121 h 535"/>
                  <a:gd name="T24" fmla="*/ 46 w 160"/>
                  <a:gd name="T25" fmla="*/ 128 h 535"/>
                  <a:gd name="T26" fmla="*/ 54 w 160"/>
                  <a:gd name="T27" fmla="*/ 144 h 535"/>
                  <a:gd name="T28" fmla="*/ 55 w 160"/>
                  <a:gd name="T29" fmla="*/ 154 h 535"/>
                  <a:gd name="T30" fmla="*/ 59 w 160"/>
                  <a:gd name="T31" fmla="*/ 164 h 535"/>
                  <a:gd name="T32" fmla="*/ 62 w 160"/>
                  <a:gd name="T33" fmla="*/ 173 h 535"/>
                  <a:gd name="T34" fmla="*/ 64 w 160"/>
                  <a:gd name="T35" fmla="*/ 180 h 535"/>
                  <a:gd name="T36" fmla="*/ 67 w 160"/>
                  <a:gd name="T37" fmla="*/ 190 h 535"/>
                  <a:gd name="T38" fmla="*/ 78 w 160"/>
                  <a:gd name="T39" fmla="*/ 198 h 535"/>
                  <a:gd name="T40" fmla="*/ 72 w 160"/>
                  <a:gd name="T41" fmla="*/ 212 h 535"/>
                  <a:gd name="T42" fmla="*/ 80 w 160"/>
                  <a:gd name="T43" fmla="*/ 237 h 535"/>
                  <a:gd name="T44" fmla="*/ 86 w 160"/>
                  <a:gd name="T45" fmla="*/ 263 h 535"/>
                  <a:gd name="T46" fmla="*/ 96 w 160"/>
                  <a:gd name="T47" fmla="*/ 296 h 535"/>
                  <a:gd name="T48" fmla="*/ 99 w 160"/>
                  <a:gd name="T49" fmla="*/ 321 h 535"/>
                  <a:gd name="T50" fmla="*/ 104 w 160"/>
                  <a:gd name="T51" fmla="*/ 333 h 535"/>
                  <a:gd name="T52" fmla="*/ 120 w 160"/>
                  <a:gd name="T53" fmla="*/ 372 h 535"/>
                  <a:gd name="T54" fmla="*/ 116 w 160"/>
                  <a:gd name="T55" fmla="*/ 394 h 535"/>
                  <a:gd name="T56" fmla="*/ 125 w 160"/>
                  <a:gd name="T57" fmla="*/ 435 h 535"/>
                  <a:gd name="T58" fmla="*/ 139 w 160"/>
                  <a:gd name="T59" fmla="*/ 469 h 535"/>
                  <a:gd name="T60" fmla="*/ 138 w 160"/>
                  <a:gd name="T61" fmla="*/ 509 h 535"/>
                  <a:gd name="T62" fmla="*/ 150 w 160"/>
                  <a:gd name="T63" fmla="*/ 528 h 535"/>
                  <a:gd name="T64" fmla="*/ 141 w 160"/>
                  <a:gd name="T65" fmla="*/ 482 h 535"/>
                  <a:gd name="T66" fmla="*/ 142 w 160"/>
                  <a:gd name="T67" fmla="*/ 435 h 535"/>
                  <a:gd name="T68" fmla="*/ 128 w 160"/>
                  <a:gd name="T69" fmla="*/ 414 h 535"/>
                  <a:gd name="T70" fmla="*/ 134 w 160"/>
                  <a:gd name="T71" fmla="*/ 391 h 535"/>
                  <a:gd name="T72" fmla="*/ 123 w 160"/>
                  <a:gd name="T73" fmla="*/ 352 h 535"/>
                  <a:gd name="T74" fmla="*/ 119 w 160"/>
                  <a:gd name="T75" fmla="*/ 327 h 535"/>
                  <a:gd name="T76" fmla="*/ 103 w 160"/>
                  <a:gd name="T77" fmla="*/ 296 h 535"/>
                  <a:gd name="T78" fmla="*/ 107 w 160"/>
                  <a:gd name="T79" fmla="*/ 278 h 535"/>
                  <a:gd name="T80" fmla="*/ 102 w 160"/>
                  <a:gd name="T81" fmla="*/ 257 h 535"/>
                  <a:gd name="T82" fmla="*/ 93 w 160"/>
                  <a:gd name="T83" fmla="*/ 222 h 535"/>
                  <a:gd name="T84" fmla="*/ 88 w 160"/>
                  <a:gd name="T85" fmla="*/ 200 h 535"/>
                  <a:gd name="T86" fmla="*/ 86 w 160"/>
                  <a:gd name="T87" fmla="*/ 196 h 535"/>
                  <a:gd name="T88" fmla="*/ 81 w 160"/>
                  <a:gd name="T89" fmla="*/ 183 h 535"/>
                  <a:gd name="T90" fmla="*/ 77 w 160"/>
                  <a:gd name="T91" fmla="*/ 173 h 535"/>
                  <a:gd name="T92" fmla="*/ 78 w 160"/>
                  <a:gd name="T93" fmla="*/ 170 h 535"/>
                  <a:gd name="T94" fmla="*/ 75 w 160"/>
                  <a:gd name="T95" fmla="*/ 160 h 535"/>
                  <a:gd name="T96" fmla="*/ 71 w 160"/>
                  <a:gd name="T97" fmla="*/ 147 h 535"/>
                  <a:gd name="T98" fmla="*/ 65 w 160"/>
                  <a:gd name="T99" fmla="*/ 132 h 535"/>
                  <a:gd name="T100" fmla="*/ 64 w 160"/>
                  <a:gd name="T101" fmla="*/ 128 h 535"/>
                  <a:gd name="T102" fmla="*/ 61 w 160"/>
                  <a:gd name="T103" fmla="*/ 116 h 535"/>
                  <a:gd name="T104" fmla="*/ 49 w 160"/>
                  <a:gd name="T105" fmla="*/ 109 h 535"/>
                  <a:gd name="T106" fmla="*/ 55 w 160"/>
                  <a:gd name="T107" fmla="*/ 97 h 535"/>
                  <a:gd name="T108" fmla="*/ 51 w 160"/>
                  <a:gd name="T109" fmla="*/ 89 h 535"/>
                  <a:gd name="T110" fmla="*/ 48 w 160"/>
                  <a:gd name="T111" fmla="*/ 78 h 535"/>
                  <a:gd name="T112" fmla="*/ 33 w 160"/>
                  <a:gd name="T113" fmla="*/ 67 h 535"/>
                  <a:gd name="T114" fmla="*/ 39 w 160"/>
                  <a:gd name="T115" fmla="*/ 55 h 535"/>
                  <a:gd name="T116" fmla="*/ 27 w 160"/>
                  <a:gd name="T117" fmla="*/ 49 h 535"/>
                  <a:gd name="T118" fmla="*/ 22 w 160"/>
                  <a:gd name="T119" fmla="*/ 38 h 535"/>
                  <a:gd name="T120" fmla="*/ 27 w 160"/>
                  <a:gd name="T121" fmla="*/ 26 h 535"/>
                  <a:gd name="T122" fmla="*/ 22 w 160"/>
                  <a:gd name="T123" fmla="*/ 16 h 535"/>
                  <a:gd name="T124" fmla="*/ 8 w 160"/>
                  <a:gd name="T125" fmla="*/ 7 h 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0" h="535">
                    <a:moveTo>
                      <a:pt x="16" y="0"/>
                    </a:moveTo>
                    <a:lnTo>
                      <a:pt x="0" y="6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6" y="16"/>
                    </a:lnTo>
                    <a:lnTo>
                      <a:pt x="10" y="9"/>
                    </a:lnTo>
                    <a:lnTo>
                      <a:pt x="3" y="11"/>
                    </a:lnTo>
                    <a:lnTo>
                      <a:pt x="4" y="16"/>
                    </a:lnTo>
                    <a:lnTo>
                      <a:pt x="3" y="11"/>
                    </a:lnTo>
                    <a:lnTo>
                      <a:pt x="7" y="20"/>
                    </a:lnTo>
                    <a:lnTo>
                      <a:pt x="13" y="16"/>
                    </a:lnTo>
                    <a:lnTo>
                      <a:pt x="4" y="16"/>
                    </a:lnTo>
                    <a:lnTo>
                      <a:pt x="4" y="17"/>
                    </a:lnTo>
                    <a:lnTo>
                      <a:pt x="7" y="22"/>
                    </a:lnTo>
                    <a:lnTo>
                      <a:pt x="10" y="27"/>
                    </a:lnTo>
                    <a:lnTo>
                      <a:pt x="11" y="32"/>
                    </a:lnTo>
                    <a:lnTo>
                      <a:pt x="10" y="30"/>
                    </a:lnTo>
                    <a:lnTo>
                      <a:pt x="13" y="35"/>
                    </a:lnTo>
                    <a:lnTo>
                      <a:pt x="19" y="27"/>
                    </a:lnTo>
                    <a:lnTo>
                      <a:pt x="10" y="27"/>
                    </a:lnTo>
                    <a:lnTo>
                      <a:pt x="10" y="30"/>
                    </a:lnTo>
                    <a:lnTo>
                      <a:pt x="13" y="35"/>
                    </a:lnTo>
                    <a:lnTo>
                      <a:pt x="14" y="38"/>
                    </a:lnTo>
                    <a:lnTo>
                      <a:pt x="20" y="33"/>
                    </a:lnTo>
                    <a:lnTo>
                      <a:pt x="13" y="36"/>
                    </a:lnTo>
                    <a:lnTo>
                      <a:pt x="14" y="41"/>
                    </a:lnTo>
                    <a:lnTo>
                      <a:pt x="13" y="36"/>
                    </a:lnTo>
                    <a:lnTo>
                      <a:pt x="19" y="48"/>
                    </a:lnTo>
                    <a:lnTo>
                      <a:pt x="19" y="49"/>
                    </a:lnTo>
                    <a:lnTo>
                      <a:pt x="22" y="52"/>
                    </a:lnTo>
                    <a:lnTo>
                      <a:pt x="26" y="45"/>
                    </a:lnTo>
                    <a:lnTo>
                      <a:pt x="19" y="48"/>
                    </a:lnTo>
                    <a:lnTo>
                      <a:pt x="20" y="52"/>
                    </a:lnTo>
                    <a:lnTo>
                      <a:pt x="19" y="48"/>
                    </a:lnTo>
                    <a:lnTo>
                      <a:pt x="23" y="57"/>
                    </a:lnTo>
                    <a:lnTo>
                      <a:pt x="29" y="52"/>
                    </a:lnTo>
                    <a:lnTo>
                      <a:pt x="20" y="52"/>
                    </a:lnTo>
                    <a:lnTo>
                      <a:pt x="20" y="54"/>
                    </a:lnTo>
                    <a:lnTo>
                      <a:pt x="23" y="58"/>
                    </a:lnTo>
                    <a:lnTo>
                      <a:pt x="26" y="64"/>
                    </a:lnTo>
                    <a:lnTo>
                      <a:pt x="32" y="59"/>
                    </a:lnTo>
                    <a:lnTo>
                      <a:pt x="24" y="62"/>
                    </a:lnTo>
                    <a:lnTo>
                      <a:pt x="26" y="68"/>
                    </a:lnTo>
                    <a:lnTo>
                      <a:pt x="33" y="65"/>
                    </a:lnTo>
                    <a:lnTo>
                      <a:pt x="24" y="65"/>
                    </a:lnTo>
                    <a:lnTo>
                      <a:pt x="24" y="67"/>
                    </a:lnTo>
                    <a:lnTo>
                      <a:pt x="27" y="71"/>
                    </a:lnTo>
                    <a:lnTo>
                      <a:pt x="30" y="77"/>
                    </a:lnTo>
                    <a:lnTo>
                      <a:pt x="36" y="73"/>
                    </a:lnTo>
                    <a:lnTo>
                      <a:pt x="27" y="73"/>
                    </a:lnTo>
                    <a:lnTo>
                      <a:pt x="27" y="74"/>
                    </a:lnTo>
                    <a:lnTo>
                      <a:pt x="30" y="78"/>
                    </a:lnTo>
                    <a:lnTo>
                      <a:pt x="32" y="81"/>
                    </a:lnTo>
                    <a:lnTo>
                      <a:pt x="38" y="77"/>
                    </a:lnTo>
                    <a:lnTo>
                      <a:pt x="30" y="80"/>
                    </a:lnTo>
                    <a:lnTo>
                      <a:pt x="32" y="84"/>
                    </a:lnTo>
                    <a:lnTo>
                      <a:pt x="30" y="80"/>
                    </a:lnTo>
                    <a:lnTo>
                      <a:pt x="36" y="91"/>
                    </a:lnTo>
                    <a:lnTo>
                      <a:pt x="42" y="87"/>
                    </a:lnTo>
                    <a:lnTo>
                      <a:pt x="33" y="87"/>
                    </a:lnTo>
                    <a:lnTo>
                      <a:pt x="33" y="89"/>
                    </a:lnTo>
                    <a:lnTo>
                      <a:pt x="35" y="91"/>
                    </a:lnTo>
                    <a:lnTo>
                      <a:pt x="36" y="97"/>
                    </a:lnTo>
                    <a:lnTo>
                      <a:pt x="36" y="99"/>
                    </a:lnTo>
                    <a:lnTo>
                      <a:pt x="40" y="103"/>
                    </a:lnTo>
                    <a:lnTo>
                      <a:pt x="45" y="96"/>
                    </a:lnTo>
                    <a:lnTo>
                      <a:pt x="38" y="99"/>
                    </a:lnTo>
                    <a:lnTo>
                      <a:pt x="39" y="103"/>
                    </a:lnTo>
                    <a:lnTo>
                      <a:pt x="46" y="100"/>
                    </a:lnTo>
                    <a:lnTo>
                      <a:pt x="38" y="100"/>
                    </a:lnTo>
                    <a:lnTo>
                      <a:pt x="38" y="102"/>
                    </a:lnTo>
                    <a:lnTo>
                      <a:pt x="40" y="106"/>
                    </a:lnTo>
                    <a:lnTo>
                      <a:pt x="43" y="112"/>
                    </a:lnTo>
                    <a:lnTo>
                      <a:pt x="49" y="107"/>
                    </a:lnTo>
                    <a:lnTo>
                      <a:pt x="40" y="107"/>
                    </a:lnTo>
                    <a:lnTo>
                      <a:pt x="40" y="109"/>
                    </a:lnTo>
                    <a:lnTo>
                      <a:pt x="43" y="113"/>
                    </a:lnTo>
                    <a:lnTo>
                      <a:pt x="45" y="116"/>
                    </a:lnTo>
                    <a:lnTo>
                      <a:pt x="51" y="112"/>
                    </a:lnTo>
                    <a:lnTo>
                      <a:pt x="42" y="112"/>
                    </a:lnTo>
                    <a:lnTo>
                      <a:pt x="42" y="115"/>
                    </a:lnTo>
                    <a:lnTo>
                      <a:pt x="45" y="119"/>
                    </a:lnTo>
                    <a:lnTo>
                      <a:pt x="48" y="125"/>
                    </a:lnTo>
                    <a:lnTo>
                      <a:pt x="54" y="121"/>
                    </a:lnTo>
                    <a:lnTo>
                      <a:pt x="45" y="121"/>
                    </a:lnTo>
                    <a:lnTo>
                      <a:pt x="45" y="122"/>
                    </a:lnTo>
                    <a:lnTo>
                      <a:pt x="48" y="126"/>
                    </a:lnTo>
                    <a:lnTo>
                      <a:pt x="49" y="129"/>
                    </a:lnTo>
                    <a:lnTo>
                      <a:pt x="55" y="125"/>
                    </a:lnTo>
                    <a:lnTo>
                      <a:pt x="46" y="125"/>
                    </a:lnTo>
                    <a:lnTo>
                      <a:pt x="46" y="128"/>
                    </a:lnTo>
                    <a:lnTo>
                      <a:pt x="49" y="132"/>
                    </a:lnTo>
                    <a:lnTo>
                      <a:pt x="52" y="138"/>
                    </a:lnTo>
                    <a:lnTo>
                      <a:pt x="58" y="134"/>
                    </a:lnTo>
                    <a:lnTo>
                      <a:pt x="49" y="134"/>
                    </a:lnTo>
                    <a:lnTo>
                      <a:pt x="49" y="137"/>
                    </a:lnTo>
                    <a:lnTo>
                      <a:pt x="52" y="141"/>
                    </a:lnTo>
                    <a:lnTo>
                      <a:pt x="54" y="144"/>
                    </a:lnTo>
                    <a:lnTo>
                      <a:pt x="59" y="139"/>
                    </a:lnTo>
                    <a:lnTo>
                      <a:pt x="52" y="142"/>
                    </a:lnTo>
                    <a:lnTo>
                      <a:pt x="54" y="148"/>
                    </a:lnTo>
                    <a:lnTo>
                      <a:pt x="54" y="151"/>
                    </a:lnTo>
                    <a:lnTo>
                      <a:pt x="54" y="148"/>
                    </a:lnTo>
                    <a:lnTo>
                      <a:pt x="55" y="153"/>
                    </a:lnTo>
                    <a:lnTo>
                      <a:pt x="55" y="154"/>
                    </a:lnTo>
                    <a:lnTo>
                      <a:pt x="59" y="158"/>
                    </a:lnTo>
                    <a:lnTo>
                      <a:pt x="64" y="151"/>
                    </a:lnTo>
                    <a:lnTo>
                      <a:pt x="56" y="154"/>
                    </a:lnTo>
                    <a:lnTo>
                      <a:pt x="58" y="158"/>
                    </a:lnTo>
                    <a:lnTo>
                      <a:pt x="65" y="155"/>
                    </a:lnTo>
                    <a:lnTo>
                      <a:pt x="58" y="158"/>
                    </a:lnTo>
                    <a:lnTo>
                      <a:pt x="59" y="164"/>
                    </a:lnTo>
                    <a:lnTo>
                      <a:pt x="67" y="161"/>
                    </a:lnTo>
                    <a:lnTo>
                      <a:pt x="58" y="161"/>
                    </a:lnTo>
                    <a:lnTo>
                      <a:pt x="58" y="164"/>
                    </a:lnTo>
                    <a:lnTo>
                      <a:pt x="61" y="168"/>
                    </a:lnTo>
                    <a:lnTo>
                      <a:pt x="64" y="174"/>
                    </a:lnTo>
                    <a:lnTo>
                      <a:pt x="70" y="170"/>
                    </a:lnTo>
                    <a:lnTo>
                      <a:pt x="62" y="173"/>
                    </a:lnTo>
                    <a:lnTo>
                      <a:pt x="64" y="179"/>
                    </a:lnTo>
                    <a:lnTo>
                      <a:pt x="71" y="176"/>
                    </a:lnTo>
                    <a:lnTo>
                      <a:pt x="62" y="176"/>
                    </a:lnTo>
                    <a:lnTo>
                      <a:pt x="62" y="182"/>
                    </a:lnTo>
                    <a:lnTo>
                      <a:pt x="68" y="187"/>
                    </a:lnTo>
                    <a:lnTo>
                      <a:pt x="72" y="180"/>
                    </a:lnTo>
                    <a:lnTo>
                      <a:pt x="64" y="180"/>
                    </a:lnTo>
                    <a:lnTo>
                      <a:pt x="64" y="184"/>
                    </a:lnTo>
                    <a:lnTo>
                      <a:pt x="65" y="186"/>
                    </a:lnTo>
                    <a:lnTo>
                      <a:pt x="67" y="190"/>
                    </a:lnTo>
                    <a:lnTo>
                      <a:pt x="65" y="186"/>
                    </a:lnTo>
                    <a:lnTo>
                      <a:pt x="70" y="195"/>
                    </a:lnTo>
                    <a:lnTo>
                      <a:pt x="75" y="190"/>
                    </a:lnTo>
                    <a:lnTo>
                      <a:pt x="67" y="190"/>
                    </a:lnTo>
                    <a:lnTo>
                      <a:pt x="67" y="202"/>
                    </a:lnTo>
                    <a:lnTo>
                      <a:pt x="77" y="202"/>
                    </a:lnTo>
                    <a:lnTo>
                      <a:pt x="77" y="193"/>
                    </a:lnTo>
                    <a:lnTo>
                      <a:pt x="68" y="193"/>
                    </a:lnTo>
                    <a:lnTo>
                      <a:pt x="68" y="199"/>
                    </a:lnTo>
                    <a:lnTo>
                      <a:pt x="74" y="205"/>
                    </a:lnTo>
                    <a:lnTo>
                      <a:pt x="78" y="198"/>
                    </a:lnTo>
                    <a:lnTo>
                      <a:pt x="70" y="198"/>
                    </a:lnTo>
                    <a:lnTo>
                      <a:pt x="70" y="205"/>
                    </a:lnTo>
                    <a:lnTo>
                      <a:pt x="75" y="211"/>
                    </a:lnTo>
                    <a:lnTo>
                      <a:pt x="80" y="203"/>
                    </a:lnTo>
                    <a:lnTo>
                      <a:pt x="71" y="203"/>
                    </a:lnTo>
                    <a:lnTo>
                      <a:pt x="71" y="209"/>
                    </a:lnTo>
                    <a:lnTo>
                      <a:pt x="72" y="212"/>
                    </a:lnTo>
                    <a:lnTo>
                      <a:pt x="75" y="222"/>
                    </a:lnTo>
                    <a:lnTo>
                      <a:pt x="77" y="228"/>
                    </a:lnTo>
                    <a:lnTo>
                      <a:pt x="77" y="231"/>
                    </a:lnTo>
                    <a:lnTo>
                      <a:pt x="77" y="228"/>
                    </a:lnTo>
                    <a:lnTo>
                      <a:pt x="80" y="237"/>
                    </a:lnTo>
                    <a:lnTo>
                      <a:pt x="87" y="234"/>
                    </a:lnTo>
                    <a:lnTo>
                      <a:pt x="80" y="237"/>
                    </a:lnTo>
                    <a:lnTo>
                      <a:pt x="84" y="251"/>
                    </a:lnTo>
                    <a:lnTo>
                      <a:pt x="91" y="248"/>
                    </a:lnTo>
                    <a:lnTo>
                      <a:pt x="84" y="250"/>
                    </a:lnTo>
                    <a:lnTo>
                      <a:pt x="86" y="260"/>
                    </a:lnTo>
                    <a:lnTo>
                      <a:pt x="86" y="262"/>
                    </a:lnTo>
                    <a:lnTo>
                      <a:pt x="87" y="267"/>
                    </a:lnTo>
                    <a:lnTo>
                      <a:pt x="86" y="263"/>
                    </a:lnTo>
                    <a:lnTo>
                      <a:pt x="87" y="267"/>
                    </a:lnTo>
                    <a:lnTo>
                      <a:pt x="91" y="279"/>
                    </a:lnTo>
                    <a:lnTo>
                      <a:pt x="99" y="276"/>
                    </a:lnTo>
                    <a:lnTo>
                      <a:pt x="90" y="276"/>
                    </a:lnTo>
                    <a:lnTo>
                      <a:pt x="90" y="279"/>
                    </a:lnTo>
                    <a:lnTo>
                      <a:pt x="91" y="282"/>
                    </a:lnTo>
                    <a:lnTo>
                      <a:pt x="96" y="296"/>
                    </a:lnTo>
                    <a:lnTo>
                      <a:pt x="103" y="294"/>
                    </a:lnTo>
                    <a:lnTo>
                      <a:pt x="94" y="294"/>
                    </a:lnTo>
                    <a:lnTo>
                      <a:pt x="94" y="296"/>
                    </a:lnTo>
                    <a:lnTo>
                      <a:pt x="94" y="294"/>
                    </a:lnTo>
                    <a:lnTo>
                      <a:pt x="96" y="298"/>
                    </a:lnTo>
                    <a:lnTo>
                      <a:pt x="99" y="314"/>
                    </a:lnTo>
                    <a:lnTo>
                      <a:pt x="99" y="321"/>
                    </a:lnTo>
                    <a:lnTo>
                      <a:pt x="107" y="321"/>
                    </a:lnTo>
                    <a:lnTo>
                      <a:pt x="107" y="312"/>
                    </a:lnTo>
                    <a:lnTo>
                      <a:pt x="100" y="314"/>
                    </a:lnTo>
                    <a:lnTo>
                      <a:pt x="103" y="330"/>
                    </a:lnTo>
                    <a:lnTo>
                      <a:pt x="106" y="336"/>
                    </a:lnTo>
                    <a:lnTo>
                      <a:pt x="112" y="331"/>
                    </a:lnTo>
                    <a:lnTo>
                      <a:pt x="104" y="333"/>
                    </a:lnTo>
                    <a:lnTo>
                      <a:pt x="107" y="347"/>
                    </a:lnTo>
                    <a:lnTo>
                      <a:pt x="115" y="346"/>
                    </a:lnTo>
                    <a:lnTo>
                      <a:pt x="106" y="346"/>
                    </a:lnTo>
                    <a:lnTo>
                      <a:pt x="106" y="352"/>
                    </a:lnTo>
                    <a:lnTo>
                      <a:pt x="107" y="355"/>
                    </a:lnTo>
                    <a:lnTo>
                      <a:pt x="113" y="375"/>
                    </a:lnTo>
                    <a:lnTo>
                      <a:pt x="120" y="372"/>
                    </a:lnTo>
                    <a:lnTo>
                      <a:pt x="113" y="373"/>
                    </a:lnTo>
                    <a:lnTo>
                      <a:pt x="115" y="381"/>
                    </a:lnTo>
                    <a:lnTo>
                      <a:pt x="118" y="394"/>
                    </a:lnTo>
                    <a:lnTo>
                      <a:pt x="125" y="392"/>
                    </a:lnTo>
                    <a:lnTo>
                      <a:pt x="116" y="392"/>
                    </a:lnTo>
                    <a:lnTo>
                      <a:pt x="116" y="397"/>
                    </a:lnTo>
                    <a:lnTo>
                      <a:pt x="116" y="394"/>
                    </a:lnTo>
                    <a:lnTo>
                      <a:pt x="118" y="398"/>
                    </a:lnTo>
                    <a:lnTo>
                      <a:pt x="120" y="416"/>
                    </a:lnTo>
                    <a:lnTo>
                      <a:pt x="120" y="423"/>
                    </a:lnTo>
                    <a:lnTo>
                      <a:pt x="129" y="423"/>
                    </a:lnTo>
                    <a:lnTo>
                      <a:pt x="129" y="414"/>
                    </a:lnTo>
                    <a:lnTo>
                      <a:pt x="122" y="416"/>
                    </a:lnTo>
                    <a:lnTo>
                      <a:pt x="125" y="435"/>
                    </a:lnTo>
                    <a:lnTo>
                      <a:pt x="128" y="440"/>
                    </a:lnTo>
                    <a:lnTo>
                      <a:pt x="134" y="436"/>
                    </a:lnTo>
                    <a:lnTo>
                      <a:pt x="126" y="437"/>
                    </a:lnTo>
                    <a:lnTo>
                      <a:pt x="129" y="452"/>
                    </a:lnTo>
                    <a:lnTo>
                      <a:pt x="131" y="461"/>
                    </a:lnTo>
                    <a:lnTo>
                      <a:pt x="132" y="471"/>
                    </a:lnTo>
                    <a:lnTo>
                      <a:pt x="139" y="469"/>
                    </a:lnTo>
                    <a:lnTo>
                      <a:pt x="132" y="471"/>
                    </a:lnTo>
                    <a:lnTo>
                      <a:pt x="134" y="484"/>
                    </a:lnTo>
                    <a:lnTo>
                      <a:pt x="134" y="485"/>
                    </a:lnTo>
                    <a:lnTo>
                      <a:pt x="135" y="491"/>
                    </a:lnTo>
                    <a:lnTo>
                      <a:pt x="142" y="488"/>
                    </a:lnTo>
                    <a:lnTo>
                      <a:pt x="135" y="490"/>
                    </a:lnTo>
                    <a:lnTo>
                      <a:pt x="138" y="509"/>
                    </a:lnTo>
                    <a:lnTo>
                      <a:pt x="142" y="529"/>
                    </a:lnTo>
                    <a:lnTo>
                      <a:pt x="142" y="533"/>
                    </a:lnTo>
                    <a:lnTo>
                      <a:pt x="142" y="530"/>
                    </a:lnTo>
                    <a:lnTo>
                      <a:pt x="144" y="535"/>
                    </a:lnTo>
                    <a:lnTo>
                      <a:pt x="160" y="529"/>
                    </a:lnTo>
                    <a:lnTo>
                      <a:pt x="158" y="525"/>
                    </a:lnTo>
                    <a:lnTo>
                      <a:pt x="150" y="528"/>
                    </a:lnTo>
                    <a:lnTo>
                      <a:pt x="158" y="526"/>
                    </a:lnTo>
                    <a:lnTo>
                      <a:pt x="154" y="506"/>
                    </a:lnTo>
                    <a:lnTo>
                      <a:pt x="151" y="487"/>
                    </a:lnTo>
                    <a:lnTo>
                      <a:pt x="150" y="485"/>
                    </a:lnTo>
                    <a:lnTo>
                      <a:pt x="151" y="487"/>
                    </a:lnTo>
                    <a:lnTo>
                      <a:pt x="150" y="481"/>
                    </a:lnTo>
                    <a:lnTo>
                      <a:pt x="141" y="482"/>
                    </a:lnTo>
                    <a:lnTo>
                      <a:pt x="150" y="482"/>
                    </a:lnTo>
                    <a:lnTo>
                      <a:pt x="148" y="469"/>
                    </a:lnTo>
                    <a:lnTo>
                      <a:pt x="147" y="465"/>
                    </a:lnTo>
                    <a:lnTo>
                      <a:pt x="148" y="468"/>
                    </a:lnTo>
                    <a:lnTo>
                      <a:pt x="147" y="458"/>
                    </a:lnTo>
                    <a:lnTo>
                      <a:pt x="145" y="449"/>
                    </a:lnTo>
                    <a:lnTo>
                      <a:pt x="142" y="435"/>
                    </a:lnTo>
                    <a:lnTo>
                      <a:pt x="139" y="429"/>
                    </a:lnTo>
                    <a:lnTo>
                      <a:pt x="132" y="433"/>
                    </a:lnTo>
                    <a:lnTo>
                      <a:pt x="141" y="432"/>
                    </a:lnTo>
                    <a:lnTo>
                      <a:pt x="138" y="413"/>
                    </a:lnTo>
                    <a:lnTo>
                      <a:pt x="136" y="405"/>
                    </a:lnTo>
                    <a:lnTo>
                      <a:pt x="128" y="405"/>
                    </a:lnTo>
                    <a:lnTo>
                      <a:pt x="128" y="414"/>
                    </a:lnTo>
                    <a:lnTo>
                      <a:pt x="136" y="413"/>
                    </a:lnTo>
                    <a:lnTo>
                      <a:pt x="134" y="395"/>
                    </a:lnTo>
                    <a:lnTo>
                      <a:pt x="125" y="397"/>
                    </a:lnTo>
                    <a:lnTo>
                      <a:pt x="134" y="397"/>
                    </a:lnTo>
                    <a:lnTo>
                      <a:pt x="134" y="392"/>
                    </a:lnTo>
                    <a:lnTo>
                      <a:pt x="134" y="394"/>
                    </a:lnTo>
                    <a:lnTo>
                      <a:pt x="134" y="391"/>
                    </a:lnTo>
                    <a:lnTo>
                      <a:pt x="131" y="378"/>
                    </a:lnTo>
                    <a:lnTo>
                      <a:pt x="129" y="371"/>
                    </a:lnTo>
                    <a:lnTo>
                      <a:pt x="128" y="368"/>
                    </a:lnTo>
                    <a:lnTo>
                      <a:pt x="129" y="371"/>
                    </a:lnTo>
                    <a:lnTo>
                      <a:pt x="123" y="350"/>
                    </a:lnTo>
                    <a:lnTo>
                      <a:pt x="115" y="352"/>
                    </a:lnTo>
                    <a:lnTo>
                      <a:pt x="123" y="352"/>
                    </a:lnTo>
                    <a:lnTo>
                      <a:pt x="123" y="346"/>
                    </a:lnTo>
                    <a:lnTo>
                      <a:pt x="123" y="349"/>
                    </a:lnTo>
                    <a:lnTo>
                      <a:pt x="123" y="344"/>
                    </a:lnTo>
                    <a:lnTo>
                      <a:pt x="120" y="330"/>
                    </a:lnTo>
                    <a:lnTo>
                      <a:pt x="118" y="324"/>
                    </a:lnTo>
                    <a:lnTo>
                      <a:pt x="110" y="328"/>
                    </a:lnTo>
                    <a:lnTo>
                      <a:pt x="119" y="327"/>
                    </a:lnTo>
                    <a:lnTo>
                      <a:pt x="116" y="311"/>
                    </a:lnTo>
                    <a:lnTo>
                      <a:pt x="115" y="304"/>
                    </a:lnTo>
                    <a:lnTo>
                      <a:pt x="106" y="304"/>
                    </a:lnTo>
                    <a:lnTo>
                      <a:pt x="106" y="312"/>
                    </a:lnTo>
                    <a:lnTo>
                      <a:pt x="115" y="311"/>
                    </a:lnTo>
                    <a:lnTo>
                      <a:pt x="112" y="295"/>
                    </a:lnTo>
                    <a:lnTo>
                      <a:pt x="103" y="296"/>
                    </a:lnTo>
                    <a:lnTo>
                      <a:pt x="112" y="296"/>
                    </a:lnTo>
                    <a:lnTo>
                      <a:pt x="112" y="292"/>
                    </a:lnTo>
                    <a:lnTo>
                      <a:pt x="107" y="278"/>
                    </a:lnTo>
                    <a:lnTo>
                      <a:pt x="99" y="279"/>
                    </a:lnTo>
                    <a:lnTo>
                      <a:pt x="107" y="279"/>
                    </a:lnTo>
                    <a:lnTo>
                      <a:pt x="107" y="276"/>
                    </a:lnTo>
                    <a:lnTo>
                      <a:pt x="107" y="278"/>
                    </a:lnTo>
                    <a:lnTo>
                      <a:pt x="106" y="273"/>
                    </a:lnTo>
                    <a:lnTo>
                      <a:pt x="102" y="262"/>
                    </a:lnTo>
                    <a:lnTo>
                      <a:pt x="94" y="264"/>
                    </a:lnTo>
                    <a:lnTo>
                      <a:pt x="103" y="263"/>
                    </a:lnTo>
                    <a:lnTo>
                      <a:pt x="102" y="257"/>
                    </a:lnTo>
                    <a:lnTo>
                      <a:pt x="93" y="259"/>
                    </a:lnTo>
                    <a:lnTo>
                      <a:pt x="102" y="257"/>
                    </a:lnTo>
                    <a:lnTo>
                      <a:pt x="100" y="247"/>
                    </a:lnTo>
                    <a:lnTo>
                      <a:pt x="99" y="246"/>
                    </a:lnTo>
                    <a:lnTo>
                      <a:pt x="100" y="247"/>
                    </a:lnTo>
                    <a:lnTo>
                      <a:pt x="96" y="232"/>
                    </a:lnTo>
                    <a:lnTo>
                      <a:pt x="93" y="225"/>
                    </a:lnTo>
                    <a:lnTo>
                      <a:pt x="96" y="231"/>
                    </a:lnTo>
                    <a:lnTo>
                      <a:pt x="93" y="222"/>
                    </a:lnTo>
                    <a:lnTo>
                      <a:pt x="84" y="225"/>
                    </a:lnTo>
                    <a:lnTo>
                      <a:pt x="93" y="224"/>
                    </a:lnTo>
                    <a:lnTo>
                      <a:pt x="91" y="218"/>
                    </a:lnTo>
                    <a:lnTo>
                      <a:pt x="88" y="208"/>
                    </a:lnTo>
                    <a:lnTo>
                      <a:pt x="80" y="209"/>
                    </a:lnTo>
                    <a:lnTo>
                      <a:pt x="88" y="209"/>
                    </a:lnTo>
                    <a:lnTo>
                      <a:pt x="88" y="200"/>
                    </a:lnTo>
                    <a:lnTo>
                      <a:pt x="84" y="196"/>
                    </a:lnTo>
                    <a:lnTo>
                      <a:pt x="78" y="202"/>
                    </a:lnTo>
                    <a:lnTo>
                      <a:pt x="87" y="202"/>
                    </a:lnTo>
                    <a:lnTo>
                      <a:pt x="87" y="195"/>
                    </a:lnTo>
                    <a:lnTo>
                      <a:pt x="83" y="190"/>
                    </a:lnTo>
                    <a:lnTo>
                      <a:pt x="77" y="196"/>
                    </a:lnTo>
                    <a:lnTo>
                      <a:pt x="86" y="196"/>
                    </a:lnTo>
                    <a:lnTo>
                      <a:pt x="86" y="184"/>
                    </a:lnTo>
                    <a:lnTo>
                      <a:pt x="75" y="184"/>
                    </a:lnTo>
                    <a:lnTo>
                      <a:pt x="75" y="193"/>
                    </a:lnTo>
                    <a:lnTo>
                      <a:pt x="84" y="193"/>
                    </a:lnTo>
                    <a:lnTo>
                      <a:pt x="84" y="190"/>
                    </a:lnTo>
                    <a:lnTo>
                      <a:pt x="83" y="186"/>
                    </a:lnTo>
                    <a:lnTo>
                      <a:pt x="81" y="183"/>
                    </a:lnTo>
                    <a:lnTo>
                      <a:pt x="74" y="187"/>
                    </a:lnTo>
                    <a:lnTo>
                      <a:pt x="83" y="184"/>
                    </a:lnTo>
                    <a:lnTo>
                      <a:pt x="81" y="180"/>
                    </a:lnTo>
                    <a:lnTo>
                      <a:pt x="72" y="183"/>
                    </a:lnTo>
                    <a:lnTo>
                      <a:pt x="81" y="183"/>
                    </a:lnTo>
                    <a:lnTo>
                      <a:pt x="81" y="177"/>
                    </a:lnTo>
                    <a:lnTo>
                      <a:pt x="77" y="173"/>
                    </a:lnTo>
                    <a:lnTo>
                      <a:pt x="71" y="179"/>
                    </a:lnTo>
                    <a:lnTo>
                      <a:pt x="80" y="179"/>
                    </a:lnTo>
                    <a:lnTo>
                      <a:pt x="80" y="176"/>
                    </a:lnTo>
                    <a:lnTo>
                      <a:pt x="80" y="177"/>
                    </a:lnTo>
                    <a:lnTo>
                      <a:pt x="80" y="174"/>
                    </a:lnTo>
                    <a:lnTo>
                      <a:pt x="78" y="168"/>
                    </a:lnTo>
                    <a:lnTo>
                      <a:pt x="78" y="170"/>
                    </a:lnTo>
                    <a:lnTo>
                      <a:pt x="77" y="166"/>
                    </a:lnTo>
                    <a:lnTo>
                      <a:pt x="74" y="160"/>
                    </a:lnTo>
                    <a:lnTo>
                      <a:pt x="67" y="164"/>
                    </a:lnTo>
                    <a:lnTo>
                      <a:pt x="75" y="164"/>
                    </a:lnTo>
                    <a:lnTo>
                      <a:pt x="75" y="161"/>
                    </a:lnTo>
                    <a:lnTo>
                      <a:pt x="75" y="163"/>
                    </a:lnTo>
                    <a:lnTo>
                      <a:pt x="75" y="160"/>
                    </a:lnTo>
                    <a:lnTo>
                      <a:pt x="74" y="154"/>
                    </a:lnTo>
                    <a:lnTo>
                      <a:pt x="72" y="151"/>
                    </a:lnTo>
                    <a:lnTo>
                      <a:pt x="74" y="153"/>
                    </a:lnTo>
                    <a:lnTo>
                      <a:pt x="72" y="148"/>
                    </a:lnTo>
                    <a:lnTo>
                      <a:pt x="68" y="144"/>
                    </a:lnTo>
                    <a:lnTo>
                      <a:pt x="62" y="150"/>
                    </a:lnTo>
                    <a:lnTo>
                      <a:pt x="71" y="147"/>
                    </a:lnTo>
                    <a:lnTo>
                      <a:pt x="70" y="142"/>
                    </a:lnTo>
                    <a:lnTo>
                      <a:pt x="61" y="145"/>
                    </a:lnTo>
                    <a:lnTo>
                      <a:pt x="70" y="144"/>
                    </a:lnTo>
                    <a:lnTo>
                      <a:pt x="68" y="138"/>
                    </a:lnTo>
                    <a:lnTo>
                      <a:pt x="68" y="139"/>
                    </a:lnTo>
                    <a:lnTo>
                      <a:pt x="67" y="135"/>
                    </a:lnTo>
                    <a:lnTo>
                      <a:pt x="65" y="132"/>
                    </a:lnTo>
                    <a:lnTo>
                      <a:pt x="58" y="137"/>
                    </a:lnTo>
                    <a:lnTo>
                      <a:pt x="67" y="137"/>
                    </a:lnTo>
                    <a:lnTo>
                      <a:pt x="67" y="134"/>
                    </a:lnTo>
                    <a:lnTo>
                      <a:pt x="65" y="129"/>
                    </a:lnTo>
                    <a:lnTo>
                      <a:pt x="62" y="123"/>
                    </a:lnTo>
                    <a:lnTo>
                      <a:pt x="55" y="128"/>
                    </a:lnTo>
                    <a:lnTo>
                      <a:pt x="64" y="128"/>
                    </a:lnTo>
                    <a:lnTo>
                      <a:pt x="64" y="125"/>
                    </a:lnTo>
                    <a:lnTo>
                      <a:pt x="62" y="121"/>
                    </a:lnTo>
                    <a:lnTo>
                      <a:pt x="61" y="118"/>
                    </a:lnTo>
                    <a:lnTo>
                      <a:pt x="54" y="122"/>
                    </a:lnTo>
                    <a:lnTo>
                      <a:pt x="62" y="122"/>
                    </a:lnTo>
                    <a:lnTo>
                      <a:pt x="62" y="121"/>
                    </a:lnTo>
                    <a:lnTo>
                      <a:pt x="61" y="116"/>
                    </a:lnTo>
                    <a:lnTo>
                      <a:pt x="58" y="110"/>
                    </a:lnTo>
                    <a:lnTo>
                      <a:pt x="51" y="115"/>
                    </a:lnTo>
                    <a:lnTo>
                      <a:pt x="59" y="115"/>
                    </a:lnTo>
                    <a:lnTo>
                      <a:pt x="59" y="112"/>
                    </a:lnTo>
                    <a:lnTo>
                      <a:pt x="58" y="107"/>
                    </a:lnTo>
                    <a:lnTo>
                      <a:pt x="56" y="105"/>
                    </a:lnTo>
                    <a:lnTo>
                      <a:pt x="49" y="109"/>
                    </a:lnTo>
                    <a:lnTo>
                      <a:pt x="58" y="109"/>
                    </a:lnTo>
                    <a:lnTo>
                      <a:pt x="58" y="107"/>
                    </a:lnTo>
                    <a:lnTo>
                      <a:pt x="56" y="103"/>
                    </a:lnTo>
                    <a:lnTo>
                      <a:pt x="54" y="97"/>
                    </a:lnTo>
                    <a:lnTo>
                      <a:pt x="46" y="102"/>
                    </a:lnTo>
                    <a:lnTo>
                      <a:pt x="55" y="102"/>
                    </a:lnTo>
                    <a:lnTo>
                      <a:pt x="55" y="97"/>
                    </a:lnTo>
                    <a:lnTo>
                      <a:pt x="54" y="93"/>
                    </a:lnTo>
                    <a:lnTo>
                      <a:pt x="49" y="89"/>
                    </a:lnTo>
                    <a:lnTo>
                      <a:pt x="43" y="94"/>
                    </a:lnTo>
                    <a:lnTo>
                      <a:pt x="52" y="93"/>
                    </a:lnTo>
                    <a:lnTo>
                      <a:pt x="51" y="87"/>
                    </a:lnTo>
                    <a:lnTo>
                      <a:pt x="42" y="89"/>
                    </a:lnTo>
                    <a:lnTo>
                      <a:pt x="51" y="89"/>
                    </a:lnTo>
                    <a:lnTo>
                      <a:pt x="51" y="87"/>
                    </a:lnTo>
                    <a:lnTo>
                      <a:pt x="49" y="83"/>
                    </a:lnTo>
                    <a:lnTo>
                      <a:pt x="46" y="77"/>
                    </a:lnTo>
                    <a:lnTo>
                      <a:pt x="39" y="81"/>
                    </a:lnTo>
                    <a:lnTo>
                      <a:pt x="48" y="78"/>
                    </a:lnTo>
                    <a:lnTo>
                      <a:pt x="46" y="74"/>
                    </a:lnTo>
                    <a:lnTo>
                      <a:pt x="48" y="78"/>
                    </a:lnTo>
                    <a:lnTo>
                      <a:pt x="43" y="70"/>
                    </a:lnTo>
                    <a:lnTo>
                      <a:pt x="36" y="74"/>
                    </a:lnTo>
                    <a:lnTo>
                      <a:pt x="45" y="74"/>
                    </a:lnTo>
                    <a:lnTo>
                      <a:pt x="45" y="73"/>
                    </a:lnTo>
                    <a:lnTo>
                      <a:pt x="43" y="68"/>
                    </a:lnTo>
                    <a:lnTo>
                      <a:pt x="40" y="62"/>
                    </a:lnTo>
                    <a:lnTo>
                      <a:pt x="33" y="67"/>
                    </a:lnTo>
                    <a:lnTo>
                      <a:pt x="42" y="67"/>
                    </a:lnTo>
                    <a:lnTo>
                      <a:pt x="42" y="65"/>
                    </a:lnTo>
                    <a:lnTo>
                      <a:pt x="42" y="67"/>
                    </a:lnTo>
                    <a:lnTo>
                      <a:pt x="42" y="64"/>
                    </a:lnTo>
                    <a:lnTo>
                      <a:pt x="40" y="58"/>
                    </a:lnTo>
                    <a:lnTo>
                      <a:pt x="40" y="59"/>
                    </a:lnTo>
                    <a:lnTo>
                      <a:pt x="39" y="55"/>
                    </a:lnTo>
                    <a:lnTo>
                      <a:pt x="36" y="49"/>
                    </a:lnTo>
                    <a:lnTo>
                      <a:pt x="29" y="54"/>
                    </a:lnTo>
                    <a:lnTo>
                      <a:pt x="38" y="54"/>
                    </a:lnTo>
                    <a:lnTo>
                      <a:pt x="38" y="52"/>
                    </a:lnTo>
                    <a:lnTo>
                      <a:pt x="36" y="48"/>
                    </a:lnTo>
                    <a:lnTo>
                      <a:pt x="35" y="45"/>
                    </a:lnTo>
                    <a:lnTo>
                      <a:pt x="27" y="49"/>
                    </a:lnTo>
                    <a:lnTo>
                      <a:pt x="36" y="46"/>
                    </a:lnTo>
                    <a:lnTo>
                      <a:pt x="35" y="42"/>
                    </a:lnTo>
                    <a:lnTo>
                      <a:pt x="30" y="38"/>
                    </a:lnTo>
                    <a:lnTo>
                      <a:pt x="24" y="43"/>
                    </a:lnTo>
                    <a:lnTo>
                      <a:pt x="32" y="39"/>
                    </a:lnTo>
                    <a:lnTo>
                      <a:pt x="29" y="33"/>
                    </a:lnTo>
                    <a:lnTo>
                      <a:pt x="22" y="38"/>
                    </a:lnTo>
                    <a:lnTo>
                      <a:pt x="30" y="35"/>
                    </a:lnTo>
                    <a:lnTo>
                      <a:pt x="29" y="30"/>
                    </a:lnTo>
                    <a:lnTo>
                      <a:pt x="30" y="35"/>
                    </a:lnTo>
                    <a:lnTo>
                      <a:pt x="26" y="26"/>
                    </a:lnTo>
                    <a:lnTo>
                      <a:pt x="19" y="30"/>
                    </a:lnTo>
                    <a:lnTo>
                      <a:pt x="27" y="30"/>
                    </a:lnTo>
                    <a:lnTo>
                      <a:pt x="27" y="26"/>
                    </a:lnTo>
                    <a:lnTo>
                      <a:pt x="22" y="17"/>
                    </a:lnTo>
                    <a:lnTo>
                      <a:pt x="16" y="23"/>
                    </a:lnTo>
                    <a:lnTo>
                      <a:pt x="23" y="19"/>
                    </a:lnTo>
                    <a:lnTo>
                      <a:pt x="20" y="13"/>
                    </a:lnTo>
                    <a:lnTo>
                      <a:pt x="13" y="17"/>
                    </a:lnTo>
                    <a:lnTo>
                      <a:pt x="22" y="17"/>
                    </a:lnTo>
                    <a:lnTo>
                      <a:pt x="22" y="16"/>
                    </a:lnTo>
                    <a:lnTo>
                      <a:pt x="20" y="11"/>
                    </a:lnTo>
                    <a:lnTo>
                      <a:pt x="19" y="9"/>
                    </a:lnTo>
                    <a:lnTo>
                      <a:pt x="11" y="13"/>
                    </a:lnTo>
                    <a:lnTo>
                      <a:pt x="20" y="10"/>
                    </a:lnTo>
                    <a:lnTo>
                      <a:pt x="19" y="6"/>
                    </a:lnTo>
                    <a:lnTo>
                      <a:pt x="14" y="1"/>
                    </a:lnTo>
                    <a:lnTo>
                      <a:pt x="8" y="7"/>
                    </a:lnTo>
                    <a:lnTo>
                      <a:pt x="17" y="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33" name="Freeform 2989"/>
              <p:cNvSpPr>
                <a:spLocks/>
              </p:cNvSpPr>
              <p:nvPr/>
            </p:nvSpPr>
            <p:spPr bwMode="auto">
              <a:xfrm>
                <a:off x="4221" y="3214"/>
                <a:ext cx="90" cy="634"/>
              </a:xfrm>
              <a:custGeom>
                <a:avLst/>
                <a:gdLst>
                  <a:gd name="T0" fmla="*/ 0 w 90"/>
                  <a:gd name="T1" fmla="*/ 0 h 634"/>
                  <a:gd name="T2" fmla="*/ 6 w 90"/>
                  <a:gd name="T3" fmla="*/ 41 h 634"/>
                  <a:gd name="T4" fmla="*/ 14 w 90"/>
                  <a:gd name="T5" fmla="*/ 94 h 634"/>
                  <a:gd name="T6" fmla="*/ 16 w 90"/>
                  <a:gd name="T7" fmla="*/ 109 h 634"/>
                  <a:gd name="T8" fmla="*/ 17 w 90"/>
                  <a:gd name="T9" fmla="*/ 122 h 634"/>
                  <a:gd name="T10" fmla="*/ 22 w 90"/>
                  <a:gd name="T11" fmla="*/ 147 h 634"/>
                  <a:gd name="T12" fmla="*/ 22 w 90"/>
                  <a:gd name="T13" fmla="*/ 152 h 634"/>
                  <a:gd name="T14" fmla="*/ 27 w 90"/>
                  <a:gd name="T15" fmla="*/ 183 h 634"/>
                  <a:gd name="T16" fmla="*/ 26 w 90"/>
                  <a:gd name="T17" fmla="*/ 183 h 634"/>
                  <a:gd name="T18" fmla="*/ 29 w 90"/>
                  <a:gd name="T19" fmla="*/ 206 h 634"/>
                  <a:gd name="T20" fmla="*/ 33 w 90"/>
                  <a:gd name="T21" fmla="*/ 227 h 634"/>
                  <a:gd name="T22" fmla="*/ 42 w 90"/>
                  <a:gd name="T23" fmla="*/ 244 h 634"/>
                  <a:gd name="T24" fmla="*/ 35 w 90"/>
                  <a:gd name="T25" fmla="*/ 247 h 634"/>
                  <a:gd name="T26" fmla="*/ 39 w 90"/>
                  <a:gd name="T27" fmla="*/ 279 h 634"/>
                  <a:gd name="T28" fmla="*/ 38 w 90"/>
                  <a:gd name="T29" fmla="*/ 282 h 634"/>
                  <a:gd name="T30" fmla="*/ 51 w 90"/>
                  <a:gd name="T31" fmla="*/ 311 h 634"/>
                  <a:gd name="T32" fmla="*/ 43 w 90"/>
                  <a:gd name="T33" fmla="*/ 324 h 634"/>
                  <a:gd name="T34" fmla="*/ 45 w 90"/>
                  <a:gd name="T35" fmla="*/ 346 h 634"/>
                  <a:gd name="T36" fmla="*/ 57 w 90"/>
                  <a:gd name="T37" fmla="*/ 360 h 634"/>
                  <a:gd name="T38" fmla="*/ 49 w 90"/>
                  <a:gd name="T39" fmla="*/ 378 h 634"/>
                  <a:gd name="T40" fmla="*/ 52 w 90"/>
                  <a:gd name="T41" fmla="*/ 397 h 634"/>
                  <a:gd name="T42" fmla="*/ 52 w 90"/>
                  <a:gd name="T43" fmla="*/ 408 h 634"/>
                  <a:gd name="T44" fmla="*/ 54 w 90"/>
                  <a:gd name="T45" fmla="*/ 420 h 634"/>
                  <a:gd name="T46" fmla="*/ 57 w 90"/>
                  <a:gd name="T47" fmla="*/ 462 h 634"/>
                  <a:gd name="T48" fmla="*/ 61 w 90"/>
                  <a:gd name="T49" fmla="*/ 491 h 634"/>
                  <a:gd name="T50" fmla="*/ 61 w 90"/>
                  <a:gd name="T51" fmla="*/ 498 h 634"/>
                  <a:gd name="T52" fmla="*/ 64 w 90"/>
                  <a:gd name="T53" fmla="*/ 526 h 634"/>
                  <a:gd name="T54" fmla="*/ 68 w 90"/>
                  <a:gd name="T55" fmla="*/ 558 h 634"/>
                  <a:gd name="T56" fmla="*/ 68 w 90"/>
                  <a:gd name="T57" fmla="*/ 574 h 634"/>
                  <a:gd name="T58" fmla="*/ 68 w 90"/>
                  <a:gd name="T59" fmla="*/ 590 h 634"/>
                  <a:gd name="T60" fmla="*/ 73 w 90"/>
                  <a:gd name="T61" fmla="*/ 628 h 634"/>
                  <a:gd name="T62" fmla="*/ 90 w 90"/>
                  <a:gd name="T63" fmla="*/ 634 h 634"/>
                  <a:gd name="T64" fmla="*/ 83 w 90"/>
                  <a:gd name="T65" fmla="*/ 581 h 634"/>
                  <a:gd name="T66" fmla="*/ 84 w 90"/>
                  <a:gd name="T67" fmla="*/ 568 h 634"/>
                  <a:gd name="T68" fmla="*/ 84 w 90"/>
                  <a:gd name="T69" fmla="*/ 560 h 634"/>
                  <a:gd name="T70" fmla="*/ 81 w 90"/>
                  <a:gd name="T71" fmla="*/ 539 h 634"/>
                  <a:gd name="T72" fmla="*/ 78 w 90"/>
                  <a:gd name="T73" fmla="*/ 503 h 634"/>
                  <a:gd name="T74" fmla="*/ 75 w 90"/>
                  <a:gd name="T75" fmla="*/ 461 h 634"/>
                  <a:gd name="T76" fmla="*/ 74 w 90"/>
                  <a:gd name="T77" fmla="*/ 459 h 634"/>
                  <a:gd name="T78" fmla="*/ 71 w 90"/>
                  <a:gd name="T79" fmla="*/ 429 h 634"/>
                  <a:gd name="T80" fmla="*/ 70 w 90"/>
                  <a:gd name="T81" fmla="*/ 411 h 634"/>
                  <a:gd name="T82" fmla="*/ 71 w 90"/>
                  <a:gd name="T83" fmla="*/ 421 h 634"/>
                  <a:gd name="T84" fmla="*/ 67 w 90"/>
                  <a:gd name="T85" fmla="*/ 378 h 634"/>
                  <a:gd name="T86" fmla="*/ 62 w 90"/>
                  <a:gd name="T87" fmla="*/ 344 h 634"/>
                  <a:gd name="T88" fmla="*/ 61 w 90"/>
                  <a:gd name="T89" fmla="*/ 323 h 634"/>
                  <a:gd name="T90" fmla="*/ 58 w 90"/>
                  <a:gd name="T91" fmla="*/ 308 h 634"/>
                  <a:gd name="T92" fmla="*/ 46 w 90"/>
                  <a:gd name="T93" fmla="*/ 285 h 634"/>
                  <a:gd name="T94" fmla="*/ 55 w 90"/>
                  <a:gd name="T95" fmla="*/ 277 h 634"/>
                  <a:gd name="T96" fmla="*/ 51 w 90"/>
                  <a:gd name="T97" fmla="*/ 244 h 634"/>
                  <a:gd name="T98" fmla="*/ 49 w 90"/>
                  <a:gd name="T99" fmla="*/ 225 h 634"/>
                  <a:gd name="T100" fmla="*/ 38 w 90"/>
                  <a:gd name="T101" fmla="*/ 212 h 634"/>
                  <a:gd name="T102" fmla="*/ 46 w 90"/>
                  <a:gd name="T103" fmla="*/ 205 h 634"/>
                  <a:gd name="T104" fmla="*/ 43 w 90"/>
                  <a:gd name="T105" fmla="*/ 182 h 634"/>
                  <a:gd name="T106" fmla="*/ 32 w 90"/>
                  <a:gd name="T107" fmla="*/ 166 h 634"/>
                  <a:gd name="T108" fmla="*/ 39 w 90"/>
                  <a:gd name="T109" fmla="*/ 150 h 634"/>
                  <a:gd name="T110" fmla="*/ 35 w 90"/>
                  <a:gd name="T111" fmla="*/ 125 h 634"/>
                  <a:gd name="T112" fmla="*/ 35 w 90"/>
                  <a:gd name="T113" fmla="*/ 125 h 634"/>
                  <a:gd name="T114" fmla="*/ 32 w 90"/>
                  <a:gd name="T115" fmla="*/ 106 h 634"/>
                  <a:gd name="T116" fmla="*/ 29 w 90"/>
                  <a:gd name="T117" fmla="*/ 84 h 634"/>
                  <a:gd name="T118" fmla="*/ 13 w 90"/>
                  <a:gd name="T119" fmla="*/ 39 h 634"/>
                  <a:gd name="T120" fmla="*/ 20 w 90"/>
                  <a:gd name="T121" fmla="*/ 27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0" h="634">
                    <a:moveTo>
                      <a:pt x="19" y="13"/>
                    </a:moveTo>
                    <a:lnTo>
                      <a:pt x="1" y="14"/>
                    </a:lnTo>
                    <a:lnTo>
                      <a:pt x="3" y="29"/>
                    </a:lnTo>
                    <a:lnTo>
                      <a:pt x="0" y="0"/>
                    </a:lnTo>
                    <a:lnTo>
                      <a:pt x="4" y="29"/>
                    </a:lnTo>
                    <a:lnTo>
                      <a:pt x="6" y="41"/>
                    </a:lnTo>
                    <a:lnTo>
                      <a:pt x="6" y="42"/>
                    </a:lnTo>
                    <a:lnTo>
                      <a:pt x="6" y="41"/>
                    </a:lnTo>
                    <a:lnTo>
                      <a:pt x="7" y="48"/>
                    </a:lnTo>
                    <a:lnTo>
                      <a:pt x="10" y="68"/>
                    </a:lnTo>
                    <a:lnTo>
                      <a:pt x="13" y="87"/>
                    </a:lnTo>
                    <a:lnTo>
                      <a:pt x="14" y="94"/>
                    </a:lnTo>
                    <a:lnTo>
                      <a:pt x="22" y="93"/>
                    </a:lnTo>
                    <a:lnTo>
                      <a:pt x="14" y="94"/>
                    </a:lnTo>
                    <a:lnTo>
                      <a:pt x="16" y="107"/>
                    </a:lnTo>
                    <a:lnTo>
                      <a:pt x="16" y="109"/>
                    </a:lnTo>
                    <a:lnTo>
                      <a:pt x="16" y="107"/>
                    </a:lnTo>
                    <a:lnTo>
                      <a:pt x="19" y="123"/>
                    </a:lnTo>
                    <a:lnTo>
                      <a:pt x="26" y="122"/>
                    </a:lnTo>
                    <a:lnTo>
                      <a:pt x="17" y="122"/>
                    </a:lnTo>
                    <a:lnTo>
                      <a:pt x="17" y="126"/>
                    </a:lnTo>
                    <a:lnTo>
                      <a:pt x="17" y="123"/>
                    </a:lnTo>
                    <a:lnTo>
                      <a:pt x="19" y="128"/>
                    </a:lnTo>
                    <a:lnTo>
                      <a:pt x="22" y="147"/>
                    </a:lnTo>
                    <a:lnTo>
                      <a:pt x="22" y="148"/>
                    </a:lnTo>
                    <a:lnTo>
                      <a:pt x="23" y="154"/>
                    </a:lnTo>
                    <a:lnTo>
                      <a:pt x="30" y="151"/>
                    </a:lnTo>
                    <a:lnTo>
                      <a:pt x="22" y="152"/>
                    </a:lnTo>
                    <a:lnTo>
                      <a:pt x="23" y="167"/>
                    </a:lnTo>
                    <a:lnTo>
                      <a:pt x="23" y="160"/>
                    </a:lnTo>
                    <a:lnTo>
                      <a:pt x="25" y="167"/>
                    </a:lnTo>
                    <a:lnTo>
                      <a:pt x="27" y="183"/>
                    </a:lnTo>
                    <a:lnTo>
                      <a:pt x="35" y="182"/>
                    </a:lnTo>
                    <a:lnTo>
                      <a:pt x="26" y="182"/>
                    </a:lnTo>
                    <a:lnTo>
                      <a:pt x="26" y="186"/>
                    </a:lnTo>
                    <a:lnTo>
                      <a:pt x="26" y="183"/>
                    </a:lnTo>
                    <a:lnTo>
                      <a:pt x="27" y="187"/>
                    </a:lnTo>
                    <a:lnTo>
                      <a:pt x="30" y="208"/>
                    </a:lnTo>
                    <a:lnTo>
                      <a:pt x="38" y="206"/>
                    </a:lnTo>
                    <a:lnTo>
                      <a:pt x="29" y="206"/>
                    </a:lnTo>
                    <a:lnTo>
                      <a:pt x="29" y="212"/>
                    </a:lnTo>
                    <a:lnTo>
                      <a:pt x="29" y="211"/>
                    </a:lnTo>
                    <a:lnTo>
                      <a:pt x="30" y="214"/>
                    </a:lnTo>
                    <a:lnTo>
                      <a:pt x="33" y="227"/>
                    </a:lnTo>
                    <a:lnTo>
                      <a:pt x="41" y="225"/>
                    </a:lnTo>
                    <a:lnTo>
                      <a:pt x="32" y="227"/>
                    </a:lnTo>
                    <a:lnTo>
                      <a:pt x="33" y="246"/>
                    </a:lnTo>
                    <a:lnTo>
                      <a:pt x="42" y="244"/>
                    </a:lnTo>
                    <a:lnTo>
                      <a:pt x="33" y="244"/>
                    </a:lnTo>
                    <a:lnTo>
                      <a:pt x="33" y="246"/>
                    </a:lnTo>
                    <a:lnTo>
                      <a:pt x="33" y="243"/>
                    </a:lnTo>
                    <a:lnTo>
                      <a:pt x="35" y="247"/>
                    </a:lnTo>
                    <a:lnTo>
                      <a:pt x="38" y="267"/>
                    </a:lnTo>
                    <a:lnTo>
                      <a:pt x="45" y="266"/>
                    </a:lnTo>
                    <a:lnTo>
                      <a:pt x="38" y="267"/>
                    </a:lnTo>
                    <a:lnTo>
                      <a:pt x="39" y="279"/>
                    </a:lnTo>
                    <a:lnTo>
                      <a:pt x="46" y="277"/>
                    </a:lnTo>
                    <a:lnTo>
                      <a:pt x="38" y="277"/>
                    </a:lnTo>
                    <a:lnTo>
                      <a:pt x="38" y="285"/>
                    </a:lnTo>
                    <a:lnTo>
                      <a:pt x="38" y="282"/>
                    </a:lnTo>
                    <a:lnTo>
                      <a:pt x="39" y="286"/>
                    </a:lnTo>
                    <a:lnTo>
                      <a:pt x="42" y="305"/>
                    </a:lnTo>
                    <a:lnTo>
                      <a:pt x="43" y="312"/>
                    </a:lnTo>
                    <a:lnTo>
                      <a:pt x="51" y="311"/>
                    </a:lnTo>
                    <a:lnTo>
                      <a:pt x="43" y="312"/>
                    </a:lnTo>
                    <a:lnTo>
                      <a:pt x="45" y="324"/>
                    </a:lnTo>
                    <a:lnTo>
                      <a:pt x="52" y="323"/>
                    </a:lnTo>
                    <a:lnTo>
                      <a:pt x="43" y="324"/>
                    </a:lnTo>
                    <a:lnTo>
                      <a:pt x="45" y="343"/>
                    </a:lnTo>
                    <a:lnTo>
                      <a:pt x="54" y="341"/>
                    </a:lnTo>
                    <a:lnTo>
                      <a:pt x="45" y="341"/>
                    </a:lnTo>
                    <a:lnTo>
                      <a:pt x="45" y="346"/>
                    </a:lnTo>
                    <a:lnTo>
                      <a:pt x="45" y="344"/>
                    </a:lnTo>
                    <a:lnTo>
                      <a:pt x="46" y="347"/>
                    </a:lnTo>
                    <a:lnTo>
                      <a:pt x="49" y="362"/>
                    </a:lnTo>
                    <a:lnTo>
                      <a:pt x="57" y="360"/>
                    </a:lnTo>
                    <a:lnTo>
                      <a:pt x="48" y="362"/>
                    </a:lnTo>
                    <a:lnTo>
                      <a:pt x="49" y="379"/>
                    </a:lnTo>
                    <a:lnTo>
                      <a:pt x="58" y="378"/>
                    </a:lnTo>
                    <a:lnTo>
                      <a:pt x="49" y="378"/>
                    </a:lnTo>
                    <a:lnTo>
                      <a:pt x="49" y="382"/>
                    </a:lnTo>
                    <a:lnTo>
                      <a:pt x="49" y="376"/>
                    </a:lnTo>
                    <a:lnTo>
                      <a:pt x="51" y="384"/>
                    </a:lnTo>
                    <a:lnTo>
                      <a:pt x="52" y="397"/>
                    </a:lnTo>
                    <a:lnTo>
                      <a:pt x="59" y="395"/>
                    </a:lnTo>
                    <a:lnTo>
                      <a:pt x="51" y="397"/>
                    </a:lnTo>
                    <a:lnTo>
                      <a:pt x="52" y="414"/>
                    </a:lnTo>
                    <a:lnTo>
                      <a:pt x="52" y="408"/>
                    </a:lnTo>
                    <a:lnTo>
                      <a:pt x="54" y="414"/>
                    </a:lnTo>
                    <a:lnTo>
                      <a:pt x="55" y="421"/>
                    </a:lnTo>
                    <a:lnTo>
                      <a:pt x="62" y="420"/>
                    </a:lnTo>
                    <a:lnTo>
                      <a:pt x="54" y="420"/>
                    </a:lnTo>
                    <a:lnTo>
                      <a:pt x="54" y="430"/>
                    </a:lnTo>
                    <a:lnTo>
                      <a:pt x="55" y="446"/>
                    </a:lnTo>
                    <a:lnTo>
                      <a:pt x="57" y="461"/>
                    </a:lnTo>
                    <a:lnTo>
                      <a:pt x="57" y="462"/>
                    </a:lnTo>
                    <a:lnTo>
                      <a:pt x="62" y="468"/>
                    </a:lnTo>
                    <a:lnTo>
                      <a:pt x="67" y="461"/>
                    </a:lnTo>
                    <a:lnTo>
                      <a:pt x="58" y="462"/>
                    </a:lnTo>
                    <a:lnTo>
                      <a:pt x="61" y="491"/>
                    </a:lnTo>
                    <a:lnTo>
                      <a:pt x="70" y="490"/>
                    </a:lnTo>
                    <a:lnTo>
                      <a:pt x="61" y="490"/>
                    </a:lnTo>
                    <a:lnTo>
                      <a:pt x="61" y="503"/>
                    </a:lnTo>
                    <a:lnTo>
                      <a:pt x="61" y="498"/>
                    </a:lnTo>
                    <a:lnTo>
                      <a:pt x="62" y="504"/>
                    </a:lnTo>
                    <a:lnTo>
                      <a:pt x="65" y="528"/>
                    </a:lnTo>
                    <a:lnTo>
                      <a:pt x="73" y="526"/>
                    </a:lnTo>
                    <a:lnTo>
                      <a:pt x="64" y="526"/>
                    </a:lnTo>
                    <a:lnTo>
                      <a:pt x="64" y="539"/>
                    </a:lnTo>
                    <a:lnTo>
                      <a:pt x="64" y="536"/>
                    </a:lnTo>
                    <a:lnTo>
                      <a:pt x="65" y="541"/>
                    </a:lnTo>
                    <a:lnTo>
                      <a:pt x="68" y="558"/>
                    </a:lnTo>
                    <a:lnTo>
                      <a:pt x="75" y="557"/>
                    </a:lnTo>
                    <a:lnTo>
                      <a:pt x="67" y="557"/>
                    </a:lnTo>
                    <a:lnTo>
                      <a:pt x="67" y="573"/>
                    </a:lnTo>
                    <a:lnTo>
                      <a:pt x="68" y="574"/>
                    </a:lnTo>
                    <a:lnTo>
                      <a:pt x="70" y="578"/>
                    </a:lnTo>
                    <a:lnTo>
                      <a:pt x="77" y="576"/>
                    </a:lnTo>
                    <a:lnTo>
                      <a:pt x="68" y="576"/>
                    </a:lnTo>
                    <a:lnTo>
                      <a:pt x="68" y="590"/>
                    </a:lnTo>
                    <a:lnTo>
                      <a:pt x="74" y="596"/>
                    </a:lnTo>
                    <a:lnTo>
                      <a:pt x="78" y="589"/>
                    </a:lnTo>
                    <a:lnTo>
                      <a:pt x="70" y="590"/>
                    </a:lnTo>
                    <a:lnTo>
                      <a:pt x="73" y="628"/>
                    </a:lnTo>
                    <a:lnTo>
                      <a:pt x="81" y="626"/>
                    </a:lnTo>
                    <a:lnTo>
                      <a:pt x="73" y="626"/>
                    </a:lnTo>
                    <a:lnTo>
                      <a:pt x="73" y="634"/>
                    </a:lnTo>
                    <a:lnTo>
                      <a:pt x="90" y="634"/>
                    </a:lnTo>
                    <a:lnTo>
                      <a:pt x="90" y="626"/>
                    </a:lnTo>
                    <a:lnTo>
                      <a:pt x="87" y="589"/>
                    </a:lnTo>
                    <a:lnTo>
                      <a:pt x="87" y="586"/>
                    </a:lnTo>
                    <a:lnTo>
                      <a:pt x="83" y="581"/>
                    </a:lnTo>
                    <a:lnTo>
                      <a:pt x="77" y="587"/>
                    </a:lnTo>
                    <a:lnTo>
                      <a:pt x="86" y="587"/>
                    </a:lnTo>
                    <a:lnTo>
                      <a:pt x="86" y="573"/>
                    </a:lnTo>
                    <a:lnTo>
                      <a:pt x="84" y="568"/>
                    </a:lnTo>
                    <a:lnTo>
                      <a:pt x="75" y="571"/>
                    </a:lnTo>
                    <a:lnTo>
                      <a:pt x="84" y="571"/>
                    </a:lnTo>
                    <a:lnTo>
                      <a:pt x="84" y="557"/>
                    </a:lnTo>
                    <a:lnTo>
                      <a:pt x="84" y="560"/>
                    </a:lnTo>
                    <a:lnTo>
                      <a:pt x="84" y="555"/>
                    </a:lnTo>
                    <a:lnTo>
                      <a:pt x="81" y="538"/>
                    </a:lnTo>
                    <a:lnTo>
                      <a:pt x="73" y="539"/>
                    </a:lnTo>
                    <a:lnTo>
                      <a:pt x="81" y="539"/>
                    </a:lnTo>
                    <a:lnTo>
                      <a:pt x="81" y="526"/>
                    </a:lnTo>
                    <a:lnTo>
                      <a:pt x="81" y="532"/>
                    </a:lnTo>
                    <a:lnTo>
                      <a:pt x="81" y="526"/>
                    </a:lnTo>
                    <a:lnTo>
                      <a:pt x="78" y="503"/>
                    </a:lnTo>
                    <a:lnTo>
                      <a:pt x="70" y="503"/>
                    </a:lnTo>
                    <a:lnTo>
                      <a:pt x="78" y="503"/>
                    </a:lnTo>
                    <a:lnTo>
                      <a:pt x="78" y="490"/>
                    </a:lnTo>
                    <a:lnTo>
                      <a:pt x="75" y="461"/>
                    </a:lnTo>
                    <a:lnTo>
                      <a:pt x="75" y="458"/>
                    </a:lnTo>
                    <a:lnTo>
                      <a:pt x="71" y="453"/>
                    </a:lnTo>
                    <a:lnTo>
                      <a:pt x="65" y="459"/>
                    </a:lnTo>
                    <a:lnTo>
                      <a:pt x="74" y="459"/>
                    </a:lnTo>
                    <a:lnTo>
                      <a:pt x="73" y="445"/>
                    </a:lnTo>
                    <a:lnTo>
                      <a:pt x="71" y="429"/>
                    </a:lnTo>
                    <a:lnTo>
                      <a:pt x="62" y="429"/>
                    </a:lnTo>
                    <a:lnTo>
                      <a:pt x="71" y="429"/>
                    </a:lnTo>
                    <a:lnTo>
                      <a:pt x="71" y="420"/>
                    </a:lnTo>
                    <a:lnTo>
                      <a:pt x="71" y="423"/>
                    </a:lnTo>
                    <a:lnTo>
                      <a:pt x="71" y="419"/>
                    </a:lnTo>
                    <a:lnTo>
                      <a:pt x="70" y="411"/>
                    </a:lnTo>
                    <a:lnTo>
                      <a:pt x="61" y="413"/>
                    </a:lnTo>
                    <a:lnTo>
                      <a:pt x="70" y="413"/>
                    </a:lnTo>
                    <a:lnTo>
                      <a:pt x="68" y="395"/>
                    </a:lnTo>
                    <a:lnTo>
                      <a:pt x="71" y="421"/>
                    </a:lnTo>
                    <a:lnTo>
                      <a:pt x="67" y="382"/>
                    </a:lnTo>
                    <a:lnTo>
                      <a:pt x="58" y="382"/>
                    </a:lnTo>
                    <a:lnTo>
                      <a:pt x="67" y="382"/>
                    </a:lnTo>
                    <a:lnTo>
                      <a:pt x="67" y="378"/>
                    </a:lnTo>
                    <a:lnTo>
                      <a:pt x="65" y="360"/>
                    </a:lnTo>
                    <a:lnTo>
                      <a:pt x="65" y="365"/>
                    </a:lnTo>
                    <a:lnTo>
                      <a:pt x="65" y="359"/>
                    </a:lnTo>
                    <a:lnTo>
                      <a:pt x="62" y="344"/>
                    </a:lnTo>
                    <a:lnTo>
                      <a:pt x="54" y="346"/>
                    </a:lnTo>
                    <a:lnTo>
                      <a:pt x="62" y="346"/>
                    </a:lnTo>
                    <a:lnTo>
                      <a:pt x="62" y="341"/>
                    </a:lnTo>
                    <a:lnTo>
                      <a:pt x="61" y="323"/>
                    </a:lnTo>
                    <a:lnTo>
                      <a:pt x="62" y="337"/>
                    </a:lnTo>
                    <a:lnTo>
                      <a:pt x="61" y="323"/>
                    </a:lnTo>
                    <a:lnTo>
                      <a:pt x="59" y="311"/>
                    </a:lnTo>
                    <a:lnTo>
                      <a:pt x="58" y="308"/>
                    </a:lnTo>
                    <a:lnTo>
                      <a:pt x="59" y="309"/>
                    </a:lnTo>
                    <a:lnTo>
                      <a:pt x="58" y="302"/>
                    </a:lnTo>
                    <a:lnTo>
                      <a:pt x="55" y="283"/>
                    </a:lnTo>
                    <a:lnTo>
                      <a:pt x="46" y="285"/>
                    </a:lnTo>
                    <a:lnTo>
                      <a:pt x="55" y="285"/>
                    </a:lnTo>
                    <a:lnTo>
                      <a:pt x="55" y="277"/>
                    </a:lnTo>
                    <a:lnTo>
                      <a:pt x="55" y="283"/>
                    </a:lnTo>
                    <a:lnTo>
                      <a:pt x="55" y="277"/>
                    </a:lnTo>
                    <a:lnTo>
                      <a:pt x="54" y="266"/>
                    </a:lnTo>
                    <a:lnTo>
                      <a:pt x="52" y="260"/>
                    </a:lnTo>
                    <a:lnTo>
                      <a:pt x="54" y="264"/>
                    </a:lnTo>
                    <a:lnTo>
                      <a:pt x="51" y="244"/>
                    </a:lnTo>
                    <a:lnTo>
                      <a:pt x="42" y="246"/>
                    </a:lnTo>
                    <a:lnTo>
                      <a:pt x="51" y="246"/>
                    </a:lnTo>
                    <a:lnTo>
                      <a:pt x="51" y="244"/>
                    </a:lnTo>
                    <a:lnTo>
                      <a:pt x="49" y="225"/>
                    </a:lnTo>
                    <a:lnTo>
                      <a:pt x="49" y="228"/>
                    </a:lnTo>
                    <a:lnTo>
                      <a:pt x="49" y="224"/>
                    </a:lnTo>
                    <a:lnTo>
                      <a:pt x="46" y="211"/>
                    </a:lnTo>
                    <a:lnTo>
                      <a:pt x="38" y="212"/>
                    </a:lnTo>
                    <a:lnTo>
                      <a:pt x="46" y="212"/>
                    </a:lnTo>
                    <a:lnTo>
                      <a:pt x="46" y="206"/>
                    </a:lnTo>
                    <a:lnTo>
                      <a:pt x="46" y="211"/>
                    </a:lnTo>
                    <a:lnTo>
                      <a:pt x="46" y="205"/>
                    </a:lnTo>
                    <a:lnTo>
                      <a:pt x="43" y="184"/>
                    </a:lnTo>
                    <a:lnTo>
                      <a:pt x="35" y="186"/>
                    </a:lnTo>
                    <a:lnTo>
                      <a:pt x="43" y="186"/>
                    </a:lnTo>
                    <a:lnTo>
                      <a:pt x="43" y="182"/>
                    </a:lnTo>
                    <a:lnTo>
                      <a:pt x="43" y="184"/>
                    </a:lnTo>
                    <a:lnTo>
                      <a:pt x="43" y="180"/>
                    </a:lnTo>
                    <a:lnTo>
                      <a:pt x="41" y="164"/>
                    </a:lnTo>
                    <a:lnTo>
                      <a:pt x="32" y="166"/>
                    </a:lnTo>
                    <a:lnTo>
                      <a:pt x="41" y="166"/>
                    </a:lnTo>
                    <a:lnTo>
                      <a:pt x="39" y="151"/>
                    </a:lnTo>
                    <a:lnTo>
                      <a:pt x="39" y="152"/>
                    </a:lnTo>
                    <a:lnTo>
                      <a:pt x="39" y="150"/>
                    </a:lnTo>
                    <a:lnTo>
                      <a:pt x="38" y="144"/>
                    </a:lnTo>
                    <a:lnTo>
                      <a:pt x="29" y="145"/>
                    </a:lnTo>
                    <a:lnTo>
                      <a:pt x="38" y="144"/>
                    </a:lnTo>
                    <a:lnTo>
                      <a:pt x="35" y="125"/>
                    </a:lnTo>
                    <a:lnTo>
                      <a:pt x="26" y="126"/>
                    </a:lnTo>
                    <a:lnTo>
                      <a:pt x="35" y="126"/>
                    </a:lnTo>
                    <a:lnTo>
                      <a:pt x="35" y="122"/>
                    </a:lnTo>
                    <a:lnTo>
                      <a:pt x="35" y="125"/>
                    </a:lnTo>
                    <a:lnTo>
                      <a:pt x="35" y="120"/>
                    </a:lnTo>
                    <a:lnTo>
                      <a:pt x="32" y="105"/>
                    </a:lnTo>
                    <a:lnTo>
                      <a:pt x="23" y="106"/>
                    </a:lnTo>
                    <a:lnTo>
                      <a:pt x="32" y="106"/>
                    </a:lnTo>
                    <a:lnTo>
                      <a:pt x="30" y="93"/>
                    </a:lnTo>
                    <a:lnTo>
                      <a:pt x="29" y="90"/>
                    </a:lnTo>
                    <a:lnTo>
                      <a:pt x="30" y="91"/>
                    </a:lnTo>
                    <a:lnTo>
                      <a:pt x="29" y="84"/>
                    </a:lnTo>
                    <a:lnTo>
                      <a:pt x="26" y="65"/>
                    </a:lnTo>
                    <a:lnTo>
                      <a:pt x="23" y="45"/>
                    </a:lnTo>
                    <a:lnTo>
                      <a:pt x="22" y="38"/>
                    </a:lnTo>
                    <a:lnTo>
                      <a:pt x="13" y="39"/>
                    </a:lnTo>
                    <a:lnTo>
                      <a:pt x="22" y="39"/>
                    </a:lnTo>
                    <a:lnTo>
                      <a:pt x="20" y="27"/>
                    </a:lnTo>
                    <a:lnTo>
                      <a:pt x="11" y="27"/>
                    </a:lnTo>
                    <a:lnTo>
                      <a:pt x="20" y="27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34" name="Freeform 2990"/>
              <p:cNvSpPr>
                <a:spLocks/>
              </p:cNvSpPr>
              <p:nvPr/>
            </p:nvSpPr>
            <p:spPr bwMode="auto">
              <a:xfrm>
                <a:off x="1665" y="2853"/>
                <a:ext cx="317" cy="114"/>
              </a:xfrm>
              <a:custGeom>
                <a:avLst/>
                <a:gdLst>
                  <a:gd name="T0" fmla="*/ 18 w 317"/>
                  <a:gd name="T1" fmla="*/ 109 h 114"/>
                  <a:gd name="T2" fmla="*/ 28 w 317"/>
                  <a:gd name="T3" fmla="*/ 106 h 114"/>
                  <a:gd name="T4" fmla="*/ 42 w 317"/>
                  <a:gd name="T5" fmla="*/ 99 h 114"/>
                  <a:gd name="T6" fmla="*/ 60 w 317"/>
                  <a:gd name="T7" fmla="*/ 95 h 114"/>
                  <a:gd name="T8" fmla="*/ 67 w 317"/>
                  <a:gd name="T9" fmla="*/ 82 h 114"/>
                  <a:gd name="T10" fmla="*/ 80 w 317"/>
                  <a:gd name="T11" fmla="*/ 88 h 114"/>
                  <a:gd name="T12" fmla="*/ 93 w 317"/>
                  <a:gd name="T13" fmla="*/ 83 h 114"/>
                  <a:gd name="T14" fmla="*/ 96 w 317"/>
                  <a:gd name="T15" fmla="*/ 80 h 114"/>
                  <a:gd name="T16" fmla="*/ 114 w 317"/>
                  <a:gd name="T17" fmla="*/ 76 h 114"/>
                  <a:gd name="T18" fmla="*/ 122 w 317"/>
                  <a:gd name="T19" fmla="*/ 73 h 114"/>
                  <a:gd name="T20" fmla="*/ 125 w 317"/>
                  <a:gd name="T21" fmla="*/ 63 h 114"/>
                  <a:gd name="T22" fmla="*/ 137 w 317"/>
                  <a:gd name="T23" fmla="*/ 67 h 114"/>
                  <a:gd name="T24" fmla="*/ 151 w 317"/>
                  <a:gd name="T25" fmla="*/ 54 h 114"/>
                  <a:gd name="T26" fmla="*/ 162 w 317"/>
                  <a:gd name="T27" fmla="*/ 51 h 114"/>
                  <a:gd name="T28" fmla="*/ 173 w 317"/>
                  <a:gd name="T29" fmla="*/ 57 h 114"/>
                  <a:gd name="T30" fmla="*/ 183 w 317"/>
                  <a:gd name="T31" fmla="*/ 54 h 114"/>
                  <a:gd name="T32" fmla="*/ 192 w 317"/>
                  <a:gd name="T33" fmla="*/ 51 h 114"/>
                  <a:gd name="T34" fmla="*/ 202 w 317"/>
                  <a:gd name="T35" fmla="*/ 48 h 114"/>
                  <a:gd name="T36" fmla="*/ 213 w 317"/>
                  <a:gd name="T37" fmla="*/ 45 h 114"/>
                  <a:gd name="T38" fmla="*/ 224 w 317"/>
                  <a:gd name="T39" fmla="*/ 42 h 114"/>
                  <a:gd name="T40" fmla="*/ 231 w 317"/>
                  <a:gd name="T41" fmla="*/ 40 h 114"/>
                  <a:gd name="T42" fmla="*/ 242 w 317"/>
                  <a:gd name="T43" fmla="*/ 35 h 114"/>
                  <a:gd name="T44" fmla="*/ 263 w 317"/>
                  <a:gd name="T45" fmla="*/ 31 h 114"/>
                  <a:gd name="T46" fmla="*/ 272 w 317"/>
                  <a:gd name="T47" fmla="*/ 28 h 114"/>
                  <a:gd name="T48" fmla="*/ 284 w 317"/>
                  <a:gd name="T49" fmla="*/ 25 h 114"/>
                  <a:gd name="T50" fmla="*/ 293 w 317"/>
                  <a:gd name="T51" fmla="*/ 12 h 114"/>
                  <a:gd name="T52" fmla="*/ 310 w 317"/>
                  <a:gd name="T53" fmla="*/ 18 h 114"/>
                  <a:gd name="T54" fmla="*/ 310 w 317"/>
                  <a:gd name="T55" fmla="*/ 9 h 114"/>
                  <a:gd name="T56" fmla="*/ 298 w 317"/>
                  <a:gd name="T57" fmla="*/ 2 h 114"/>
                  <a:gd name="T58" fmla="*/ 284 w 317"/>
                  <a:gd name="T59" fmla="*/ 8 h 114"/>
                  <a:gd name="T60" fmla="*/ 272 w 317"/>
                  <a:gd name="T61" fmla="*/ 9 h 114"/>
                  <a:gd name="T62" fmla="*/ 262 w 317"/>
                  <a:gd name="T63" fmla="*/ 13 h 114"/>
                  <a:gd name="T64" fmla="*/ 256 w 317"/>
                  <a:gd name="T65" fmla="*/ 15 h 114"/>
                  <a:gd name="T66" fmla="*/ 243 w 317"/>
                  <a:gd name="T67" fmla="*/ 19 h 114"/>
                  <a:gd name="T68" fmla="*/ 236 w 317"/>
                  <a:gd name="T69" fmla="*/ 21 h 114"/>
                  <a:gd name="T70" fmla="*/ 226 w 317"/>
                  <a:gd name="T71" fmla="*/ 32 h 114"/>
                  <a:gd name="T72" fmla="*/ 215 w 317"/>
                  <a:gd name="T73" fmla="*/ 25 h 114"/>
                  <a:gd name="T74" fmla="*/ 210 w 317"/>
                  <a:gd name="T75" fmla="*/ 28 h 114"/>
                  <a:gd name="T76" fmla="*/ 195 w 317"/>
                  <a:gd name="T77" fmla="*/ 32 h 114"/>
                  <a:gd name="T78" fmla="*/ 189 w 317"/>
                  <a:gd name="T79" fmla="*/ 34 h 114"/>
                  <a:gd name="T80" fmla="*/ 182 w 317"/>
                  <a:gd name="T81" fmla="*/ 37 h 114"/>
                  <a:gd name="T82" fmla="*/ 170 w 317"/>
                  <a:gd name="T83" fmla="*/ 40 h 114"/>
                  <a:gd name="T84" fmla="*/ 160 w 317"/>
                  <a:gd name="T85" fmla="*/ 45 h 114"/>
                  <a:gd name="T86" fmla="*/ 154 w 317"/>
                  <a:gd name="T87" fmla="*/ 45 h 114"/>
                  <a:gd name="T88" fmla="*/ 146 w 317"/>
                  <a:gd name="T89" fmla="*/ 57 h 114"/>
                  <a:gd name="T90" fmla="*/ 135 w 317"/>
                  <a:gd name="T91" fmla="*/ 50 h 114"/>
                  <a:gd name="T92" fmla="*/ 122 w 317"/>
                  <a:gd name="T93" fmla="*/ 56 h 114"/>
                  <a:gd name="T94" fmla="*/ 117 w 317"/>
                  <a:gd name="T95" fmla="*/ 66 h 114"/>
                  <a:gd name="T96" fmla="*/ 106 w 317"/>
                  <a:gd name="T97" fmla="*/ 70 h 114"/>
                  <a:gd name="T98" fmla="*/ 93 w 317"/>
                  <a:gd name="T99" fmla="*/ 63 h 114"/>
                  <a:gd name="T100" fmla="*/ 92 w 317"/>
                  <a:gd name="T101" fmla="*/ 66 h 114"/>
                  <a:gd name="T102" fmla="*/ 77 w 317"/>
                  <a:gd name="T103" fmla="*/ 70 h 114"/>
                  <a:gd name="T104" fmla="*/ 66 w 317"/>
                  <a:gd name="T105" fmla="*/ 76 h 114"/>
                  <a:gd name="T106" fmla="*/ 60 w 317"/>
                  <a:gd name="T107" fmla="*/ 77 h 114"/>
                  <a:gd name="T108" fmla="*/ 47 w 317"/>
                  <a:gd name="T109" fmla="*/ 79 h 114"/>
                  <a:gd name="T110" fmla="*/ 45 w 317"/>
                  <a:gd name="T111" fmla="*/ 82 h 114"/>
                  <a:gd name="T112" fmla="*/ 29 w 317"/>
                  <a:gd name="T113" fmla="*/ 86 h 114"/>
                  <a:gd name="T114" fmla="*/ 16 w 317"/>
                  <a:gd name="T115" fmla="*/ 101 h 114"/>
                  <a:gd name="T116" fmla="*/ 7 w 317"/>
                  <a:gd name="T117" fmla="*/ 9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17" h="114">
                    <a:moveTo>
                      <a:pt x="0" y="98"/>
                    </a:moveTo>
                    <a:lnTo>
                      <a:pt x="7" y="114"/>
                    </a:lnTo>
                    <a:lnTo>
                      <a:pt x="13" y="111"/>
                    </a:lnTo>
                    <a:lnTo>
                      <a:pt x="9" y="102"/>
                    </a:lnTo>
                    <a:lnTo>
                      <a:pt x="9" y="111"/>
                    </a:lnTo>
                    <a:lnTo>
                      <a:pt x="15" y="111"/>
                    </a:lnTo>
                    <a:lnTo>
                      <a:pt x="18" y="109"/>
                    </a:lnTo>
                    <a:lnTo>
                      <a:pt x="13" y="101"/>
                    </a:lnTo>
                    <a:lnTo>
                      <a:pt x="13" y="109"/>
                    </a:lnTo>
                    <a:lnTo>
                      <a:pt x="21" y="109"/>
                    </a:lnTo>
                    <a:lnTo>
                      <a:pt x="26" y="106"/>
                    </a:lnTo>
                    <a:lnTo>
                      <a:pt x="22" y="98"/>
                    </a:lnTo>
                    <a:lnTo>
                      <a:pt x="22" y="106"/>
                    </a:lnTo>
                    <a:lnTo>
                      <a:pt x="28" y="106"/>
                    </a:lnTo>
                    <a:lnTo>
                      <a:pt x="37" y="102"/>
                    </a:lnTo>
                    <a:lnTo>
                      <a:pt x="32" y="93"/>
                    </a:lnTo>
                    <a:lnTo>
                      <a:pt x="32" y="102"/>
                    </a:lnTo>
                    <a:lnTo>
                      <a:pt x="41" y="102"/>
                    </a:lnTo>
                    <a:lnTo>
                      <a:pt x="47" y="99"/>
                    </a:lnTo>
                    <a:lnTo>
                      <a:pt x="42" y="90"/>
                    </a:lnTo>
                    <a:lnTo>
                      <a:pt x="42" y="99"/>
                    </a:lnTo>
                    <a:lnTo>
                      <a:pt x="50" y="99"/>
                    </a:lnTo>
                    <a:lnTo>
                      <a:pt x="53" y="98"/>
                    </a:lnTo>
                    <a:lnTo>
                      <a:pt x="55" y="95"/>
                    </a:lnTo>
                    <a:lnTo>
                      <a:pt x="50" y="88"/>
                    </a:lnTo>
                    <a:lnTo>
                      <a:pt x="50" y="96"/>
                    </a:lnTo>
                    <a:lnTo>
                      <a:pt x="57" y="96"/>
                    </a:lnTo>
                    <a:lnTo>
                      <a:pt x="60" y="95"/>
                    </a:lnTo>
                    <a:lnTo>
                      <a:pt x="55" y="86"/>
                    </a:lnTo>
                    <a:lnTo>
                      <a:pt x="58" y="95"/>
                    </a:lnTo>
                    <a:lnTo>
                      <a:pt x="64" y="93"/>
                    </a:lnTo>
                    <a:lnTo>
                      <a:pt x="67" y="92"/>
                    </a:lnTo>
                    <a:lnTo>
                      <a:pt x="66" y="93"/>
                    </a:lnTo>
                    <a:lnTo>
                      <a:pt x="71" y="90"/>
                    </a:lnTo>
                    <a:lnTo>
                      <a:pt x="67" y="82"/>
                    </a:lnTo>
                    <a:lnTo>
                      <a:pt x="67" y="90"/>
                    </a:lnTo>
                    <a:lnTo>
                      <a:pt x="73" y="90"/>
                    </a:lnTo>
                    <a:lnTo>
                      <a:pt x="76" y="89"/>
                    </a:lnTo>
                    <a:lnTo>
                      <a:pt x="77" y="88"/>
                    </a:lnTo>
                    <a:lnTo>
                      <a:pt x="71" y="80"/>
                    </a:lnTo>
                    <a:lnTo>
                      <a:pt x="74" y="89"/>
                    </a:lnTo>
                    <a:lnTo>
                      <a:pt x="80" y="88"/>
                    </a:lnTo>
                    <a:lnTo>
                      <a:pt x="83" y="86"/>
                    </a:lnTo>
                    <a:lnTo>
                      <a:pt x="82" y="88"/>
                    </a:lnTo>
                    <a:lnTo>
                      <a:pt x="85" y="86"/>
                    </a:lnTo>
                    <a:lnTo>
                      <a:pt x="80" y="77"/>
                    </a:lnTo>
                    <a:lnTo>
                      <a:pt x="80" y="86"/>
                    </a:lnTo>
                    <a:lnTo>
                      <a:pt x="87" y="86"/>
                    </a:lnTo>
                    <a:lnTo>
                      <a:pt x="93" y="83"/>
                    </a:lnTo>
                    <a:lnTo>
                      <a:pt x="89" y="74"/>
                    </a:lnTo>
                    <a:lnTo>
                      <a:pt x="89" y="83"/>
                    </a:lnTo>
                    <a:lnTo>
                      <a:pt x="96" y="83"/>
                    </a:lnTo>
                    <a:lnTo>
                      <a:pt x="99" y="82"/>
                    </a:lnTo>
                    <a:lnTo>
                      <a:pt x="102" y="79"/>
                    </a:lnTo>
                    <a:lnTo>
                      <a:pt x="96" y="72"/>
                    </a:lnTo>
                    <a:lnTo>
                      <a:pt x="96" y="80"/>
                    </a:lnTo>
                    <a:lnTo>
                      <a:pt x="102" y="80"/>
                    </a:lnTo>
                    <a:lnTo>
                      <a:pt x="106" y="79"/>
                    </a:lnTo>
                    <a:lnTo>
                      <a:pt x="103" y="70"/>
                    </a:lnTo>
                    <a:lnTo>
                      <a:pt x="103" y="79"/>
                    </a:lnTo>
                    <a:lnTo>
                      <a:pt x="109" y="79"/>
                    </a:lnTo>
                    <a:lnTo>
                      <a:pt x="112" y="77"/>
                    </a:lnTo>
                    <a:lnTo>
                      <a:pt x="114" y="76"/>
                    </a:lnTo>
                    <a:lnTo>
                      <a:pt x="108" y="69"/>
                    </a:lnTo>
                    <a:lnTo>
                      <a:pt x="112" y="77"/>
                    </a:lnTo>
                    <a:lnTo>
                      <a:pt x="115" y="76"/>
                    </a:lnTo>
                    <a:lnTo>
                      <a:pt x="111" y="67"/>
                    </a:lnTo>
                    <a:lnTo>
                      <a:pt x="114" y="76"/>
                    </a:lnTo>
                    <a:lnTo>
                      <a:pt x="119" y="74"/>
                    </a:lnTo>
                    <a:lnTo>
                      <a:pt x="122" y="73"/>
                    </a:lnTo>
                    <a:lnTo>
                      <a:pt x="121" y="74"/>
                    </a:lnTo>
                    <a:lnTo>
                      <a:pt x="124" y="73"/>
                    </a:lnTo>
                    <a:lnTo>
                      <a:pt x="119" y="64"/>
                    </a:lnTo>
                    <a:lnTo>
                      <a:pt x="119" y="73"/>
                    </a:lnTo>
                    <a:lnTo>
                      <a:pt x="127" y="73"/>
                    </a:lnTo>
                    <a:lnTo>
                      <a:pt x="130" y="72"/>
                    </a:lnTo>
                    <a:lnTo>
                      <a:pt x="125" y="63"/>
                    </a:lnTo>
                    <a:lnTo>
                      <a:pt x="128" y="72"/>
                    </a:lnTo>
                    <a:lnTo>
                      <a:pt x="134" y="70"/>
                    </a:lnTo>
                    <a:lnTo>
                      <a:pt x="137" y="69"/>
                    </a:lnTo>
                    <a:lnTo>
                      <a:pt x="135" y="70"/>
                    </a:lnTo>
                    <a:lnTo>
                      <a:pt x="141" y="67"/>
                    </a:lnTo>
                    <a:lnTo>
                      <a:pt x="137" y="58"/>
                    </a:lnTo>
                    <a:lnTo>
                      <a:pt x="137" y="67"/>
                    </a:lnTo>
                    <a:lnTo>
                      <a:pt x="144" y="67"/>
                    </a:lnTo>
                    <a:lnTo>
                      <a:pt x="147" y="66"/>
                    </a:lnTo>
                    <a:lnTo>
                      <a:pt x="143" y="57"/>
                    </a:lnTo>
                    <a:lnTo>
                      <a:pt x="143" y="66"/>
                    </a:lnTo>
                    <a:lnTo>
                      <a:pt x="150" y="66"/>
                    </a:lnTo>
                    <a:lnTo>
                      <a:pt x="156" y="63"/>
                    </a:lnTo>
                    <a:lnTo>
                      <a:pt x="151" y="54"/>
                    </a:lnTo>
                    <a:lnTo>
                      <a:pt x="151" y="63"/>
                    </a:lnTo>
                    <a:lnTo>
                      <a:pt x="159" y="63"/>
                    </a:lnTo>
                    <a:lnTo>
                      <a:pt x="162" y="61"/>
                    </a:lnTo>
                    <a:lnTo>
                      <a:pt x="157" y="53"/>
                    </a:lnTo>
                    <a:lnTo>
                      <a:pt x="160" y="61"/>
                    </a:lnTo>
                    <a:lnTo>
                      <a:pt x="165" y="60"/>
                    </a:lnTo>
                    <a:lnTo>
                      <a:pt x="162" y="51"/>
                    </a:lnTo>
                    <a:lnTo>
                      <a:pt x="162" y="60"/>
                    </a:lnTo>
                    <a:lnTo>
                      <a:pt x="167" y="60"/>
                    </a:lnTo>
                    <a:lnTo>
                      <a:pt x="170" y="58"/>
                    </a:lnTo>
                    <a:lnTo>
                      <a:pt x="172" y="57"/>
                    </a:lnTo>
                    <a:lnTo>
                      <a:pt x="166" y="50"/>
                    </a:lnTo>
                    <a:lnTo>
                      <a:pt x="169" y="58"/>
                    </a:lnTo>
                    <a:lnTo>
                      <a:pt x="173" y="57"/>
                    </a:lnTo>
                    <a:lnTo>
                      <a:pt x="176" y="56"/>
                    </a:lnTo>
                    <a:lnTo>
                      <a:pt x="175" y="57"/>
                    </a:lnTo>
                    <a:lnTo>
                      <a:pt x="178" y="56"/>
                    </a:lnTo>
                    <a:lnTo>
                      <a:pt x="173" y="47"/>
                    </a:lnTo>
                    <a:lnTo>
                      <a:pt x="173" y="56"/>
                    </a:lnTo>
                    <a:lnTo>
                      <a:pt x="181" y="56"/>
                    </a:lnTo>
                    <a:lnTo>
                      <a:pt x="183" y="54"/>
                    </a:lnTo>
                    <a:lnTo>
                      <a:pt x="179" y="45"/>
                    </a:lnTo>
                    <a:lnTo>
                      <a:pt x="179" y="54"/>
                    </a:lnTo>
                    <a:lnTo>
                      <a:pt x="186" y="54"/>
                    </a:lnTo>
                    <a:lnTo>
                      <a:pt x="189" y="53"/>
                    </a:lnTo>
                    <a:lnTo>
                      <a:pt x="185" y="44"/>
                    </a:lnTo>
                    <a:lnTo>
                      <a:pt x="188" y="53"/>
                    </a:lnTo>
                    <a:lnTo>
                      <a:pt x="192" y="51"/>
                    </a:lnTo>
                    <a:lnTo>
                      <a:pt x="189" y="42"/>
                    </a:lnTo>
                    <a:lnTo>
                      <a:pt x="189" y="51"/>
                    </a:lnTo>
                    <a:lnTo>
                      <a:pt x="194" y="51"/>
                    </a:lnTo>
                    <a:lnTo>
                      <a:pt x="198" y="50"/>
                    </a:lnTo>
                    <a:lnTo>
                      <a:pt x="201" y="48"/>
                    </a:lnTo>
                    <a:lnTo>
                      <a:pt x="199" y="50"/>
                    </a:lnTo>
                    <a:lnTo>
                      <a:pt x="202" y="48"/>
                    </a:lnTo>
                    <a:lnTo>
                      <a:pt x="198" y="40"/>
                    </a:lnTo>
                    <a:lnTo>
                      <a:pt x="198" y="48"/>
                    </a:lnTo>
                    <a:lnTo>
                      <a:pt x="205" y="48"/>
                    </a:lnTo>
                    <a:lnTo>
                      <a:pt x="211" y="45"/>
                    </a:lnTo>
                    <a:lnTo>
                      <a:pt x="207" y="37"/>
                    </a:lnTo>
                    <a:lnTo>
                      <a:pt x="207" y="45"/>
                    </a:lnTo>
                    <a:lnTo>
                      <a:pt x="213" y="45"/>
                    </a:lnTo>
                    <a:lnTo>
                      <a:pt x="217" y="44"/>
                    </a:lnTo>
                    <a:lnTo>
                      <a:pt x="220" y="42"/>
                    </a:lnTo>
                    <a:lnTo>
                      <a:pt x="218" y="44"/>
                    </a:lnTo>
                    <a:lnTo>
                      <a:pt x="221" y="42"/>
                    </a:lnTo>
                    <a:lnTo>
                      <a:pt x="217" y="34"/>
                    </a:lnTo>
                    <a:lnTo>
                      <a:pt x="217" y="42"/>
                    </a:lnTo>
                    <a:lnTo>
                      <a:pt x="224" y="42"/>
                    </a:lnTo>
                    <a:lnTo>
                      <a:pt x="227" y="41"/>
                    </a:lnTo>
                    <a:lnTo>
                      <a:pt x="223" y="32"/>
                    </a:lnTo>
                    <a:lnTo>
                      <a:pt x="223" y="41"/>
                    </a:lnTo>
                    <a:lnTo>
                      <a:pt x="230" y="41"/>
                    </a:lnTo>
                    <a:lnTo>
                      <a:pt x="233" y="40"/>
                    </a:lnTo>
                    <a:lnTo>
                      <a:pt x="229" y="31"/>
                    </a:lnTo>
                    <a:lnTo>
                      <a:pt x="231" y="40"/>
                    </a:lnTo>
                    <a:lnTo>
                      <a:pt x="236" y="38"/>
                    </a:lnTo>
                    <a:lnTo>
                      <a:pt x="233" y="29"/>
                    </a:lnTo>
                    <a:lnTo>
                      <a:pt x="233" y="38"/>
                    </a:lnTo>
                    <a:lnTo>
                      <a:pt x="240" y="38"/>
                    </a:lnTo>
                    <a:lnTo>
                      <a:pt x="246" y="35"/>
                    </a:lnTo>
                    <a:lnTo>
                      <a:pt x="242" y="26"/>
                    </a:lnTo>
                    <a:lnTo>
                      <a:pt x="242" y="35"/>
                    </a:lnTo>
                    <a:lnTo>
                      <a:pt x="250" y="35"/>
                    </a:lnTo>
                    <a:lnTo>
                      <a:pt x="253" y="34"/>
                    </a:lnTo>
                    <a:lnTo>
                      <a:pt x="249" y="25"/>
                    </a:lnTo>
                    <a:lnTo>
                      <a:pt x="250" y="34"/>
                    </a:lnTo>
                    <a:lnTo>
                      <a:pt x="258" y="32"/>
                    </a:lnTo>
                    <a:lnTo>
                      <a:pt x="261" y="32"/>
                    </a:lnTo>
                    <a:lnTo>
                      <a:pt x="263" y="31"/>
                    </a:lnTo>
                    <a:lnTo>
                      <a:pt x="259" y="22"/>
                    </a:lnTo>
                    <a:lnTo>
                      <a:pt x="259" y="31"/>
                    </a:lnTo>
                    <a:lnTo>
                      <a:pt x="266" y="31"/>
                    </a:lnTo>
                    <a:lnTo>
                      <a:pt x="269" y="29"/>
                    </a:lnTo>
                    <a:lnTo>
                      <a:pt x="265" y="21"/>
                    </a:lnTo>
                    <a:lnTo>
                      <a:pt x="268" y="29"/>
                    </a:lnTo>
                    <a:lnTo>
                      <a:pt x="272" y="28"/>
                    </a:lnTo>
                    <a:lnTo>
                      <a:pt x="269" y="19"/>
                    </a:lnTo>
                    <a:lnTo>
                      <a:pt x="269" y="28"/>
                    </a:lnTo>
                    <a:lnTo>
                      <a:pt x="277" y="28"/>
                    </a:lnTo>
                    <a:lnTo>
                      <a:pt x="279" y="26"/>
                    </a:lnTo>
                    <a:lnTo>
                      <a:pt x="275" y="18"/>
                    </a:lnTo>
                    <a:lnTo>
                      <a:pt x="277" y="26"/>
                    </a:lnTo>
                    <a:lnTo>
                      <a:pt x="284" y="25"/>
                    </a:lnTo>
                    <a:lnTo>
                      <a:pt x="282" y="25"/>
                    </a:lnTo>
                    <a:lnTo>
                      <a:pt x="285" y="25"/>
                    </a:lnTo>
                    <a:lnTo>
                      <a:pt x="290" y="24"/>
                    </a:lnTo>
                    <a:lnTo>
                      <a:pt x="293" y="22"/>
                    </a:lnTo>
                    <a:lnTo>
                      <a:pt x="291" y="24"/>
                    </a:lnTo>
                    <a:lnTo>
                      <a:pt x="297" y="21"/>
                    </a:lnTo>
                    <a:lnTo>
                      <a:pt x="293" y="12"/>
                    </a:lnTo>
                    <a:lnTo>
                      <a:pt x="293" y="21"/>
                    </a:lnTo>
                    <a:lnTo>
                      <a:pt x="301" y="21"/>
                    </a:lnTo>
                    <a:lnTo>
                      <a:pt x="304" y="19"/>
                    </a:lnTo>
                    <a:lnTo>
                      <a:pt x="300" y="10"/>
                    </a:lnTo>
                    <a:lnTo>
                      <a:pt x="300" y="19"/>
                    </a:lnTo>
                    <a:lnTo>
                      <a:pt x="306" y="19"/>
                    </a:lnTo>
                    <a:lnTo>
                      <a:pt x="310" y="18"/>
                    </a:lnTo>
                    <a:lnTo>
                      <a:pt x="307" y="9"/>
                    </a:lnTo>
                    <a:lnTo>
                      <a:pt x="307" y="18"/>
                    </a:lnTo>
                    <a:lnTo>
                      <a:pt x="314" y="18"/>
                    </a:lnTo>
                    <a:lnTo>
                      <a:pt x="317" y="16"/>
                    </a:lnTo>
                    <a:lnTo>
                      <a:pt x="310" y="0"/>
                    </a:lnTo>
                    <a:lnTo>
                      <a:pt x="307" y="2"/>
                    </a:lnTo>
                    <a:lnTo>
                      <a:pt x="310" y="9"/>
                    </a:lnTo>
                    <a:lnTo>
                      <a:pt x="310" y="0"/>
                    </a:lnTo>
                    <a:lnTo>
                      <a:pt x="307" y="0"/>
                    </a:lnTo>
                    <a:lnTo>
                      <a:pt x="304" y="2"/>
                    </a:lnTo>
                    <a:lnTo>
                      <a:pt x="300" y="3"/>
                    </a:lnTo>
                    <a:lnTo>
                      <a:pt x="303" y="10"/>
                    </a:lnTo>
                    <a:lnTo>
                      <a:pt x="303" y="2"/>
                    </a:lnTo>
                    <a:lnTo>
                      <a:pt x="298" y="2"/>
                    </a:lnTo>
                    <a:lnTo>
                      <a:pt x="297" y="3"/>
                    </a:lnTo>
                    <a:lnTo>
                      <a:pt x="294" y="5"/>
                    </a:lnTo>
                    <a:lnTo>
                      <a:pt x="297" y="12"/>
                    </a:lnTo>
                    <a:lnTo>
                      <a:pt x="297" y="3"/>
                    </a:lnTo>
                    <a:lnTo>
                      <a:pt x="291" y="3"/>
                    </a:lnTo>
                    <a:lnTo>
                      <a:pt x="290" y="5"/>
                    </a:lnTo>
                    <a:lnTo>
                      <a:pt x="284" y="8"/>
                    </a:lnTo>
                    <a:lnTo>
                      <a:pt x="287" y="15"/>
                    </a:lnTo>
                    <a:lnTo>
                      <a:pt x="284" y="8"/>
                    </a:lnTo>
                    <a:lnTo>
                      <a:pt x="279" y="9"/>
                    </a:lnTo>
                    <a:lnTo>
                      <a:pt x="282" y="16"/>
                    </a:lnTo>
                    <a:lnTo>
                      <a:pt x="281" y="8"/>
                    </a:lnTo>
                    <a:lnTo>
                      <a:pt x="274" y="9"/>
                    </a:lnTo>
                    <a:lnTo>
                      <a:pt x="272" y="9"/>
                    </a:lnTo>
                    <a:lnTo>
                      <a:pt x="272" y="10"/>
                    </a:lnTo>
                    <a:lnTo>
                      <a:pt x="269" y="12"/>
                    </a:lnTo>
                    <a:lnTo>
                      <a:pt x="272" y="19"/>
                    </a:lnTo>
                    <a:lnTo>
                      <a:pt x="272" y="10"/>
                    </a:lnTo>
                    <a:lnTo>
                      <a:pt x="269" y="10"/>
                    </a:lnTo>
                    <a:lnTo>
                      <a:pt x="266" y="12"/>
                    </a:lnTo>
                    <a:lnTo>
                      <a:pt x="262" y="13"/>
                    </a:lnTo>
                    <a:lnTo>
                      <a:pt x="261" y="13"/>
                    </a:lnTo>
                    <a:lnTo>
                      <a:pt x="262" y="13"/>
                    </a:lnTo>
                    <a:lnTo>
                      <a:pt x="259" y="15"/>
                    </a:lnTo>
                    <a:lnTo>
                      <a:pt x="262" y="22"/>
                    </a:lnTo>
                    <a:lnTo>
                      <a:pt x="262" y="13"/>
                    </a:lnTo>
                    <a:lnTo>
                      <a:pt x="258" y="13"/>
                    </a:lnTo>
                    <a:lnTo>
                      <a:pt x="256" y="15"/>
                    </a:lnTo>
                    <a:lnTo>
                      <a:pt x="253" y="16"/>
                    </a:lnTo>
                    <a:lnTo>
                      <a:pt x="256" y="24"/>
                    </a:lnTo>
                    <a:lnTo>
                      <a:pt x="255" y="15"/>
                    </a:lnTo>
                    <a:lnTo>
                      <a:pt x="247" y="16"/>
                    </a:lnTo>
                    <a:lnTo>
                      <a:pt x="246" y="16"/>
                    </a:lnTo>
                    <a:lnTo>
                      <a:pt x="246" y="18"/>
                    </a:lnTo>
                    <a:lnTo>
                      <a:pt x="243" y="19"/>
                    </a:lnTo>
                    <a:lnTo>
                      <a:pt x="246" y="26"/>
                    </a:lnTo>
                    <a:lnTo>
                      <a:pt x="246" y="18"/>
                    </a:lnTo>
                    <a:lnTo>
                      <a:pt x="240" y="18"/>
                    </a:lnTo>
                    <a:lnTo>
                      <a:pt x="239" y="19"/>
                    </a:lnTo>
                    <a:lnTo>
                      <a:pt x="233" y="22"/>
                    </a:lnTo>
                    <a:lnTo>
                      <a:pt x="236" y="29"/>
                    </a:lnTo>
                    <a:lnTo>
                      <a:pt x="236" y="21"/>
                    </a:lnTo>
                    <a:lnTo>
                      <a:pt x="233" y="21"/>
                    </a:lnTo>
                    <a:lnTo>
                      <a:pt x="230" y="22"/>
                    </a:lnTo>
                    <a:lnTo>
                      <a:pt x="226" y="24"/>
                    </a:lnTo>
                    <a:lnTo>
                      <a:pt x="224" y="24"/>
                    </a:lnTo>
                    <a:lnTo>
                      <a:pt x="226" y="24"/>
                    </a:lnTo>
                    <a:lnTo>
                      <a:pt x="223" y="25"/>
                    </a:lnTo>
                    <a:lnTo>
                      <a:pt x="226" y="32"/>
                    </a:lnTo>
                    <a:lnTo>
                      <a:pt x="226" y="24"/>
                    </a:lnTo>
                    <a:lnTo>
                      <a:pt x="221" y="24"/>
                    </a:lnTo>
                    <a:lnTo>
                      <a:pt x="220" y="25"/>
                    </a:lnTo>
                    <a:lnTo>
                      <a:pt x="217" y="26"/>
                    </a:lnTo>
                    <a:lnTo>
                      <a:pt x="220" y="34"/>
                    </a:lnTo>
                    <a:lnTo>
                      <a:pt x="220" y="25"/>
                    </a:lnTo>
                    <a:lnTo>
                      <a:pt x="215" y="25"/>
                    </a:lnTo>
                    <a:lnTo>
                      <a:pt x="214" y="26"/>
                    </a:lnTo>
                    <a:lnTo>
                      <a:pt x="211" y="28"/>
                    </a:lnTo>
                    <a:lnTo>
                      <a:pt x="214" y="35"/>
                    </a:lnTo>
                    <a:lnTo>
                      <a:pt x="211" y="28"/>
                    </a:lnTo>
                    <a:lnTo>
                      <a:pt x="207" y="29"/>
                    </a:lnTo>
                    <a:lnTo>
                      <a:pt x="210" y="37"/>
                    </a:lnTo>
                    <a:lnTo>
                      <a:pt x="210" y="28"/>
                    </a:lnTo>
                    <a:lnTo>
                      <a:pt x="205" y="28"/>
                    </a:lnTo>
                    <a:lnTo>
                      <a:pt x="204" y="29"/>
                    </a:lnTo>
                    <a:lnTo>
                      <a:pt x="198" y="32"/>
                    </a:lnTo>
                    <a:lnTo>
                      <a:pt x="201" y="40"/>
                    </a:lnTo>
                    <a:lnTo>
                      <a:pt x="201" y="31"/>
                    </a:lnTo>
                    <a:lnTo>
                      <a:pt x="197" y="31"/>
                    </a:lnTo>
                    <a:lnTo>
                      <a:pt x="195" y="32"/>
                    </a:lnTo>
                    <a:lnTo>
                      <a:pt x="192" y="34"/>
                    </a:lnTo>
                    <a:lnTo>
                      <a:pt x="195" y="41"/>
                    </a:lnTo>
                    <a:lnTo>
                      <a:pt x="192" y="34"/>
                    </a:lnTo>
                    <a:lnTo>
                      <a:pt x="188" y="35"/>
                    </a:lnTo>
                    <a:lnTo>
                      <a:pt x="191" y="42"/>
                    </a:lnTo>
                    <a:lnTo>
                      <a:pt x="191" y="34"/>
                    </a:lnTo>
                    <a:lnTo>
                      <a:pt x="189" y="34"/>
                    </a:lnTo>
                    <a:lnTo>
                      <a:pt x="186" y="35"/>
                    </a:lnTo>
                    <a:lnTo>
                      <a:pt x="182" y="37"/>
                    </a:lnTo>
                    <a:lnTo>
                      <a:pt x="181" y="37"/>
                    </a:lnTo>
                    <a:lnTo>
                      <a:pt x="182" y="37"/>
                    </a:lnTo>
                    <a:lnTo>
                      <a:pt x="179" y="38"/>
                    </a:lnTo>
                    <a:lnTo>
                      <a:pt x="182" y="45"/>
                    </a:lnTo>
                    <a:lnTo>
                      <a:pt x="182" y="37"/>
                    </a:lnTo>
                    <a:lnTo>
                      <a:pt x="178" y="37"/>
                    </a:lnTo>
                    <a:lnTo>
                      <a:pt x="176" y="38"/>
                    </a:lnTo>
                    <a:lnTo>
                      <a:pt x="173" y="40"/>
                    </a:lnTo>
                    <a:lnTo>
                      <a:pt x="176" y="47"/>
                    </a:lnTo>
                    <a:lnTo>
                      <a:pt x="176" y="38"/>
                    </a:lnTo>
                    <a:lnTo>
                      <a:pt x="172" y="38"/>
                    </a:lnTo>
                    <a:lnTo>
                      <a:pt x="170" y="40"/>
                    </a:lnTo>
                    <a:lnTo>
                      <a:pt x="167" y="41"/>
                    </a:lnTo>
                    <a:lnTo>
                      <a:pt x="170" y="48"/>
                    </a:lnTo>
                    <a:lnTo>
                      <a:pt x="167" y="41"/>
                    </a:lnTo>
                    <a:lnTo>
                      <a:pt x="163" y="42"/>
                    </a:lnTo>
                    <a:lnTo>
                      <a:pt x="162" y="42"/>
                    </a:lnTo>
                    <a:lnTo>
                      <a:pt x="162" y="44"/>
                    </a:lnTo>
                    <a:lnTo>
                      <a:pt x="160" y="45"/>
                    </a:lnTo>
                    <a:lnTo>
                      <a:pt x="165" y="51"/>
                    </a:lnTo>
                    <a:lnTo>
                      <a:pt x="165" y="42"/>
                    </a:lnTo>
                    <a:lnTo>
                      <a:pt x="162" y="42"/>
                    </a:lnTo>
                    <a:lnTo>
                      <a:pt x="159" y="44"/>
                    </a:lnTo>
                    <a:lnTo>
                      <a:pt x="154" y="45"/>
                    </a:lnTo>
                    <a:lnTo>
                      <a:pt x="153" y="45"/>
                    </a:lnTo>
                    <a:lnTo>
                      <a:pt x="154" y="45"/>
                    </a:lnTo>
                    <a:lnTo>
                      <a:pt x="151" y="47"/>
                    </a:lnTo>
                    <a:lnTo>
                      <a:pt x="154" y="54"/>
                    </a:lnTo>
                    <a:lnTo>
                      <a:pt x="154" y="45"/>
                    </a:lnTo>
                    <a:lnTo>
                      <a:pt x="150" y="45"/>
                    </a:lnTo>
                    <a:lnTo>
                      <a:pt x="149" y="47"/>
                    </a:lnTo>
                    <a:lnTo>
                      <a:pt x="143" y="50"/>
                    </a:lnTo>
                    <a:lnTo>
                      <a:pt x="146" y="57"/>
                    </a:lnTo>
                    <a:lnTo>
                      <a:pt x="146" y="48"/>
                    </a:lnTo>
                    <a:lnTo>
                      <a:pt x="141" y="48"/>
                    </a:lnTo>
                    <a:lnTo>
                      <a:pt x="140" y="50"/>
                    </a:lnTo>
                    <a:lnTo>
                      <a:pt x="137" y="51"/>
                    </a:lnTo>
                    <a:lnTo>
                      <a:pt x="140" y="58"/>
                    </a:lnTo>
                    <a:lnTo>
                      <a:pt x="140" y="50"/>
                    </a:lnTo>
                    <a:lnTo>
                      <a:pt x="135" y="50"/>
                    </a:lnTo>
                    <a:lnTo>
                      <a:pt x="134" y="51"/>
                    </a:lnTo>
                    <a:lnTo>
                      <a:pt x="128" y="54"/>
                    </a:lnTo>
                    <a:lnTo>
                      <a:pt x="131" y="61"/>
                    </a:lnTo>
                    <a:lnTo>
                      <a:pt x="130" y="54"/>
                    </a:lnTo>
                    <a:lnTo>
                      <a:pt x="124" y="56"/>
                    </a:lnTo>
                    <a:lnTo>
                      <a:pt x="121" y="56"/>
                    </a:lnTo>
                    <a:lnTo>
                      <a:pt x="122" y="56"/>
                    </a:lnTo>
                    <a:lnTo>
                      <a:pt x="119" y="57"/>
                    </a:lnTo>
                    <a:lnTo>
                      <a:pt x="122" y="64"/>
                    </a:lnTo>
                    <a:lnTo>
                      <a:pt x="122" y="56"/>
                    </a:lnTo>
                    <a:lnTo>
                      <a:pt x="118" y="56"/>
                    </a:lnTo>
                    <a:lnTo>
                      <a:pt x="117" y="57"/>
                    </a:lnTo>
                    <a:lnTo>
                      <a:pt x="114" y="58"/>
                    </a:lnTo>
                    <a:lnTo>
                      <a:pt x="117" y="66"/>
                    </a:lnTo>
                    <a:lnTo>
                      <a:pt x="115" y="58"/>
                    </a:lnTo>
                    <a:lnTo>
                      <a:pt x="109" y="60"/>
                    </a:lnTo>
                    <a:lnTo>
                      <a:pt x="106" y="60"/>
                    </a:lnTo>
                    <a:lnTo>
                      <a:pt x="108" y="60"/>
                    </a:lnTo>
                    <a:lnTo>
                      <a:pt x="105" y="61"/>
                    </a:lnTo>
                    <a:lnTo>
                      <a:pt x="102" y="64"/>
                    </a:lnTo>
                    <a:lnTo>
                      <a:pt x="106" y="70"/>
                    </a:lnTo>
                    <a:lnTo>
                      <a:pt x="106" y="61"/>
                    </a:lnTo>
                    <a:lnTo>
                      <a:pt x="103" y="61"/>
                    </a:lnTo>
                    <a:lnTo>
                      <a:pt x="101" y="63"/>
                    </a:lnTo>
                    <a:lnTo>
                      <a:pt x="96" y="64"/>
                    </a:lnTo>
                    <a:lnTo>
                      <a:pt x="99" y="72"/>
                    </a:lnTo>
                    <a:lnTo>
                      <a:pt x="99" y="63"/>
                    </a:lnTo>
                    <a:lnTo>
                      <a:pt x="93" y="63"/>
                    </a:lnTo>
                    <a:lnTo>
                      <a:pt x="92" y="66"/>
                    </a:lnTo>
                    <a:lnTo>
                      <a:pt x="90" y="67"/>
                    </a:lnTo>
                    <a:lnTo>
                      <a:pt x="95" y="73"/>
                    </a:lnTo>
                    <a:lnTo>
                      <a:pt x="92" y="66"/>
                    </a:lnTo>
                    <a:lnTo>
                      <a:pt x="89" y="67"/>
                    </a:lnTo>
                    <a:lnTo>
                      <a:pt x="92" y="74"/>
                    </a:lnTo>
                    <a:lnTo>
                      <a:pt x="92" y="66"/>
                    </a:lnTo>
                    <a:lnTo>
                      <a:pt x="87" y="66"/>
                    </a:lnTo>
                    <a:lnTo>
                      <a:pt x="86" y="67"/>
                    </a:lnTo>
                    <a:lnTo>
                      <a:pt x="80" y="70"/>
                    </a:lnTo>
                    <a:lnTo>
                      <a:pt x="83" y="77"/>
                    </a:lnTo>
                    <a:lnTo>
                      <a:pt x="83" y="69"/>
                    </a:lnTo>
                    <a:lnTo>
                      <a:pt x="79" y="69"/>
                    </a:lnTo>
                    <a:lnTo>
                      <a:pt x="77" y="70"/>
                    </a:lnTo>
                    <a:lnTo>
                      <a:pt x="74" y="72"/>
                    </a:lnTo>
                    <a:lnTo>
                      <a:pt x="77" y="79"/>
                    </a:lnTo>
                    <a:lnTo>
                      <a:pt x="76" y="72"/>
                    </a:lnTo>
                    <a:lnTo>
                      <a:pt x="70" y="73"/>
                    </a:lnTo>
                    <a:lnTo>
                      <a:pt x="67" y="73"/>
                    </a:lnTo>
                    <a:lnTo>
                      <a:pt x="67" y="74"/>
                    </a:lnTo>
                    <a:lnTo>
                      <a:pt x="66" y="76"/>
                    </a:lnTo>
                    <a:lnTo>
                      <a:pt x="70" y="82"/>
                    </a:lnTo>
                    <a:lnTo>
                      <a:pt x="70" y="73"/>
                    </a:lnTo>
                    <a:lnTo>
                      <a:pt x="66" y="73"/>
                    </a:lnTo>
                    <a:lnTo>
                      <a:pt x="64" y="74"/>
                    </a:lnTo>
                    <a:lnTo>
                      <a:pt x="58" y="77"/>
                    </a:lnTo>
                    <a:lnTo>
                      <a:pt x="61" y="85"/>
                    </a:lnTo>
                    <a:lnTo>
                      <a:pt x="60" y="77"/>
                    </a:lnTo>
                    <a:lnTo>
                      <a:pt x="54" y="79"/>
                    </a:lnTo>
                    <a:lnTo>
                      <a:pt x="51" y="79"/>
                    </a:lnTo>
                    <a:lnTo>
                      <a:pt x="53" y="79"/>
                    </a:lnTo>
                    <a:lnTo>
                      <a:pt x="50" y="80"/>
                    </a:lnTo>
                    <a:lnTo>
                      <a:pt x="53" y="88"/>
                    </a:lnTo>
                    <a:lnTo>
                      <a:pt x="53" y="79"/>
                    </a:lnTo>
                    <a:lnTo>
                      <a:pt x="47" y="79"/>
                    </a:lnTo>
                    <a:lnTo>
                      <a:pt x="45" y="82"/>
                    </a:lnTo>
                    <a:lnTo>
                      <a:pt x="44" y="83"/>
                    </a:lnTo>
                    <a:lnTo>
                      <a:pt x="48" y="89"/>
                    </a:lnTo>
                    <a:lnTo>
                      <a:pt x="45" y="82"/>
                    </a:lnTo>
                    <a:lnTo>
                      <a:pt x="42" y="83"/>
                    </a:lnTo>
                    <a:lnTo>
                      <a:pt x="45" y="90"/>
                    </a:lnTo>
                    <a:lnTo>
                      <a:pt x="45" y="82"/>
                    </a:lnTo>
                    <a:lnTo>
                      <a:pt x="41" y="82"/>
                    </a:lnTo>
                    <a:lnTo>
                      <a:pt x="39" y="83"/>
                    </a:lnTo>
                    <a:lnTo>
                      <a:pt x="34" y="86"/>
                    </a:lnTo>
                    <a:lnTo>
                      <a:pt x="37" y="93"/>
                    </a:lnTo>
                    <a:lnTo>
                      <a:pt x="37" y="85"/>
                    </a:lnTo>
                    <a:lnTo>
                      <a:pt x="31" y="85"/>
                    </a:lnTo>
                    <a:lnTo>
                      <a:pt x="29" y="86"/>
                    </a:lnTo>
                    <a:lnTo>
                      <a:pt x="21" y="90"/>
                    </a:lnTo>
                    <a:lnTo>
                      <a:pt x="23" y="98"/>
                    </a:lnTo>
                    <a:lnTo>
                      <a:pt x="23" y="89"/>
                    </a:lnTo>
                    <a:lnTo>
                      <a:pt x="21" y="89"/>
                    </a:lnTo>
                    <a:lnTo>
                      <a:pt x="19" y="90"/>
                    </a:lnTo>
                    <a:lnTo>
                      <a:pt x="13" y="93"/>
                    </a:lnTo>
                    <a:lnTo>
                      <a:pt x="16" y="101"/>
                    </a:lnTo>
                    <a:lnTo>
                      <a:pt x="16" y="92"/>
                    </a:lnTo>
                    <a:lnTo>
                      <a:pt x="12" y="92"/>
                    </a:lnTo>
                    <a:lnTo>
                      <a:pt x="10" y="93"/>
                    </a:lnTo>
                    <a:lnTo>
                      <a:pt x="7" y="95"/>
                    </a:lnTo>
                    <a:lnTo>
                      <a:pt x="10" y="102"/>
                    </a:lnTo>
                    <a:lnTo>
                      <a:pt x="10" y="93"/>
                    </a:lnTo>
                    <a:lnTo>
                      <a:pt x="7" y="93"/>
                    </a:lnTo>
                    <a:lnTo>
                      <a:pt x="6" y="95"/>
                    </a:lnTo>
                    <a:lnTo>
                      <a:pt x="3" y="96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35" name="Freeform 2991"/>
              <p:cNvSpPr>
                <a:spLocks/>
              </p:cNvSpPr>
              <p:nvPr/>
            </p:nvSpPr>
            <p:spPr bwMode="auto">
              <a:xfrm>
                <a:off x="1975" y="2797"/>
                <a:ext cx="269" cy="72"/>
              </a:xfrm>
              <a:custGeom>
                <a:avLst/>
                <a:gdLst>
                  <a:gd name="T0" fmla="*/ 7 w 269"/>
                  <a:gd name="T1" fmla="*/ 71 h 72"/>
                  <a:gd name="T2" fmla="*/ 20 w 269"/>
                  <a:gd name="T3" fmla="*/ 68 h 72"/>
                  <a:gd name="T4" fmla="*/ 28 w 269"/>
                  <a:gd name="T5" fmla="*/ 56 h 72"/>
                  <a:gd name="T6" fmla="*/ 41 w 269"/>
                  <a:gd name="T7" fmla="*/ 62 h 72"/>
                  <a:gd name="T8" fmla="*/ 47 w 269"/>
                  <a:gd name="T9" fmla="*/ 52 h 72"/>
                  <a:gd name="T10" fmla="*/ 58 w 269"/>
                  <a:gd name="T11" fmla="*/ 58 h 72"/>
                  <a:gd name="T12" fmla="*/ 73 w 269"/>
                  <a:gd name="T13" fmla="*/ 55 h 72"/>
                  <a:gd name="T14" fmla="*/ 80 w 269"/>
                  <a:gd name="T15" fmla="*/ 43 h 72"/>
                  <a:gd name="T16" fmla="*/ 87 w 269"/>
                  <a:gd name="T17" fmla="*/ 51 h 72"/>
                  <a:gd name="T18" fmla="*/ 102 w 269"/>
                  <a:gd name="T19" fmla="*/ 49 h 72"/>
                  <a:gd name="T20" fmla="*/ 106 w 269"/>
                  <a:gd name="T21" fmla="*/ 37 h 72"/>
                  <a:gd name="T22" fmla="*/ 115 w 269"/>
                  <a:gd name="T23" fmla="*/ 45 h 72"/>
                  <a:gd name="T24" fmla="*/ 132 w 269"/>
                  <a:gd name="T25" fmla="*/ 42 h 72"/>
                  <a:gd name="T26" fmla="*/ 145 w 269"/>
                  <a:gd name="T27" fmla="*/ 39 h 72"/>
                  <a:gd name="T28" fmla="*/ 148 w 269"/>
                  <a:gd name="T29" fmla="*/ 29 h 72"/>
                  <a:gd name="T30" fmla="*/ 156 w 269"/>
                  <a:gd name="T31" fmla="*/ 27 h 72"/>
                  <a:gd name="T32" fmla="*/ 161 w 269"/>
                  <a:gd name="T33" fmla="*/ 35 h 72"/>
                  <a:gd name="T34" fmla="*/ 177 w 269"/>
                  <a:gd name="T35" fmla="*/ 33 h 72"/>
                  <a:gd name="T36" fmla="*/ 185 w 269"/>
                  <a:gd name="T37" fmla="*/ 32 h 72"/>
                  <a:gd name="T38" fmla="*/ 195 w 269"/>
                  <a:gd name="T39" fmla="*/ 29 h 72"/>
                  <a:gd name="T40" fmla="*/ 202 w 269"/>
                  <a:gd name="T41" fmla="*/ 27 h 72"/>
                  <a:gd name="T42" fmla="*/ 211 w 269"/>
                  <a:gd name="T43" fmla="*/ 17 h 72"/>
                  <a:gd name="T44" fmla="*/ 220 w 269"/>
                  <a:gd name="T45" fmla="*/ 24 h 72"/>
                  <a:gd name="T46" fmla="*/ 237 w 269"/>
                  <a:gd name="T47" fmla="*/ 23 h 72"/>
                  <a:gd name="T48" fmla="*/ 249 w 269"/>
                  <a:gd name="T49" fmla="*/ 20 h 72"/>
                  <a:gd name="T50" fmla="*/ 253 w 269"/>
                  <a:gd name="T51" fmla="*/ 10 h 72"/>
                  <a:gd name="T52" fmla="*/ 263 w 269"/>
                  <a:gd name="T53" fmla="*/ 8 h 72"/>
                  <a:gd name="T54" fmla="*/ 259 w 269"/>
                  <a:gd name="T55" fmla="*/ 3 h 72"/>
                  <a:gd name="T56" fmla="*/ 250 w 269"/>
                  <a:gd name="T57" fmla="*/ 3 h 72"/>
                  <a:gd name="T58" fmla="*/ 241 w 269"/>
                  <a:gd name="T59" fmla="*/ 4 h 72"/>
                  <a:gd name="T60" fmla="*/ 233 w 269"/>
                  <a:gd name="T61" fmla="*/ 5 h 72"/>
                  <a:gd name="T62" fmla="*/ 225 w 269"/>
                  <a:gd name="T63" fmla="*/ 7 h 72"/>
                  <a:gd name="T64" fmla="*/ 217 w 269"/>
                  <a:gd name="T65" fmla="*/ 8 h 72"/>
                  <a:gd name="T66" fmla="*/ 208 w 269"/>
                  <a:gd name="T67" fmla="*/ 10 h 72"/>
                  <a:gd name="T68" fmla="*/ 195 w 269"/>
                  <a:gd name="T69" fmla="*/ 11 h 72"/>
                  <a:gd name="T70" fmla="*/ 186 w 269"/>
                  <a:gd name="T71" fmla="*/ 14 h 72"/>
                  <a:gd name="T72" fmla="*/ 183 w 269"/>
                  <a:gd name="T73" fmla="*/ 14 h 72"/>
                  <a:gd name="T74" fmla="*/ 172 w 269"/>
                  <a:gd name="T75" fmla="*/ 17 h 72"/>
                  <a:gd name="T76" fmla="*/ 170 w 269"/>
                  <a:gd name="T77" fmla="*/ 16 h 72"/>
                  <a:gd name="T78" fmla="*/ 153 w 269"/>
                  <a:gd name="T79" fmla="*/ 17 h 72"/>
                  <a:gd name="T80" fmla="*/ 151 w 269"/>
                  <a:gd name="T81" fmla="*/ 21 h 72"/>
                  <a:gd name="T82" fmla="*/ 145 w 269"/>
                  <a:gd name="T83" fmla="*/ 21 h 72"/>
                  <a:gd name="T84" fmla="*/ 140 w 269"/>
                  <a:gd name="T85" fmla="*/ 23 h 72"/>
                  <a:gd name="T86" fmla="*/ 131 w 269"/>
                  <a:gd name="T87" fmla="*/ 24 h 72"/>
                  <a:gd name="T88" fmla="*/ 124 w 269"/>
                  <a:gd name="T89" fmla="*/ 26 h 72"/>
                  <a:gd name="T90" fmla="*/ 112 w 269"/>
                  <a:gd name="T91" fmla="*/ 29 h 72"/>
                  <a:gd name="T92" fmla="*/ 103 w 269"/>
                  <a:gd name="T93" fmla="*/ 30 h 72"/>
                  <a:gd name="T94" fmla="*/ 99 w 269"/>
                  <a:gd name="T95" fmla="*/ 40 h 72"/>
                  <a:gd name="T96" fmla="*/ 92 w 269"/>
                  <a:gd name="T97" fmla="*/ 42 h 72"/>
                  <a:gd name="T98" fmla="*/ 84 w 269"/>
                  <a:gd name="T99" fmla="*/ 43 h 72"/>
                  <a:gd name="T100" fmla="*/ 71 w 269"/>
                  <a:gd name="T101" fmla="*/ 46 h 72"/>
                  <a:gd name="T102" fmla="*/ 65 w 269"/>
                  <a:gd name="T103" fmla="*/ 48 h 72"/>
                  <a:gd name="T104" fmla="*/ 58 w 269"/>
                  <a:gd name="T105" fmla="*/ 40 h 72"/>
                  <a:gd name="T106" fmla="*/ 47 w 269"/>
                  <a:gd name="T107" fmla="*/ 43 h 72"/>
                  <a:gd name="T108" fmla="*/ 38 w 269"/>
                  <a:gd name="T109" fmla="*/ 45 h 72"/>
                  <a:gd name="T110" fmla="*/ 23 w 269"/>
                  <a:gd name="T111" fmla="*/ 49 h 72"/>
                  <a:gd name="T112" fmla="*/ 17 w 269"/>
                  <a:gd name="T113" fmla="*/ 51 h 72"/>
                  <a:gd name="T114" fmla="*/ 7 w 269"/>
                  <a:gd name="T115" fmla="*/ 55 h 72"/>
                  <a:gd name="T116" fmla="*/ 0 w 269"/>
                  <a:gd name="T117" fmla="*/ 5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69" h="72">
                    <a:moveTo>
                      <a:pt x="0" y="56"/>
                    </a:moveTo>
                    <a:lnTo>
                      <a:pt x="6" y="72"/>
                    </a:lnTo>
                    <a:lnTo>
                      <a:pt x="10" y="71"/>
                    </a:lnTo>
                    <a:lnTo>
                      <a:pt x="7" y="62"/>
                    </a:lnTo>
                    <a:lnTo>
                      <a:pt x="7" y="71"/>
                    </a:lnTo>
                    <a:lnTo>
                      <a:pt x="15" y="71"/>
                    </a:lnTo>
                    <a:lnTo>
                      <a:pt x="17" y="69"/>
                    </a:lnTo>
                    <a:lnTo>
                      <a:pt x="13" y="61"/>
                    </a:lnTo>
                    <a:lnTo>
                      <a:pt x="16" y="69"/>
                    </a:lnTo>
                    <a:lnTo>
                      <a:pt x="20" y="68"/>
                    </a:lnTo>
                    <a:lnTo>
                      <a:pt x="17" y="59"/>
                    </a:lnTo>
                    <a:lnTo>
                      <a:pt x="17" y="68"/>
                    </a:lnTo>
                    <a:lnTo>
                      <a:pt x="26" y="68"/>
                    </a:lnTo>
                    <a:lnTo>
                      <a:pt x="32" y="65"/>
                    </a:lnTo>
                    <a:lnTo>
                      <a:pt x="28" y="56"/>
                    </a:lnTo>
                    <a:lnTo>
                      <a:pt x="31" y="65"/>
                    </a:lnTo>
                    <a:lnTo>
                      <a:pt x="35" y="64"/>
                    </a:lnTo>
                    <a:lnTo>
                      <a:pt x="32" y="55"/>
                    </a:lnTo>
                    <a:lnTo>
                      <a:pt x="33" y="64"/>
                    </a:lnTo>
                    <a:lnTo>
                      <a:pt x="41" y="62"/>
                    </a:lnTo>
                    <a:lnTo>
                      <a:pt x="39" y="53"/>
                    </a:lnTo>
                    <a:lnTo>
                      <a:pt x="39" y="62"/>
                    </a:lnTo>
                    <a:lnTo>
                      <a:pt x="45" y="62"/>
                    </a:lnTo>
                    <a:lnTo>
                      <a:pt x="49" y="61"/>
                    </a:lnTo>
                    <a:lnTo>
                      <a:pt x="47" y="52"/>
                    </a:lnTo>
                    <a:lnTo>
                      <a:pt x="47" y="61"/>
                    </a:lnTo>
                    <a:lnTo>
                      <a:pt x="52" y="61"/>
                    </a:lnTo>
                    <a:lnTo>
                      <a:pt x="61" y="58"/>
                    </a:lnTo>
                    <a:lnTo>
                      <a:pt x="58" y="49"/>
                    </a:lnTo>
                    <a:lnTo>
                      <a:pt x="58" y="58"/>
                    </a:lnTo>
                    <a:lnTo>
                      <a:pt x="64" y="58"/>
                    </a:lnTo>
                    <a:lnTo>
                      <a:pt x="68" y="56"/>
                    </a:lnTo>
                    <a:lnTo>
                      <a:pt x="71" y="55"/>
                    </a:lnTo>
                    <a:lnTo>
                      <a:pt x="70" y="56"/>
                    </a:lnTo>
                    <a:lnTo>
                      <a:pt x="73" y="55"/>
                    </a:lnTo>
                    <a:lnTo>
                      <a:pt x="68" y="46"/>
                    </a:lnTo>
                    <a:lnTo>
                      <a:pt x="68" y="55"/>
                    </a:lnTo>
                    <a:lnTo>
                      <a:pt x="74" y="55"/>
                    </a:lnTo>
                    <a:lnTo>
                      <a:pt x="83" y="52"/>
                    </a:lnTo>
                    <a:lnTo>
                      <a:pt x="80" y="43"/>
                    </a:lnTo>
                    <a:lnTo>
                      <a:pt x="80" y="52"/>
                    </a:lnTo>
                    <a:lnTo>
                      <a:pt x="89" y="52"/>
                    </a:lnTo>
                    <a:lnTo>
                      <a:pt x="92" y="51"/>
                    </a:lnTo>
                    <a:lnTo>
                      <a:pt x="87" y="42"/>
                    </a:lnTo>
                    <a:lnTo>
                      <a:pt x="87" y="51"/>
                    </a:lnTo>
                    <a:lnTo>
                      <a:pt x="95" y="51"/>
                    </a:lnTo>
                    <a:lnTo>
                      <a:pt x="99" y="49"/>
                    </a:lnTo>
                    <a:lnTo>
                      <a:pt x="96" y="40"/>
                    </a:lnTo>
                    <a:lnTo>
                      <a:pt x="96" y="49"/>
                    </a:lnTo>
                    <a:lnTo>
                      <a:pt x="102" y="49"/>
                    </a:lnTo>
                    <a:lnTo>
                      <a:pt x="106" y="48"/>
                    </a:lnTo>
                    <a:lnTo>
                      <a:pt x="109" y="46"/>
                    </a:lnTo>
                    <a:lnTo>
                      <a:pt x="108" y="48"/>
                    </a:lnTo>
                    <a:lnTo>
                      <a:pt x="111" y="46"/>
                    </a:lnTo>
                    <a:lnTo>
                      <a:pt x="106" y="37"/>
                    </a:lnTo>
                    <a:lnTo>
                      <a:pt x="106" y="46"/>
                    </a:lnTo>
                    <a:lnTo>
                      <a:pt x="113" y="46"/>
                    </a:lnTo>
                    <a:lnTo>
                      <a:pt x="118" y="45"/>
                    </a:lnTo>
                    <a:lnTo>
                      <a:pt x="115" y="36"/>
                    </a:lnTo>
                    <a:lnTo>
                      <a:pt x="115" y="45"/>
                    </a:lnTo>
                    <a:lnTo>
                      <a:pt x="121" y="45"/>
                    </a:lnTo>
                    <a:lnTo>
                      <a:pt x="129" y="42"/>
                    </a:lnTo>
                    <a:lnTo>
                      <a:pt x="127" y="33"/>
                    </a:lnTo>
                    <a:lnTo>
                      <a:pt x="127" y="42"/>
                    </a:lnTo>
                    <a:lnTo>
                      <a:pt x="132" y="42"/>
                    </a:lnTo>
                    <a:lnTo>
                      <a:pt x="137" y="40"/>
                    </a:lnTo>
                    <a:lnTo>
                      <a:pt x="134" y="32"/>
                    </a:lnTo>
                    <a:lnTo>
                      <a:pt x="134" y="40"/>
                    </a:lnTo>
                    <a:lnTo>
                      <a:pt x="141" y="40"/>
                    </a:lnTo>
                    <a:lnTo>
                      <a:pt x="145" y="39"/>
                    </a:lnTo>
                    <a:lnTo>
                      <a:pt x="143" y="30"/>
                    </a:lnTo>
                    <a:lnTo>
                      <a:pt x="143" y="39"/>
                    </a:lnTo>
                    <a:lnTo>
                      <a:pt x="150" y="39"/>
                    </a:lnTo>
                    <a:lnTo>
                      <a:pt x="153" y="37"/>
                    </a:lnTo>
                    <a:lnTo>
                      <a:pt x="148" y="29"/>
                    </a:lnTo>
                    <a:lnTo>
                      <a:pt x="148" y="37"/>
                    </a:lnTo>
                    <a:lnTo>
                      <a:pt x="157" y="37"/>
                    </a:lnTo>
                    <a:lnTo>
                      <a:pt x="160" y="36"/>
                    </a:lnTo>
                    <a:lnTo>
                      <a:pt x="161" y="35"/>
                    </a:lnTo>
                    <a:lnTo>
                      <a:pt x="156" y="27"/>
                    </a:lnTo>
                    <a:lnTo>
                      <a:pt x="156" y="36"/>
                    </a:lnTo>
                    <a:lnTo>
                      <a:pt x="170" y="36"/>
                    </a:lnTo>
                    <a:lnTo>
                      <a:pt x="170" y="26"/>
                    </a:lnTo>
                    <a:lnTo>
                      <a:pt x="161" y="26"/>
                    </a:lnTo>
                    <a:lnTo>
                      <a:pt x="161" y="35"/>
                    </a:lnTo>
                    <a:lnTo>
                      <a:pt x="166" y="35"/>
                    </a:lnTo>
                    <a:lnTo>
                      <a:pt x="172" y="33"/>
                    </a:lnTo>
                    <a:lnTo>
                      <a:pt x="169" y="24"/>
                    </a:lnTo>
                    <a:lnTo>
                      <a:pt x="169" y="33"/>
                    </a:lnTo>
                    <a:lnTo>
                      <a:pt x="177" y="33"/>
                    </a:lnTo>
                    <a:lnTo>
                      <a:pt x="180" y="32"/>
                    </a:lnTo>
                    <a:lnTo>
                      <a:pt x="182" y="30"/>
                    </a:lnTo>
                    <a:lnTo>
                      <a:pt x="176" y="23"/>
                    </a:lnTo>
                    <a:lnTo>
                      <a:pt x="176" y="32"/>
                    </a:lnTo>
                    <a:lnTo>
                      <a:pt x="185" y="32"/>
                    </a:lnTo>
                    <a:lnTo>
                      <a:pt x="189" y="30"/>
                    </a:lnTo>
                    <a:lnTo>
                      <a:pt x="186" y="21"/>
                    </a:lnTo>
                    <a:lnTo>
                      <a:pt x="186" y="30"/>
                    </a:lnTo>
                    <a:lnTo>
                      <a:pt x="192" y="30"/>
                    </a:lnTo>
                    <a:lnTo>
                      <a:pt x="195" y="29"/>
                    </a:lnTo>
                    <a:lnTo>
                      <a:pt x="196" y="27"/>
                    </a:lnTo>
                    <a:lnTo>
                      <a:pt x="191" y="20"/>
                    </a:lnTo>
                    <a:lnTo>
                      <a:pt x="191" y="29"/>
                    </a:lnTo>
                    <a:lnTo>
                      <a:pt x="199" y="29"/>
                    </a:lnTo>
                    <a:lnTo>
                      <a:pt x="202" y="27"/>
                    </a:lnTo>
                    <a:lnTo>
                      <a:pt x="198" y="19"/>
                    </a:lnTo>
                    <a:lnTo>
                      <a:pt x="198" y="27"/>
                    </a:lnTo>
                    <a:lnTo>
                      <a:pt x="212" y="27"/>
                    </a:lnTo>
                    <a:lnTo>
                      <a:pt x="215" y="26"/>
                    </a:lnTo>
                    <a:lnTo>
                      <a:pt x="211" y="17"/>
                    </a:lnTo>
                    <a:lnTo>
                      <a:pt x="211" y="26"/>
                    </a:lnTo>
                    <a:lnTo>
                      <a:pt x="221" y="26"/>
                    </a:lnTo>
                    <a:lnTo>
                      <a:pt x="224" y="24"/>
                    </a:lnTo>
                    <a:lnTo>
                      <a:pt x="220" y="16"/>
                    </a:lnTo>
                    <a:lnTo>
                      <a:pt x="220" y="24"/>
                    </a:lnTo>
                    <a:lnTo>
                      <a:pt x="230" y="24"/>
                    </a:lnTo>
                    <a:lnTo>
                      <a:pt x="233" y="23"/>
                    </a:lnTo>
                    <a:lnTo>
                      <a:pt x="228" y="14"/>
                    </a:lnTo>
                    <a:lnTo>
                      <a:pt x="228" y="23"/>
                    </a:lnTo>
                    <a:lnTo>
                      <a:pt x="237" y="23"/>
                    </a:lnTo>
                    <a:lnTo>
                      <a:pt x="240" y="21"/>
                    </a:lnTo>
                    <a:lnTo>
                      <a:pt x="236" y="13"/>
                    </a:lnTo>
                    <a:lnTo>
                      <a:pt x="236" y="21"/>
                    </a:lnTo>
                    <a:lnTo>
                      <a:pt x="246" y="21"/>
                    </a:lnTo>
                    <a:lnTo>
                      <a:pt x="249" y="20"/>
                    </a:lnTo>
                    <a:lnTo>
                      <a:pt x="244" y="11"/>
                    </a:lnTo>
                    <a:lnTo>
                      <a:pt x="244" y="20"/>
                    </a:lnTo>
                    <a:lnTo>
                      <a:pt x="255" y="20"/>
                    </a:lnTo>
                    <a:lnTo>
                      <a:pt x="257" y="19"/>
                    </a:lnTo>
                    <a:lnTo>
                      <a:pt x="253" y="10"/>
                    </a:lnTo>
                    <a:lnTo>
                      <a:pt x="253" y="19"/>
                    </a:lnTo>
                    <a:lnTo>
                      <a:pt x="265" y="19"/>
                    </a:lnTo>
                    <a:lnTo>
                      <a:pt x="268" y="17"/>
                    </a:lnTo>
                    <a:lnTo>
                      <a:pt x="269" y="16"/>
                    </a:lnTo>
                    <a:lnTo>
                      <a:pt x="263" y="8"/>
                    </a:lnTo>
                    <a:lnTo>
                      <a:pt x="263" y="17"/>
                    </a:lnTo>
                    <a:lnTo>
                      <a:pt x="266" y="17"/>
                    </a:lnTo>
                    <a:lnTo>
                      <a:pt x="266" y="0"/>
                    </a:lnTo>
                    <a:lnTo>
                      <a:pt x="260" y="0"/>
                    </a:lnTo>
                    <a:lnTo>
                      <a:pt x="259" y="3"/>
                    </a:lnTo>
                    <a:lnTo>
                      <a:pt x="257" y="4"/>
                    </a:lnTo>
                    <a:lnTo>
                      <a:pt x="262" y="10"/>
                    </a:lnTo>
                    <a:lnTo>
                      <a:pt x="262" y="1"/>
                    </a:lnTo>
                    <a:lnTo>
                      <a:pt x="252" y="1"/>
                    </a:lnTo>
                    <a:lnTo>
                      <a:pt x="250" y="3"/>
                    </a:lnTo>
                    <a:lnTo>
                      <a:pt x="247" y="4"/>
                    </a:lnTo>
                    <a:lnTo>
                      <a:pt x="250" y="11"/>
                    </a:lnTo>
                    <a:lnTo>
                      <a:pt x="250" y="3"/>
                    </a:lnTo>
                    <a:lnTo>
                      <a:pt x="243" y="3"/>
                    </a:lnTo>
                    <a:lnTo>
                      <a:pt x="241" y="4"/>
                    </a:lnTo>
                    <a:lnTo>
                      <a:pt x="239" y="5"/>
                    </a:lnTo>
                    <a:lnTo>
                      <a:pt x="241" y="13"/>
                    </a:lnTo>
                    <a:lnTo>
                      <a:pt x="241" y="4"/>
                    </a:lnTo>
                    <a:lnTo>
                      <a:pt x="234" y="4"/>
                    </a:lnTo>
                    <a:lnTo>
                      <a:pt x="233" y="5"/>
                    </a:lnTo>
                    <a:lnTo>
                      <a:pt x="230" y="7"/>
                    </a:lnTo>
                    <a:lnTo>
                      <a:pt x="233" y="14"/>
                    </a:lnTo>
                    <a:lnTo>
                      <a:pt x="233" y="5"/>
                    </a:lnTo>
                    <a:lnTo>
                      <a:pt x="227" y="5"/>
                    </a:lnTo>
                    <a:lnTo>
                      <a:pt x="225" y="7"/>
                    </a:lnTo>
                    <a:lnTo>
                      <a:pt x="223" y="8"/>
                    </a:lnTo>
                    <a:lnTo>
                      <a:pt x="225" y="16"/>
                    </a:lnTo>
                    <a:lnTo>
                      <a:pt x="225" y="7"/>
                    </a:lnTo>
                    <a:lnTo>
                      <a:pt x="218" y="7"/>
                    </a:lnTo>
                    <a:lnTo>
                      <a:pt x="217" y="8"/>
                    </a:lnTo>
                    <a:lnTo>
                      <a:pt x="214" y="10"/>
                    </a:lnTo>
                    <a:lnTo>
                      <a:pt x="217" y="17"/>
                    </a:lnTo>
                    <a:lnTo>
                      <a:pt x="217" y="8"/>
                    </a:lnTo>
                    <a:lnTo>
                      <a:pt x="209" y="8"/>
                    </a:lnTo>
                    <a:lnTo>
                      <a:pt x="208" y="10"/>
                    </a:lnTo>
                    <a:lnTo>
                      <a:pt x="205" y="11"/>
                    </a:lnTo>
                    <a:lnTo>
                      <a:pt x="208" y="19"/>
                    </a:lnTo>
                    <a:lnTo>
                      <a:pt x="208" y="10"/>
                    </a:lnTo>
                    <a:lnTo>
                      <a:pt x="196" y="10"/>
                    </a:lnTo>
                    <a:lnTo>
                      <a:pt x="195" y="11"/>
                    </a:lnTo>
                    <a:lnTo>
                      <a:pt x="192" y="13"/>
                    </a:lnTo>
                    <a:lnTo>
                      <a:pt x="195" y="20"/>
                    </a:lnTo>
                    <a:lnTo>
                      <a:pt x="195" y="11"/>
                    </a:lnTo>
                    <a:lnTo>
                      <a:pt x="188" y="11"/>
                    </a:lnTo>
                    <a:lnTo>
                      <a:pt x="186" y="14"/>
                    </a:lnTo>
                    <a:lnTo>
                      <a:pt x="185" y="16"/>
                    </a:lnTo>
                    <a:lnTo>
                      <a:pt x="189" y="21"/>
                    </a:lnTo>
                    <a:lnTo>
                      <a:pt x="189" y="13"/>
                    </a:lnTo>
                    <a:lnTo>
                      <a:pt x="186" y="13"/>
                    </a:lnTo>
                    <a:lnTo>
                      <a:pt x="183" y="14"/>
                    </a:lnTo>
                    <a:lnTo>
                      <a:pt x="179" y="16"/>
                    </a:lnTo>
                    <a:lnTo>
                      <a:pt x="182" y="23"/>
                    </a:lnTo>
                    <a:lnTo>
                      <a:pt x="182" y="14"/>
                    </a:lnTo>
                    <a:lnTo>
                      <a:pt x="173" y="14"/>
                    </a:lnTo>
                    <a:lnTo>
                      <a:pt x="172" y="17"/>
                    </a:lnTo>
                    <a:lnTo>
                      <a:pt x="170" y="19"/>
                    </a:lnTo>
                    <a:lnTo>
                      <a:pt x="175" y="24"/>
                    </a:lnTo>
                    <a:lnTo>
                      <a:pt x="175" y="16"/>
                    </a:lnTo>
                    <a:lnTo>
                      <a:pt x="169" y="16"/>
                    </a:lnTo>
                    <a:lnTo>
                      <a:pt x="170" y="16"/>
                    </a:lnTo>
                    <a:lnTo>
                      <a:pt x="167" y="17"/>
                    </a:lnTo>
                    <a:lnTo>
                      <a:pt x="161" y="19"/>
                    </a:lnTo>
                    <a:lnTo>
                      <a:pt x="163" y="26"/>
                    </a:lnTo>
                    <a:lnTo>
                      <a:pt x="163" y="17"/>
                    </a:lnTo>
                    <a:lnTo>
                      <a:pt x="153" y="17"/>
                    </a:lnTo>
                    <a:lnTo>
                      <a:pt x="153" y="27"/>
                    </a:lnTo>
                    <a:lnTo>
                      <a:pt x="161" y="27"/>
                    </a:lnTo>
                    <a:lnTo>
                      <a:pt x="161" y="19"/>
                    </a:lnTo>
                    <a:lnTo>
                      <a:pt x="153" y="19"/>
                    </a:lnTo>
                    <a:lnTo>
                      <a:pt x="151" y="21"/>
                    </a:lnTo>
                    <a:lnTo>
                      <a:pt x="150" y="23"/>
                    </a:lnTo>
                    <a:lnTo>
                      <a:pt x="154" y="29"/>
                    </a:lnTo>
                    <a:lnTo>
                      <a:pt x="154" y="20"/>
                    </a:lnTo>
                    <a:lnTo>
                      <a:pt x="147" y="20"/>
                    </a:lnTo>
                    <a:lnTo>
                      <a:pt x="145" y="21"/>
                    </a:lnTo>
                    <a:lnTo>
                      <a:pt x="143" y="23"/>
                    </a:lnTo>
                    <a:lnTo>
                      <a:pt x="145" y="30"/>
                    </a:lnTo>
                    <a:lnTo>
                      <a:pt x="145" y="21"/>
                    </a:lnTo>
                    <a:lnTo>
                      <a:pt x="143" y="21"/>
                    </a:lnTo>
                    <a:lnTo>
                      <a:pt x="140" y="23"/>
                    </a:lnTo>
                    <a:lnTo>
                      <a:pt x="135" y="24"/>
                    </a:lnTo>
                    <a:lnTo>
                      <a:pt x="138" y="32"/>
                    </a:lnTo>
                    <a:lnTo>
                      <a:pt x="138" y="23"/>
                    </a:lnTo>
                    <a:lnTo>
                      <a:pt x="134" y="23"/>
                    </a:lnTo>
                    <a:lnTo>
                      <a:pt x="131" y="24"/>
                    </a:lnTo>
                    <a:lnTo>
                      <a:pt x="127" y="26"/>
                    </a:lnTo>
                    <a:lnTo>
                      <a:pt x="129" y="33"/>
                    </a:lnTo>
                    <a:lnTo>
                      <a:pt x="129" y="24"/>
                    </a:lnTo>
                    <a:lnTo>
                      <a:pt x="127" y="24"/>
                    </a:lnTo>
                    <a:lnTo>
                      <a:pt x="124" y="26"/>
                    </a:lnTo>
                    <a:lnTo>
                      <a:pt x="115" y="29"/>
                    </a:lnTo>
                    <a:lnTo>
                      <a:pt x="118" y="36"/>
                    </a:lnTo>
                    <a:lnTo>
                      <a:pt x="118" y="27"/>
                    </a:lnTo>
                    <a:lnTo>
                      <a:pt x="115" y="27"/>
                    </a:lnTo>
                    <a:lnTo>
                      <a:pt x="112" y="29"/>
                    </a:lnTo>
                    <a:lnTo>
                      <a:pt x="108" y="30"/>
                    </a:lnTo>
                    <a:lnTo>
                      <a:pt x="111" y="37"/>
                    </a:lnTo>
                    <a:lnTo>
                      <a:pt x="111" y="29"/>
                    </a:lnTo>
                    <a:lnTo>
                      <a:pt x="105" y="29"/>
                    </a:lnTo>
                    <a:lnTo>
                      <a:pt x="103" y="30"/>
                    </a:lnTo>
                    <a:lnTo>
                      <a:pt x="100" y="32"/>
                    </a:lnTo>
                    <a:lnTo>
                      <a:pt x="103" y="39"/>
                    </a:lnTo>
                    <a:lnTo>
                      <a:pt x="100" y="32"/>
                    </a:lnTo>
                    <a:lnTo>
                      <a:pt x="96" y="33"/>
                    </a:lnTo>
                    <a:lnTo>
                      <a:pt x="99" y="40"/>
                    </a:lnTo>
                    <a:lnTo>
                      <a:pt x="99" y="32"/>
                    </a:lnTo>
                    <a:lnTo>
                      <a:pt x="96" y="32"/>
                    </a:lnTo>
                    <a:lnTo>
                      <a:pt x="93" y="33"/>
                    </a:lnTo>
                    <a:lnTo>
                      <a:pt x="89" y="35"/>
                    </a:lnTo>
                    <a:lnTo>
                      <a:pt x="92" y="42"/>
                    </a:lnTo>
                    <a:lnTo>
                      <a:pt x="92" y="33"/>
                    </a:lnTo>
                    <a:lnTo>
                      <a:pt x="86" y="33"/>
                    </a:lnTo>
                    <a:lnTo>
                      <a:pt x="84" y="35"/>
                    </a:lnTo>
                    <a:lnTo>
                      <a:pt x="81" y="36"/>
                    </a:lnTo>
                    <a:lnTo>
                      <a:pt x="84" y="43"/>
                    </a:lnTo>
                    <a:lnTo>
                      <a:pt x="84" y="35"/>
                    </a:lnTo>
                    <a:lnTo>
                      <a:pt x="80" y="35"/>
                    </a:lnTo>
                    <a:lnTo>
                      <a:pt x="77" y="36"/>
                    </a:lnTo>
                    <a:lnTo>
                      <a:pt x="68" y="39"/>
                    </a:lnTo>
                    <a:lnTo>
                      <a:pt x="71" y="46"/>
                    </a:lnTo>
                    <a:lnTo>
                      <a:pt x="71" y="37"/>
                    </a:lnTo>
                    <a:lnTo>
                      <a:pt x="67" y="37"/>
                    </a:lnTo>
                    <a:lnTo>
                      <a:pt x="65" y="39"/>
                    </a:lnTo>
                    <a:lnTo>
                      <a:pt x="63" y="40"/>
                    </a:lnTo>
                    <a:lnTo>
                      <a:pt x="65" y="48"/>
                    </a:lnTo>
                    <a:lnTo>
                      <a:pt x="63" y="40"/>
                    </a:lnTo>
                    <a:lnTo>
                      <a:pt x="58" y="42"/>
                    </a:lnTo>
                    <a:lnTo>
                      <a:pt x="61" y="49"/>
                    </a:lnTo>
                    <a:lnTo>
                      <a:pt x="61" y="40"/>
                    </a:lnTo>
                    <a:lnTo>
                      <a:pt x="58" y="40"/>
                    </a:lnTo>
                    <a:lnTo>
                      <a:pt x="55" y="42"/>
                    </a:lnTo>
                    <a:lnTo>
                      <a:pt x="47" y="45"/>
                    </a:lnTo>
                    <a:lnTo>
                      <a:pt x="49" y="52"/>
                    </a:lnTo>
                    <a:lnTo>
                      <a:pt x="49" y="43"/>
                    </a:lnTo>
                    <a:lnTo>
                      <a:pt x="47" y="43"/>
                    </a:lnTo>
                    <a:lnTo>
                      <a:pt x="44" y="45"/>
                    </a:lnTo>
                    <a:lnTo>
                      <a:pt x="39" y="46"/>
                    </a:lnTo>
                    <a:lnTo>
                      <a:pt x="42" y="53"/>
                    </a:lnTo>
                    <a:lnTo>
                      <a:pt x="42" y="45"/>
                    </a:lnTo>
                    <a:lnTo>
                      <a:pt x="38" y="45"/>
                    </a:lnTo>
                    <a:lnTo>
                      <a:pt x="31" y="46"/>
                    </a:lnTo>
                    <a:lnTo>
                      <a:pt x="32" y="46"/>
                    </a:lnTo>
                    <a:lnTo>
                      <a:pt x="29" y="48"/>
                    </a:lnTo>
                    <a:lnTo>
                      <a:pt x="25" y="49"/>
                    </a:lnTo>
                    <a:lnTo>
                      <a:pt x="23" y="49"/>
                    </a:lnTo>
                    <a:lnTo>
                      <a:pt x="25" y="49"/>
                    </a:lnTo>
                    <a:lnTo>
                      <a:pt x="19" y="52"/>
                    </a:lnTo>
                    <a:lnTo>
                      <a:pt x="22" y="59"/>
                    </a:lnTo>
                    <a:lnTo>
                      <a:pt x="22" y="51"/>
                    </a:lnTo>
                    <a:lnTo>
                      <a:pt x="17" y="51"/>
                    </a:lnTo>
                    <a:lnTo>
                      <a:pt x="15" y="52"/>
                    </a:lnTo>
                    <a:lnTo>
                      <a:pt x="10" y="53"/>
                    </a:lnTo>
                    <a:lnTo>
                      <a:pt x="9" y="53"/>
                    </a:lnTo>
                    <a:lnTo>
                      <a:pt x="10" y="53"/>
                    </a:lnTo>
                    <a:lnTo>
                      <a:pt x="7" y="55"/>
                    </a:lnTo>
                    <a:lnTo>
                      <a:pt x="10" y="62"/>
                    </a:lnTo>
                    <a:lnTo>
                      <a:pt x="10" y="53"/>
                    </a:lnTo>
                    <a:lnTo>
                      <a:pt x="7" y="53"/>
                    </a:lnTo>
                    <a:lnTo>
                      <a:pt x="4" y="55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36" name="Freeform 2992"/>
              <p:cNvSpPr>
                <a:spLocks/>
              </p:cNvSpPr>
              <p:nvPr/>
            </p:nvSpPr>
            <p:spPr bwMode="auto">
              <a:xfrm>
                <a:off x="2241" y="2786"/>
                <a:ext cx="170" cy="28"/>
              </a:xfrm>
              <a:custGeom>
                <a:avLst/>
                <a:gdLst>
                  <a:gd name="T0" fmla="*/ 0 w 170"/>
                  <a:gd name="T1" fmla="*/ 28 h 28"/>
                  <a:gd name="T2" fmla="*/ 12 w 170"/>
                  <a:gd name="T3" fmla="*/ 27 h 28"/>
                  <a:gd name="T4" fmla="*/ 7 w 170"/>
                  <a:gd name="T5" fmla="*/ 18 h 28"/>
                  <a:gd name="T6" fmla="*/ 21 w 170"/>
                  <a:gd name="T7" fmla="*/ 27 h 28"/>
                  <a:gd name="T8" fmla="*/ 19 w 170"/>
                  <a:gd name="T9" fmla="*/ 16 h 28"/>
                  <a:gd name="T10" fmla="*/ 38 w 170"/>
                  <a:gd name="T11" fmla="*/ 25 h 28"/>
                  <a:gd name="T12" fmla="*/ 37 w 170"/>
                  <a:gd name="T13" fmla="*/ 15 h 28"/>
                  <a:gd name="T14" fmla="*/ 50 w 170"/>
                  <a:gd name="T15" fmla="*/ 24 h 28"/>
                  <a:gd name="T16" fmla="*/ 48 w 170"/>
                  <a:gd name="T17" fmla="*/ 14 h 28"/>
                  <a:gd name="T18" fmla="*/ 63 w 170"/>
                  <a:gd name="T19" fmla="*/ 22 h 28"/>
                  <a:gd name="T20" fmla="*/ 64 w 170"/>
                  <a:gd name="T21" fmla="*/ 12 h 28"/>
                  <a:gd name="T22" fmla="*/ 80 w 170"/>
                  <a:gd name="T23" fmla="*/ 21 h 28"/>
                  <a:gd name="T24" fmla="*/ 85 w 170"/>
                  <a:gd name="T25" fmla="*/ 18 h 28"/>
                  <a:gd name="T26" fmla="*/ 79 w 170"/>
                  <a:gd name="T27" fmla="*/ 19 h 28"/>
                  <a:gd name="T28" fmla="*/ 105 w 170"/>
                  <a:gd name="T29" fmla="*/ 18 h 28"/>
                  <a:gd name="T30" fmla="*/ 101 w 170"/>
                  <a:gd name="T31" fmla="*/ 9 h 28"/>
                  <a:gd name="T32" fmla="*/ 170 w 170"/>
                  <a:gd name="T33" fmla="*/ 18 h 28"/>
                  <a:gd name="T34" fmla="*/ 98 w 170"/>
                  <a:gd name="T35" fmla="*/ 0 h 28"/>
                  <a:gd name="T36" fmla="*/ 95 w 170"/>
                  <a:gd name="T37" fmla="*/ 5 h 28"/>
                  <a:gd name="T38" fmla="*/ 99 w 170"/>
                  <a:gd name="T39" fmla="*/ 2 h 28"/>
                  <a:gd name="T40" fmla="*/ 74 w 170"/>
                  <a:gd name="T41" fmla="*/ 5 h 28"/>
                  <a:gd name="T42" fmla="*/ 77 w 170"/>
                  <a:gd name="T43" fmla="*/ 12 h 28"/>
                  <a:gd name="T44" fmla="*/ 64 w 170"/>
                  <a:gd name="T45" fmla="*/ 3 h 28"/>
                  <a:gd name="T46" fmla="*/ 57 w 170"/>
                  <a:gd name="T47" fmla="*/ 6 h 28"/>
                  <a:gd name="T48" fmla="*/ 60 w 170"/>
                  <a:gd name="T49" fmla="*/ 5 h 28"/>
                  <a:gd name="T50" fmla="*/ 45 w 170"/>
                  <a:gd name="T51" fmla="*/ 6 h 28"/>
                  <a:gd name="T52" fmla="*/ 45 w 170"/>
                  <a:gd name="T53" fmla="*/ 15 h 28"/>
                  <a:gd name="T54" fmla="*/ 35 w 170"/>
                  <a:gd name="T55" fmla="*/ 6 h 28"/>
                  <a:gd name="T56" fmla="*/ 31 w 170"/>
                  <a:gd name="T57" fmla="*/ 9 h 28"/>
                  <a:gd name="T58" fmla="*/ 34 w 170"/>
                  <a:gd name="T59" fmla="*/ 8 h 28"/>
                  <a:gd name="T60" fmla="*/ 16 w 170"/>
                  <a:gd name="T61" fmla="*/ 9 h 28"/>
                  <a:gd name="T62" fmla="*/ 16 w 170"/>
                  <a:gd name="T63" fmla="*/ 18 h 28"/>
                  <a:gd name="T64" fmla="*/ 5 w 170"/>
                  <a:gd name="T65" fmla="*/ 9 h 28"/>
                  <a:gd name="T66" fmla="*/ 2 w 170"/>
                  <a:gd name="T67" fmla="*/ 14 h 28"/>
                  <a:gd name="T68" fmla="*/ 6 w 170"/>
                  <a:gd name="T69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" h="28">
                    <a:moveTo>
                      <a:pt x="0" y="11"/>
                    </a:moveTo>
                    <a:lnTo>
                      <a:pt x="0" y="28"/>
                    </a:lnTo>
                    <a:lnTo>
                      <a:pt x="9" y="28"/>
                    </a:lnTo>
                    <a:lnTo>
                      <a:pt x="12" y="27"/>
                    </a:lnTo>
                    <a:lnTo>
                      <a:pt x="13" y="25"/>
                    </a:lnTo>
                    <a:lnTo>
                      <a:pt x="7" y="18"/>
                    </a:lnTo>
                    <a:lnTo>
                      <a:pt x="7" y="27"/>
                    </a:lnTo>
                    <a:lnTo>
                      <a:pt x="21" y="27"/>
                    </a:lnTo>
                    <a:lnTo>
                      <a:pt x="23" y="25"/>
                    </a:lnTo>
                    <a:lnTo>
                      <a:pt x="19" y="16"/>
                    </a:lnTo>
                    <a:lnTo>
                      <a:pt x="19" y="25"/>
                    </a:lnTo>
                    <a:lnTo>
                      <a:pt x="38" y="25"/>
                    </a:lnTo>
                    <a:lnTo>
                      <a:pt x="41" y="24"/>
                    </a:lnTo>
                    <a:lnTo>
                      <a:pt x="37" y="15"/>
                    </a:lnTo>
                    <a:lnTo>
                      <a:pt x="37" y="24"/>
                    </a:lnTo>
                    <a:lnTo>
                      <a:pt x="50" y="24"/>
                    </a:lnTo>
                    <a:lnTo>
                      <a:pt x="53" y="22"/>
                    </a:lnTo>
                    <a:lnTo>
                      <a:pt x="48" y="14"/>
                    </a:lnTo>
                    <a:lnTo>
                      <a:pt x="48" y="22"/>
                    </a:lnTo>
                    <a:lnTo>
                      <a:pt x="63" y="22"/>
                    </a:lnTo>
                    <a:lnTo>
                      <a:pt x="67" y="21"/>
                    </a:lnTo>
                    <a:lnTo>
                      <a:pt x="64" y="12"/>
                    </a:lnTo>
                    <a:lnTo>
                      <a:pt x="64" y="21"/>
                    </a:lnTo>
                    <a:lnTo>
                      <a:pt x="80" y="21"/>
                    </a:lnTo>
                    <a:lnTo>
                      <a:pt x="83" y="19"/>
                    </a:lnTo>
                    <a:lnTo>
                      <a:pt x="85" y="18"/>
                    </a:lnTo>
                    <a:lnTo>
                      <a:pt x="79" y="11"/>
                    </a:lnTo>
                    <a:lnTo>
                      <a:pt x="79" y="19"/>
                    </a:lnTo>
                    <a:lnTo>
                      <a:pt x="102" y="19"/>
                    </a:lnTo>
                    <a:lnTo>
                      <a:pt x="105" y="18"/>
                    </a:lnTo>
                    <a:lnTo>
                      <a:pt x="106" y="16"/>
                    </a:lnTo>
                    <a:lnTo>
                      <a:pt x="101" y="9"/>
                    </a:lnTo>
                    <a:lnTo>
                      <a:pt x="101" y="18"/>
                    </a:lnTo>
                    <a:lnTo>
                      <a:pt x="170" y="18"/>
                    </a:lnTo>
                    <a:lnTo>
                      <a:pt x="170" y="0"/>
                    </a:lnTo>
                    <a:lnTo>
                      <a:pt x="98" y="0"/>
                    </a:lnTo>
                    <a:lnTo>
                      <a:pt x="96" y="3"/>
                    </a:lnTo>
                    <a:lnTo>
                      <a:pt x="95" y="5"/>
                    </a:lnTo>
                    <a:lnTo>
                      <a:pt x="99" y="11"/>
                    </a:lnTo>
                    <a:lnTo>
                      <a:pt x="99" y="2"/>
                    </a:lnTo>
                    <a:lnTo>
                      <a:pt x="76" y="2"/>
                    </a:lnTo>
                    <a:lnTo>
                      <a:pt x="74" y="5"/>
                    </a:lnTo>
                    <a:lnTo>
                      <a:pt x="73" y="6"/>
                    </a:lnTo>
                    <a:lnTo>
                      <a:pt x="77" y="12"/>
                    </a:lnTo>
                    <a:lnTo>
                      <a:pt x="77" y="3"/>
                    </a:lnTo>
                    <a:lnTo>
                      <a:pt x="64" y="3"/>
                    </a:lnTo>
                    <a:lnTo>
                      <a:pt x="61" y="5"/>
                    </a:lnTo>
                    <a:lnTo>
                      <a:pt x="57" y="6"/>
                    </a:lnTo>
                    <a:lnTo>
                      <a:pt x="60" y="14"/>
                    </a:lnTo>
                    <a:lnTo>
                      <a:pt x="60" y="5"/>
                    </a:lnTo>
                    <a:lnTo>
                      <a:pt x="47" y="5"/>
                    </a:lnTo>
                    <a:lnTo>
                      <a:pt x="45" y="6"/>
                    </a:lnTo>
                    <a:lnTo>
                      <a:pt x="42" y="8"/>
                    </a:lnTo>
                    <a:lnTo>
                      <a:pt x="45" y="15"/>
                    </a:lnTo>
                    <a:lnTo>
                      <a:pt x="45" y="6"/>
                    </a:lnTo>
                    <a:lnTo>
                      <a:pt x="35" y="6"/>
                    </a:lnTo>
                    <a:lnTo>
                      <a:pt x="34" y="8"/>
                    </a:lnTo>
                    <a:lnTo>
                      <a:pt x="31" y="9"/>
                    </a:lnTo>
                    <a:lnTo>
                      <a:pt x="34" y="16"/>
                    </a:lnTo>
                    <a:lnTo>
                      <a:pt x="34" y="8"/>
                    </a:lnTo>
                    <a:lnTo>
                      <a:pt x="18" y="8"/>
                    </a:lnTo>
                    <a:lnTo>
                      <a:pt x="16" y="9"/>
                    </a:lnTo>
                    <a:lnTo>
                      <a:pt x="13" y="11"/>
                    </a:lnTo>
                    <a:lnTo>
                      <a:pt x="16" y="18"/>
                    </a:lnTo>
                    <a:lnTo>
                      <a:pt x="16" y="9"/>
                    </a:lnTo>
                    <a:lnTo>
                      <a:pt x="5" y="9"/>
                    </a:lnTo>
                    <a:lnTo>
                      <a:pt x="3" y="12"/>
                    </a:lnTo>
                    <a:lnTo>
                      <a:pt x="2" y="14"/>
                    </a:lnTo>
                    <a:lnTo>
                      <a:pt x="6" y="19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37" name="Freeform 2993"/>
              <p:cNvSpPr>
                <a:spLocks/>
              </p:cNvSpPr>
              <p:nvPr/>
            </p:nvSpPr>
            <p:spPr bwMode="auto">
              <a:xfrm>
                <a:off x="2410" y="2786"/>
                <a:ext cx="129" cy="41"/>
              </a:xfrm>
              <a:custGeom>
                <a:avLst/>
                <a:gdLst>
                  <a:gd name="T0" fmla="*/ 9 w 129"/>
                  <a:gd name="T1" fmla="*/ 18 h 41"/>
                  <a:gd name="T2" fmla="*/ 0 w 129"/>
                  <a:gd name="T3" fmla="*/ 19 h 41"/>
                  <a:gd name="T4" fmla="*/ 23 w 129"/>
                  <a:gd name="T5" fmla="*/ 19 h 41"/>
                  <a:gd name="T6" fmla="*/ 41 w 129"/>
                  <a:gd name="T7" fmla="*/ 12 h 41"/>
                  <a:gd name="T8" fmla="*/ 49 w 129"/>
                  <a:gd name="T9" fmla="*/ 22 h 41"/>
                  <a:gd name="T10" fmla="*/ 48 w 129"/>
                  <a:gd name="T11" fmla="*/ 24 h 41"/>
                  <a:gd name="T12" fmla="*/ 55 w 129"/>
                  <a:gd name="T13" fmla="*/ 24 h 41"/>
                  <a:gd name="T14" fmla="*/ 71 w 129"/>
                  <a:gd name="T15" fmla="*/ 16 h 41"/>
                  <a:gd name="T16" fmla="*/ 77 w 129"/>
                  <a:gd name="T17" fmla="*/ 27 h 41"/>
                  <a:gd name="T18" fmla="*/ 76 w 129"/>
                  <a:gd name="T19" fmla="*/ 28 h 41"/>
                  <a:gd name="T20" fmla="*/ 76 w 129"/>
                  <a:gd name="T21" fmla="*/ 19 h 41"/>
                  <a:gd name="T22" fmla="*/ 90 w 129"/>
                  <a:gd name="T23" fmla="*/ 21 h 41"/>
                  <a:gd name="T24" fmla="*/ 94 w 129"/>
                  <a:gd name="T25" fmla="*/ 31 h 41"/>
                  <a:gd name="T26" fmla="*/ 93 w 129"/>
                  <a:gd name="T27" fmla="*/ 32 h 41"/>
                  <a:gd name="T28" fmla="*/ 97 w 129"/>
                  <a:gd name="T29" fmla="*/ 32 h 41"/>
                  <a:gd name="T30" fmla="*/ 105 w 129"/>
                  <a:gd name="T31" fmla="*/ 25 h 41"/>
                  <a:gd name="T32" fmla="*/ 109 w 129"/>
                  <a:gd name="T33" fmla="*/ 35 h 41"/>
                  <a:gd name="T34" fmla="*/ 100 w 129"/>
                  <a:gd name="T35" fmla="*/ 37 h 41"/>
                  <a:gd name="T36" fmla="*/ 105 w 129"/>
                  <a:gd name="T37" fmla="*/ 28 h 41"/>
                  <a:gd name="T38" fmla="*/ 118 w 129"/>
                  <a:gd name="T39" fmla="*/ 30 h 41"/>
                  <a:gd name="T40" fmla="*/ 122 w 129"/>
                  <a:gd name="T41" fmla="*/ 40 h 41"/>
                  <a:gd name="T42" fmla="*/ 121 w 129"/>
                  <a:gd name="T43" fmla="*/ 41 h 41"/>
                  <a:gd name="T44" fmla="*/ 124 w 129"/>
                  <a:gd name="T45" fmla="*/ 24 h 41"/>
                  <a:gd name="T46" fmla="*/ 125 w 129"/>
                  <a:gd name="T47" fmla="*/ 22 h 41"/>
                  <a:gd name="T48" fmla="*/ 125 w 129"/>
                  <a:gd name="T49" fmla="*/ 24 h 41"/>
                  <a:gd name="T50" fmla="*/ 113 w 129"/>
                  <a:gd name="T51" fmla="*/ 21 h 41"/>
                  <a:gd name="T52" fmla="*/ 122 w 129"/>
                  <a:gd name="T53" fmla="*/ 19 h 41"/>
                  <a:gd name="T54" fmla="*/ 118 w 129"/>
                  <a:gd name="T55" fmla="*/ 28 h 41"/>
                  <a:gd name="T56" fmla="*/ 105 w 129"/>
                  <a:gd name="T57" fmla="*/ 27 h 41"/>
                  <a:gd name="T58" fmla="*/ 103 w 129"/>
                  <a:gd name="T59" fmla="*/ 16 h 41"/>
                  <a:gd name="T60" fmla="*/ 105 w 129"/>
                  <a:gd name="T61" fmla="*/ 16 h 41"/>
                  <a:gd name="T62" fmla="*/ 96 w 129"/>
                  <a:gd name="T63" fmla="*/ 24 h 41"/>
                  <a:gd name="T64" fmla="*/ 90 w 129"/>
                  <a:gd name="T65" fmla="*/ 14 h 41"/>
                  <a:gd name="T66" fmla="*/ 99 w 129"/>
                  <a:gd name="T67" fmla="*/ 12 h 41"/>
                  <a:gd name="T68" fmla="*/ 93 w 129"/>
                  <a:gd name="T69" fmla="*/ 21 h 41"/>
                  <a:gd name="T70" fmla="*/ 78 w 129"/>
                  <a:gd name="T71" fmla="*/ 19 h 41"/>
                  <a:gd name="T72" fmla="*/ 71 w 129"/>
                  <a:gd name="T73" fmla="*/ 9 h 41"/>
                  <a:gd name="T74" fmla="*/ 80 w 129"/>
                  <a:gd name="T75" fmla="*/ 8 h 41"/>
                  <a:gd name="T76" fmla="*/ 65 w 129"/>
                  <a:gd name="T77" fmla="*/ 9 h 41"/>
                  <a:gd name="T78" fmla="*/ 51 w 129"/>
                  <a:gd name="T79" fmla="*/ 6 h 41"/>
                  <a:gd name="T80" fmla="*/ 52 w 129"/>
                  <a:gd name="T81" fmla="*/ 5 h 41"/>
                  <a:gd name="T82" fmla="*/ 49 w 129"/>
                  <a:gd name="T83" fmla="*/ 14 h 41"/>
                  <a:gd name="T84" fmla="*/ 29 w 129"/>
                  <a:gd name="T85" fmla="*/ 12 h 41"/>
                  <a:gd name="T86" fmla="*/ 29 w 129"/>
                  <a:gd name="T87" fmla="*/ 2 h 41"/>
                  <a:gd name="T88" fmla="*/ 17 w 129"/>
                  <a:gd name="T89" fmla="*/ 11 h 41"/>
                  <a:gd name="T90" fmla="*/ 1 w 129"/>
                  <a:gd name="T9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29" h="41">
                    <a:moveTo>
                      <a:pt x="1" y="0"/>
                    </a:moveTo>
                    <a:lnTo>
                      <a:pt x="1" y="18"/>
                    </a:lnTo>
                    <a:lnTo>
                      <a:pt x="9" y="18"/>
                    </a:lnTo>
                    <a:lnTo>
                      <a:pt x="9" y="9"/>
                    </a:lnTo>
                    <a:lnTo>
                      <a:pt x="0" y="9"/>
                    </a:lnTo>
                    <a:lnTo>
                      <a:pt x="0" y="19"/>
                    </a:lnTo>
                    <a:lnTo>
                      <a:pt x="26" y="19"/>
                    </a:lnTo>
                    <a:lnTo>
                      <a:pt x="26" y="11"/>
                    </a:lnTo>
                    <a:lnTo>
                      <a:pt x="23" y="19"/>
                    </a:lnTo>
                    <a:lnTo>
                      <a:pt x="26" y="21"/>
                    </a:lnTo>
                    <a:lnTo>
                      <a:pt x="41" y="21"/>
                    </a:lnTo>
                    <a:lnTo>
                      <a:pt x="41" y="12"/>
                    </a:lnTo>
                    <a:lnTo>
                      <a:pt x="32" y="12"/>
                    </a:lnTo>
                    <a:lnTo>
                      <a:pt x="32" y="22"/>
                    </a:lnTo>
                    <a:lnTo>
                      <a:pt x="49" y="22"/>
                    </a:lnTo>
                    <a:lnTo>
                      <a:pt x="49" y="14"/>
                    </a:lnTo>
                    <a:lnTo>
                      <a:pt x="45" y="21"/>
                    </a:lnTo>
                    <a:lnTo>
                      <a:pt x="48" y="24"/>
                    </a:lnTo>
                    <a:lnTo>
                      <a:pt x="58" y="24"/>
                    </a:lnTo>
                    <a:lnTo>
                      <a:pt x="58" y="15"/>
                    </a:lnTo>
                    <a:lnTo>
                      <a:pt x="55" y="24"/>
                    </a:lnTo>
                    <a:lnTo>
                      <a:pt x="58" y="25"/>
                    </a:lnTo>
                    <a:lnTo>
                      <a:pt x="71" y="25"/>
                    </a:lnTo>
                    <a:lnTo>
                      <a:pt x="71" y="16"/>
                    </a:lnTo>
                    <a:lnTo>
                      <a:pt x="62" y="16"/>
                    </a:lnTo>
                    <a:lnTo>
                      <a:pt x="62" y="27"/>
                    </a:lnTo>
                    <a:lnTo>
                      <a:pt x="77" y="27"/>
                    </a:lnTo>
                    <a:lnTo>
                      <a:pt x="77" y="18"/>
                    </a:lnTo>
                    <a:lnTo>
                      <a:pt x="73" y="25"/>
                    </a:lnTo>
                    <a:lnTo>
                      <a:pt x="76" y="28"/>
                    </a:lnTo>
                    <a:lnTo>
                      <a:pt x="84" y="28"/>
                    </a:lnTo>
                    <a:lnTo>
                      <a:pt x="84" y="19"/>
                    </a:lnTo>
                    <a:lnTo>
                      <a:pt x="76" y="19"/>
                    </a:lnTo>
                    <a:lnTo>
                      <a:pt x="76" y="30"/>
                    </a:lnTo>
                    <a:lnTo>
                      <a:pt x="90" y="30"/>
                    </a:lnTo>
                    <a:lnTo>
                      <a:pt x="90" y="21"/>
                    </a:lnTo>
                    <a:lnTo>
                      <a:pt x="81" y="21"/>
                    </a:lnTo>
                    <a:lnTo>
                      <a:pt x="81" y="31"/>
                    </a:lnTo>
                    <a:lnTo>
                      <a:pt x="94" y="31"/>
                    </a:lnTo>
                    <a:lnTo>
                      <a:pt x="94" y="22"/>
                    </a:lnTo>
                    <a:lnTo>
                      <a:pt x="90" y="30"/>
                    </a:lnTo>
                    <a:lnTo>
                      <a:pt x="93" y="32"/>
                    </a:lnTo>
                    <a:lnTo>
                      <a:pt x="100" y="32"/>
                    </a:lnTo>
                    <a:lnTo>
                      <a:pt x="100" y="24"/>
                    </a:lnTo>
                    <a:lnTo>
                      <a:pt x="97" y="32"/>
                    </a:lnTo>
                    <a:lnTo>
                      <a:pt x="100" y="34"/>
                    </a:lnTo>
                    <a:lnTo>
                      <a:pt x="105" y="34"/>
                    </a:lnTo>
                    <a:lnTo>
                      <a:pt x="105" y="25"/>
                    </a:lnTo>
                    <a:lnTo>
                      <a:pt x="96" y="25"/>
                    </a:lnTo>
                    <a:lnTo>
                      <a:pt x="96" y="35"/>
                    </a:lnTo>
                    <a:lnTo>
                      <a:pt x="109" y="35"/>
                    </a:lnTo>
                    <a:lnTo>
                      <a:pt x="109" y="27"/>
                    </a:lnTo>
                    <a:lnTo>
                      <a:pt x="100" y="27"/>
                    </a:lnTo>
                    <a:lnTo>
                      <a:pt x="100" y="37"/>
                    </a:lnTo>
                    <a:lnTo>
                      <a:pt x="113" y="37"/>
                    </a:lnTo>
                    <a:lnTo>
                      <a:pt x="113" y="28"/>
                    </a:lnTo>
                    <a:lnTo>
                      <a:pt x="105" y="28"/>
                    </a:lnTo>
                    <a:lnTo>
                      <a:pt x="105" y="38"/>
                    </a:lnTo>
                    <a:lnTo>
                      <a:pt x="118" y="38"/>
                    </a:lnTo>
                    <a:lnTo>
                      <a:pt x="118" y="30"/>
                    </a:lnTo>
                    <a:lnTo>
                      <a:pt x="115" y="38"/>
                    </a:lnTo>
                    <a:lnTo>
                      <a:pt x="118" y="40"/>
                    </a:lnTo>
                    <a:lnTo>
                      <a:pt x="122" y="40"/>
                    </a:lnTo>
                    <a:lnTo>
                      <a:pt x="122" y="31"/>
                    </a:lnTo>
                    <a:lnTo>
                      <a:pt x="118" y="38"/>
                    </a:lnTo>
                    <a:lnTo>
                      <a:pt x="121" y="41"/>
                    </a:lnTo>
                    <a:lnTo>
                      <a:pt x="126" y="41"/>
                    </a:lnTo>
                    <a:lnTo>
                      <a:pt x="126" y="24"/>
                    </a:lnTo>
                    <a:lnTo>
                      <a:pt x="124" y="24"/>
                    </a:lnTo>
                    <a:lnTo>
                      <a:pt x="124" y="32"/>
                    </a:lnTo>
                    <a:lnTo>
                      <a:pt x="129" y="27"/>
                    </a:lnTo>
                    <a:lnTo>
                      <a:pt x="125" y="22"/>
                    </a:lnTo>
                    <a:lnTo>
                      <a:pt x="121" y="22"/>
                    </a:lnTo>
                    <a:lnTo>
                      <a:pt x="121" y="31"/>
                    </a:lnTo>
                    <a:lnTo>
                      <a:pt x="125" y="24"/>
                    </a:lnTo>
                    <a:lnTo>
                      <a:pt x="122" y="22"/>
                    </a:lnTo>
                    <a:lnTo>
                      <a:pt x="121" y="21"/>
                    </a:lnTo>
                    <a:lnTo>
                      <a:pt x="113" y="21"/>
                    </a:lnTo>
                    <a:lnTo>
                      <a:pt x="113" y="30"/>
                    </a:lnTo>
                    <a:lnTo>
                      <a:pt x="122" y="30"/>
                    </a:lnTo>
                    <a:lnTo>
                      <a:pt x="122" y="19"/>
                    </a:lnTo>
                    <a:lnTo>
                      <a:pt x="109" y="19"/>
                    </a:lnTo>
                    <a:lnTo>
                      <a:pt x="109" y="28"/>
                    </a:lnTo>
                    <a:lnTo>
                      <a:pt x="118" y="28"/>
                    </a:lnTo>
                    <a:lnTo>
                      <a:pt x="118" y="18"/>
                    </a:lnTo>
                    <a:lnTo>
                      <a:pt x="105" y="18"/>
                    </a:lnTo>
                    <a:lnTo>
                      <a:pt x="105" y="27"/>
                    </a:lnTo>
                    <a:lnTo>
                      <a:pt x="113" y="27"/>
                    </a:lnTo>
                    <a:lnTo>
                      <a:pt x="113" y="16"/>
                    </a:lnTo>
                    <a:lnTo>
                      <a:pt x="103" y="16"/>
                    </a:lnTo>
                    <a:lnTo>
                      <a:pt x="103" y="25"/>
                    </a:lnTo>
                    <a:lnTo>
                      <a:pt x="108" y="18"/>
                    </a:lnTo>
                    <a:lnTo>
                      <a:pt x="105" y="16"/>
                    </a:lnTo>
                    <a:lnTo>
                      <a:pt x="103" y="15"/>
                    </a:lnTo>
                    <a:lnTo>
                      <a:pt x="96" y="15"/>
                    </a:lnTo>
                    <a:lnTo>
                      <a:pt x="96" y="24"/>
                    </a:lnTo>
                    <a:lnTo>
                      <a:pt x="102" y="18"/>
                    </a:lnTo>
                    <a:lnTo>
                      <a:pt x="97" y="14"/>
                    </a:lnTo>
                    <a:lnTo>
                      <a:pt x="90" y="14"/>
                    </a:lnTo>
                    <a:lnTo>
                      <a:pt x="90" y="22"/>
                    </a:lnTo>
                    <a:lnTo>
                      <a:pt x="99" y="22"/>
                    </a:lnTo>
                    <a:lnTo>
                      <a:pt x="99" y="12"/>
                    </a:lnTo>
                    <a:lnTo>
                      <a:pt x="84" y="12"/>
                    </a:lnTo>
                    <a:lnTo>
                      <a:pt x="84" y="21"/>
                    </a:lnTo>
                    <a:lnTo>
                      <a:pt x="93" y="21"/>
                    </a:lnTo>
                    <a:lnTo>
                      <a:pt x="93" y="11"/>
                    </a:lnTo>
                    <a:lnTo>
                      <a:pt x="78" y="11"/>
                    </a:lnTo>
                    <a:lnTo>
                      <a:pt x="78" y="19"/>
                    </a:lnTo>
                    <a:lnTo>
                      <a:pt x="84" y="14"/>
                    </a:lnTo>
                    <a:lnTo>
                      <a:pt x="80" y="9"/>
                    </a:lnTo>
                    <a:lnTo>
                      <a:pt x="71" y="9"/>
                    </a:lnTo>
                    <a:lnTo>
                      <a:pt x="71" y="18"/>
                    </a:lnTo>
                    <a:lnTo>
                      <a:pt x="80" y="18"/>
                    </a:lnTo>
                    <a:lnTo>
                      <a:pt x="80" y="8"/>
                    </a:lnTo>
                    <a:lnTo>
                      <a:pt x="61" y="8"/>
                    </a:lnTo>
                    <a:lnTo>
                      <a:pt x="61" y="16"/>
                    </a:lnTo>
                    <a:lnTo>
                      <a:pt x="65" y="9"/>
                    </a:lnTo>
                    <a:lnTo>
                      <a:pt x="62" y="8"/>
                    </a:lnTo>
                    <a:lnTo>
                      <a:pt x="61" y="6"/>
                    </a:lnTo>
                    <a:lnTo>
                      <a:pt x="51" y="6"/>
                    </a:lnTo>
                    <a:lnTo>
                      <a:pt x="51" y="15"/>
                    </a:lnTo>
                    <a:lnTo>
                      <a:pt x="57" y="9"/>
                    </a:lnTo>
                    <a:lnTo>
                      <a:pt x="52" y="5"/>
                    </a:lnTo>
                    <a:lnTo>
                      <a:pt x="41" y="5"/>
                    </a:lnTo>
                    <a:lnTo>
                      <a:pt x="41" y="14"/>
                    </a:lnTo>
                    <a:lnTo>
                      <a:pt x="49" y="14"/>
                    </a:lnTo>
                    <a:lnTo>
                      <a:pt x="49" y="3"/>
                    </a:lnTo>
                    <a:lnTo>
                      <a:pt x="29" y="3"/>
                    </a:lnTo>
                    <a:lnTo>
                      <a:pt x="29" y="12"/>
                    </a:lnTo>
                    <a:lnTo>
                      <a:pt x="33" y="5"/>
                    </a:lnTo>
                    <a:lnTo>
                      <a:pt x="30" y="3"/>
                    </a:lnTo>
                    <a:lnTo>
                      <a:pt x="29" y="2"/>
                    </a:lnTo>
                    <a:lnTo>
                      <a:pt x="9" y="2"/>
                    </a:lnTo>
                    <a:lnTo>
                      <a:pt x="9" y="11"/>
                    </a:lnTo>
                    <a:lnTo>
                      <a:pt x="17" y="11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38" name="Freeform 2994"/>
              <p:cNvSpPr>
                <a:spLocks/>
              </p:cNvSpPr>
              <p:nvPr/>
            </p:nvSpPr>
            <p:spPr bwMode="auto">
              <a:xfrm>
                <a:off x="2528" y="2811"/>
                <a:ext cx="113" cy="47"/>
              </a:xfrm>
              <a:custGeom>
                <a:avLst/>
                <a:gdLst>
                  <a:gd name="T0" fmla="*/ 0 w 113"/>
                  <a:gd name="T1" fmla="*/ 7 h 47"/>
                  <a:gd name="T2" fmla="*/ 11 w 113"/>
                  <a:gd name="T3" fmla="*/ 18 h 47"/>
                  <a:gd name="T4" fmla="*/ 3 w 113"/>
                  <a:gd name="T5" fmla="*/ 9 h 47"/>
                  <a:gd name="T6" fmla="*/ 14 w 113"/>
                  <a:gd name="T7" fmla="*/ 19 h 47"/>
                  <a:gd name="T8" fmla="*/ 10 w 113"/>
                  <a:gd name="T9" fmla="*/ 18 h 47"/>
                  <a:gd name="T10" fmla="*/ 19 w 113"/>
                  <a:gd name="T11" fmla="*/ 21 h 47"/>
                  <a:gd name="T12" fmla="*/ 14 w 113"/>
                  <a:gd name="T13" fmla="*/ 19 h 47"/>
                  <a:gd name="T14" fmla="*/ 20 w 113"/>
                  <a:gd name="T15" fmla="*/ 23 h 47"/>
                  <a:gd name="T16" fmla="*/ 19 w 113"/>
                  <a:gd name="T17" fmla="*/ 22 h 47"/>
                  <a:gd name="T18" fmla="*/ 27 w 113"/>
                  <a:gd name="T19" fmla="*/ 25 h 47"/>
                  <a:gd name="T20" fmla="*/ 24 w 113"/>
                  <a:gd name="T21" fmla="*/ 25 h 47"/>
                  <a:gd name="T22" fmla="*/ 30 w 113"/>
                  <a:gd name="T23" fmla="*/ 18 h 47"/>
                  <a:gd name="T24" fmla="*/ 29 w 113"/>
                  <a:gd name="T25" fmla="*/ 28 h 47"/>
                  <a:gd name="T26" fmla="*/ 33 w 113"/>
                  <a:gd name="T27" fmla="*/ 19 h 47"/>
                  <a:gd name="T28" fmla="*/ 33 w 113"/>
                  <a:gd name="T29" fmla="*/ 31 h 47"/>
                  <a:gd name="T30" fmla="*/ 40 w 113"/>
                  <a:gd name="T31" fmla="*/ 32 h 47"/>
                  <a:gd name="T32" fmla="*/ 36 w 113"/>
                  <a:gd name="T33" fmla="*/ 31 h 47"/>
                  <a:gd name="T34" fmla="*/ 45 w 113"/>
                  <a:gd name="T35" fmla="*/ 37 h 47"/>
                  <a:gd name="T36" fmla="*/ 39 w 113"/>
                  <a:gd name="T37" fmla="*/ 28 h 47"/>
                  <a:gd name="T38" fmla="*/ 49 w 113"/>
                  <a:gd name="T39" fmla="*/ 38 h 47"/>
                  <a:gd name="T40" fmla="*/ 46 w 113"/>
                  <a:gd name="T41" fmla="*/ 38 h 47"/>
                  <a:gd name="T42" fmla="*/ 55 w 113"/>
                  <a:gd name="T43" fmla="*/ 32 h 47"/>
                  <a:gd name="T44" fmla="*/ 46 w 113"/>
                  <a:gd name="T45" fmla="*/ 42 h 47"/>
                  <a:gd name="T46" fmla="*/ 56 w 113"/>
                  <a:gd name="T47" fmla="*/ 34 h 47"/>
                  <a:gd name="T48" fmla="*/ 55 w 113"/>
                  <a:gd name="T49" fmla="*/ 44 h 47"/>
                  <a:gd name="T50" fmla="*/ 81 w 113"/>
                  <a:gd name="T51" fmla="*/ 35 h 47"/>
                  <a:gd name="T52" fmla="*/ 80 w 113"/>
                  <a:gd name="T53" fmla="*/ 45 h 47"/>
                  <a:gd name="T54" fmla="*/ 103 w 113"/>
                  <a:gd name="T55" fmla="*/ 37 h 47"/>
                  <a:gd name="T56" fmla="*/ 102 w 113"/>
                  <a:gd name="T57" fmla="*/ 47 h 47"/>
                  <a:gd name="T58" fmla="*/ 113 w 113"/>
                  <a:gd name="T59" fmla="*/ 29 h 47"/>
                  <a:gd name="T60" fmla="*/ 104 w 113"/>
                  <a:gd name="T61" fmla="*/ 38 h 47"/>
                  <a:gd name="T62" fmla="*/ 106 w 113"/>
                  <a:gd name="T63" fmla="*/ 28 h 47"/>
                  <a:gd name="T64" fmla="*/ 83 w 113"/>
                  <a:gd name="T65" fmla="*/ 37 h 47"/>
                  <a:gd name="T66" fmla="*/ 84 w 113"/>
                  <a:gd name="T67" fmla="*/ 26 h 47"/>
                  <a:gd name="T68" fmla="*/ 58 w 113"/>
                  <a:gd name="T69" fmla="*/ 35 h 47"/>
                  <a:gd name="T70" fmla="*/ 59 w 113"/>
                  <a:gd name="T71" fmla="*/ 25 h 47"/>
                  <a:gd name="T72" fmla="*/ 55 w 113"/>
                  <a:gd name="T73" fmla="*/ 34 h 47"/>
                  <a:gd name="T74" fmla="*/ 64 w 113"/>
                  <a:gd name="T75" fmla="*/ 26 h 47"/>
                  <a:gd name="T76" fmla="*/ 54 w 113"/>
                  <a:gd name="T77" fmla="*/ 22 h 47"/>
                  <a:gd name="T78" fmla="*/ 48 w 113"/>
                  <a:gd name="T79" fmla="*/ 21 h 47"/>
                  <a:gd name="T80" fmla="*/ 56 w 113"/>
                  <a:gd name="T81" fmla="*/ 29 h 47"/>
                  <a:gd name="T82" fmla="*/ 52 w 113"/>
                  <a:gd name="T83" fmla="*/ 21 h 47"/>
                  <a:gd name="T84" fmla="*/ 42 w 113"/>
                  <a:gd name="T85" fmla="*/ 25 h 47"/>
                  <a:gd name="T86" fmla="*/ 43 w 113"/>
                  <a:gd name="T87" fmla="*/ 15 h 47"/>
                  <a:gd name="T88" fmla="*/ 39 w 113"/>
                  <a:gd name="T89" fmla="*/ 23 h 47"/>
                  <a:gd name="T90" fmla="*/ 40 w 113"/>
                  <a:gd name="T91" fmla="*/ 15 h 47"/>
                  <a:gd name="T92" fmla="*/ 42 w 113"/>
                  <a:gd name="T93" fmla="*/ 16 h 47"/>
                  <a:gd name="T94" fmla="*/ 32 w 113"/>
                  <a:gd name="T95" fmla="*/ 10 h 47"/>
                  <a:gd name="T96" fmla="*/ 38 w 113"/>
                  <a:gd name="T97" fmla="*/ 13 h 47"/>
                  <a:gd name="T98" fmla="*/ 32 w 113"/>
                  <a:gd name="T99" fmla="*/ 9 h 47"/>
                  <a:gd name="T100" fmla="*/ 24 w 113"/>
                  <a:gd name="T101" fmla="*/ 7 h 47"/>
                  <a:gd name="T102" fmla="*/ 30 w 113"/>
                  <a:gd name="T103" fmla="*/ 10 h 47"/>
                  <a:gd name="T104" fmla="*/ 24 w 113"/>
                  <a:gd name="T105" fmla="*/ 6 h 47"/>
                  <a:gd name="T106" fmla="*/ 26 w 113"/>
                  <a:gd name="T107" fmla="*/ 7 h 47"/>
                  <a:gd name="T108" fmla="*/ 16 w 113"/>
                  <a:gd name="T109" fmla="*/ 3 h 47"/>
                  <a:gd name="T110" fmla="*/ 22 w 113"/>
                  <a:gd name="T111" fmla="*/ 6 h 47"/>
                  <a:gd name="T112" fmla="*/ 11 w 113"/>
                  <a:gd name="T113" fmla="*/ 2 h 47"/>
                  <a:gd name="T114" fmla="*/ 20 w 113"/>
                  <a:gd name="T115" fmla="*/ 10 h 47"/>
                  <a:gd name="T116" fmla="*/ 8 w 113"/>
                  <a:gd name="T117" fmla="*/ 0 h 47"/>
                  <a:gd name="T118" fmla="*/ 17 w 113"/>
                  <a:gd name="T119" fmla="*/ 9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3" h="47">
                    <a:moveTo>
                      <a:pt x="17" y="7"/>
                    </a:moveTo>
                    <a:lnTo>
                      <a:pt x="0" y="7"/>
                    </a:lnTo>
                    <a:lnTo>
                      <a:pt x="0" y="18"/>
                    </a:lnTo>
                    <a:lnTo>
                      <a:pt x="11" y="18"/>
                    </a:lnTo>
                    <a:lnTo>
                      <a:pt x="11" y="9"/>
                    </a:lnTo>
                    <a:lnTo>
                      <a:pt x="3" y="9"/>
                    </a:lnTo>
                    <a:lnTo>
                      <a:pt x="3" y="19"/>
                    </a:lnTo>
                    <a:lnTo>
                      <a:pt x="14" y="19"/>
                    </a:lnTo>
                    <a:lnTo>
                      <a:pt x="14" y="10"/>
                    </a:lnTo>
                    <a:lnTo>
                      <a:pt x="10" y="18"/>
                    </a:lnTo>
                    <a:lnTo>
                      <a:pt x="13" y="21"/>
                    </a:lnTo>
                    <a:lnTo>
                      <a:pt x="19" y="21"/>
                    </a:lnTo>
                    <a:lnTo>
                      <a:pt x="19" y="12"/>
                    </a:lnTo>
                    <a:lnTo>
                      <a:pt x="14" y="19"/>
                    </a:lnTo>
                    <a:lnTo>
                      <a:pt x="17" y="22"/>
                    </a:lnTo>
                    <a:lnTo>
                      <a:pt x="20" y="23"/>
                    </a:lnTo>
                    <a:lnTo>
                      <a:pt x="23" y="15"/>
                    </a:lnTo>
                    <a:lnTo>
                      <a:pt x="19" y="22"/>
                    </a:lnTo>
                    <a:lnTo>
                      <a:pt x="22" y="25"/>
                    </a:lnTo>
                    <a:lnTo>
                      <a:pt x="27" y="25"/>
                    </a:lnTo>
                    <a:lnTo>
                      <a:pt x="27" y="16"/>
                    </a:lnTo>
                    <a:lnTo>
                      <a:pt x="24" y="25"/>
                    </a:lnTo>
                    <a:lnTo>
                      <a:pt x="27" y="26"/>
                    </a:lnTo>
                    <a:lnTo>
                      <a:pt x="30" y="18"/>
                    </a:lnTo>
                    <a:lnTo>
                      <a:pt x="26" y="25"/>
                    </a:lnTo>
                    <a:lnTo>
                      <a:pt x="29" y="28"/>
                    </a:lnTo>
                    <a:lnTo>
                      <a:pt x="33" y="28"/>
                    </a:lnTo>
                    <a:lnTo>
                      <a:pt x="33" y="19"/>
                    </a:lnTo>
                    <a:lnTo>
                      <a:pt x="29" y="26"/>
                    </a:lnTo>
                    <a:lnTo>
                      <a:pt x="33" y="31"/>
                    </a:lnTo>
                    <a:lnTo>
                      <a:pt x="36" y="32"/>
                    </a:lnTo>
                    <a:lnTo>
                      <a:pt x="40" y="32"/>
                    </a:lnTo>
                    <a:lnTo>
                      <a:pt x="40" y="23"/>
                    </a:lnTo>
                    <a:lnTo>
                      <a:pt x="36" y="31"/>
                    </a:lnTo>
                    <a:lnTo>
                      <a:pt x="39" y="34"/>
                    </a:lnTo>
                    <a:lnTo>
                      <a:pt x="45" y="37"/>
                    </a:lnTo>
                    <a:lnTo>
                      <a:pt x="48" y="28"/>
                    </a:lnTo>
                    <a:lnTo>
                      <a:pt x="39" y="28"/>
                    </a:lnTo>
                    <a:lnTo>
                      <a:pt x="39" y="38"/>
                    </a:lnTo>
                    <a:lnTo>
                      <a:pt x="49" y="38"/>
                    </a:lnTo>
                    <a:lnTo>
                      <a:pt x="49" y="29"/>
                    </a:lnTo>
                    <a:lnTo>
                      <a:pt x="46" y="38"/>
                    </a:lnTo>
                    <a:lnTo>
                      <a:pt x="52" y="41"/>
                    </a:lnTo>
                    <a:lnTo>
                      <a:pt x="55" y="32"/>
                    </a:lnTo>
                    <a:lnTo>
                      <a:pt x="46" y="32"/>
                    </a:lnTo>
                    <a:lnTo>
                      <a:pt x="46" y="42"/>
                    </a:lnTo>
                    <a:lnTo>
                      <a:pt x="56" y="42"/>
                    </a:lnTo>
                    <a:lnTo>
                      <a:pt x="56" y="34"/>
                    </a:lnTo>
                    <a:lnTo>
                      <a:pt x="52" y="41"/>
                    </a:lnTo>
                    <a:lnTo>
                      <a:pt x="55" y="44"/>
                    </a:lnTo>
                    <a:lnTo>
                      <a:pt x="81" y="44"/>
                    </a:lnTo>
                    <a:lnTo>
                      <a:pt x="81" y="35"/>
                    </a:lnTo>
                    <a:lnTo>
                      <a:pt x="77" y="42"/>
                    </a:lnTo>
                    <a:lnTo>
                      <a:pt x="80" y="45"/>
                    </a:lnTo>
                    <a:lnTo>
                      <a:pt x="103" y="45"/>
                    </a:lnTo>
                    <a:lnTo>
                      <a:pt x="103" y="37"/>
                    </a:lnTo>
                    <a:lnTo>
                      <a:pt x="99" y="44"/>
                    </a:lnTo>
                    <a:lnTo>
                      <a:pt x="102" y="47"/>
                    </a:lnTo>
                    <a:lnTo>
                      <a:pt x="113" y="47"/>
                    </a:lnTo>
                    <a:lnTo>
                      <a:pt x="113" y="29"/>
                    </a:lnTo>
                    <a:lnTo>
                      <a:pt x="104" y="29"/>
                    </a:lnTo>
                    <a:lnTo>
                      <a:pt x="104" y="38"/>
                    </a:lnTo>
                    <a:lnTo>
                      <a:pt x="110" y="32"/>
                    </a:lnTo>
                    <a:lnTo>
                      <a:pt x="106" y="28"/>
                    </a:lnTo>
                    <a:lnTo>
                      <a:pt x="83" y="28"/>
                    </a:lnTo>
                    <a:lnTo>
                      <a:pt x="83" y="37"/>
                    </a:lnTo>
                    <a:lnTo>
                      <a:pt x="88" y="31"/>
                    </a:lnTo>
                    <a:lnTo>
                      <a:pt x="84" y="26"/>
                    </a:lnTo>
                    <a:lnTo>
                      <a:pt x="58" y="26"/>
                    </a:lnTo>
                    <a:lnTo>
                      <a:pt x="58" y="35"/>
                    </a:lnTo>
                    <a:lnTo>
                      <a:pt x="64" y="29"/>
                    </a:lnTo>
                    <a:lnTo>
                      <a:pt x="59" y="25"/>
                    </a:lnTo>
                    <a:lnTo>
                      <a:pt x="55" y="25"/>
                    </a:lnTo>
                    <a:lnTo>
                      <a:pt x="55" y="34"/>
                    </a:lnTo>
                    <a:lnTo>
                      <a:pt x="64" y="34"/>
                    </a:lnTo>
                    <a:lnTo>
                      <a:pt x="64" y="26"/>
                    </a:lnTo>
                    <a:lnTo>
                      <a:pt x="59" y="25"/>
                    </a:lnTo>
                    <a:lnTo>
                      <a:pt x="54" y="22"/>
                    </a:lnTo>
                    <a:lnTo>
                      <a:pt x="52" y="21"/>
                    </a:lnTo>
                    <a:lnTo>
                      <a:pt x="48" y="21"/>
                    </a:lnTo>
                    <a:lnTo>
                      <a:pt x="48" y="29"/>
                    </a:lnTo>
                    <a:lnTo>
                      <a:pt x="56" y="29"/>
                    </a:lnTo>
                    <a:lnTo>
                      <a:pt x="56" y="22"/>
                    </a:lnTo>
                    <a:lnTo>
                      <a:pt x="52" y="21"/>
                    </a:lnTo>
                    <a:lnTo>
                      <a:pt x="46" y="18"/>
                    </a:lnTo>
                    <a:lnTo>
                      <a:pt x="42" y="25"/>
                    </a:lnTo>
                    <a:lnTo>
                      <a:pt x="48" y="19"/>
                    </a:lnTo>
                    <a:lnTo>
                      <a:pt x="43" y="15"/>
                    </a:lnTo>
                    <a:lnTo>
                      <a:pt x="39" y="15"/>
                    </a:lnTo>
                    <a:lnTo>
                      <a:pt x="39" y="23"/>
                    </a:lnTo>
                    <a:lnTo>
                      <a:pt x="43" y="16"/>
                    </a:lnTo>
                    <a:lnTo>
                      <a:pt x="40" y="15"/>
                    </a:lnTo>
                    <a:lnTo>
                      <a:pt x="36" y="22"/>
                    </a:lnTo>
                    <a:lnTo>
                      <a:pt x="42" y="16"/>
                    </a:lnTo>
                    <a:lnTo>
                      <a:pt x="36" y="10"/>
                    </a:lnTo>
                    <a:lnTo>
                      <a:pt x="32" y="10"/>
                    </a:lnTo>
                    <a:lnTo>
                      <a:pt x="32" y="19"/>
                    </a:lnTo>
                    <a:lnTo>
                      <a:pt x="38" y="13"/>
                    </a:lnTo>
                    <a:lnTo>
                      <a:pt x="35" y="10"/>
                    </a:lnTo>
                    <a:lnTo>
                      <a:pt x="32" y="9"/>
                    </a:lnTo>
                    <a:lnTo>
                      <a:pt x="30" y="7"/>
                    </a:lnTo>
                    <a:lnTo>
                      <a:pt x="24" y="7"/>
                    </a:lnTo>
                    <a:lnTo>
                      <a:pt x="24" y="16"/>
                    </a:lnTo>
                    <a:lnTo>
                      <a:pt x="30" y="10"/>
                    </a:lnTo>
                    <a:lnTo>
                      <a:pt x="27" y="7"/>
                    </a:lnTo>
                    <a:lnTo>
                      <a:pt x="24" y="6"/>
                    </a:lnTo>
                    <a:lnTo>
                      <a:pt x="20" y="13"/>
                    </a:lnTo>
                    <a:lnTo>
                      <a:pt x="26" y="7"/>
                    </a:lnTo>
                    <a:lnTo>
                      <a:pt x="22" y="3"/>
                    </a:lnTo>
                    <a:lnTo>
                      <a:pt x="16" y="3"/>
                    </a:lnTo>
                    <a:lnTo>
                      <a:pt x="16" y="12"/>
                    </a:lnTo>
                    <a:lnTo>
                      <a:pt x="22" y="6"/>
                    </a:lnTo>
                    <a:lnTo>
                      <a:pt x="17" y="2"/>
                    </a:lnTo>
                    <a:lnTo>
                      <a:pt x="11" y="2"/>
                    </a:lnTo>
                    <a:lnTo>
                      <a:pt x="11" y="10"/>
                    </a:lnTo>
                    <a:lnTo>
                      <a:pt x="20" y="10"/>
                    </a:lnTo>
                    <a:lnTo>
                      <a:pt x="20" y="0"/>
                    </a:lnTo>
                    <a:lnTo>
                      <a:pt x="8" y="0"/>
                    </a:lnTo>
                    <a:lnTo>
                      <a:pt x="8" y="9"/>
                    </a:lnTo>
                    <a:lnTo>
                      <a:pt x="17" y="9"/>
                    </a:lnTo>
                    <a:lnTo>
                      <a:pt x="17" y="7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39" name="Freeform 2995"/>
              <p:cNvSpPr>
                <a:spLocks/>
              </p:cNvSpPr>
              <p:nvPr/>
            </p:nvSpPr>
            <p:spPr bwMode="auto">
              <a:xfrm>
                <a:off x="2641" y="2840"/>
                <a:ext cx="96" cy="32"/>
              </a:xfrm>
              <a:custGeom>
                <a:avLst/>
                <a:gdLst>
                  <a:gd name="T0" fmla="*/ 0 w 96"/>
                  <a:gd name="T1" fmla="*/ 18 h 32"/>
                  <a:gd name="T2" fmla="*/ 6 w 96"/>
                  <a:gd name="T3" fmla="*/ 9 h 32"/>
                  <a:gd name="T4" fmla="*/ 5 w 96"/>
                  <a:gd name="T5" fmla="*/ 19 h 32"/>
                  <a:gd name="T6" fmla="*/ 26 w 96"/>
                  <a:gd name="T7" fmla="*/ 10 h 32"/>
                  <a:gd name="T8" fmla="*/ 18 w 96"/>
                  <a:gd name="T9" fmla="*/ 21 h 32"/>
                  <a:gd name="T10" fmla="*/ 37 w 96"/>
                  <a:gd name="T11" fmla="*/ 12 h 32"/>
                  <a:gd name="T12" fmla="*/ 35 w 96"/>
                  <a:gd name="T13" fmla="*/ 22 h 32"/>
                  <a:gd name="T14" fmla="*/ 45 w 96"/>
                  <a:gd name="T15" fmla="*/ 13 h 32"/>
                  <a:gd name="T16" fmla="*/ 44 w 96"/>
                  <a:gd name="T17" fmla="*/ 23 h 32"/>
                  <a:gd name="T18" fmla="*/ 54 w 96"/>
                  <a:gd name="T19" fmla="*/ 15 h 32"/>
                  <a:gd name="T20" fmla="*/ 45 w 96"/>
                  <a:gd name="T21" fmla="*/ 25 h 32"/>
                  <a:gd name="T22" fmla="*/ 61 w 96"/>
                  <a:gd name="T23" fmla="*/ 16 h 32"/>
                  <a:gd name="T24" fmla="*/ 60 w 96"/>
                  <a:gd name="T25" fmla="*/ 26 h 32"/>
                  <a:gd name="T26" fmla="*/ 70 w 96"/>
                  <a:gd name="T27" fmla="*/ 18 h 32"/>
                  <a:gd name="T28" fmla="*/ 61 w 96"/>
                  <a:gd name="T29" fmla="*/ 28 h 32"/>
                  <a:gd name="T30" fmla="*/ 76 w 96"/>
                  <a:gd name="T31" fmla="*/ 19 h 32"/>
                  <a:gd name="T32" fmla="*/ 74 w 96"/>
                  <a:gd name="T33" fmla="*/ 29 h 32"/>
                  <a:gd name="T34" fmla="*/ 82 w 96"/>
                  <a:gd name="T35" fmla="*/ 21 h 32"/>
                  <a:gd name="T36" fmla="*/ 80 w 96"/>
                  <a:gd name="T37" fmla="*/ 31 h 32"/>
                  <a:gd name="T38" fmla="*/ 87 w 96"/>
                  <a:gd name="T39" fmla="*/ 22 h 32"/>
                  <a:gd name="T40" fmla="*/ 87 w 96"/>
                  <a:gd name="T41" fmla="*/ 32 h 32"/>
                  <a:gd name="T42" fmla="*/ 96 w 96"/>
                  <a:gd name="T43" fmla="*/ 15 h 32"/>
                  <a:gd name="T44" fmla="*/ 90 w 96"/>
                  <a:gd name="T45" fmla="*/ 23 h 32"/>
                  <a:gd name="T46" fmla="*/ 92 w 96"/>
                  <a:gd name="T47" fmla="*/ 15 h 32"/>
                  <a:gd name="T48" fmla="*/ 83 w 96"/>
                  <a:gd name="T49" fmla="*/ 13 h 32"/>
                  <a:gd name="T50" fmla="*/ 89 w 96"/>
                  <a:gd name="T51" fmla="*/ 16 h 32"/>
                  <a:gd name="T52" fmla="*/ 77 w 96"/>
                  <a:gd name="T53" fmla="*/ 12 h 32"/>
                  <a:gd name="T54" fmla="*/ 83 w 96"/>
                  <a:gd name="T55" fmla="*/ 15 h 32"/>
                  <a:gd name="T56" fmla="*/ 70 w 96"/>
                  <a:gd name="T57" fmla="*/ 10 h 32"/>
                  <a:gd name="T58" fmla="*/ 79 w 96"/>
                  <a:gd name="T59" fmla="*/ 19 h 32"/>
                  <a:gd name="T60" fmla="*/ 63 w 96"/>
                  <a:gd name="T61" fmla="*/ 9 h 32"/>
                  <a:gd name="T62" fmla="*/ 69 w 96"/>
                  <a:gd name="T63" fmla="*/ 12 h 32"/>
                  <a:gd name="T64" fmla="*/ 54 w 96"/>
                  <a:gd name="T65" fmla="*/ 8 h 32"/>
                  <a:gd name="T66" fmla="*/ 63 w 96"/>
                  <a:gd name="T67" fmla="*/ 16 h 32"/>
                  <a:gd name="T68" fmla="*/ 47 w 96"/>
                  <a:gd name="T69" fmla="*/ 6 h 32"/>
                  <a:gd name="T70" fmla="*/ 53 w 96"/>
                  <a:gd name="T71" fmla="*/ 9 h 32"/>
                  <a:gd name="T72" fmla="*/ 38 w 96"/>
                  <a:gd name="T73" fmla="*/ 5 h 32"/>
                  <a:gd name="T74" fmla="*/ 44 w 96"/>
                  <a:gd name="T75" fmla="*/ 8 h 32"/>
                  <a:gd name="T76" fmla="*/ 26 w 96"/>
                  <a:gd name="T77" fmla="*/ 3 h 32"/>
                  <a:gd name="T78" fmla="*/ 35 w 96"/>
                  <a:gd name="T79" fmla="*/ 12 h 32"/>
                  <a:gd name="T80" fmla="*/ 7 w 96"/>
                  <a:gd name="T81" fmla="*/ 2 h 32"/>
                  <a:gd name="T82" fmla="*/ 13 w 96"/>
                  <a:gd name="T83" fmla="*/ 5 h 32"/>
                  <a:gd name="T84" fmla="*/ 6 w 96"/>
                  <a:gd name="T8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6" h="32">
                    <a:moveTo>
                      <a:pt x="0" y="0"/>
                    </a:moveTo>
                    <a:lnTo>
                      <a:pt x="0" y="18"/>
                    </a:lnTo>
                    <a:lnTo>
                      <a:pt x="6" y="18"/>
                    </a:lnTo>
                    <a:lnTo>
                      <a:pt x="6" y="9"/>
                    </a:lnTo>
                    <a:lnTo>
                      <a:pt x="2" y="16"/>
                    </a:lnTo>
                    <a:lnTo>
                      <a:pt x="5" y="19"/>
                    </a:lnTo>
                    <a:lnTo>
                      <a:pt x="26" y="19"/>
                    </a:lnTo>
                    <a:lnTo>
                      <a:pt x="26" y="10"/>
                    </a:lnTo>
                    <a:lnTo>
                      <a:pt x="18" y="10"/>
                    </a:lnTo>
                    <a:lnTo>
                      <a:pt x="18" y="21"/>
                    </a:lnTo>
                    <a:lnTo>
                      <a:pt x="37" y="21"/>
                    </a:lnTo>
                    <a:lnTo>
                      <a:pt x="37" y="12"/>
                    </a:lnTo>
                    <a:lnTo>
                      <a:pt x="32" y="19"/>
                    </a:lnTo>
                    <a:lnTo>
                      <a:pt x="35" y="22"/>
                    </a:lnTo>
                    <a:lnTo>
                      <a:pt x="45" y="22"/>
                    </a:lnTo>
                    <a:lnTo>
                      <a:pt x="45" y="13"/>
                    </a:lnTo>
                    <a:lnTo>
                      <a:pt x="41" y="21"/>
                    </a:lnTo>
                    <a:lnTo>
                      <a:pt x="44" y="23"/>
                    </a:lnTo>
                    <a:lnTo>
                      <a:pt x="54" y="23"/>
                    </a:lnTo>
                    <a:lnTo>
                      <a:pt x="54" y="15"/>
                    </a:lnTo>
                    <a:lnTo>
                      <a:pt x="45" y="15"/>
                    </a:lnTo>
                    <a:lnTo>
                      <a:pt x="45" y="25"/>
                    </a:lnTo>
                    <a:lnTo>
                      <a:pt x="61" y="25"/>
                    </a:lnTo>
                    <a:lnTo>
                      <a:pt x="61" y="16"/>
                    </a:lnTo>
                    <a:lnTo>
                      <a:pt x="57" y="23"/>
                    </a:lnTo>
                    <a:lnTo>
                      <a:pt x="60" y="26"/>
                    </a:lnTo>
                    <a:lnTo>
                      <a:pt x="70" y="26"/>
                    </a:lnTo>
                    <a:lnTo>
                      <a:pt x="70" y="18"/>
                    </a:lnTo>
                    <a:lnTo>
                      <a:pt x="61" y="18"/>
                    </a:lnTo>
                    <a:lnTo>
                      <a:pt x="61" y="28"/>
                    </a:lnTo>
                    <a:lnTo>
                      <a:pt x="76" y="28"/>
                    </a:lnTo>
                    <a:lnTo>
                      <a:pt x="76" y="19"/>
                    </a:lnTo>
                    <a:lnTo>
                      <a:pt x="71" y="26"/>
                    </a:lnTo>
                    <a:lnTo>
                      <a:pt x="74" y="29"/>
                    </a:lnTo>
                    <a:lnTo>
                      <a:pt x="82" y="29"/>
                    </a:lnTo>
                    <a:lnTo>
                      <a:pt x="82" y="21"/>
                    </a:lnTo>
                    <a:lnTo>
                      <a:pt x="77" y="28"/>
                    </a:lnTo>
                    <a:lnTo>
                      <a:pt x="80" y="31"/>
                    </a:lnTo>
                    <a:lnTo>
                      <a:pt x="87" y="31"/>
                    </a:lnTo>
                    <a:lnTo>
                      <a:pt x="87" y="22"/>
                    </a:lnTo>
                    <a:lnTo>
                      <a:pt x="85" y="31"/>
                    </a:lnTo>
                    <a:lnTo>
                      <a:pt x="87" y="32"/>
                    </a:lnTo>
                    <a:lnTo>
                      <a:pt x="96" y="32"/>
                    </a:lnTo>
                    <a:lnTo>
                      <a:pt x="96" y="15"/>
                    </a:lnTo>
                    <a:lnTo>
                      <a:pt x="90" y="15"/>
                    </a:lnTo>
                    <a:lnTo>
                      <a:pt x="90" y="23"/>
                    </a:lnTo>
                    <a:lnTo>
                      <a:pt x="95" y="16"/>
                    </a:lnTo>
                    <a:lnTo>
                      <a:pt x="92" y="15"/>
                    </a:lnTo>
                    <a:lnTo>
                      <a:pt x="90" y="13"/>
                    </a:lnTo>
                    <a:lnTo>
                      <a:pt x="83" y="13"/>
                    </a:lnTo>
                    <a:lnTo>
                      <a:pt x="83" y="22"/>
                    </a:lnTo>
                    <a:lnTo>
                      <a:pt x="89" y="16"/>
                    </a:lnTo>
                    <a:lnTo>
                      <a:pt x="85" y="12"/>
                    </a:lnTo>
                    <a:lnTo>
                      <a:pt x="77" y="12"/>
                    </a:lnTo>
                    <a:lnTo>
                      <a:pt x="77" y="21"/>
                    </a:lnTo>
                    <a:lnTo>
                      <a:pt x="83" y="15"/>
                    </a:lnTo>
                    <a:lnTo>
                      <a:pt x="79" y="10"/>
                    </a:lnTo>
                    <a:lnTo>
                      <a:pt x="70" y="10"/>
                    </a:lnTo>
                    <a:lnTo>
                      <a:pt x="70" y="19"/>
                    </a:lnTo>
                    <a:lnTo>
                      <a:pt x="79" y="19"/>
                    </a:lnTo>
                    <a:lnTo>
                      <a:pt x="79" y="9"/>
                    </a:lnTo>
                    <a:lnTo>
                      <a:pt x="63" y="9"/>
                    </a:lnTo>
                    <a:lnTo>
                      <a:pt x="63" y="18"/>
                    </a:lnTo>
                    <a:lnTo>
                      <a:pt x="69" y="12"/>
                    </a:lnTo>
                    <a:lnTo>
                      <a:pt x="64" y="8"/>
                    </a:lnTo>
                    <a:lnTo>
                      <a:pt x="54" y="8"/>
                    </a:lnTo>
                    <a:lnTo>
                      <a:pt x="54" y="16"/>
                    </a:lnTo>
                    <a:lnTo>
                      <a:pt x="63" y="16"/>
                    </a:lnTo>
                    <a:lnTo>
                      <a:pt x="63" y="6"/>
                    </a:lnTo>
                    <a:lnTo>
                      <a:pt x="47" y="6"/>
                    </a:lnTo>
                    <a:lnTo>
                      <a:pt x="47" y="15"/>
                    </a:lnTo>
                    <a:lnTo>
                      <a:pt x="53" y="9"/>
                    </a:lnTo>
                    <a:lnTo>
                      <a:pt x="48" y="5"/>
                    </a:lnTo>
                    <a:lnTo>
                      <a:pt x="38" y="5"/>
                    </a:lnTo>
                    <a:lnTo>
                      <a:pt x="38" y="13"/>
                    </a:lnTo>
                    <a:lnTo>
                      <a:pt x="44" y="8"/>
                    </a:lnTo>
                    <a:lnTo>
                      <a:pt x="39" y="3"/>
                    </a:lnTo>
                    <a:lnTo>
                      <a:pt x="26" y="3"/>
                    </a:lnTo>
                    <a:lnTo>
                      <a:pt x="26" y="12"/>
                    </a:lnTo>
                    <a:lnTo>
                      <a:pt x="35" y="12"/>
                    </a:lnTo>
                    <a:lnTo>
                      <a:pt x="35" y="2"/>
                    </a:lnTo>
                    <a:lnTo>
                      <a:pt x="7" y="2"/>
                    </a:lnTo>
                    <a:lnTo>
                      <a:pt x="7" y="10"/>
                    </a:lnTo>
                    <a:lnTo>
                      <a:pt x="13" y="5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40" name="Freeform 2996"/>
              <p:cNvSpPr>
                <a:spLocks/>
              </p:cNvSpPr>
              <p:nvPr/>
            </p:nvSpPr>
            <p:spPr bwMode="auto">
              <a:xfrm>
                <a:off x="2733" y="2856"/>
                <a:ext cx="126" cy="63"/>
              </a:xfrm>
              <a:custGeom>
                <a:avLst/>
                <a:gdLst>
                  <a:gd name="T0" fmla="*/ 10 w 126"/>
                  <a:gd name="T1" fmla="*/ 18 h 63"/>
                  <a:gd name="T2" fmla="*/ 14 w 126"/>
                  <a:gd name="T3" fmla="*/ 19 h 63"/>
                  <a:gd name="T4" fmla="*/ 20 w 126"/>
                  <a:gd name="T5" fmla="*/ 21 h 63"/>
                  <a:gd name="T6" fmla="*/ 23 w 126"/>
                  <a:gd name="T7" fmla="*/ 22 h 63"/>
                  <a:gd name="T8" fmla="*/ 30 w 126"/>
                  <a:gd name="T9" fmla="*/ 23 h 63"/>
                  <a:gd name="T10" fmla="*/ 35 w 126"/>
                  <a:gd name="T11" fmla="*/ 25 h 63"/>
                  <a:gd name="T12" fmla="*/ 38 w 126"/>
                  <a:gd name="T13" fmla="*/ 26 h 63"/>
                  <a:gd name="T14" fmla="*/ 45 w 126"/>
                  <a:gd name="T15" fmla="*/ 28 h 63"/>
                  <a:gd name="T16" fmla="*/ 48 w 126"/>
                  <a:gd name="T17" fmla="*/ 29 h 63"/>
                  <a:gd name="T18" fmla="*/ 51 w 126"/>
                  <a:gd name="T19" fmla="*/ 31 h 63"/>
                  <a:gd name="T20" fmla="*/ 55 w 126"/>
                  <a:gd name="T21" fmla="*/ 32 h 63"/>
                  <a:gd name="T22" fmla="*/ 58 w 126"/>
                  <a:gd name="T23" fmla="*/ 34 h 63"/>
                  <a:gd name="T24" fmla="*/ 62 w 126"/>
                  <a:gd name="T25" fmla="*/ 35 h 63"/>
                  <a:gd name="T26" fmla="*/ 65 w 126"/>
                  <a:gd name="T27" fmla="*/ 37 h 63"/>
                  <a:gd name="T28" fmla="*/ 67 w 126"/>
                  <a:gd name="T29" fmla="*/ 39 h 63"/>
                  <a:gd name="T30" fmla="*/ 74 w 126"/>
                  <a:gd name="T31" fmla="*/ 41 h 63"/>
                  <a:gd name="T32" fmla="*/ 75 w 126"/>
                  <a:gd name="T33" fmla="*/ 41 h 63"/>
                  <a:gd name="T34" fmla="*/ 74 w 126"/>
                  <a:gd name="T35" fmla="*/ 35 h 63"/>
                  <a:gd name="T36" fmla="*/ 81 w 126"/>
                  <a:gd name="T37" fmla="*/ 44 h 63"/>
                  <a:gd name="T38" fmla="*/ 94 w 126"/>
                  <a:gd name="T39" fmla="*/ 41 h 63"/>
                  <a:gd name="T40" fmla="*/ 99 w 126"/>
                  <a:gd name="T41" fmla="*/ 42 h 63"/>
                  <a:gd name="T42" fmla="*/ 103 w 126"/>
                  <a:gd name="T43" fmla="*/ 45 h 63"/>
                  <a:gd name="T44" fmla="*/ 107 w 126"/>
                  <a:gd name="T45" fmla="*/ 48 h 63"/>
                  <a:gd name="T46" fmla="*/ 110 w 126"/>
                  <a:gd name="T47" fmla="*/ 50 h 63"/>
                  <a:gd name="T48" fmla="*/ 116 w 126"/>
                  <a:gd name="T49" fmla="*/ 51 h 63"/>
                  <a:gd name="T50" fmla="*/ 119 w 126"/>
                  <a:gd name="T51" fmla="*/ 53 h 63"/>
                  <a:gd name="T52" fmla="*/ 122 w 126"/>
                  <a:gd name="T53" fmla="*/ 45 h 63"/>
                  <a:gd name="T54" fmla="*/ 125 w 126"/>
                  <a:gd name="T55" fmla="*/ 53 h 63"/>
                  <a:gd name="T56" fmla="*/ 118 w 126"/>
                  <a:gd name="T57" fmla="*/ 45 h 63"/>
                  <a:gd name="T58" fmla="*/ 115 w 126"/>
                  <a:gd name="T59" fmla="*/ 44 h 63"/>
                  <a:gd name="T60" fmla="*/ 112 w 126"/>
                  <a:gd name="T61" fmla="*/ 42 h 63"/>
                  <a:gd name="T62" fmla="*/ 106 w 126"/>
                  <a:gd name="T63" fmla="*/ 38 h 63"/>
                  <a:gd name="T64" fmla="*/ 103 w 126"/>
                  <a:gd name="T65" fmla="*/ 42 h 63"/>
                  <a:gd name="T66" fmla="*/ 97 w 126"/>
                  <a:gd name="T67" fmla="*/ 34 h 63"/>
                  <a:gd name="T68" fmla="*/ 89 w 126"/>
                  <a:gd name="T69" fmla="*/ 28 h 63"/>
                  <a:gd name="T70" fmla="*/ 91 w 126"/>
                  <a:gd name="T71" fmla="*/ 26 h 63"/>
                  <a:gd name="T72" fmla="*/ 83 w 126"/>
                  <a:gd name="T73" fmla="*/ 25 h 63"/>
                  <a:gd name="T74" fmla="*/ 80 w 126"/>
                  <a:gd name="T75" fmla="*/ 23 h 63"/>
                  <a:gd name="T76" fmla="*/ 75 w 126"/>
                  <a:gd name="T77" fmla="*/ 23 h 63"/>
                  <a:gd name="T78" fmla="*/ 64 w 126"/>
                  <a:gd name="T79" fmla="*/ 28 h 63"/>
                  <a:gd name="T80" fmla="*/ 61 w 126"/>
                  <a:gd name="T81" fmla="*/ 26 h 63"/>
                  <a:gd name="T82" fmla="*/ 57 w 126"/>
                  <a:gd name="T83" fmla="*/ 16 h 63"/>
                  <a:gd name="T84" fmla="*/ 54 w 126"/>
                  <a:gd name="T85" fmla="*/ 15 h 63"/>
                  <a:gd name="T86" fmla="*/ 54 w 126"/>
                  <a:gd name="T87" fmla="*/ 13 h 63"/>
                  <a:gd name="T88" fmla="*/ 51 w 126"/>
                  <a:gd name="T89" fmla="*/ 12 h 63"/>
                  <a:gd name="T90" fmla="*/ 54 w 126"/>
                  <a:gd name="T91" fmla="*/ 10 h 63"/>
                  <a:gd name="T92" fmla="*/ 41 w 126"/>
                  <a:gd name="T93" fmla="*/ 9 h 63"/>
                  <a:gd name="T94" fmla="*/ 38 w 126"/>
                  <a:gd name="T95" fmla="*/ 7 h 63"/>
                  <a:gd name="T96" fmla="*/ 39 w 126"/>
                  <a:gd name="T97" fmla="*/ 6 h 63"/>
                  <a:gd name="T98" fmla="*/ 27 w 126"/>
                  <a:gd name="T99" fmla="*/ 6 h 63"/>
                  <a:gd name="T100" fmla="*/ 27 w 126"/>
                  <a:gd name="T101" fmla="*/ 7 h 63"/>
                  <a:gd name="T102" fmla="*/ 22 w 126"/>
                  <a:gd name="T103" fmla="*/ 6 h 63"/>
                  <a:gd name="T104" fmla="*/ 19 w 126"/>
                  <a:gd name="T105" fmla="*/ 10 h 63"/>
                  <a:gd name="T106" fmla="*/ 11 w 126"/>
                  <a:gd name="T107" fmla="*/ 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6" h="63">
                    <a:moveTo>
                      <a:pt x="10" y="2"/>
                    </a:moveTo>
                    <a:lnTo>
                      <a:pt x="0" y="15"/>
                    </a:lnTo>
                    <a:lnTo>
                      <a:pt x="3" y="18"/>
                    </a:lnTo>
                    <a:lnTo>
                      <a:pt x="10" y="18"/>
                    </a:lnTo>
                    <a:lnTo>
                      <a:pt x="10" y="9"/>
                    </a:lnTo>
                    <a:lnTo>
                      <a:pt x="1" y="9"/>
                    </a:lnTo>
                    <a:lnTo>
                      <a:pt x="1" y="19"/>
                    </a:lnTo>
                    <a:lnTo>
                      <a:pt x="14" y="19"/>
                    </a:lnTo>
                    <a:lnTo>
                      <a:pt x="14" y="10"/>
                    </a:lnTo>
                    <a:lnTo>
                      <a:pt x="10" y="18"/>
                    </a:lnTo>
                    <a:lnTo>
                      <a:pt x="13" y="21"/>
                    </a:lnTo>
                    <a:lnTo>
                      <a:pt x="20" y="21"/>
                    </a:lnTo>
                    <a:lnTo>
                      <a:pt x="20" y="12"/>
                    </a:lnTo>
                    <a:lnTo>
                      <a:pt x="16" y="19"/>
                    </a:lnTo>
                    <a:lnTo>
                      <a:pt x="19" y="22"/>
                    </a:lnTo>
                    <a:lnTo>
                      <a:pt x="23" y="22"/>
                    </a:lnTo>
                    <a:lnTo>
                      <a:pt x="23" y="13"/>
                    </a:lnTo>
                    <a:lnTo>
                      <a:pt x="20" y="22"/>
                    </a:lnTo>
                    <a:lnTo>
                      <a:pt x="23" y="23"/>
                    </a:lnTo>
                    <a:lnTo>
                      <a:pt x="30" y="23"/>
                    </a:lnTo>
                    <a:lnTo>
                      <a:pt x="30" y="15"/>
                    </a:lnTo>
                    <a:lnTo>
                      <a:pt x="22" y="15"/>
                    </a:lnTo>
                    <a:lnTo>
                      <a:pt x="22" y="25"/>
                    </a:lnTo>
                    <a:lnTo>
                      <a:pt x="35" y="25"/>
                    </a:lnTo>
                    <a:lnTo>
                      <a:pt x="35" y="16"/>
                    </a:lnTo>
                    <a:lnTo>
                      <a:pt x="30" y="23"/>
                    </a:lnTo>
                    <a:lnTo>
                      <a:pt x="33" y="26"/>
                    </a:lnTo>
                    <a:lnTo>
                      <a:pt x="38" y="26"/>
                    </a:lnTo>
                    <a:lnTo>
                      <a:pt x="38" y="18"/>
                    </a:lnTo>
                    <a:lnTo>
                      <a:pt x="33" y="25"/>
                    </a:lnTo>
                    <a:lnTo>
                      <a:pt x="36" y="28"/>
                    </a:lnTo>
                    <a:lnTo>
                      <a:pt x="45" y="28"/>
                    </a:lnTo>
                    <a:lnTo>
                      <a:pt x="45" y="19"/>
                    </a:lnTo>
                    <a:lnTo>
                      <a:pt x="36" y="19"/>
                    </a:lnTo>
                    <a:lnTo>
                      <a:pt x="36" y="29"/>
                    </a:lnTo>
                    <a:lnTo>
                      <a:pt x="48" y="29"/>
                    </a:lnTo>
                    <a:lnTo>
                      <a:pt x="48" y="21"/>
                    </a:lnTo>
                    <a:lnTo>
                      <a:pt x="43" y="28"/>
                    </a:lnTo>
                    <a:lnTo>
                      <a:pt x="46" y="31"/>
                    </a:lnTo>
                    <a:lnTo>
                      <a:pt x="51" y="31"/>
                    </a:lnTo>
                    <a:lnTo>
                      <a:pt x="51" y="22"/>
                    </a:lnTo>
                    <a:lnTo>
                      <a:pt x="48" y="31"/>
                    </a:lnTo>
                    <a:lnTo>
                      <a:pt x="51" y="32"/>
                    </a:lnTo>
                    <a:lnTo>
                      <a:pt x="55" y="32"/>
                    </a:lnTo>
                    <a:lnTo>
                      <a:pt x="55" y="23"/>
                    </a:lnTo>
                    <a:lnTo>
                      <a:pt x="51" y="31"/>
                    </a:lnTo>
                    <a:lnTo>
                      <a:pt x="54" y="34"/>
                    </a:lnTo>
                    <a:lnTo>
                      <a:pt x="58" y="34"/>
                    </a:lnTo>
                    <a:lnTo>
                      <a:pt x="58" y="25"/>
                    </a:lnTo>
                    <a:lnTo>
                      <a:pt x="55" y="34"/>
                    </a:lnTo>
                    <a:lnTo>
                      <a:pt x="58" y="35"/>
                    </a:lnTo>
                    <a:lnTo>
                      <a:pt x="62" y="35"/>
                    </a:lnTo>
                    <a:lnTo>
                      <a:pt x="62" y="26"/>
                    </a:lnTo>
                    <a:lnTo>
                      <a:pt x="58" y="34"/>
                    </a:lnTo>
                    <a:lnTo>
                      <a:pt x="61" y="37"/>
                    </a:lnTo>
                    <a:lnTo>
                      <a:pt x="65" y="37"/>
                    </a:lnTo>
                    <a:lnTo>
                      <a:pt x="65" y="28"/>
                    </a:lnTo>
                    <a:lnTo>
                      <a:pt x="61" y="35"/>
                    </a:lnTo>
                    <a:lnTo>
                      <a:pt x="65" y="38"/>
                    </a:lnTo>
                    <a:lnTo>
                      <a:pt x="67" y="39"/>
                    </a:lnTo>
                    <a:lnTo>
                      <a:pt x="74" y="39"/>
                    </a:lnTo>
                    <a:lnTo>
                      <a:pt x="74" y="31"/>
                    </a:lnTo>
                    <a:lnTo>
                      <a:pt x="70" y="38"/>
                    </a:lnTo>
                    <a:lnTo>
                      <a:pt x="74" y="41"/>
                    </a:lnTo>
                    <a:lnTo>
                      <a:pt x="75" y="42"/>
                    </a:lnTo>
                    <a:lnTo>
                      <a:pt x="80" y="42"/>
                    </a:lnTo>
                    <a:lnTo>
                      <a:pt x="80" y="34"/>
                    </a:lnTo>
                    <a:lnTo>
                      <a:pt x="75" y="41"/>
                    </a:lnTo>
                    <a:lnTo>
                      <a:pt x="78" y="44"/>
                    </a:lnTo>
                    <a:lnTo>
                      <a:pt x="83" y="44"/>
                    </a:lnTo>
                    <a:lnTo>
                      <a:pt x="83" y="35"/>
                    </a:lnTo>
                    <a:lnTo>
                      <a:pt x="74" y="35"/>
                    </a:lnTo>
                    <a:lnTo>
                      <a:pt x="74" y="45"/>
                    </a:lnTo>
                    <a:lnTo>
                      <a:pt x="86" y="45"/>
                    </a:lnTo>
                    <a:lnTo>
                      <a:pt x="86" y="37"/>
                    </a:lnTo>
                    <a:lnTo>
                      <a:pt x="81" y="44"/>
                    </a:lnTo>
                    <a:lnTo>
                      <a:pt x="84" y="47"/>
                    </a:lnTo>
                    <a:lnTo>
                      <a:pt x="90" y="50"/>
                    </a:lnTo>
                    <a:lnTo>
                      <a:pt x="94" y="50"/>
                    </a:lnTo>
                    <a:lnTo>
                      <a:pt x="94" y="41"/>
                    </a:lnTo>
                    <a:lnTo>
                      <a:pt x="86" y="41"/>
                    </a:lnTo>
                    <a:lnTo>
                      <a:pt x="86" y="51"/>
                    </a:lnTo>
                    <a:lnTo>
                      <a:pt x="99" y="51"/>
                    </a:lnTo>
                    <a:lnTo>
                      <a:pt x="99" y="42"/>
                    </a:lnTo>
                    <a:lnTo>
                      <a:pt x="94" y="50"/>
                    </a:lnTo>
                    <a:lnTo>
                      <a:pt x="97" y="53"/>
                    </a:lnTo>
                    <a:lnTo>
                      <a:pt x="100" y="54"/>
                    </a:lnTo>
                    <a:lnTo>
                      <a:pt x="103" y="45"/>
                    </a:lnTo>
                    <a:lnTo>
                      <a:pt x="99" y="53"/>
                    </a:lnTo>
                    <a:lnTo>
                      <a:pt x="103" y="57"/>
                    </a:lnTo>
                    <a:lnTo>
                      <a:pt x="107" y="57"/>
                    </a:lnTo>
                    <a:lnTo>
                      <a:pt x="107" y="48"/>
                    </a:lnTo>
                    <a:lnTo>
                      <a:pt x="103" y="55"/>
                    </a:lnTo>
                    <a:lnTo>
                      <a:pt x="106" y="58"/>
                    </a:lnTo>
                    <a:lnTo>
                      <a:pt x="110" y="58"/>
                    </a:lnTo>
                    <a:lnTo>
                      <a:pt x="110" y="50"/>
                    </a:lnTo>
                    <a:lnTo>
                      <a:pt x="106" y="57"/>
                    </a:lnTo>
                    <a:lnTo>
                      <a:pt x="109" y="60"/>
                    </a:lnTo>
                    <a:lnTo>
                      <a:pt x="116" y="60"/>
                    </a:lnTo>
                    <a:lnTo>
                      <a:pt x="116" y="51"/>
                    </a:lnTo>
                    <a:lnTo>
                      <a:pt x="107" y="51"/>
                    </a:lnTo>
                    <a:lnTo>
                      <a:pt x="107" y="61"/>
                    </a:lnTo>
                    <a:lnTo>
                      <a:pt x="119" y="61"/>
                    </a:lnTo>
                    <a:lnTo>
                      <a:pt x="119" y="53"/>
                    </a:lnTo>
                    <a:lnTo>
                      <a:pt x="116" y="61"/>
                    </a:lnTo>
                    <a:lnTo>
                      <a:pt x="121" y="63"/>
                    </a:lnTo>
                    <a:lnTo>
                      <a:pt x="126" y="47"/>
                    </a:lnTo>
                    <a:lnTo>
                      <a:pt x="122" y="45"/>
                    </a:lnTo>
                    <a:lnTo>
                      <a:pt x="121" y="44"/>
                    </a:lnTo>
                    <a:lnTo>
                      <a:pt x="116" y="44"/>
                    </a:lnTo>
                    <a:lnTo>
                      <a:pt x="116" y="53"/>
                    </a:lnTo>
                    <a:lnTo>
                      <a:pt x="125" y="53"/>
                    </a:lnTo>
                    <a:lnTo>
                      <a:pt x="125" y="42"/>
                    </a:lnTo>
                    <a:lnTo>
                      <a:pt x="112" y="42"/>
                    </a:lnTo>
                    <a:lnTo>
                      <a:pt x="112" y="51"/>
                    </a:lnTo>
                    <a:lnTo>
                      <a:pt x="118" y="45"/>
                    </a:lnTo>
                    <a:lnTo>
                      <a:pt x="113" y="41"/>
                    </a:lnTo>
                    <a:lnTo>
                      <a:pt x="109" y="41"/>
                    </a:lnTo>
                    <a:lnTo>
                      <a:pt x="109" y="50"/>
                    </a:lnTo>
                    <a:lnTo>
                      <a:pt x="115" y="44"/>
                    </a:lnTo>
                    <a:lnTo>
                      <a:pt x="110" y="39"/>
                    </a:lnTo>
                    <a:lnTo>
                      <a:pt x="106" y="39"/>
                    </a:lnTo>
                    <a:lnTo>
                      <a:pt x="106" y="48"/>
                    </a:lnTo>
                    <a:lnTo>
                      <a:pt x="112" y="42"/>
                    </a:lnTo>
                    <a:lnTo>
                      <a:pt x="107" y="38"/>
                    </a:lnTo>
                    <a:lnTo>
                      <a:pt x="105" y="37"/>
                    </a:lnTo>
                    <a:lnTo>
                      <a:pt x="100" y="44"/>
                    </a:lnTo>
                    <a:lnTo>
                      <a:pt x="106" y="38"/>
                    </a:lnTo>
                    <a:lnTo>
                      <a:pt x="102" y="34"/>
                    </a:lnTo>
                    <a:lnTo>
                      <a:pt x="94" y="34"/>
                    </a:lnTo>
                    <a:lnTo>
                      <a:pt x="94" y="42"/>
                    </a:lnTo>
                    <a:lnTo>
                      <a:pt x="103" y="42"/>
                    </a:lnTo>
                    <a:lnTo>
                      <a:pt x="103" y="32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97" y="34"/>
                    </a:lnTo>
                    <a:lnTo>
                      <a:pt x="91" y="31"/>
                    </a:lnTo>
                    <a:lnTo>
                      <a:pt x="87" y="38"/>
                    </a:lnTo>
                    <a:lnTo>
                      <a:pt x="93" y="32"/>
                    </a:lnTo>
                    <a:lnTo>
                      <a:pt x="89" y="28"/>
                    </a:lnTo>
                    <a:lnTo>
                      <a:pt x="83" y="28"/>
                    </a:lnTo>
                    <a:lnTo>
                      <a:pt x="83" y="37"/>
                    </a:lnTo>
                    <a:lnTo>
                      <a:pt x="91" y="37"/>
                    </a:lnTo>
                    <a:lnTo>
                      <a:pt x="91" y="26"/>
                    </a:lnTo>
                    <a:lnTo>
                      <a:pt x="81" y="26"/>
                    </a:lnTo>
                    <a:lnTo>
                      <a:pt x="81" y="35"/>
                    </a:lnTo>
                    <a:lnTo>
                      <a:pt x="87" y="29"/>
                    </a:lnTo>
                    <a:lnTo>
                      <a:pt x="83" y="25"/>
                    </a:lnTo>
                    <a:lnTo>
                      <a:pt x="78" y="25"/>
                    </a:lnTo>
                    <a:lnTo>
                      <a:pt x="78" y="34"/>
                    </a:lnTo>
                    <a:lnTo>
                      <a:pt x="84" y="26"/>
                    </a:lnTo>
                    <a:lnTo>
                      <a:pt x="80" y="23"/>
                    </a:lnTo>
                    <a:lnTo>
                      <a:pt x="77" y="22"/>
                    </a:lnTo>
                    <a:lnTo>
                      <a:pt x="70" y="22"/>
                    </a:lnTo>
                    <a:lnTo>
                      <a:pt x="70" y="31"/>
                    </a:lnTo>
                    <a:lnTo>
                      <a:pt x="75" y="23"/>
                    </a:lnTo>
                    <a:lnTo>
                      <a:pt x="71" y="21"/>
                    </a:lnTo>
                    <a:lnTo>
                      <a:pt x="68" y="19"/>
                    </a:lnTo>
                    <a:lnTo>
                      <a:pt x="64" y="19"/>
                    </a:lnTo>
                    <a:lnTo>
                      <a:pt x="64" y="28"/>
                    </a:lnTo>
                    <a:lnTo>
                      <a:pt x="70" y="22"/>
                    </a:lnTo>
                    <a:lnTo>
                      <a:pt x="65" y="18"/>
                    </a:lnTo>
                    <a:lnTo>
                      <a:pt x="61" y="18"/>
                    </a:lnTo>
                    <a:lnTo>
                      <a:pt x="61" y="26"/>
                    </a:lnTo>
                    <a:lnTo>
                      <a:pt x="65" y="19"/>
                    </a:lnTo>
                    <a:lnTo>
                      <a:pt x="62" y="18"/>
                    </a:lnTo>
                    <a:lnTo>
                      <a:pt x="61" y="16"/>
                    </a:lnTo>
                    <a:lnTo>
                      <a:pt x="57" y="16"/>
                    </a:lnTo>
                    <a:lnTo>
                      <a:pt x="57" y="25"/>
                    </a:lnTo>
                    <a:lnTo>
                      <a:pt x="62" y="19"/>
                    </a:lnTo>
                    <a:lnTo>
                      <a:pt x="58" y="15"/>
                    </a:lnTo>
                    <a:lnTo>
                      <a:pt x="54" y="15"/>
                    </a:lnTo>
                    <a:lnTo>
                      <a:pt x="54" y="23"/>
                    </a:lnTo>
                    <a:lnTo>
                      <a:pt x="58" y="16"/>
                    </a:lnTo>
                    <a:lnTo>
                      <a:pt x="55" y="15"/>
                    </a:lnTo>
                    <a:lnTo>
                      <a:pt x="54" y="13"/>
                    </a:lnTo>
                    <a:lnTo>
                      <a:pt x="49" y="13"/>
                    </a:lnTo>
                    <a:lnTo>
                      <a:pt x="49" y="22"/>
                    </a:lnTo>
                    <a:lnTo>
                      <a:pt x="55" y="16"/>
                    </a:lnTo>
                    <a:lnTo>
                      <a:pt x="51" y="12"/>
                    </a:lnTo>
                    <a:lnTo>
                      <a:pt x="45" y="12"/>
                    </a:lnTo>
                    <a:lnTo>
                      <a:pt x="45" y="21"/>
                    </a:lnTo>
                    <a:lnTo>
                      <a:pt x="54" y="21"/>
                    </a:lnTo>
                    <a:lnTo>
                      <a:pt x="54" y="10"/>
                    </a:lnTo>
                    <a:lnTo>
                      <a:pt x="39" y="10"/>
                    </a:lnTo>
                    <a:lnTo>
                      <a:pt x="39" y="19"/>
                    </a:lnTo>
                    <a:lnTo>
                      <a:pt x="45" y="13"/>
                    </a:lnTo>
                    <a:lnTo>
                      <a:pt x="41" y="9"/>
                    </a:lnTo>
                    <a:lnTo>
                      <a:pt x="36" y="9"/>
                    </a:lnTo>
                    <a:lnTo>
                      <a:pt x="36" y="18"/>
                    </a:lnTo>
                    <a:lnTo>
                      <a:pt x="42" y="12"/>
                    </a:lnTo>
                    <a:lnTo>
                      <a:pt x="38" y="7"/>
                    </a:lnTo>
                    <a:lnTo>
                      <a:pt x="30" y="7"/>
                    </a:lnTo>
                    <a:lnTo>
                      <a:pt x="30" y="16"/>
                    </a:lnTo>
                    <a:lnTo>
                      <a:pt x="39" y="16"/>
                    </a:lnTo>
                    <a:lnTo>
                      <a:pt x="39" y="6"/>
                    </a:lnTo>
                    <a:lnTo>
                      <a:pt x="26" y="6"/>
                    </a:lnTo>
                    <a:lnTo>
                      <a:pt x="26" y="15"/>
                    </a:lnTo>
                    <a:lnTo>
                      <a:pt x="30" y="7"/>
                    </a:lnTo>
                    <a:lnTo>
                      <a:pt x="27" y="6"/>
                    </a:lnTo>
                    <a:lnTo>
                      <a:pt x="26" y="5"/>
                    </a:lnTo>
                    <a:lnTo>
                      <a:pt x="22" y="5"/>
                    </a:lnTo>
                    <a:lnTo>
                      <a:pt x="22" y="13"/>
                    </a:lnTo>
                    <a:lnTo>
                      <a:pt x="27" y="7"/>
                    </a:lnTo>
                    <a:lnTo>
                      <a:pt x="23" y="3"/>
                    </a:lnTo>
                    <a:lnTo>
                      <a:pt x="16" y="3"/>
                    </a:lnTo>
                    <a:lnTo>
                      <a:pt x="16" y="12"/>
                    </a:lnTo>
                    <a:lnTo>
                      <a:pt x="22" y="6"/>
                    </a:lnTo>
                    <a:lnTo>
                      <a:pt x="17" y="2"/>
                    </a:lnTo>
                    <a:lnTo>
                      <a:pt x="10" y="2"/>
                    </a:lnTo>
                    <a:lnTo>
                      <a:pt x="10" y="10"/>
                    </a:lnTo>
                    <a:lnTo>
                      <a:pt x="19" y="10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6" y="9"/>
                    </a:lnTo>
                    <a:lnTo>
                      <a:pt x="11" y="3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41" name="Freeform 2997"/>
              <p:cNvSpPr>
                <a:spLocks/>
              </p:cNvSpPr>
              <p:nvPr/>
            </p:nvSpPr>
            <p:spPr bwMode="auto">
              <a:xfrm>
                <a:off x="2854" y="2903"/>
                <a:ext cx="138" cy="68"/>
              </a:xfrm>
              <a:custGeom>
                <a:avLst/>
                <a:gdLst>
                  <a:gd name="T0" fmla="*/ 11 w 138"/>
                  <a:gd name="T1" fmla="*/ 8 h 68"/>
                  <a:gd name="T2" fmla="*/ 7 w 138"/>
                  <a:gd name="T3" fmla="*/ 10 h 68"/>
                  <a:gd name="T4" fmla="*/ 18 w 138"/>
                  <a:gd name="T5" fmla="*/ 22 h 68"/>
                  <a:gd name="T6" fmla="*/ 26 w 138"/>
                  <a:gd name="T7" fmla="*/ 23 h 68"/>
                  <a:gd name="T8" fmla="*/ 30 w 138"/>
                  <a:gd name="T9" fmla="*/ 16 h 68"/>
                  <a:gd name="T10" fmla="*/ 30 w 138"/>
                  <a:gd name="T11" fmla="*/ 24 h 68"/>
                  <a:gd name="T12" fmla="*/ 37 w 138"/>
                  <a:gd name="T13" fmla="*/ 29 h 68"/>
                  <a:gd name="T14" fmla="*/ 42 w 138"/>
                  <a:gd name="T15" fmla="*/ 30 h 68"/>
                  <a:gd name="T16" fmla="*/ 50 w 138"/>
                  <a:gd name="T17" fmla="*/ 35 h 68"/>
                  <a:gd name="T18" fmla="*/ 59 w 138"/>
                  <a:gd name="T19" fmla="*/ 36 h 68"/>
                  <a:gd name="T20" fmla="*/ 58 w 138"/>
                  <a:gd name="T21" fmla="*/ 36 h 68"/>
                  <a:gd name="T22" fmla="*/ 65 w 138"/>
                  <a:gd name="T23" fmla="*/ 40 h 68"/>
                  <a:gd name="T24" fmla="*/ 72 w 138"/>
                  <a:gd name="T25" fmla="*/ 42 h 68"/>
                  <a:gd name="T26" fmla="*/ 77 w 138"/>
                  <a:gd name="T27" fmla="*/ 35 h 68"/>
                  <a:gd name="T28" fmla="*/ 74 w 138"/>
                  <a:gd name="T29" fmla="*/ 43 h 68"/>
                  <a:gd name="T30" fmla="*/ 80 w 138"/>
                  <a:gd name="T31" fmla="*/ 48 h 68"/>
                  <a:gd name="T32" fmla="*/ 90 w 138"/>
                  <a:gd name="T33" fmla="*/ 51 h 68"/>
                  <a:gd name="T34" fmla="*/ 93 w 138"/>
                  <a:gd name="T35" fmla="*/ 43 h 68"/>
                  <a:gd name="T36" fmla="*/ 101 w 138"/>
                  <a:gd name="T37" fmla="*/ 48 h 68"/>
                  <a:gd name="T38" fmla="*/ 100 w 138"/>
                  <a:gd name="T39" fmla="*/ 56 h 68"/>
                  <a:gd name="T40" fmla="*/ 107 w 138"/>
                  <a:gd name="T41" fmla="*/ 61 h 68"/>
                  <a:gd name="T42" fmla="*/ 114 w 138"/>
                  <a:gd name="T43" fmla="*/ 62 h 68"/>
                  <a:gd name="T44" fmla="*/ 117 w 138"/>
                  <a:gd name="T45" fmla="*/ 55 h 68"/>
                  <a:gd name="T46" fmla="*/ 117 w 138"/>
                  <a:gd name="T47" fmla="*/ 64 h 68"/>
                  <a:gd name="T48" fmla="*/ 126 w 138"/>
                  <a:gd name="T49" fmla="*/ 68 h 68"/>
                  <a:gd name="T50" fmla="*/ 138 w 138"/>
                  <a:gd name="T51" fmla="*/ 54 h 68"/>
                  <a:gd name="T52" fmla="*/ 123 w 138"/>
                  <a:gd name="T53" fmla="*/ 58 h 68"/>
                  <a:gd name="T54" fmla="*/ 125 w 138"/>
                  <a:gd name="T55" fmla="*/ 51 h 68"/>
                  <a:gd name="T56" fmla="*/ 117 w 138"/>
                  <a:gd name="T57" fmla="*/ 45 h 68"/>
                  <a:gd name="T58" fmla="*/ 110 w 138"/>
                  <a:gd name="T59" fmla="*/ 43 h 68"/>
                  <a:gd name="T60" fmla="*/ 106 w 138"/>
                  <a:gd name="T61" fmla="*/ 51 h 68"/>
                  <a:gd name="T62" fmla="*/ 109 w 138"/>
                  <a:gd name="T63" fmla="*/ 43 h 68"/>
                  <a:gd name="T64" fmla="*/ 100 w 138"/>
                  <a:gd name="T65" fmla="*/ 39 h 68"/>
                  <a:gd name="T66" fmla="*/ 91 w 138"/>
                  <a:gd name="T67" fmla="*/ 43 h 68"/>
                  <a:gd name="T68" fmla="*/ 96 w 138"/>
                  <a:gd name="T69" fmla="*/ 42 h 68"/>
                  <a:gd name="T70" fmla="*/ 88 w 138"/>
                  <a:gd name="T71" fmla="*/ 33 h 68"/>
                  <a:gd name="T72" fmla="*/ 81 w 138"/>
                  <a:gd name="T73" fmla="*/ 27 h 68"/>
                  <a:gd name="T74" fmla="*/ 75 w 138"/>
                  <a:gd name="T75" fmla="*/ 26 h 68"/>
                  <a:gd name="T76" fmla="*/ 71 w 138"/>
                  <a:gd name="T77" fmla="*/ 24 h 68"/>
                  <a:gd name="T78" fmla="*/ 68 w 138"/>
                  <a:gd name="T79" fmla="*/ 32 h 68"/>
                  <a:gd name="T80" fmla="*/ 64 w 138"/>
                  <a:gd name="T81" fmla="*/ 30 h 68"/>
                  <a:gd name="T82" fmla="*/ 58 w 138"/>
                  <a:gd name="T83" fmla="*/ 19 h 68"/>
                  <a:gd name="T84" fmla="*/ 53 w 138"/>
                  <a:gd name="T85" fmla="*/ 26 h 68"/>
                  <a:gd name="T86" fmla="*/ 55 w 138"/>
                  <a:gd name="T87" fmla="*/ 17 h 68"/>
                  <a:gd name="T88" fmla="*/ 40 w 138"/>
                  <a:gd name="T89" fmla="*/ 20 h 68"/>
                  <a:gd name="T90" fmla="*/ 36 w 138"/>
                  <a:gd name="T91" fmla="*/ 19 h 68"/>
                  <a:gd name="T92" fmla="*/ 37 w 138"/>
                  <a:gd name="T93" fmla="*/ 10 h 68"/>
                  <a:gd name="T94" fmla="*/ 33 w 138"/>
                  <a:gd name="T95" fmla="*/ 8 h 68"/>
                  <a:gd name="T96" fmla="*/ 30 w 138"/>
                  <a:gd name="T97" fmla="*/ 8 h 68"/>
                  <a:gd name="T98" fmla="*/ 23 w 138"/>
                  <a:gd name="T99" fmla="*/ 3 h 68"/>
                  <a:gd name="T100" fmla="*/ 11 w 138"/>
                  <a:gd name="T101" fmla="*/ 1 h 68"/>
                  <a:gd name="T102" fmla="*/ 5 w 138"/>
                  <a:gd name="T103" fmla="*/ 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68">
                    <a:moveTo>
                      <a:pt x="7" y="0"/>
                    </a:moveTo>
                    <a:lnTo>
                      <a:pt x="0" y="16"/>
                    </a:lnTo>
                    <a:lnTo>
                      <a:pt x="2" y="17"/>
                    </a:lnTo>
                    <a:lnTo>
                      <a:pt x="11" y="17"/>
                    </a:lnTo>
                    <a:lnTo>
                      <a:pt x="11" y="8"/>
                    </a:lnTo>
                    <a:lnTo>
                      <a:pt x="2" y="8"/>
                    </a:lnTo>
                    <a:lnTo>
                      <a:pt x="2" y="19"/>
                    </a:lnTo>
                    <a:lnTo>
                      <a:pt x="16" y="19"/>
                    </a:lnTo>
                    <a:lnTo>
                      <a:pt x="16" y="10"/>
                    </a:lnTo>
                    <a:lnTo>
                      <a:pt x="7" y="10"/>
                    </a:lnTo>
                    <a:lnTo>
                      <a:pt x="7" y="20"/>
                    </a:lnTo>
                    <a:lnTo>
                      <a:pt x="20" y="20"/>
                    </a:lnTo>
                    <a:lnTo>
                      <a:pt x="20" y="11"/>
                    </a:lnTo>
                    <a:lnTo>
                      <a:pt x="16" y="19"/>
                    </a:lnTo>
                    <a:lnTo>
                      <a:pt x="18" y="22"/>
                    </a:lnTo>
                    <a:lnTo>
                      <a:pt x="23" y="22"/>
                    </a:lnTo>
                    <a:lnTo>
                      <a:pt x="23" y="13"/>
                    </a:lnTo>
                    <a:lnTo>
                      <a:pt x="18" y="20"/>
                    </a:lnTo>
                    <a:lnTo>
                      <a:pt x="21" y="23"/>
                    </a:lnTo>
                    <a:lnTo>
                      <a:pt x="26" y="23"/>
                    </a:lnTo>
                    <a:lnTo>
                      <a:pt x="26" y="14"/>
                    </a:lnTo>
                    <a:lnTo>
                      <a:pt x="23" y="23"/>
                    </a:lnTo>
                    <a:lnTo>
                      <a:pt x="26" y="24"/>
                    </a:lnTo>
                    <a:lnTo>
                      <a:pt x="30" y="24"/>
                    </a:lnTo>
                    <a:lnTo>
                      <a:pt x="30" y="16"/>
                    </a:lnTo>
                    <a:lnTo>
                      <a:pt x="27" y="24"/>
                    </a:lnTo>
                    <a:lnTo>
                      <a:pt x="30" y="26"/>
                    </a:lnTo>
                    <a:lnTo>
                      <a:pt x="34" y="26"/>
                    </a:lnTo>
                    <a:lnTo>
                      <a:pt x="34" y="17"/>
                    </a:lnTo>
                    <a:lnTo>
                      <a:pt x="30" y="24"/>
                    </a:lnTo>
                    <a:lnTo>
                      <a:pt x="33" y="27"/>
                    </a:lnTo>
                    <a:lnTo>
                      <a:pt x="37" y="27"/>
                    </a:lnTo>
                    <a:lnTo>
                      <a:pt x="37" y="19"/>
                    </a:lnTo>
                    <a:lnTo>
                      <a:pt x="34" y="27"/>
                    </a:lnTo>
                    <a:lnTo>
                      <a:pt x="37" y="29"/>
                    </a:lnTo>
                    <a:lnTo>
                      <a:pt x="36" y="27"/>
                    </a:lnTo>
                    <a:lnTo>
                      <a:pt x="37" y="29"/>
                    </a:lnTo>
                    <a:lnTo>
                      <a:pt x="42" y="30"/>
                    </a:lnTo>
                    <a:lnTo>
                      <a:pt x="45" y="22"/>
                    </a:lnTo>
                    <a:lnTo>
                      <a:pt x="42" y="30"/>
                    </a:lnTo>
                    <a:lnTo>
                      <a:pt x="48" y="33"/>
                    </a:lnTo>
                    <a:lnTo>
                      <a:pt x="52" y="33"/>
                    </a:lnTo>
                    <a:lnTo>
                      <a:pt x="52" y="24"/>
                    </a:lnTo>
                    <a:lnTo>
                      <a:pt x="48" y="32"/>
                    </a:lnTo>
                    <a:lnTo>
                      <a:pt x="50" y="35"/>
                    </a:lnTo>
                    <a:lnTo>
                      <a:pt x="56" y="35"/>
                    </a:lnTo>
                    <a:lnTo>
                      <a:pt x="56" y="26"/>
                    </a:lnTo>
                    <a:lnTo>
                      <a:pt x="52" y="33"/>
                    </a:lnTo>
                    <a:lnTo>
                      <a:pt x="55" y="36"/>
                    </a:lnTo>
                    <a:lnTo>
                      <a:pt x="59" y="36"/>
                    </a:lnTo>
                    <a:lnTo>
                      <a:pt x="59" y="27"/>
                    </a:lnTo>
                    <a:lnTo>
                      <a:pt x="56" y="36"/>
                    </a:lnTo>
                    <a:lnTo>
                      <a:pt x="59" y="38"/>
                    </a:lnTo>
                    <a:lnTo>
                      <a:pt x="62" y="29"/>
                    </a:lnTo>
                    <a:lnTo>
                      <a:pt x="58" y="36"/>
                    </a:lnTo>
                    <a:lnTo>
                      <a:pt x="61" y="39"/>
                    </a:lnTo>
                    <a:lnTo>
                      <a:pt x="65" y="39"/>
                    </a:lnTo>
                    <a:lnTo>
                      <a:pt x="65" y="30"/>
                    </a:lnTo>
                    <a:lnTo>
                      <a:pt x="62" y="39"/>
                    </a:lnTo>
                    <a:lnTo>
                      <a:pt x="65" y="40"/>
                    </a:lnTo>
                    <a:lnTo>
                      <a:pt x="69" y="40"/>
                    </a:lnTo>
                    <a:lnTo>
                      <a:pt x="69" y="32"/>
                    </a:lnTo>
                    <a:lnTo>
                      <a:pt x="65" y="39"/>
                    </a:lnTo>
                    <a:lnTo>
                      <a:pt x="68" y="42"/>
                    </a:lnTo>
                    <a:lnTo>
                      <a:pt x="72" y="42"/>
                    </a:lnTo>
                    <a:lnTo>
                      <a:pt x="72" y="33"/>
                    </a:lnTo>
                    <a:lnTo>
                      <a:pt x="69" y="42"/>
                    </a:lnTo>
                    <a:lnTo>
                      <a:pt x="72" y="43"/>
                    </a:lnTo>
                    <a:lnTo>
                      <a:pt x="77" y="43"/>
                    </a:lnTo>
                    <a:lnTo>
                      <a:pt x="77" y="35"/>
                    </a:lnTo>
                    <a:lnTo>
                      <a:pt x="68" y="35"/>
                    </a:lnTo>
                    <a:lnTo>
                      <a:pt x="68" y="45"/>
                    </a:lnTo>
                    <a:lnTo>
                      <a:pt x="78" y="45"/>
                    </a:lnTo>
                    <a:lnTo>
                      <a:pt x="78" y="36"/>
                    </a:lnTo>
                    <a:lnTo>
                      <a:pt x="74" y="43"/>
                    </a:lnTo>
                    <a:lnTo>
                      <a:pt x="77" y="46"/>
                    </a:lnTo>
                    <a:lnTo>
                      <a:pt x="81" y="46"/>
                    </a:lnTo>
                    <a:lnTo>
                      <a:pt x="81" y="38"/>
                    </a:lnTo>
                    <a:lnTo>
                      <a:pt x="77" y="45"/>
                    </a:lnTo>
                    <a:lnTo>
                      <a:pt x="80" y="48"/>
                    </a:lnTo>
                    <a:lnTo>
                      <a:pt x="84" y="49"/>
                    </a:lnTo>
                    <a:lnTo>
                      <a:pt x="87" y="40"/>
                    </a:lnTo>
                    <a:lnTo>
                      <a:pt x="78" y="40"/>
                    </a:lnTo>
                    <a:lnTo>
                      <a:pt x="78" y="51"/>
                    </a:lnTo>
                    <a:lnTo>
                      <a:pt x="90" y="51"/>
                    </a:lnTo>
                    <a:lnTo>
                      <a:pt x="90" y="42"/>
                    </a:lnTo>
                    <a:lnTo>
                      <a:pt x="85" y="49"/>
                    </a:lnTo>
                    <a:lnTo>
                      <a:pt x="88" y="52"/>
                    </a:lnTo>
                    <a:lnTo>
                      <a:pt x="93" y="52"/>
                    </a:lnTo>
                    <a:lnTo>
                      <a:pt x="93" y="43"/>
                    </a:lnTo>
                    <a:lnTo>
                      <a:pt x="88" y="51"/>
                    </a:lnTo>
                    <a:lnTo>
                      <a:pt x="93" y="55"/>
                    </a:lnTo>
                    <a:lnTo>
                      <a:pt x="96" y="56"/>
                    </a:lnTo>
                    <a:lnTo>
                      <a:pt x="101" y="56"/>
                    </a:lnTo>
                    <a:lnTo>
                      <a:pt x="101" y="48"/>
                    </a:lnTo>
                    <a:lnTo>
                      <a:pt x="97" y="55"/>
                    </a:lnTo>
                    <a:lnTo>
                      <a:pt x="100" y="58"/>
                    </a:lnTo>
                    <a:lnTo>
                      <a:pt x="104" y="58"/>
                    </a:lnTo>
                    <a:lnTo>
                      <a:pt x="104" y="49"/>
                    </a:lnTo>
                    <a:lnTo>
                      <a:pt x="100" y="56"/>
                    </a:lnTo>
                    <a:lnTo>
                      <a:pt x="103" y="59"/>
                    </a:lnTo>
                    <a:lnTo>
                      <a:pt x="109" y="59"/>
                    </a:lnTo>
                    <a:lnTo>
                      <a:pt x="109" y="51"/>
                    </a:lnTo>
                    <a:lnTo>
                      <a:pt x="104" y="58"/>
                    </a:lnTo>
                    <a:lnTo>
                      <a:pt x="107" y="61"/>
                    </a:lnTo>
                    <a:lnTo>
                      <a:pt x="112" y="61"/>
                    </a:lnTo>
                    <a:lnTo>
                      <a:pt x="112" y="52"/>
                    </a:lnTo>
                    <a:lnTo>
                      <a:pt x="107" y="59"/>
                    </a:lnTo>
                    <a:lnTo>
                      <a:pt x="110" y="62"/>
                    </a:lnTo>
                    <a:lnTo>
                      <a:pt x="114" y="62"/>
                    </a:lnTo>
                    <a:lnTo>
                      <a:pt x="114" y="54"/>
                    </a:lnTo>
                    <a:lnTo>
                      <a:pt x="110" y="61"/>
                    </a:lnTo>
                    <a:lnTo>
                      <a:pt x="113" y="64"/>
                    </a:lnTo>
                    <a:lnTo>
                      <a:pt x="117" y="64"/>
                    </a:lnTo>
                    <a:lnTo>
                      <a:pt x="117" y="55"/>
                    </a:lnTo>
                    <a:lnTo>
                      <a:pt x="113" y="62"/>
                    </a:lnTo>
                    <a:lnTo>
                      <a:pt x="116" y="65"/>
                    </a:lnTo>
                    <a:lnTo>
                      <a:pt x="122" y="65"/>
                    </a:lnTo>
                    <a:lnTo>
                      <a:pt x="122" y="56"/>
                    </a:lnTo>
                    <a:lnTo>
                      <a:pt x="117" y="64"/>
                    </a:lnTo>
                    <a:lnTo>
                      <a:pt x="120" y="67"/>
                    </a:lnTo>
                    <a:lnTo>
                      <a:pt x="126" y="67"/>
                    </a:lnTo>
                    <a:lnTo>
                      <a:pt x="126" y="58"/>
                    </a:lnTo>
                    <a:lnTo>
                      <a:pt x="123" y="67"/>
                    </a:lnTo>
                    <a:lnTo>
                      <a:pt x="126" y="68"/>
                    </a:lnTo>
                    <a:lnTo>
                      <a:pt x="129" y="59"/>
                    </a:lnTo>
                    <a:lnTo>
                      <a:pt x="120" y="59"/>
                    </a:lnTo>
                    <a:lnTo>
                      <a:pt x="120" y="61"/>
                    </a:lnTo>
                    <a:lnTo>
                      <a:pt x="138" y="61"/>
                    </a:lnTo>
                    <a:lnTo>
                      <a:pt x="138" y="54"/>
                    </a:lnTo>
                    <a:lnTo>
                      <a:pt x="133" y="52"/>
                    </a:lnTo>
                    <a:lnTo>
                      <a:pt x="130" y="51"/>
                    </a:lnTo>
                    <a:lnTo>
                      <a:pt x="129" y="49"/>
                    </a:lnTo>
                    <a:lnTo>
                      <a:pt x="123" y="49"/>
                    </a:lnTo>
                    <a:lnTo>
                      <a:pt x="123" y="58"/>
                    </a:lnTo>
                    <a:lnTo>
                      <a:pt x="129" y="52"/>
                    </a:lnTo>
                    <a:lnTo>
                      <a:pt x="125" y="48"/>
                    </a:lnTo>
                    <a:lnTo>
                      <a:pt x="119" y="48"/>
                    </a:lnTo>
                    <a:lnTo>
                      <a:pt x="119" y="56"/>
                    </a:lnTo>
                    <a:lnTo>
                      <a:pt x="125" y="51"/>
                    </a:lnTo>
                    <a:lnTo>
                      <a:pt x="120" y="46"/>
                    </a:lnTo>
                    <a:lnTo>
                      <a:pt x="116" y="46"/>
                    </a:lnTo>
                    <a:lnTo>
                      <a:pt x="116" y="55"/>
                    </a:lnTo>
                    <a:lnTo>
                      <a:pt x="122" y="49"/>
                    </a:lnTo>
                    <a:lnTo>
                      <a:pt x="117" y="45"/>
                    </a:lnTo>
                    <a:lnTo>
                      <a:pt x="113" y="45"/>
                    </a:lnTo>
                    <a:lnTo>
                      <a:pt x="113" y="54"/>
                    </a:lnTo>
                    <a:lnTo>
                      <a:pt x="119" y="48"/>
                    </a:lnTo>
                    <a:lnTo>
                      <a:pt x="114" y="43"/>
                    </a:lnTo>
                    <a:lnTo>
                      <a:pt x="110" y="43"/>
                    </a:lnTo>
                    <a:lnTo>
                      <a:pt x="110" y="52"/>
                    </a:lnTo>
                    <a:lnTo>
                      <a:pt x="116" y="46"/>
                    </a:lnTo>
                    <a:lnTo>
                      <a:pt x="112" y="42"/>
                    </a:lnTo>
                    <a:lnTo>
                      <a:pt x="106" y="42"/>
                    </a:lnTo>
                    <a:lnTo>
                      <a:pt x="106" y="51"/>
                    </a:lnTo>
                    <a:lnTo>
                      <a:pt x="112" y="45"/>
                    </a:lnTo>
                    <a:lnTo>
                      <a:pt x="107" y="40"/>
                    </a:lnTo>
                    <a:lnTo>
                      <a:pt x="103" y="40"/>
                    </a:lnTo>
                    <a:lnTo>
                      <a:pt x="103" y="49"/>
                    </a:lnTo>
                    <a:lnTo>
                      <a:pt x="109" y="43"/>
                    </a:lnTo>
                    <a:lnTo>
                      <a:pt x="104" y="39"/>
                    </a:lnTo>
                    <a:lnTo>
                      <a:pt x="98" y="39"/>
                    </a:lnTo>
                    <a:lnTo>
                      <a:pt x="98" y="48"/>
                    </a:lnTo>
                    <a:lnTo>
                      <a:pt x="103" y="40"/>
                    </a:lnTo>
                    <a:lnTo>
                      <a:pt x="100" y="39"/>
                    </a:lnTo>
                    <a:lnTo>
                      <a:pt x="96" y="46"/>
                    </a:lnTo>
                    <a:lnTo>
                      <a:pt x="101" y="40"/>
                    </a:lnTo>
                    <a:lnTo>
                      <a:pt x="96" y="35"/>
                    </a:lnTo>
                    <a:lnTo>
                      <a:pt x="91" y="35"/>
                    </a:lnTo>
                    <a:lnTo>
                      <a:pt x="91" y="43"/>
                    </a:lnTo>
                    <a:lnTo>
                      <a:pt x="97" y="38"/>
                    </a:lnTo>
                    <a:lnTo>
                      <a:pt x="93" y="33"/>
                    </a:lnTo>
                    <a:lnTo>
                      <a:pt x="87" y="33"/>
                    </a:lnTo>
                    <a:lnTo>
                      <a:pt x="87" y="42"/>
                    </a:lnTo>
                    <a:lnTo>
                      <a:pt x="96" y="42"/>
                    </a:lnTo>
                    <a:lnTo>
                      <a:pt x="96" y="35"/>
                    </a:lnTo>
                    <a:lnTo>
                      <a:pt x="90" y="33"/>
                    </a:lnTo>
                    <a:lnTo>
                      <a:pt x="85" y="32"/>
                    </a:lnTo>
                    <a:lnTo>
                      <a:pt x="82" y="39"/>
                    </a:lnTo>
                    <a:lnTo>
                      <a:pt x="88" y="33"/>
                    </a:lnTo>
                    <a:lnTo>
                      <a:pt x="84" y="29"/>
                    </a:lnTo>
                    <a:lnTo>
                      <a:pt x="80" y="29"/>
                    </a:lnTo>
                    <a:lnTo>
                      <a:pt x="80" y="38"/>
                    </a:lnTo>
                    <a:lnTo>
                      <a:pt x="85" y="32"/>
                    </a:lnTo>
                    <a:lnTo>
                      <a:pt x="81" y="27"/>
                    </a:lnTo>
                    <a:lnTo>
                      <a:pt x="77" y="27"/>
                    </a:lnTo>
                    <a:lnTo>
                      <a:pt x="77" y="36"/>
                    </a:lnTo>
                    <a:lnTo>
                      <a:pt x="85" y="36"/>
                    </a:lnTo>
                    <a:lnTo>
                      <a:pt x="85" y="26"/>
                    </a:lnTo>
                    <a:lnTo>
                      <a:pt x="75" y="26"/>
                    </a:lnTo>
                    <a:lnTo>
                      <a:pt x="75" y="35"/>
                    </a:lnTo>
                    <a:lnTo>
                      <a:pt x="80" y="27"/>
                    </a:lnTo>
                    <a:lnTo>
                      <a:pt x="77" y="26"/>
                    </a:lnTo>
                    <a:lnTo>
                      <a:pt x="75" y="24"/>
                    </a:lnTo>
                    <a:lnTo>
                      <a:pt x="71" y="24"/>
                    </a:lnTo>
                    <a:lnTo>
                      <a:pt x="71" y="33"/>
                    </a:lnTo>
                    <a:lnTo>
                      <a:pt x="77" y="27"/>
                    </a:lnTo>
                    <a:lnTo>
                      <a:pt x="72" y="23"/>
                    </a:lnTo>
                    <a:lnTo>
                      <a:pt x="68" y="23"/>
                    </a:lnTo>
                    <a:lnTo>
                      <a:pt x="68" y="32"/>
                    </a:lnTo>
                    <a:lnTo>
                      <a:pt x="72" y="24"/>
                    </a:lnTo>
                    <a:lnTo>
                      <a:pt x="69" y="23"/>
                    </a:lnTo>
                    <a:lnTo>
                      <a:pt x="68" y="22"/>
                    </a:lnTo>
                    <a:lnTo>
                      <a:pt x="64" y="22"/>
                    </a:lnTo>
                    <a:lnTo>
                      <a:pt x="64" y="30"/>
                    </a:lnTo>
                    <a:lnTo>
                      <a:pt x="69" y="24"/>
                    </a:lnTo>
                    <a:lnTo>
                      <a:pt x="66" y="22"/>
                    </a:lnTo>
                    <a:lnTo>
                      <a:pt x="64" y="20"/>
                    </a:lnTo>
                    <a:lnTo>
                      <a:pt x="62" y="19"/>
                    </a:lnTo>
                    <a:lnTo>
                      <a:pt x="58" y="19"/>
                    </a:lnTo>
                    <a:lnTo>
                      <a:pt x="58" y="27"/>
                    </a:lnTo>
                    <a:lnTo>
                      <a:pt x="64" y="22"/>
                    </a:lnTo>
                    <a:lnTo>
                      <a:pt x="59" y="17"/>
                    </a:lnTo>
                    <a:lnTo>
                      <a:pt x="53" y="17"/>
                    </a:lnTo>
                    <a:lnTo>
                      <a:pt x="53" y="26"/>
                    </a:lnTo>
                    <a:lnTo>
                      <a:pt x="59" y="20"/>
                    </a:lnTo>
                    <a:lnTo>
                      <a:pt x="55" y="16"/>
                    </a:lnTo>
                    <a:lnTo>
                      <a:pt x="50" y="16"/>
                    </a:lnTo>
                    <a:lnTo>
                      <a:pt x="50" y="24"/>
                    </a:lnTo>
                    <a:lnTo>
                      <a:pt x="55" y="17"/>
                    </a:lnTo>
                    <a:lnTo>
                      <a:pt x="49" y="14"/>
                    </a:lnTo>
                    <a:lnTo>
                      <a:pt x="50" y="14"/>
                    </a:lnTo>
                    <a:lnTo>
                      <a:pt x="48" y="14"/>
                    </a:lnTo>
                    <a:lnTo>
                      <a:pt x="43" y="13"/>
                    </a:lnTo>
                    <a:lnTo>
                      <a:pt x="40" y="20"/>
                    </a:lnTo>
                    <a:lnTo>
                      <a:pt x="45" y="13"/>
                    </a:lnTo>
                    <a:lnTo>
                      <a:pt x="42" y="11"/>
                    </a:lnTo>
                    <a:lnTo>
                      <a:pt x="40" y="10"/>
                    </a:lnTo>
                    <a:lnTo>
                      <a:pt x="36" y="10"/>
                    </a:lnTo>
                    <a:lnTo>
                      <a:pt x="36" y="19"/>
                    </a:lnTo>
                    <a:lnTo>
                      <a:pt x="42" y="13"/>
                    </a:lnTo>
                    <a:lnTo>
                      <a:pt x="37" y="8"/>
                    </a:lnTo>
                    <a:lnTo>
                      <a:pt x="33" y="8"/>
                    </a:lnTo>
                    <a:lnTo>
                      <a:pt x="33" y="17"/>
                    </a:lnTo>
                    <a:lnTo>
                      <a:pt x="37" y="10"/>
                    </a:lnTo>
                    <a:lnTo>
                      <a:pt x="34" y="8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9" y="16"/>
                    </a:lnTo>
                    <a:lnTo>
                      <a:pt x="33" y="8"/>
                    </a:lnTo>
                    <a:lnTo>
                      <a:pt x="30" y="7"/>
                    </a:lnTo>
                    <a:lnTo>
                      <a:pt x="29" y="6"/>
                    </a:lnTo>
                    <a:lnTo>
                      <a:pt x="24" y="6"/>
                    </a:lnTo>
                    <a:lnTo>
                      <a:pt x="24" y="14"/>
                    </a:lnTo>
                    <a:lnTo>
                      <a:pt x="30" y="8"/>
                    </a:lnTo>
                    <a:lnTo>
                      <a:pt x="26" y="4"/>
                    </a:lnTo>
                    <a:lnTo>
                      <a:pt x="21" y="4"/>
                    </a:lnTo>
                    <a:lnTo>
                      <a:pt x="21" y="13"/>
                    </a:lnTo>
                    <a:lnTo>
                      <a:pt x="27" y="7"/>
                    </a:lnTo>
                    <a:lnTo>
                      <a:pt x="23" y="3"/>
                    </a:lnTo>
                    <a:lnTo>
                      <a:pt x="16" y="3"/>
                    </a:lnTo>
                    <a:lnTo>
                      <a:pt x="16" y="11"/>
                    </a:lnTo>
                    <a:lnTo>
                      <a:pt x="24" y="11"/>
                    </a:lnTo>
                    <a:lnTo>
                      <a:pt x="24" y="1"/>
                    </a:lnTo>
                    <a:lnTo>
                      <a:pt x="11" y="1"/>
                    </a:lnTo>
                    <a:lnTo>
                      <a:pt x="11" y="10"/>
                    </a:lnTo>
                    <a:lnTo>
                      <a:pt x="20" y="10"/>
                    </a:lnTo>
                    <a:lnTo>
                      <a:pt x="20" y="0"/>
                    </a:lnTo>
                    <a:lnTo>
                      <a:pt x="5" y="0"/>
                    </a:lnTo>
                    <a:lnTo>
                      <a:pt x="5" y="8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42" name="Freeform 2998"/>
              <p:cNvSpPr>
                <a:spLocks/>
              </p:cNvSpPr>
              <p:nvPr/>
            </p:nvSpPr>
            <p:spPr bwMode="auto">
              <a:xfrm>
                <a:off x="2980" y="2957"/>
                <a:ext cx="144" cy="91"/>
              </a:xfrm>
              <a:custGeom>
                <a:avLst/>
                <a:gdLst>
                  <a:gd name="T0" fmla="*/ 9 w 144"/>
                  <a:gd name="T1" fmla="*/ 8 h 91"/>
                  <a:gd name="T2" fmla="*/ 7 w 144"/>
                  <a:gd name="T3" fmla="*/ 17 h 91"/>
                  <a:gd name="T4" fmla="*/ 6 w 144"/>
                  <a:gd name="T5" fmla="*/ 21 h 91"/>
                  <a:gd name="T6" fmla="*/ 20 w 144"/>
                  <a:gd name="T7" fmla="*/ 23 h 91"/>
                  <a:gd name="T8" fmla="*/ 16 w 144"/>
                  <a:gd name="T9" fmla="*/ 16 h 91"/>
                  <a:gd name="T10" fmla="*/ 26 w 144"/>
                  <a:gd name="T11" fmla="*/ 29 h 91"/>
                  <a:gd name="T12" fmla="*/ 34 w 144"/>
                  <a:gd name="T13" fmla="*/ 30 h 91"/>
                  <a:gd name="T14" fmla="*/ 28 w 144"/>
                  <a:gd name="T15" fmla="*/ 23 h 91"/>
                  <a:gd name="T16" fmla="*/ 38 w 144"/>
                  <a:gd name="T17" fmla="*/ 34 h 91"/>
                  <a:gd name="T18" fmla="*/ 48 w 144"/>
                  <a:gd name="T19" fmla="*/ 39 h 91"/>
                  <a:gd name="T20" fmla="*/ 54 w 144"/>
                  <a:gd name="T21" fmla="*/ 32 h 91"/>
                  <a:gd name="T22" fmla="*/ 54 w 144"/>
                  <a:gd name="T23" fmla="*/ 40 h 91"/>
                  <a:gd name="T24" fmla="*/ 61 w 144"/>
                  <a:gd name="T25" fmla="*/ 46 h 91"/>
                  <a:gd name="T26" fmla="*/ 70 w 144"/>
                  <a:gd name="T27" fmla="*/ 48 h 91"/>
                  <a:gd name="T28" fmla="*/ 73 w 144"/>
                  <a:gd name="T29" fmla="*/ 40 h 91"/>
                  <a:gd name="T30" fmla="*/ 71 w 144"/>
                  <a:gd name="T31" fmla="*/ 45 h 91"/>
                  <a:gd name="T32" fmla="*/ 80 w 144"/>
                  <a:gd name="T33" fmla="*/ 56 h 91"/>
                  <a:gd name="T34" fmla="*/ 90 w 144"/>
                  <a:gd name="T35" fmla="*/ 59 h 91"/>
                  <a:gd name="T36" fmla="*/ 95 w 144"/>
                  <a:gd name="T37" fmla="*/ 53 h 91"/>
                  <a:gd name="T38" fmla="*/ 93 w 144"/>
                  <a:gd name="T39" fmla="*/ 62 h 91"/>
                  <a:gd name="T40" fmla="*/ 93 w 144"/>
                  <a:gd name="T41" fmla="*/ 65 h 91"/>
                  <a:gd name="T42" fmla="*/ 105 w 144"/>
                  <a:gd name="T43" fmla="*/ 71 h 91"/>
                  <a:gd name="T44" fmla="*/ 115 w 144"/>
                  <a:gd name="T45" fmla="*/ 66 h 91"/>
                  <a:gd name="T46" fmla="*/ 112 w 144"/>
                  <a:gd name="T47" fmla="*/ 75 h 91"/>
                  <a:gd name="T48" fmla="*/ 121 w 144"/>
                  <a:gd name="T49" fmla="*/ 82 h 91"/>
                  <a:gd name="T50" fmla="*/ 128 w 144"/>
                  <a:gd name="T51" fmla="*/ 75 h 91"/>
                  <a:gd name="T52" fmla="*/ 124 w 144"/>
                  <a:gd name="T53" fmla="*/ 78 h 91"/>
                  <a:gd name="T54" fmla="*/ 131 w 144"/>
                  <a:gd name="T55" fmla="*/ 88 h 91"/>
                  <a:gd name="T56" fmla="*/ 134 w 144"/>
                  <a:gd name="T57" fmla="*/ 81 h 91"/>
                  <a:gd name="T58" fmla="*/ 141 w 144"/>
                  <a:gd name="T59" fmla="*/ 72 h 91"/>
                  <a:gd name="T60" fmla="*/ 132 w 144"/>
                  <a:gd name="T61" fmla="*/ 68 h 91"/>
                  <a:gd name="T62" fmla="*/ 130 w 144"/>
                  <a:gd name="T63" fmla="*/ 68 h 91"/>
                  <a:gd name="T64" fmla="*/ 119 w 144"/>
                  <a:gd name="T65" fmla="*/ 59 h 91"/>
                  <a:gd name="T66" fmla="*/ 121 w 144"/>
                  <a:gd name="T67" fmla="*/ 59 h 91"/>
                  <a:gd name="T68" fmla="*/ 114 w 144"/>
                  <a:gd name="T69" fmla="*/ 56 h 91"/>
                  <a:gd name="T70" fmla="*/ 111 w 144"/>
                  <a:gd name="T71" fmla="*/ 59 h 91"/>
                  <a:gd name="T72" fmla="*/ 105 w 144"/>
                  <a:gd name="T73" fmla="*/ 50 h 91"/>
                  <a:gd name="T74" fmla="*/ 98 w 144"/>
                  <a:gd name="T75" fmla="*/ 45 h 91"/>
                  <a:gd name="T76" fmla="*/ 87 w 144"/>
                  <a:gd name="T77" fmla="*/ 42 h 91"/>
                  <a:gd name="T78" fmla="*/ 83 w 144"/>
                  <a:gd name="T79" fmla="*/ 48 h 91"/>
                  <a:gd name="T80" fmla="*/ 89 w 144"/>
                  <a:gd name="T81" fmla="*/ 46 h 91"/>
                  <a:gd name="T82" fmla="*/ 76 w 144"/>
                  <a:gd name="T83" fmla="*/ 32 h 91"/>
                  <a:gd name="T84" fmla="*/ 68 w 144"/>
                  <a:gd name="T85" fmla="*/ 30 h 91"/>
                  <a:gd name="T86" fmla="*/ 64 w 144"/>
                  <a:gd name="T87" fmla="*/ 37 h 91"/>
                  <a:gd name="T88" fmla="*/ 66 w 144"/>
                  <a:gd name="T89" fmla="*/ 29 h 91"/>
                  <a:gd name="T90" fmla="*/ 58 w 144"/>
                  <a:gd name="T91" fmla="*/ 24 h 91"/>
                  <a:gd name="T92" fmla="*/ 54 w 144"/>
                  <a:gd name="T93" fmla="*/ 23 h 91"/>
                  <a:gd name="T94" fmla="*/ 45 w 144"/>
                  <a:gd name="T95" fmla="*/ 18 h 91"/>
                  <a:gd name="T96" fmla="*/ 45 w 144"/>
                  <a:gd name="T97" fmla="*/ 24 h 91"/>
                  <a:gd name="T98" fmla="*/ 32 w 144"/>
                  <a:gd name="T99" fmla="*/ 13 h 91"/>
                  <a:gd name="T100" fmla="*/ 29 w 144"/>
                  <a:gd name="T101" fmla="*/ 20 h 91"/>
                  <a:gd name="T102" fmla="*/ 34 w 144"/>
                  <a:gd name="T103" fmla="*/ 17 h 91"/>
                  <a:gd name="T104" fmla="*/ 18 w 144"/>
                  <a:gd name="T105" fmla="*/ 5 h 91"/>
                  <a:gd name="T106" fmla="*/ 15 w 144"/>
                  <a:gd name="T107" fmla="*/ 13 h 91"/>
                  <a:gd name="T108" fmla="*/ 19 w 144"/>
                  <a:gd name="T109" fmla="*/ 5 h 91"/>
                  <a:gd name="T110" fmla="*/ 12 w 144"/>
                  <a:gd name="T111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4" h="91">
                    <a:moveTo>
                      <a:pt x="7" y="0"/>
                    </a:moveTo>
                    <a:lnTo>
                      <a:pt x="0" y="16"/>
                    </a:lnTo>
                    <a:lnTo>
                      <a:pt x="3" y="17"/>
                    </a:lnTo>
                    <a:lnTo>
                      <a:pt x="9" y="17"/>
                    </a:lnTo>
                    <a:lnTo>
                      <a:pt x="9" y="8"/>
                    </a:lnTo>
                    <a:lnTo>
                      <a:pt x="4" y="16"/>
                    </a:lnTo>
                    <a:lnTo>
                      <a:pt x="7" y="18"/>
                    </a:lnTo>
                    <a:lnTo>
                      <a:pt x="12" y="18"/>
                    </a:lnTo>
                    <a:lnTo>
                      <a:pt x="12" y="10"/>
                    </a:lnTo>
                    <a:lnTo>
                      <a:pt x="7" y="17"/>
                    </a:lnTo>
                    <a:lnTo>
                      <a:pt x="10" y="20"/>
                    </a:lnTo>
                    <a:lnTo>
                      <a:pt x="15" y="20"/>
                    </a:lnTo>
                    <a:lnTo>
                      <a:pt x="15" y="11"/>
                    </a:lnTo>
                    <a:lnTo>
                      <a:pt x="6" y="11"/>
                    </a:lnTo>
                    <a:lnTo>
                      <a:pt x="6" y="21"/>
                    </a:lnTo>
                    <a:lnTo>
                      <a:pt x="16" y="21"/>
                    </a:lnTo>
                    <a:lnTo>
                      <a:pt x="16" y="13"/>
                    </a:lnTo>
                    <a:lnTo>
                      <a:pt x="12" y="20"/>
                    </a:lnTo>
                    <a:lnTo>
                      <a:pt x="15" y="23"/>
                    </a:lnTo>
                    <a:lnTo>
                      <a:pt x="20" y="23"/>
                    </a:lnTo>
                    <a:lnTo>
                      <a:pt x="20" y="14"/>
                    </a:lnTo>
                    <a:lnTo>
                      <a:pt x="18" y="23"/>
                    </a:lnTo>
                    <a:lnTo>
                      <a:pt x="22" y="24"/>
                    </a:lnTo>
                    <a:lnTo>
                      <a:pt x="25" y="16"/>
                    </a:lnTo>
                    <a:lnTo>
                      <a:pt x="16" y="16"/>
                    </a:lnTo>
                    <a:lnTo>
                      <a:pt x="16" y="26"/>
                    </a:lnTo>
                    <a:lnTo>
                      <a:pt x="26" y="26"/>
                    </a:lnTo>
                    <a:lnTo>
                      <a:pt x="26" y="17"/>
                    </a:lnTo>
                    <a:lnTo>
                      <a:pt x="22" y="24"/>
                    </a:lnTo>
                    <a:lnTo>
                      <a:pt x="26" y="29"/>
                    </a:lnTo>
                    <a:lnTo>
                      <a:pt x="32" y="29"/>
                    </a:lnTo>
                    <a:lnTo>
                      <a:pt x="32" y="20"/>
                    </a:lnTo>
                    <a:lnTo>
                      <a:pt x="23" y="20"/>
                    </a:lnTo>
                    <a:lnTo>
                      <a:pt x="23" y="30"/>
                    </a:lnTo>
                    <a:lnTo>
                      <a:pt x="34" y="30"/>
                    </a:lnTo>
                    <a:lnTo>
                      <a:pt x="34" y="21"/>
                    </a:lnTo>
                    <a:lnTo>
                      <a:pt x="31" y="30"/>
                    </a:lnTo>
                    <a:lnTo>
                      <a:pt x="34" y="32"/>
                    </a:lnTo>
                    <a:lnTo>
                      <a:pt x="36" y="23"/>
                    </a:lnTo>
                    <a:lnTo>
                      <a:pt x="28" y="23"/>
                    </a:lnTo>
                    <a:lnTo>
                      <a:pt x="28" y="33"/>
                    </a:lnTo>
                    <a:lnTo>
                      <a:pt x="38" y="33"/>
                    </a:lnTo>
                    <a:lnTo>
                      <a:pt x="38" y="24"/>
                    </a:lnTo>
                    <a:lnTo>
                      <a:pt x="35" y="33"/>
                    </a:lnTo>
                    <a:lnTo>
                      <a:pt x="38" y="34"/>
                    </a:lnTo>
                    <a:lnTo>
                      <a:pt x="42" y="34"/>
                    </a:lnTo>
                    <a:lnTo>
                      <a:pt x="42" y="26"/>
                    </a:lnTo>
                    <a:lnTo>
                      <a:pt x="38" y="33"/>
                    </a:lnTo>
                    <a:lnTo>
                      <a:pt x="45" y="37"/>
                    </a:lnTo>
                    <a:lnTo>
                      <a:pt x="48" y="39"/>
                    </a:lnTo>
                    <a:lnTo>
                      <a:pt x="51" y="39"/>
                    </a:lnTo>
                    <a:lnTo>
                      <a:pt x="51" y="30"/>
                    </a:lnTo>
                    <a:lnTo>
                      <a:pt x="48" y="39"/>
                    </a:lnTo>
                    <a:lnTo>
                      <a:pt x="51" y="40"/>
                    </a:lnTo>
                    <a:lnTo>
                      <a:pt x="54" y="32"/>
                    </a:lnTo>
                    <a:lnTo>
                      <a:pt x="50" y="39"/>
                    </a:lnTo>
                    <a:lnTo>
                      <a:pt x="52" y="42"/>
                    </a:lnTo>
                    <a:lnTo>
                      <a:pt x="58" y="42"/>
                    </a:lnTo>
                    <a:lnTo>
                      <a:pt x="58" y="33"/>
                    </a:lnTo>
                    <a:lnTo>
                      <a:pt x="54" y="40"/>
                    </a:lnTo>
                    <a:lnTo>
                      <a:pt x="57" y="43"/>
                    </a:lnTo>
                    <a:lnTo>
                      <a:pt x="60" y="45"/>
                    </a:lnTo>
                    <a:lnTo>
                      <a:pt x="63" y="36"/>
                    </a:lnTo>
                    <a:lnTo>
                      <a:pt x="58" y="43"/>
                    </a:lnTo>
                    <a:lnTo>
                      <a:pt x="61" y="46"/>
                    </a:lnTo>
                    <a:lnTo>
                      <a:pt x="67" y="46"/>
                    </a:lnTo>
                    <a:lnTo>
                      <a:pt x="67" y="37"/>
                    </a:lnTo>
                    <a:lnTo>
                      <a:pt x="63" y="45"/>
                    </a:lnTo>
                    <a:lnTo>
                      <a:pt x="66" y="48"/>
                    </a:lnTo>
                    <a:lnTo>
                      <a:pt x="70" y="48"/>
                    </a:lnTo>
                    <a:lnTo>
                      <a:pt x="70" y="39"/>
                    </a:lnTo>
                    <a:lnTo>
                      <a:pt x="66" y="46"/>
                    </a:lnTo>
                    <a:lnTo>
                      <a:pt x="68" y="49"/>
                    </a:lnTo>
                    <a:lnTo>
                      <a:pt x="73" y="49"/>
                    </a:lnTo>
                    <a:lnTo>
                      <a:pt x="73" y="40"/>
                    </a:lnTo>
                    <a:lnTo>
                      <a:pt x="68" y="48"/>
                    </a:lnTo>
                    <a:lnTo>
                      <a:pt x="74" y="53"/>
                    </a:lnTo>
                    <a:lnTo>
                      <a:pt x="80" y="53"/>
                    </a:lnTo>
                    <a:lnTo>
                      <a:pt x="80" y="45"/>
                    </a:lnTo>
                    <a:lnTo>
                      <a:pt x="71" y="45"/>
                    </a:lnTo>
                    <a:lnTo>
                      <a:pt x="71" y="55"/>
                    </a:lnTo>
                    <a:lnTo>
                      <a:pt x="82" y="55"/>
                    </a:lnTo>
                    <a:lnTo>
                      <a:pt x="82" y="46"/>
                    </a:lnTo>
                    <a:lnTo>
                      <a:pt x="77" y="53"/>
                    </a:lnTo>
                    <a:lnTo>
                      <a:pt x="80" y="56"/>
                    </a:lnTo>
                    <a:lnTo>
                      <a:pt x="84" y="56"/>
                    </a:lnTo>
                    <a:lnTo>
                      <a:pt x="84" y="48"/>
                    </a:lnTo>
                    <a:lnTo>
                      <a:pt x="80" y="55"/>
                    </a:lnTo>
                    <a:lnTo>
                      <a:pt x="84" y="59"/>
                    </a:lnTo>
                    <a:lnTo>
                      <a:pt x="90" y="59"/>
                    </a:lnTo>
                    <a:lnTo>
                      <a:pt x="90" y="50"/>
                    </a:lnTo>
                    <a:lnTo>
                      <a:pt x="86" y="58"/>
                    </a:lnTo>
                    <a:lnTo>
                      <a:pt x="90" y="62"/>
                    </a:lnTo>
                    <a:lnTo>
                      <a:pt x="95" y="62"/>
                    </a:lnTo>
                    <a:lnTo>
                      <a:pt x="95" y="53"/>
                    </a:lnTo>
                    <a:lnTo>
                      <a:pt x="90" y="61"/>
                    </a:lnTo>
                    <a:lnTo>
                      <a:pt x="93" y="63"/>
                    </a:lnTo>
                    <a:lnTo>
                      <a:pt x="98" y="63"/>
                    </a:lnTo>
                    <a:lnTo>
                      <a:pt x="98" y="55"/>
                    </a:lnTo>
                    <a:lnTo>
                      <a:pt x="93" y="62"/>
                    </a:lnTo>
                    <a:lnTo>
                      <a:pt x="96" y="65"/>
                    </a:lnTo>
                    <a:lnTo>
                      <a:pt x="99" y="66"/>
                    </a:lnTo>
                    <a:lnTo>
                      <a:pt x="102" y="58"/>
                    </a:lnTo>
                    <a:lnTo>
                      <a:pt x="93" y="58"/>
                    </a:lnTo>
                    <a:lnTo>
                      <a:pt x="93" y="65"/>
                    </a:lnTo>
                    <a:lnTo>
                      <a:pt x="99" y="68"/>
                    </a:lnTo>
                    <a:lnTo>
                      <a:pt x="103" y="69"/>
                    </a:lnTo>
                    <a:lnTo>
                      <a:pt x="106" y="61"/>
                    </a:lnTo>
                    <a:lnTo>
                      <a:pt x="102" y="68"/>
                    </a:lnTo>
                    <a:lnTo>
                      <a:pt x="105" y="71"/>
                    </a:lnTo>
                    <a:lnTo>
                      <a:pt x="108" y="72"/>
                    </a:lnTo>
                    <a:lnTo>
                      <a:pt x="111" y="63"/>
                    </a:lnTo>
                    <a:lnTo>
                      <a:pt x="106" y="71"/>
                    </a:lnTo>
                    <a:lnTo>
                      <a:pt x="111" y="74"/>
                    </a:lnTo>
                    <a:lnTo>
                      <a:pt x="115" y="66"/>
                    </a:lnTo>
                    <a:lnTo>
                      <a:pt x="106" y="66"/>
                    </a:lnTo>
                    <a:lnTo>
                      <a:pt x="106" y="77"/>
                    </a:lnTo>
                    <a:lnTo>
                      <a:pt x="116" y="77"/>
                    </a:lnTo>
                    <a:lnTo>
                      <a:pt x="116" y="68"/>
                    </a:lnTo>
                    <a:lnTo>
                      <a:pt x="112" y="75"/>
                    </a:lnTo>
                    <a:lnTo>
                      <a:pt x="115" y="78"/>
                    </a:lnTo>
                    <a:lnTo>
                      <a:pt x="119" y="78"/>
                    </a:lnTo>
                    <a:lnTo>
                      <a:pt x="119" y="69"/>
                    </a:lnTo>
                    <a:lnTo>
                      <a:pt x="115" y="77"/>
                    </a:lnTo>
                    <a:lnTo>
                      <a:pt x="121" y="82"/>
                    </a:lnTo>
                    <a:lnTo>
                      <a:pt x="125" y="82"/>
                    </a:lnTo>
                    <a:lnTo>
                      <a:pt x="125" y="74"/>
                    </a:lnTo>
                    <a:lnTo>
                      <a:pt x="122" y="82"/>
                    </a:lnTo>
                    <a:lnTo>
                      <a:pt x="125" y="84"/>
                    </a:lnTo>
                    <a:lnTo>
                      <a:pt x="128" y="75"/>
                    </a:lnTo>
                    <a:lnTo>
                      <a:pt x="124" y="82"/>
                    </a:lnTo>
                    <a:lnTo>
                      <a:pt x="127" y="85"/>
                    </a:lnTo>
                    <a:lnTo>
                      <a:pt x="130" y="87"/>
                    </a:lnTo>
                    <a:lnTo>
                      <a:pt x="132" y="78"/>
                    </a:lnTo>
                    <a:lnTo>
                      <a:pt x="124" y="78"/>
                    </a:lnTo>
                    <a:lnTo>
                      <a:pt x="124" y="82"/>
                    </a:lnTo>
                    <a:lnTo>
                      <a:pt x="131" y="90"/>
                    </a:lnTo>
                    <a:lnTo>
                      <a:pt x="135" y="90"/>
                    </a:lnTo>
                    <a:lnTo>
                      <a:pt x="135" y="81"/>
                    </a:lnTo>
                    <a:lnTo>
                      <a:pt x="131" y="88"/>
                    </a:lnTo>
                    <a:lnTo>
                      <a:pt x="134" y="91"/>
                    </a:lnTo>
                    <a:lnTo>
                      <a:pt x="144" y="78"/>
                    </a:lnTo>
                    <a:lnTo>
                      <a:pt x="138" y="72"/>
                    </a:lnTo>
                    <a:lnTo>
                      <a:pt x="134" y="72"/>
                    </a:lnTo>
                    <a:lnTo>
                      <a:pt x="134" y="81"/>
                    </a:lnTo>
                    <a:lnTo>
                      <a:pt x="140" y="75"/>
                    </a:lnTo>
                    <a:lnTo>
                      <a:pt x="138" y="74"/>
                    </a:lnTo>
                    <a:lnTo>
                      <a:pt x="132" y="79"/>
                    </a:lnTo>
                    <a:lnTo>
                      <a:pt x="141" y="79"/>
                    </a:lnTo>
                    <a:lnTo>
                      <a:pt x="141" y="72"/>
                    </a:lnTo>
                    <a:lnTo>
                      <a:pt x="137" y="71"/>
                    </a:lnTo>
                    <a:lnTo>
                      <a:pt x="134" y="69"/>
                    </a:lnTo>
                    <a:lnTo>
                      <a:pt x="130" y="77"/>
                    </a:lnTo>
                    <a:lnTo>
                      <a:pt x="135" y="71"/>
                    </a:lnTo>
                    <a:lnTo>
                      <a:pt x="132" y="68"/>
                    </a:lnTo>
                    <a:lnTo>
                      <a:pt x="130" y="66"/>
                    </a:lnTo>
                    <a:lnTo>
                      <a:pt x="128" y="65"/>
                    </a:lnTo>
                    <a:lnTo>
                      <a:pt x="124" y="65"/>
                    </a:lnTo>
                    <a:lnTo>
                      <a:pt x="124" y="74"/>
                    </a:lnTo>
                    <a:lnTo>
                      <a:pt x="130" y="68"/>
                    </a:lnTo>
                    <a:lnTo>
                      <a:pt x="122" y="61"/>
                    </a:lnTo>
                    <a:lnTo>
                      <a:pt x="118" y="61"/>
                    </a:lnTo>
                    <a:lnTo>
                      <a:pt x="118" y="69"/>
                    </a:lnTo>
                    <a:lnTo>
                      <a:pt x="124" y="63"/>
                    </a:lnTo>
                    <a:lnTo>
                      <a:pt x="119" y="59"/>
                    </a:lnTo>
                    <a:lnTo>
                      <a:pt x="115" y="59"/>
                    </a:lnTo>
                    <a:lnTo>
                      <a:pt x="115" y="68"/>
                    </a:lnTo>
                    <a:lnTo>
                      <a:pt x="124" y="68"/>
                    </a:lnTo>
                    <a:lnTo>
                      <a:pt x="124" y="62"/>
                    </a:lnTo>
                    <a:lnTo>
                      <a:pt x="121" y="59"/>
                    </a:lnTo>
                    <a:lnTo>
                      <a:pt x="116" y="56"/>
                    </a:lnTo>
                    <a:lnTo>
                      <a:pt x="115" y="56"/>
                    </a:lnTo>
                    <a:lnTo>
                      <a:pt x="112" y="55"/>
                    </a:lnTo>
                    <a:lnTo>
                      <a:pt x="108" y="62"/>
                    </a:lnTo>
                    <a:lnTo>
                      <a:pt x="114" y="56"/>
                    </a:lnTo>
                    <a:lnTo>
                      <a:pt x="111" y="53"/>
                    </a:lnTo>
                    <a:lnTo>
                      <a:pt x="109" y="53"/>
                    </a:lnTo>
                    <a:lnTo>
                      <a:pt x="105" y="52"/>
                    </a:lnTo>
                    <a:lnTo>
                      <a:pt x="102" y="59"/>
                    </a:lnTo>
                    <a:lnTo>
                      <a:pt x="111" y="59"/>
                    </a:lnTo>
                    <a:lnTo>
                      <a:pt x="111" y="52"/>
                    </a:lnTo>
                    <a:lnTo>
                      <a:pt x="106" y="50"/>
                    </a:lnTo>
                    <a:lnTo>
                      <a:pt x="103" y="49"/>
                    </a:lnTo>
                    <a:lnTo>
                      <a:pt x="99" y="56"/>
                    </a:lnTo>
                    <a:lnTo>
                      <a:pt x="105" y="50"/>
                    </a:lnTo>
                    <a:lnTo>
                      <a:pt x="100" y="46"/>
                    </a:lnTo>
                    <a:lnTo>
                      <a:pt x="96" y="46"/>
                    </a:lnTo>
                    <a:lnTo>
                      <a:pt x="96" y="55"/>
                    </a:lnTo>
                    <a:lnTo>
                      <a:pt x="102" y="49"/>
                    </a:lnTo>
                    <a:lnTo>
                      <a:pt x="98" y="45"/>
                    </a:lnTo>
                    <a:lnTo>
                      <a:pt x="93" y="45"/>
                    </a:lnTo>
                    <a:lnTo>
                      <a:pt x="93" y="53"/>
                    </a:lnTo>
                    <a:lnTo>
                      <a:pt x="99" y="48"/>
                    </a:lnTo>
                    <a:lnTo>
                      <a:pt x="93" y="42"/>
                    </a:lnTo>
                    <a:lnTo>
                      <a:pt x="87" y="42"/>
                    </a:lnTo>
                    <a:lnTo>
                      <a:pt x="87" y="50"/>
                    </a:lnTo>
                    <a:lnTo>
                      <a:pt x="93" y="45"/>
                    </a:lnTo>
                    <a:lnTo>
                      <a:pt x="87" y="39"/>
                    </a:lnTo>
                    <a:lnTo>
                      <a:pt x="83" y="39"/>
                    </a:lnTo>
                    <a:lnTo>
                      <a:pt x="83" y="48"/>
                    </a:lnTo>
                    <a:lnTo>
                      <a:pt x="89" y="42"/>
                    </a:lnTo>
                    <a:lnTo>
                      <a:pt x="84" y="37"/>
                    </a:lnTo>
                    <a:lnTo>
                      <a:pt x="80" y="37"/>
                    </a:lnTo>
                    <a:lnTo>
                      <a:pt x="80" y="46"/>
                    </a:lnTo>
                    <a:lnTo>
                      <a:pt x="89" y="46"/>
                    </a:lnTo>
                    <a:lnTo>
                      <a:pt x="89" y="36"/>
                    </a:lnTo>
                    <a:lnTo>
                      <a:pt x="77" y="36"/>
                    </a:lnTo>
                    <a:lnTo>
                      <a:pt x="77" y="45"/>
                    </a:lnTo>
                    <a:lnTo>
                      <a:pt x="83" y="39"/>
                    </a:lnTo>
                    <a:lnTo>
                      <a:pt x="76" y="32"/>
                    </a:lnTo>
                    <a:lnTo>
                      <a:pt x="71" y="32"/>
                    </a:lnTo>
                    <a:lnTo>
                      <a:pt x="71" y="40"/>
                    </a:lnTo>
                    <a:lnTo>
                      <a:pt x="77" y="34"/>
                    </a:lnTo>
                    <a:lnTo>
                      <a:pt x="73" y="30"/>
                    </a:lnTo>
                    <a:lnTo>
                      <a:pt x="68" y="30"/>
                    </a:lnTo>
                    <a:lnTo>
                      <a:pt x="68" y="39"/>
                    </a:lnTo>
                    <a:lnTo>
                      <a:pt x="74" y="33"/>
                    </a:lnTo>
                    <a:lnTo>
                      <a:pt x="70" y="29"/>
                    </a:lnTo>
                    <a:lnTo>
                      <a:pt x="64" y="29"/>
                    </a:lnTo>
                    <a:lnTo>
                      <a:pt x="64" y="37"/>
                    </a:lnTo>
                    <a:lnTo>
                      <a:pt x="70" y="32"/>
                    </a:lnTo>
                    <a:lnTo>
                      <a:pt x="67" y="29"/>
                    </a:lnTo>
                    <a:lnTo>
                      <a:pt x="64" y="27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61" y="24"/>
                    </a:lnTo>
                    <a:lnTo>
                      <a:pt x="55" y="24"/>
                    </a:lnTo>
                    <a:lnTo>
                      <a:pt x="55" y="33"/>
                    </a:lnTo>
                    <a:lnTo>
                      <a:pt x="61" y="27"/>
                    </a:lnTo>
                    <a:lnTo>
                      <a:pt x="58" y="24"/>
                    </a:lnTo>
                    <a:lnTo>
                      <a:pt x="55" y="23"/>
                    </a:lnTo>
                    <a:lnTo>
                      <a:pt x="54" y="21"/>
                    </a:lnTo>
                    <a:lnTo>
                      <a:pt x="50" y="21"/>
                    </a:lnTo>
                    <a:lnTo>
                      <a:pt x="50" y="30"/>
                    </a:lnTo>
                    <a:lnTo>
                      <a:pt x="54" y="23"/>
                    </a:lnTo>
                    <a:lnTo>
                      <a:pt x="47" y="18"/>
                    </a:lnTo>
                    <a:lnTo>
                      <a:pt x="44" y="17"/>
                    </a:lnTo>
                    <a:lnTo>
                      <a:pt x="41" y="17"/>
                    </a:lnTo>
                    <a:lnTo>
                      <a:pt x="41" y="26"/>
                    </a:lnTo>
                    <a:lnTo>
                      <a:pt x="45" y="18"/>
                    </a:lnTo>
                    <a:lnTo>
                      <a:pt x="42" y="17"/>
                    </a:lnTo>
                    <a:lnTo>
                      <a:pt x="41" y="16"/>
                    </a:lnTo>
                    <a:lnTo>
                      <a:pt x="36" y="16"/>
                    </a:lnTo>
                    <a:lnTo>
                      <a:pt x="36" y="24"/>
                    </a:lnTo>
                    <a:lnTo>
                      <a:pt x="45" y="24"/>
                    </a:lnTo>
                    <a:lnTo>
                      <a:pt x="45" y="17"/>
                    </a:lnTo>
                    <a:lnTo>
                      <a:pt x="41" y="16"/>
                    </a:lnTo>
                    <a:lnTo>
                      <a:pt x="38" y="14"/>
                    </a:lnTo>
                    <a:lnTo>
                      <a:pt x="36" y="13"/>
                    </a:lnTo>
                    <a:lnTo>
                      <a:pt x="32" y="13"/>
                    </a:lnTo>
                    <a:lnTo>
                      <a:pt x="32" y="21"/>
                    </a:lnTo>
                    <a:lnTo>
                      <a:pt x="41" y="21"/>
                    </a:lnTo>
                    <a:lnTo>
                      <a:pt x="41" y="11"/>
                    </a:lnTo>
                    <a:lnTo>
                      <a:pt x="29" y="11"/>
                    </a:lnTo>
                    <a:lnTo>
                      <a:pt x="29" y="20"/>
                    </a:lnTo>
                    <a:lnTo>
                      <a:pt x="35" y="14"/>
                    </a:lnTo>
                    <a:lnTo>
                      <a:pt x="29" y="8"/>
                    </a:lnTo>
                    <a:lnTo>
                      <a:pt x="25" y="8"/>
                    </a:lnTo>
                    <a:lnTo>
                      <a:pt x="25" y="17"/>
                    </a:lnTo>
                    <a:lnTo>
                      <a:pt x="34" y="17"/>
                    </a:lnTo>
                    <a:lnTo>
                      <a:pt x="34" y="10"/>
                    </a:lnTo>
                    <a:lnTo>
                      <a:pt x="28" y="8"/>
                    </a:lnTo>
                    <a:lnTo>
                      <a:pt x="23" y="7"/>
                    </a:lnTo>
                    <a:lnTo>
                      <a:pt x="22" y="5"/>
                    </a:lnTo>
                    <a:lnTo>
                      <a:pt x="18" y="5"/>
                    </a:lnTo>
                    <a:lnTo>
                      <a:pt x="18" y="14"/>
                    </a:lnTo>
                    <a:lnTo>
                      <a:pt x="23" y="8"/>
                    </a:lnTo>
                    <a:lnTo>
                      <a:pt x="19" y="4"/>
                    </a:lnTo>
                    <a:lnTo>
                      <a:pt x="15" y="4"/>
                    </a:lnTo>
                    <a:lnTo>
                      <a:pt x="15" y="13"/>
                    </a:lnTo>
                    <a:lnTo>
                      <a:pt x="23" y="13"/>
                    </a:lnTo>
                    <a:lnTo>
                      <a:pt x="23" y="2"/>
                    </a:lnTo>
                    <a:lnTo>
                      <a:pt x="13" y="2"/>
                    </a:lnTo>
                    <a:lnTo>
                      <a:pt x="13" y="11"/>
                    </a:lnTo>
                    <a:lnTo>
                      <a:pt x="19" y="5"/>
                    </a:lnTo>
                    <a:lnTo>
                      <a:pt x="15" y="1"/>
                    </a:lnTo>
                    <a:lnTo>
                      <a:pt x="10" y="1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8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43" name="Freeform 2999"/>
              <p:cNvSpPr>
                <a:spLocks/>
              </p:cNvSpPr>
              <p:nvPr/>
            </p:nvSpPr>
            <p:spPr bwMode="auto">
              <a:xfrm>
                <a:off x="3114" y="3034"/>
                <a:ext cx="132" cy="152"/>
              </a:xfrm>
              <a:custGeom>
                <a:avLst/>
                <a:gdLst>
                  <a:gd name="T0" fmla="*/ 7 w 132"/>
                  <a:gd name="T1" fmla="*/ 8 h 152"/>
                  <a:gd name="T2" fmla="*/ 6 w 132"/>
                  <a:gd name="T3" fmla="*/ 16 h 152"/>
                  <a:gd name="T4" fmla="*/ 19 w 132"/>
                  <a:gd name="T5" fmla="*/ 18 h 152"/>
                  <a:gd name="T6" fmla="*/ 16 w 132"/>
                  <a:gd name="T7" fmla="*/ 27 h 152"/>
                  <a:gd name="T8" fmla="*/ 23 w 132"/>
                  <a:gd name="T9" fmla="*/ 33 h 152"/>
                  <a:gd name="T10" fmla="*/ 29 w 132"/>
                  <a:gd name="T11" fmla="*/ 27 h 152"/>
                  <a:gd name="T12" fmla="*/ 28 w 132"/>
                  <a:gd name="T13" fmla="*/ 37 h 152"/>
                  <a:gd name="T14" fmla="*/ 29 w 132"/>
                  <a:gd name="T15" fmla="*/ 39 h 152"/>
                  <a:gd name="T16" fmla="*/ 44 w 132"/>
                  <a:gd name="T17" fmla="*/ 55 h 152"/>
                  <a:gd name="T18" fmla="*/ 42 w 132"/>
                  <a:gd name="T19" fmla="*/ 58 h 152"/>
                  <a:gd name="T20" fmla="*/ 54 w 132"/>
                  <a:gd name="T21" fmla="*/ 59 h 152"/>
                  <a:gd name="T22" fmla="*/ 57 w 132"/>
                  <a:gd name="T23" fmla="*/ 66 h 152"/>
                  <a:gd name="T24" fmla="*/ 60 w 132"/>
                  <a:gd name="T25" fmla="*/ 69 h 152"/>
                  <a:gd name="T26" fmla="*/ 68 w 132"/>
                  <a:gd name="T27" fmla="*/ 78 h 152"/>
                  <a:gd name="T28" fmla="*/ 73 w 132"/>
                  <a:gd name="T29" fmla="*/ 84 h 152"/>
                  <a:gd name="T30" fmla="*/ 77 w 132"/>
                  <a:gd name="T31" fmla="*/ 90 h 152"/>
                  <a:gd name="T32" fmla="*/ 76 w 132"/>
                  <a:gd name="T33" fmla="*/ 85 h 152"/>
                  <a:gd name="T34" fmla="*/ 89 w 132"/>
                  <a:gd name="T35" fmla="*/ 91 h 152"/>
                  <a:gd name="T36" fmla="*/ 84 w 132"/>
                  <a:gd name="T37" fmla="*/ 100 h 152"/>
                  <a:gd name="T38" fmla="*/ 90 w 132"/>
                  <a:gd name="T39" fmla="*/ 107 h 152"/>
                  <a:gd name="T40" fmla="*/ 94 w 132"/>
                  <a:gd name="T41" fmla="*/ 113 h 152"/>
                  <a:gd name="T42" fmla="*/ 100 w 132"/>
                  <a:gd name="T43" fmla="*/ 120 h 152"/>
                  <a:gd name="T44" fmla="*/ 105 w 132"/>
                  <a:gd name="T45" fmla="*/ 126 h 152"/>
                  <a:gd name="T46" fmla="*/ 109 w 132"/>
                  <a:gd name="T47" fmla="*/ 133 h 152"/>
                  <a:gd name="T48" fmla="*/ 115 w 132"/>
                  <a:gd name="T49" fmla="*/ 139 h 152"/>
                  <a:gd name="T50" fmla="*/ 132 w 132"/>
                  <a:gd name="T51" fmla="*/ 139 h 152"/>
                  <a:gd name="T52" fmla="*/ 121 w 132"/>
                  <a:gd name="T53" fmla="*/ 135 h 152"/>
                  <a:gd name="T54" fmla="*/ 122 w 132"/>
                  <a:gd name="T55" fmla="*/ 123 h 152"/>
                  <a:gd name="T56" fmla="*/ 116 w 132"/>
                  <a:gd name="T57" fmla="*/ 113 h 152"/>
                  <a:gd name="T58" fmla="*/ 108 w 132"/>
                  <a:gd name="T59" fmla="*/ 103 h 152"/>
                  <a:gd name="T60" fmla="*/ 103 w 132"/>
                  <a:gd name="T61" fmla="*/ 97 h 152"/>
                  <a:gd name="T62" fmla="*/ 99 w 132"/>
                  <a:gd name="T63" fmla="*/ 91 h 152"/>
                  <a:gd name="T64" fmla="*/ 87 w 132"/>
                  <a:gd name="T65" fmla="*/ 82 h 152"/>
                  <a:gd name="T66" fmla="*/ 93 w 132"/>
                  <a:gd name="T67" fmla="*/ 85 h 152"/>
                  <a:gd name="T68" fmla="*/ 86 w 132"/>
                  <a:gd name="T69" fmla="*/ 75 h 152"/>
                  <a:gd name="T70" fmla="*/ 80 w 132"/>
                  <a:gd name="T71" fmla="*/ 68 h 152"/>
                  <a:gd name="T72" fmla="*/ 64 w 132"/>
                  <a:gd name="T73" fmla="*/ 64 h 152"/>
                  <a:gd name="T74" fmla="*/ 70 w 132"/>
                  <a:gd name="T75" fmla="*/ 59 h 152"/>
                  <a:gd name="T76" fmla="*/ 62 w 132"/>
                  <a:gd name="T77" fmla="*/ 49 h 152"/>
                  <a:gd name="T78" fmla="*/ 52 w 132"/>
                  <a:gd name="T79" fmla="*/ 42 h 152"/>
                  <a:gd name="T80" fmla="*/ 51 w 132"/>
                  <a:gd name="T81" fmla="*/ 49 h 152"/>
                  <a:gd name="T82" fmla="*/ 55 w 132"/>
                  <a:gd name="T83" fmla="*/ 42 h 152"/>
                  <a:gd name="T84" fmla="*/ 42 w 132"/>
                  <a:gd name="T85" fmla="*/ 40 h 152"/>
                  <a:gd name="T86" fmla="*/ 46 w 132"/>
                  <a:gd name="T87" fmla="*/ 26 h 152"/>
                  <a:gd name="T88" fmla="*/ 33 w 132"/>
                  <a:gd name="T89" fmla="*/ 21 h 152"/>
                  <a:gd name="T90" fmla="*/ 28 w 132"/>
                  <a:gd name="T91" fmla="*/ 27 h 152"/>
                  <a:gd name="T92" fmla="*/ 22 w 132"/>
                  <a:gd name="T93" fmla="*/ 21 h 152"/>
                  <a:gd name="T94" fmla="*/ 28 w 132"/>
                  <a:gd name="T95" fmla="*/ 20 h 152"/>
                  <a:gd name="T96" fmla="*/ 22 w 132"/>
                  <a:gd name="T97" fmla="*/ 11 h 152"/>
                  <a:gd name="T98" fmla="*/ 16 w 132"/>
                  <a:gd name="T99" fmla="*/ 2 h 152"/>
                  <a:gd name="T100" fmla="*/ 6 w 132"/>
                  <a:gd name="T101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32" h="152">
                    <a:moveTo>
                      <a:pt x="10" y="1"/>
                    </a:moveTo>
                    <a:lnTo>
                      <a:pt x="0" y="14"/>
                    </a:lnTo>
                    <a:lnTo>
                      <a:pt x="3" y="17"/>
                    </a:lnTo>
                    <a:lnTo>
                      <a:pt x="7" y="17"/>
                    </a:lnTo>
                    <a:lnTo>
                      <a:pt x="7" y="8"/>
                    </a:lnTo>
                    <a:lnTo>
                      <a:pt x="3" y="16"/>
                    </a:lnTo>
                    <a:lnTo>
                      <a:pt x="7" y="20"/>
                    </a:lnTo>
                    <a:lnTo>
                      <a:pt x="12" y="20"/>
                    </a:lnTo>
                    <a:lnTo>
                      <a:pt x="12" y="11"/>
                    </a:lnTo>
                    <a:lnTo>
                      <a:pt x="6" y="16"/>
                    </a:lnTo>
                    <a:lnTo>
                      <a:pt x="7" y="18"/>
                    </a:lnTo>
                    <a:lnTo>
                      <a:pt x="7" y="20"/>
                    </a:lnTo>
                    <a:lnTo>
                      <a:pt x="13" y="26"/>
                    </a:lnTo>
                    <a:lnTo>
                      <a:pt x="16" y="27"/>
                    </a:lnTo>
                    <a:lnTo>
                      <a:pt x="19" y="18"/>
                    </a:lnTo>
                    <a:lnTo>
                      <a:pt x="10" y="18"/>
                    </a:lnTo>
                    <a:lnTo>
                      <a:pt x="10" y="29"/>
                    </a:lnTo>
                    <a:lnTo>
                      <a:pt x="20" y="29"/>
                    </a:lnTo>
                    <a:lnTo>
                      <a:pt x="20" y="20"/>
                    </a:lnTo>
                    <a:lnTo>
                      <a:pt x="16" y="27"/>
                    </a:lnTo>
                    <a:lnTo>
                      <a:pt x="19" y="30"/>
                    </a:lnTo>
                    <a:lnTo>
                      <a:pt x="23" y="30"/>
                    </a:lnTo>
                    <a:lnTo>
                      <a:pt x="23" y="21"/>
                    </a:lnTo>
                    <a:lnTo>
                      <a:pt x="19" y="29"/>
                    </a:lnTo>
                    <a:lnTo>
                      <a:pt x="23" y="33"/>
                    </a:lnTo>
                    <a:lnTo>
                      <a:pt x="28" y="26"/>
                    </a:lnTo>
                    <a:lnTo>
                      <a:pt x="19" y="26"/>
                    </a:lnTo>
                    <a:lnTo>
                      <a:pt x="19" y="36"/>
                    </a:lnTo>
                    <a:lnTo>
                      <a:pt x="29" y="36"/>
                    </a:lnTo>
                    <a:lnTo>
                      <a:pt x="29" y="27"/>
                    </a:lnTo>
                    <a:lnTo>
                      <a:pt x="20" y="27"/>
                    </a:lnTo>
                    <a:lnTo>
                      <a:pt x="20" y="34"/>
                    </a:lnTo>
                    <a:lnTo>
                      <a:pt x="29" y="39"/>
                    </a:lnTo>
                    <a:lnTo>
                      <a:pt x="32" y="30"/>
                    </a:lnTo>
                    <a:lnTo>
                      <a:pt x="28" y="37"/>
                    </a:lnTo>
                    <a:lnTo>
                      <a:pt x="33" y="43"/>
                    </a:lnTo>
                    <a:lnTo>
                      <a:pt x="38" y="43"/>
                    </a:lnTo>
                    <a:lnTo>
                      <a:pt x="38" y="34"/>
                    </a:lnTo>
                    <a:lnTo>
                      <a:pt x="29" y="34"/>
                    </a:lnTo>
                    <a:lnTo>
                      <a:pt x="29" y="39"/>
                    </a:lnTo>
                    <a:lnTo>
                      <a:pt x="39" y="49"/>
                    </a:lnTo>
                    <a:lnTo>
                      <a:pt x="42" y="50"/>
                    </a:lnTo>
                    <a:lnTo>
                      <a:pt x="45" y="42"/>
                    </a:lnTo>
                    <a:lnTo>
                      <a:pt x="39" y="49"/>
                    </a:lnTo>
                    <a:lnTo>
                      <a:pt x="44" y="55"/>
                    </a:lnTo>
                    <a:lnTo>
                      <a:pt x="45" y="56"/>
                    </a:lnTo>
                    <a:lnTo>
                      <a:pt x="51" y="56"/>
                    </a:lnTo>
                    <a:lnTo>
                      <a:pt x="51" y="48"/>
                    </a:lnTo>
                    <a:lnTo>
                      <a:pt x="42" y="48"/>
                    </a:lnTo>
                    <a:lnTo>
                      <a:pt x="42" y="58"/>
                    </a:lnTo>
                    <a:lnTo>
                      <a:pt x="52" y="58"/>
                    </a:lnTo>
                    <a:lnTo>
                      <a:pt x="52" y="49"/>
                    </a:lnTo>
                    <a:lnTo>
                      <a:pt x="44" y="49"/>
                    </a:lnTo>
                    <a:lnTo>
                      <a:pt x="44" y="59"/>
                    </a:lnTo>
                    <a:lnTo>
                      <a:pt x="54" y="59"/>
                    </a:lnTo>
                    <a:lnTo>
                      <a:pt x="54" y="50"/>
                    </a:lnTo>
                    <a:lnTo>
                      <a:pt x="48" y="58"/>
                    </a:lnTo>
                    <a:lnTo>
                      <a:pt x="51" y="62"/>
                    </a:lnTo>
                    <a:lnTo>
                      <a:pt x="49" y="59"/>
                    </a:lnTo>
                    <a:lnTo>
                      <a:pt x="57" y="66"/>
                    </a:lnTo>
                    <a:lnTo>
                      <a:pt x="61" y="66"/>
                    </a:lnTo>
                    <a:lnTo>
                      <a:pt x="61" y="58"/>
                    </a:lnTo>
                    <a:lnTo>
                      <a:pt x="52" y="58"/>
                    </a:lnTo>
                    <a:lnTo>
                      <a:pt x="52" y="62"/>
                    </a:lnTo>
                    <a:lnTo>
                      <a:pt x="60" y="69"/>
                    </a:lnTo>
                    <a:lnTo>
                      <a:pt x="64" y="62"/>
                    </a:lnTo>
                    <a:lnTo>
                      <a:pt x="55" y="62"/>
                    </a:lnTo>
                    <a:lnTo>
                      <a:pt x="55" y="68"/>
                    </a:lnTo>
                    <a:lnTo>
                      <a:pt x="60" y="71"/>
                    </a:lnTo>
                    <a:lnTo>
                      <a:pt x="68" y="78"/>
                    </a:lnTo>
                    <a:lnTo>
                      <a:pt x="73" y="71"/>
                    </a:lnTo>
                    <a:lnTo>
                      <a:pt x="67" y="75"/>
                    </a:lnTo>
                    <a:lnTo>
                      <a:pt x="68" y="78"/>
                    </a:lnTo>
                    <a:lnTo>
                      <a:pt x="68" y="80"/>
                    </a:lnTo>
                    <a:lnTo>
                      <a:pt x="73" y="84"/>
                    </a:lnTo>
                    <a:lnTo>
                      <a:pt x="77" y="77"/>
                    </a:lnTo>
                    <a:lnTo>
                      <a:pt x="71" y="81"/>
                    </a:lnTo>
                    <a:lnTo>
                      <a:pt x="73" y="84"/>
                    </a:lnTo>
                    <a:lnTo>
                      <a:pt x="73" y="85"/>
                    </a:lnTo>
                    <a:lnTo>
                      <a:pt x="77" y="90"/>
                    </a:lnTo>
                    <a:lnTo>
                      <a:pt x="76" y="88"/>
                    </a:lnTo>
                    <a:lnTo>
                      <a:pt x="80" y="91"/>
                    </a:lnTo>
                    <a:lnTo>
                      <a:pt x="84" y="84"/>
                    </a:lnTo>
                    <a:lnTo>
                      <a:pt x="76" y="84"/>
                    </a:lnTo>
                    <a:lnTo>
                      <a:pt x="76" y="85"/>
                    </a:lnTo>
                    <a:lnTo>
                      <a:pt x="78" y="90"/>
                    </a:lnTo>
                    <a:lnTo>
                      <a:pt x="81" y="96"/>
                    </a:lnTo>
                    <a:lnTo>
                      <a:pt x="83" y="100"/>
                    </a:lnTo>
                    <a:lnTo>
                      <a:pt x="89" y="100"/>
                    </a:lnTo>
                    <a:lnTo>
                      <a:pt x="89" y="91"/>
                    </a:lnTo>
                    <a:lnTo>
                      <a:pt x="84" y="98"/>
                    </a:lnTo>
                    <a:lnTo>
                      <a:pt x="89" y="103"/>
                    </a:lnTo>
                    <a:lnTo>
                      <a:pt x="93" y="96"/>
                    </a:lnTo>
                    <a:lnTo>
                      <a:pt x="84" y="96"/>
                    </a:lnTo>
                    <a:lnTo>
                      <a:pt x="84" y="100"/>
                    </a:lnTo>
                    <a:lnTo>
                      <a:pt x="90" y="106"/>
                    </a:lnTo>
                    <a:lnTo>
                      <a:pt x="94" y="98"/>
                    </a:lnTo>
                    <a:lnTo>
                      <a:pt x="89" y="106"/>
                    </a:lnTo>
                    <a:lnTo>
                      <a:pt x="92" y="110"/>
                    </a:lnTo>
                    <a:lnTo>
                      <a:pt x="90" y="107"/>
                    </a:lnTo>
                    <a:lnTo>
                      <a:pt x="94" y="112"/>
                    </a:lnTo>
                    <a:lnTo>
                      <a:pt x="99" y="104"/>
                    </a:lnTo>
                    <a:lnTo>
                      <a:pt x="93" y="112"/>
                    </a:lnTo>
                    <a:lnTo>
                      <a:pt x="96" y="116"/>
                    </a:lnTo>
                    <a:lnTo>
                      <a:pt x="94" y="113"/>
                    </a:lnTo>
                    <a:lnTo>
                      <a:pt x="100" y="119"/>
                    </a:lnTo>
                    <a:lnTo>
                      <a:pt x="105" y="112"/>
                    </a:lnTo>
                    <a:lnTo>
                      <a:pt x="99" y="116"/>
                    </a:lnTo>
                    <a:lnTo>
                      <a:pt x="100" y="119"/>
                    </a:lnTo>
                    <a:lnTo>
                      <a:pt x="100" y="120"/>
                    </a:lnTo>
                    <a:lnTo>
                      <a:pt x="105" y="125"/>
                    </a:lnTo>
                    <a:lnTo>
                      <a:pt x="109" y="117"/>
                    </a:lnTo>
                    <a:lnTo>
                      <a:pt x="103" y="122"/>
                    </a:lnTo>
                    <a:lnTo>
                      <a:pt x="105" y="125"/>
                    </a:lnTo>
                    <a:lnTo>
                      <a:pt x="105" y="126"/>
                    </a:lnTo>
                    <a:lnTo>
                      <a:pt x="108" y="129"/>
                    </a:lnTo>
                    <a:lnTo>
                      <a:pt x="112" y="122"/>
                    </a:lnTo>
                    <a:lnTo>
                      <a:pt x="106" y="126"/>
                    </a:lnTo>
                    <a:lnTo>
                      <a:pt x="109" y="132"/>
                    </a:lnTo>
                    <a:lnTo>
                      <a:pt x="109" y="133"/>
                    </a:lnTo>
                    <a:lnTo>
                      <a:pt x="116" y="141"/>
                    </a:lnTo>
                    <a:lnTo>
                      <a:pt x="121" y="133"/>
                    </a:lnTo>
                    <a:lnTo>
                      <a:pt x="112" y="133"/>
                    </a:lnTo>
                    <a:lnTo>
                      <a:pt x="112" y="135"/>
                    </a:lnTo>
                    <a:lnTo>
                      <a:pt x="115" y="139"/>
                    </a:lnTo>
                    <a:lnTo>
                      <a:pt x="118" y="145"/>
                    </a:lnTo>
                    <a:lnTo>
                      <a:pt x="119" y="149"/>
                    </a:lnTo>
                    <a:lnTo>
                      <a:pt x="118" y="148"/>
                    </a:lnTo>
                    <a:lnTo>
                      <a:pt x="121" y="152"/>
                    </a:lnTo>
                    <a:lnTo>
                      <a:pt x="132" y="139"/>
                    </a:lnTo>
                    <a:lnTo>
                      <a:pt x="129" y="135"/>
                    </a:lnTo>
                    <a:lnTo>
                      <a:pt x="124" y="141"/>
                    </a:lnTo>
                    <a:lnTo>
                      <a:pt x="131" y="136"/>
                    </a:lnTo>
                    <a:lnTo>
                      <a:pt x="128" y="130"/>
                    </a:lnTo>
                    <a:lnTo>
                      <a:pt x="121" y="135"/>
                    </a:lnTo>
                    <a:lnTo>
                      <a:pt x="129" y="135"/>
                    </a:lnTo>
                    <a:lnTo>
                      <a:pt x="129" y="130"/>
                    </a:lnTo>
                    <a:lnTo>
                      <a:pt x="121" y="122"/>
                    </a:lnTo>
                    <a:lnTo>
                      <a:pt x="115" y="128"/>
                    </a:lnTo>
                    <a:lnTo>
                      <a:pt x="122" y="123"/>
                    </a:lnTo>
                    <a:lnTo>
                      <a:pt x="119" y="117"/>
                    </a:lnTo>
                    <a:lnTo>
                      <a:pt x="116" y="114"/>
                    </a:lnTo>
                    <a:lnTo>
                      <a:pt x="110" y="120"/>
                    </a:lnTo>
                    <a:lnTo>
                      <a:pt x="118" y="116"/>
                    </a:lnTo>
                    <a:lnTo>
                      <a:pt x="116" y="113"/>
                    </a:lnTo>
                    <a:lnTo>
                      <a:pt x="112" y="109"/>
                    </a:lnTo>
                    <a:lnTo>
                      <a:pt x="106" y="114"/>
                    </a:lnTo>
                    <a:lnTo>
                      <a:pt x="113" y="110"/>
                    </a:lnTo>
                    <a:lnTo>
                      <a:pt x="112" y="107"/>
                    </a:lnTo>
                    <a:lnTo>
                      <a:pt x="108" y="103"/>
                    </a:lnTo>
                    <a:lnTo>
                      <a:pt x="102" y="109"/>
                    </a:lnTo>
                    <a:lnTo>
                      <a:pt x="108" y="103"/>
                    </a:lnTo>
                    <a:lnTo>
                      <a:pt x="105" y="98"/>
                    </a:lnTo>
                    <a:lnTo>
                      <a:pt x="106" y="100"/>
                    </a:lnTo>
                    <a:lnTo>
                      <a:pt x="103" y="97"/>
                    </a:lnTo>
                    <a:lnTo>
                      <a:pt x="97" y="103"/>
                    </a:lnTo>
                    <a:lnTo>
                      <a:pt x="103" y="97"/>
                    </a:lnTo>
                    <a:lnTo>
                      <a:pt x="100" y="93"/>
                    </a:lnTo>
                    <a:lnTo>
                      <a:pt x="102" y="94"/>
                    </a:lnTo>
                    <a:lnTo>
                      <a:pt x="99" y="91"/>
                    </a:lnTo>
                    <a:lnTo>
                      <a:pt x="93" y="97"/>
                    </a:lnTo>
                    <a:lnTo>
                      <a:pt x="102" y="97"/>
                    </a:lnTo>
                    <a:lnTo>
                      <a:pt x="102" y="93"/>
                    </a:lnTo>
                    <a:lnTo>
                      <a:pt x="92" y="82"/>
                    </a:lnTo>
                    <a:lnTo>
                      <a:pt x="87" y="82"/>
                    </a:lnTo>
                    <a:lnTo>
                      <a:pt x="87" y="91"/>
                    </a:lnTo>
                    <a:lnTo>
                      <a:pt x="94" y="87"/>
                    </a:lnTo>
                    <a:lnTo>
                      <a:pt x="92" y="81"/>
                    </a:lnTo>
                    <a:lnTo>
                      <a:pt x="84" y="85"/>
                    </a:lnTo>
                    <a:lnTo>
                      <a:pt x="93" y="85"/>
                    </a:lnTo>
                    <a:lnTo>
                      <a:pt x="93" y="80"/>
                    </a:lnTo>
                    <a:lnTo>
                      <a:pt x="90" y="77"/>
                    </a:lnTo>
                    <a:lnTo>
                      <a:pt x="86" y="74"/>
                    </a:lnTo>
                    <a:lnTo>
                      <a:pt x="80" y="81"/>
                    </a:lnTo>
                    <a:lnTo>
                      <a:pt x="86" y="75"/>
                    </a:lnTo>
                    <a:lnTo>
                      <a:pt x="84" y="74"/>
                    </a:lnTo>
                    <a:lnTo>
                      <a:pt x="78" y="80"/>
                    </a:lnTo>
                    <a:lnTo>
                      <a:pt x="86" y="75"/>
                    </a:lnTo>
                    <a:lnTo>
                      <a:pt x="84" y="72"/>
                    </a:lnTo>
                    <a:lnTo>
                      <a:pt x="80" y="68"/>
                    </a:lnTo>
                    <a:lnTo>
                      <a:pt x="74" y="74"/>
                    </a:lnTo>
                    <a:lnTo>
                      <a:pt x="81" y="69"/>
                    </a:lnTo>
                    <a:lnTo>
                      <a:pt x="78" y="64"/>
                    </a:lnTo>
                    <a:lnTo>
                      <a:pt x="70" y="56"/>
                    </a:lnTo>
                    <a:lnTo>
                      <a:pt x="64" y="64"/>
                    </a:lnTo>
                    <a:lnTo>
                      <a:pt x="73" y="64"/>
                    </a:lnTo>
                    <a:lnTo>
                      <a:pt x="73" y="59"/>
                    </a:lnTo>
                    <a:lnTo>
                      <a:pt x="67" y="53"/>
                    </a:lnTo>
                    <a:lnTo>
                      <a:pt x="61" y="59"/>
                    </a:lnTo>
                    <a:lnTo>
                      <a:pt x="70" y="59"/>
                    </a:lnTo>
                    <a:lnTo>
                      <a:pt x="70" y="49"/>
                    </a:lnTo>
                    <a:lnTo>
                      <a:pt x="60" y="49"/>
                    </a:lnTo>
                    <a:lnTo>
                      <a:pt x="60" y="58"/>
                    </a:lnTo>
                    <a:lnTo>
                      <a:pt x="65" y="52"/>
                    </a:lnTo>
                    <a:lnTo>
                      <a:pt x="62" y="49"/>
                    </a:lnTo>
                    <a:lnTo>
                      <a:pt x="57" y="55"/>
                    </a:lnTo>
                    <a:lnTo>
                      <a:pt x="62" y="49"/>
                    </a:lnTo>
                    <a:lnTo>
                      <a:pt x="60" y="45"/>
                    </a:lnTo>
                    <a:lnTo>
                      <a:pt x="58" y="42"/>
                    </a:lnTo>
                    <a:lnTo>
                      <a:pt x="52" y="42"/>
                    </a:lnTo>
                    <a:lnTo>
                      <a:pt x="52" y="50"/>
                    </a:lnTo>
                    <a:lnTo>
                      <a:pt x="61" y="50"/>
                    </a:lnTo>
                    <a:lnTo>
                      <a:pt x="61" y="40"/>
                    </a:lnTo>
                    <a:lnTo>
                      <a:pt x="51" y="40"/>
                    </a:lnTo>
                    <a:lnTo>
                      <a:pt x="51" y="49"/>
                    </a:lnTo>
                    <a:lnTo>
                      <a:pt x="60" y="49"/>
                    </a:lnTo>
                    <a:lnTo>
                      <a:pt x="60" y="39"/>
                    </a:lnTo>
                    <a:lnTo>
                      <a:pt x="49" y="39"/>
                    </a:lnTo>
                    <a:lnTo>
                      <a:pt x="49" y="48"/>
                    </a:lnTo>
                    <a:lnTo>
                      <a:pt x="55" y="42"/>
                    </a:lnTo>
                    <a:lnTo>
                      <a:pt x="51" y="36"/>
                    </a:lnTo>
                    <a:lnTo>
                      <a:pt x="51" y="34"/>
                    </a:lnTo>
                    <a:lnTo>
                      <a:pt x="49" y="34"/>
                    </a:lnTo>
                    <a:lnTo>
                      <a:pt x="46" y="33"/>
                    </a:lnTo>
                    <a:lnTo>
                      <a:pt x="42" y="40"/>
                    </a:lnTo>
                    <a:lnTo>
                      <a:pt x="48" y="34"/>
                    </a:lnTo>
                    <a:lnTo>
                      <a:pt x="44" y="30"/>
                    </a:lnTo>
                    <a:lnTo>
                      <a:pt x="38" y="36"/>
                    </a:lnTo>
                    <a:lnTo>
                      <a:pt x="46" y="36"/>
                    </a:lnTo>
                    <a:lnTo>
                      <a:pt x="46" y="26"/>
                    </a:lnTo>
                    <a:lnTo>
                      <a:pt x="36" y="26"/>
                    </a:lnTo>
                    <a:lnTo>
                      <a:pt x="36" y="34"/>
                    </a:lnTo>
                    <a:lnTo>
                      <a:pt x="42" y="29"/>
                    </a:lnTo>
                    <a:lnTo>
                      <a:pt x="36" y="23"/>
                    </a:lnTo>
                    <a:lnTo>
                      <a:pt x="33" y="21"/>
                    </a:lnTo>
                    <a:lnTo>
                      <a:pt x="29" y="29"/>
                    </a:lnTo>
                    <a:lnTo>
                      <a:pt x="38" y="29"/>
                    </a:lnTo>
                    <a:lnTo>
                      <a:pt x="38" y="18"/>
                    </a:lnTo>
                    <a:lnTo>
                      <a:pt x="28" y="18"/>
                    </a:lnTo>
                    <a:lnTo>
                      <a:pt x="28" y="27"/>
                    </a:lnTo>
                    <a:lnTo>
                      <a:pt x="36" y="27"/>
                    </a:lnTo>
                    <a:lnTo>
                      <a:pt x="36" y="23"/>
                    </a:lnTo>
                    <a:lnTo>
                      <a:pt x="26" y="13"/>
                    </a:lnTo>
                    <a:lnTo>
                      <a:pt x="22" y="13"/>
                    </a:lnTo>
                    <a:lnTo>
                      <a:pt x="22" y="21"/>
                    </a:lnTo>
                    <a:lnTo>
                      <a:pt x="28" y="16"/>
                    </a:lnTo>
                    <a:lnTo>
                      <a:pt x="23" y="11"/>
                    </a:lnTo>
                    <a:lnTo>
                      <a:pt x="19" y="11"/>
                    </a:lnTo>
                    <a:lnTo>
                      <a:pt x="19" y="20"/>
                    </a:lnTo>
                    <a:lnTo>
                      <a:pt x="28" y="20"/>
                    </a:lnTo>
                    <a:lnTo>
                      <a:pt x="28" y="13"/>
                    </a:lnTo>
                    <a:lnTo>
                      <a:pt x="23" y="11"/>
                    </a:lnTo>
                    <a:lnTo>
                      <a:pt x="20" y="10"/>
                    </a:lnTo>
                    <a:lnTo>
                      <a:pt x="16" y="17"/>
                    </a:lnTo>
                    <a:lnTo>
                      <a:pt x="22" y="11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20" y="10"/>
                    </a:lnTo>
                    <a:lnTo>
                      <a:pt x="19" y="7"/>
                    </a:lnTo>
                    <a:lnTo>
                      <a:pt x="16" y="2"/>
                    </a:lnTo>
                    <a:lnTo>
                      <a:pt x="10" y="2"/>
                    </a:lnTo>
                    <a:lnTo>
                      <a:pt x="10" y="11"/>
                    </a:lnTo>
                    <a:lnTo>
                      <a:pt x="16" y="5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8"/>
                    </a:lnTo>
                    <a:lnTo>
                      <a:pt x="12" y="2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44" name="Freeform 3000"/>
              <p:cNvSpPr>
                <a:spLocks/>
              </p:cNvSpPr>
              <p:nvPr/>
            </p:nvSpPr>
            <p:spPr bwMode="auto">
              <a:xfrm>
                <a:off x="3236" y="3173"/>
                <a:ext cx="154" cy="355"/>
              </a:xfrm>
              <a:custGeom>
                <a:avLst/>
                <a:gdLst>
                  <a:gd name="T0" fmla="*/ 2 w 154"/>
                  <a:gd name="T1" fmla="*/ 16 h 355"/>
                  <a:gd name="T2" fmla="*/ 15 w 154"/>
                  <a:gd name="T3" fmla="*/ 22 h 355"/>
                  <a:gd name="T4" fmla="*/ 18 w 154"/>
                  <a:gd name="T5" fmla="*/ 41 h 355"/>
                  <a:gd name="T6" fmla="*/ 19 w 154"/>
                  <a:gd name="T7" fmla="*/ 42 h 355"/>
                  <a:gd name="T8" fmla="*/ 26 w 154"/>
                  <a:gd name="T9" fmla="*/ 57 h 355"/>
                  <a:gd name="T10" fmla="*/ 34 w 154"/>
                  <a:gd name="T11" fmla="*/ 73 h 355"/>
                  <a:gd name="T12" fmla="*/ 36 w 154"/>
                  <a:gd name="T13" fmla="*/ 74 h 355"/>
                  <a:gd name="T14" fmla="*/ 38 w 154"/>
                  <a:gd name="T15" fmla="*/ 83 h 355"/>
                  <a:gd name="T16" fmla="*/ 50 w 154"/>
                  <a:gd name="T17" fmla="*/ 100 h 355"/>
                  <a:gd name="T18" fmla="*/ 51 w 154"/>
                  <a:gd name="T19" fmla="*/ 103 h 355"/>
                  <a:gd name="T20" fmla="*/ 61 w 154"/>
                  <a:gd name="T21" fmla="*/ 125 h 355"/>
                  <a:gd name="T22" fmla="*/ 63 w 154"/>
                  <a:gd name="T23" fmla="*/ 131 h 355"/>
                  <a:gd name="T24" fmla="*/ 74 w 154"/>
                  <a:gd name="T25" fmla="*/ 157 h 355"/>
                  <a:gd name="T26" fmla="*/ 77 w 154"/>
                  <a:gd name="T27" fmla="*/ 164 h 355"/>
                  <a:gd name="T28" fmla="*/ 89 w 154"/>
                  <a:gd name="T29" fmla="*/ 173 h 355"/>
                  <a:gd name="T30" fmla="*/ 92 w 154"/>
                  <a:gd name="T31" fmla="*/ 205 h 355"/>
                  <a:gd name="T32" fmla="*/ 99 w 154"/>
                  <a:gd name="T33" fmla="*/ 221 h 355"/>
                  <a:gd name="T34" fmla="*/ 111 w 154"/>
                  <a:gd name="T35" fmla="*/ 231 h 355"/>
                  <a:gd name="T36" fmla="*/ 115 w 154"/>
                  <a:gd name="T37" fmla="*/ 244 h 355"/>
                  <a:gd name="T38" fmla="*/ 112 w 154"/>
                  <a:gd name="T39" fmla="*/ 259 h 355"/>
                  <a:gd name="T40" fmla="*/ 121 w 154"/>
                  <a:gd name="T41" fmla="*/ 265 h 355"/>
                  <a:gd name="T42" fmla="*/ 116 w 154"/>
                  <a:gd name="T43" fmla="*/ 275 h 355"/>
                  <a:gd name="T44" fmla="*/ 125 w 154"/>
                  <a:gd name="T45" fmla="*/ 295 h 355"/>
                  <a:gd name="T46" fmla="*/ 127 w 154"/>
                  <a:gd name="T47" fmla="*/ 307 h 355"/>
                  <a:gd name="T48" fmla="*/ 130 w 154"/>
                  <a:gd name="T49" fmla="*/ 316 h 355"/>
                  <a:gd name="T50" fmla="*/ 131 w 154"/>
                  <a:gd name="T51" fmla="*/ 326 h 355"/>
                  <a:gd name="T52" fmla="*/ 143 w 154"/>
                  <a:gd name="T53" fmla="*/ 332 h 355"/>
                  <a:gd name="T54" fmla="*/ 137 w 154"/>
                  <a:gd name="T55" fmla="*/ 348 h 355"/>
                  <a:gd name="T56" fmla="*/ 154 w 154"/>
                  <a:gd name="T57" fmla="*/ 343 h 355"/>
                  <a:gd name="T58" fmla="*/ 147 w 154"/>
                  <a:gd name="T59" fmla="*/ 324 h 355"/>
                  <a:gd name="T60" fmla="*/ 146 w 154"/>
                  <a:gd name="T61" fmla="*/ 314 h 355"/>
                  <a:gd name="T62" fmla="*/ 144 w 154"/>
                  <a:gd name="T63" fmla="*/ 311 h 355"/>
                  <a:gd name="T64" fmla="*/ 141 w 154"/>
                  <a:gd name="T65" fmla="*/ 297 h 355"/>
                  <a:gd name="T66" fmla="*/ 128 w 154"/>
                  <a:gd name="T67" fmla="*/ 285 h 355"/>
                  <a:gd name="T68" fmla="*/ 132 w 154"/>
                  <a:gd name="T69" fmla="*/ 272 h 355"/>
                  <a:gd name="T70" fmla="*/ 130 w 154"/>
                  <a:gd name="T71" fmla="*/ 263 h 355"/>
                  <a:gd name="T72" fmla="*/ 124 w 154"/>
                  <a:gd name="T73" fmla="*/ 244 h 355"/>
                  <a:gd name="T74" fmla="*/ 122 w 154"/>
                  <a:gd name="T75" fmla="*/ 239 h 355"/>
                  <a:gd name="T76" fmla="*/ 108 w 154"/>
                  <a:gd name="T77" fmla="*/ 225 h 355"/>
                  <a:gd name="T78" fmla="*/ 115 w 154"/>
                  <a:gd name="T79" fmla="*/ 215 h 355"/>
                  <a:gd name="T80" fmla="*/ 99 w 154"/>
                  <a:gd name="T81" fmla="*/ 177 h 355"/>
                  <a:gd name="T82" fmla="*/ 96 w 154"/>
                  <a:gd name="T83" fmla="*/ 170 h 355"/>
                  <a:gd name="T84" fmla="*/ 83 w 154"/>
                  <a:gd name="T85" fmla="*/ 160 h 355"/>
                  <a:gd name="T86" fmla="*/ 89 w 154"/>
                  <a:gd name="T87" fmla="*/ 150 h 355"/>
                  <a:gd name="T88" fmla="*/ 79 w 154"/>
                  <a:gd name="T89" fmla="*/ 128 h 355"/>
                  <a:gd name="T90" fmla="*/ 71 w 154"/>
                  <a:gd name="T91" fmla="*/ 109 h 355"/>
                  <a:gd name="T92" fmla="*/ 66 w 154"/>
                  <a:gd name="T93" fmla="*/ 98 h 355"/>
                  <a:gd name="T94" fmla="*/ 51 w 154"/>
                  <a:gd name="T95" fmla="*/ 87 h 355"/>
                  <a:gd name="T96" fmla="*/ 55 w 154"/>
                  <a:gd name="T97" fmla="*/ 76 h 355"/>
                  <a:gd name="T98" fmla="*/ 48 w 154"/>
                  <a:gd name="T99" fmla="*/ 64 h 355"/>
                  <a:gd name="T100" fmla="*/ 45 w 154"/>
                  <a:gd name="T101" fmla="*/ 57 h 355"/>
                  <a:gd name="T102" fmla="*/ 41 w 154"/>
                  <a:gd name="T103" fmla="*/ 47 h 355"/>
                  <a:gd name="T104" fmla="*/ 29 w 154"/>
                  <a:gd name="T105" fmla="*/ 31 h 355"/>
                  <a:gd name="T106" fmla="*/ 23 w 154"/>
                  <a:gd name="T107" fmla="*/ 20 h 355"/>
                  <a:gd name="T108" fmla="*/ 22 w 154"/>
                  <a:gd name="T109" fmla="*/ 19 h 355"/>
                  <a:gd name="T110" fmla="*/ 13 w 154"/>
                  <a:gd name="T111" fmla="*/ 3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4" h="355">
                    <a:moveTo>
                      <a:pt x="10" y="0"/>
                    </a:moveTo>
                    <a:lnTo>
                      <a:pt x="0" y="13"/>
                    </a:lnTo>
                    <a:lnTo>
                      <a:pt x="2" y="15"/>
                    </a:lnTo>
                    <a:lnTo>
                      <a:pt x="6" y="7"/>
                    </a:lnTo>
                    <a:lnTo>
                      <a:pt x="0" y="15"/>
                    </a:lnTo>
                    <a:lnTo>
                      <a:pt x="3" y="19"/>
                    </a:lnTo>
                    <a:lnTo>
                      <a:pt x="2" y="16"/>
                    </a:lnTo>
                    <a:lnTo>
                      <a:pt x="7" y="22"/>
                    </a:lnTo>
                    <a:lnTo>
                      <a:pt x="12" y="15"/>
                    </a:lnTo>
                    <a:lnTo>
                      <a:pt x="4" y="18"/>
                    </a:lnTo>
                    <a:lnTo>
                      <a:pt x="6" y="23"/>
                    </a:lnTo>
                    <a:lnTo>
                      <a:pt x="6" y="25"/>
                    </a:lnTo>
                    <a:lnTo>
                      <a:pt x="10" y="29"/>
                    </a:lnTo>
                    <a:lnTo>
                      <a:pt x="15" y="22"/>
                    </a:lnTo>
                    <a:lnTo>
                      <a:pt x="9" y="29"/>
                    </a:lnTo>
                    <a:lnTo>
                      <a:pt x="12" y="34"/>
                    </a:lnTo>
                    <a:lnTo>
                      <a:pt x="10" y="31"/>
                    </a:lnTo>
                    <a:lnTo>
                      <a:pt x="15" y="35"/>
                    </a:lnTo>
                    <a:lnTo>
                      <a:pt x="19" y="28"/>
                    </a:lnTo>
                    <a:lnTo>
                      <a:pt x="13" y="34"/>
                    </a:lnTo>
                    <a:lnTo>
                      <a:pt x="18" y="41"/>
                    </a:lnTo>
                    <a:lnTo>
                      <a:pt x="23" y="35"/>
                    </a:lnTo>
                    <a:lnTo>
                      <a:pt x="15" y="35"/>
                    </a:lnTo>
                    <a:lnTo>
                      <a:pt x="15" y="39"/>
                    </a:lnTo>
                    <a:lnTo>
                      <a:pt x="18" y="44"/>
                    </a:lnTo>
                    <a:lnTo>
                      <a:pt x="22" y="50"/>
                    </a:lnTo>
                    <a:lnTo>
                      <a:pt x="28" y="42"/>
                    </a:lnTo>
                    <a:lnTo>
                      <a:pt x="19" y="42"/>
                    </a:lnTo>
                    <a:lnTo>
                      <a:pt x="19" y="47"/>
                    </a:lnTo>
                    <a:lnTo>
                      <a:pt x="22" y="51"/>
                    </a:lnTo>
                    <a:lnTo>
                      <a:pt x="26" y="57"/>
                    </a:lnTo>
                    <a:lnTo>
                      <a:pt x="32" y="50"/>
                    </a:lnTo>
                    <a:lnTo>
                      <a:pt x="23" y="50"/>
                    </a:lnTo>
                    <a:lnTo>
                      <a:pt x="23" y="52"/>
                    </a:lnTo>
                    <a:lnTo>
                      <a:pt x="26" y="57"/>
                    </a:lnTo>
                    <a:lnTo>
                      <a:pt x="29" y="63"/>
                    </a:lnTo>
                    <a:lnTo>
                      <a:pt x="29" y="64"/>
                    </a:lnTo>
                    <a:lnTo>
                      <a:pt x="32" y="67"/>
                    </a:lnTo>
                    <a:lnTo>
                      <a:pt x="36" y="60"/>
                    </a:lnTo>
                    <a:lnTo>
                      <a:pt x="28" y="60"/>
                    </a:lnTo>
                    <a:lnTo>
                      <a:pt x="28" y="64"/>
                    </a:lnTo>
                    <a:lnTo>
                      <a:pt x="34" y="73"/>
                    </a:lnTo>
                    <a:lnTo>
                      <a:pt x="39" y="66"/>
                    </a:lnTo>
                    <a:lnTo>
                      <a:pt x="34" y="70"/>
                    </a:lnTo>
                    <a:lnTo>
                      <a:pt x="35" y="73"/>
                    </a:lnTo>
                    <a:lnTo>
                      <a:pt x="35" y="74"/>
                    </a:lnTo>
                    <a:lnTo>
                      <a:pt x="38" y="77"/>
                    </a:lnTo>
                    <a:lnTo>
                      <a:pt x="42" y="70"/>
                    </a:lnTo>
                    <a:lnTo>
                      <a:pt x="36" y="74"/>
                    </a:lnTo>
                    <a:lnTo>
                      <a:pt x="38" y="77"/>
                    </a:lnTo>
                    <a:lnTo>
                      <a:pt x="39" y="82"/>
                    </a:lnTo>
                    <a:lnTo>
                      <a:pt x="38" y="80"/>
                    </a:lnTo>
                    <a:lnTo>
                      <a:pt x="41" y="84"/>
                    </a:lnTo>
                    <a:lnTo>
                      <a:pt x="47" y="77"/>
                    </a:lnTo>
                    <a:lnTo>
                      <a:pt x="38" y="77"/>
                    </a:lnTo>
                    <a:lnTo>
                      <a:pt x="38" y="83"/>
                    </a:lnTo>
                    <a:lnTo>
                      <a:pt x="41" y="87"/>
                    </a:lnTo>
                    <a:lnTo>
                      <a:pt x="45" y="93"/>
                    </a:lnTo>
                    <a:lnTo>
                      <a:pt x="51" y="86"/>
                    </a:lnTo>
                    <a:lnTo>
                      <a:pt x="42" y="86"/>
                    </a:lnTo>
                    <a:lnTo>
                      <a:pt x="42" y="87"/>
                    </a:lnTo>
                    <a:lnTo>
                      <a:pt x="45" y="92"/>
                    </a:lnTo>
                    <a:lnTo>
                      <a:pt x="50" y="100"/>
                    </a:lnTo>
                    <a:lnTo>
                      <a:pt x="55" y="96"/>
                    </a:lnTo>
                    <a:lnTo>
                      <a:pt x="47" y="96"/>
                    </a:lnTo>
                    <a:lnTo>
                      <a:pt x="47" y="100"/>
                    </a:lnTo>
                    <a:lnTo>
                      <a:pt x="50" y="105"/>
                    </a:lnTo>
                    <a:lnTo>
                      <a:pt x="54" y="111"/>
                    </a:lnTo>
                    <a:lnTo>
                      <a:pt x="60" y="103"/>
                    </a:lnTo>
                    <a:lnTo>
                      <a:pt x="51" y="103"/>
                    </a:lnTo>
                    <a:lnTo>
                      <a:pt x="51" y="111"/>
                    </a:lnTo>
                    <a:lnTo>
                      <a:pt x="57" y="119"/>
                    </a:lnTo>
                    <a:lnTo>
                      <a:pt x="63" y="112"/>
                    </a:lnTo>
                    <a:lnTo>
                      <a:pt x="55" y="115"/>
                    </a:lnTo>
                    <a:lnTo>
                      <a:pt x="57" y="119"/>
                    </a:lnTo>
                    <a:lnTo>
                      <a:pt x="57" y="121"/>
                    </a:lnTo>
                    <a:lnTo>
                      <a:pt x="61" y="125"/>
                    </a:lnTo>
                    <a:lnTo>
                      <a:pt x="66" y="118"/>
                    </a:lnTo>
                    <a:lnTo>
                      <a:pt x="60" y="122"/>
                    </a:lnTo>
                    <a:lnTo>
                      <a:pt x="64" y="131"/>
                    </a:lnTo>
                    <a:lnTo>
                      <a:pt x="70" y="127"/>
                    </a:lnTo>
                    <a:lnTo>
                      <a:pt x="61" y="127"/>
                    </a:lnTo>
                    <a:lnTo>
                      <a:pt x="61" y="128"/>
                    </a:lnTo>
                    <a:lnTo>
                      <a:pt x="63" y="131"/>
                    </a:lnTo>
                    <a:lnTo>
                      <a:pt x="66" y="138"/>
                    </a:lnTo>
                    <a:lnTo>
                      <a:pt x="67" y="140"/>
                    </a:lnTo>
                    <a:lnTo>
                      <a:pt x="74" y="154"/>
                    </a:lnTo>
                    <a:lnTo>
                      <a:pt x="80" y="150"/>
                    </a:lnTo>
                    <a:lnTo>
                      <a:pt x="71" y="150"/>
                    </a:lnTo>
                    <a:lnTo>
                      <a:pt x="71" y="153"/>
                    </a:lnTo>
                    <a:lnTo>
                      <a:pt x="74" y="157"/>
                    </a:lnTo>
                    <a:lnTo>
                      <a:pt x="77" y="163"/>
                    </a:lnTo>
                    <a:lnTo>
                      <a:pt x="83" y="159"/>
                    </a:lnTo>
                    <a:lnTo>
                      <a:pt x="74" y="159"/>
                    </a:lnTo>
                    <a:lnTo>
                      <a:pt x="74" y="163"/>
                    </a:lnTo>
                    <a:lnTo>
                      <a:pt x="80" y="169"/>
                    </a:lnTo>
                    <a:lnTo>
                      <a:pt x="84" y="161"/>
                    </a:lnTo>
                    <a:lnTo>
                      <a:pt x="77" y="164"/>
                    </a:lnTo>
                    <a:lnTo>
                      <a:pt x="80" y="172"/>
                    </a:lnTo>
                    <a:lnTo>
                      <a:pt x="87" y="169"/>
                    </a:lnTo>
                    <a:lnTo>
                      <a:pt x="79" y="169"/>
                    </a:lnTo>
                    <a:lnTo>
                      <a:pt x="79" y="170"/>
                    </a:lnTo>
                    <a:lnTo>
                      <a:pt x="82" y="175"/>
                    </a:lnTo>
                    <a:lnTo>
                      <a:pt x="83" y="177"/>
                    </a:lnTo>
                    <a:lnTo>
                      <a:pt x="89" y="173"/>
                    </a:lnTo>
                    <a:lnTo>
                      <a:pt x="82" y="176"/>
                    </a:lnTo>
                    <a:lnTo>
                      <a:pt x="84" y="185"/>
                    </a:lnTo>
                    <a:lnTo>
                      <a:pt x="83" y="180"/>
                    </a:lnTo>
                    <a:lnTo>
                      <a:pt x="87" y="189"/>
                    </a:lnTo>
                    <a:lnTo>
                      <a:pt x="93" y="185"/>
                    </a:lnTo>
                    <a:lnTo>
                      <a:pt x="86" y="188"/>
                    </a:lnTo>
                    <a:lnTo>
                      <a:pt x="92" y="205"/>
                    </a:lnTo>
                    <a:lnTo>
                      <a:pt x="92" y="207"/>
                    </a:lnTo>
                    <a:lnTo>
                      <a:pt x="98" y="212"/>
                    </a:lnTo>
                    <a:lnTo>
                      <a:pt x="102" y="205"/>
                    </a:lnTo>
                    <a:lnTo>
                      <a:pt x="95" y="208"/>
                    </a:lnTo>
                    <a:lnTo>
                      <a:pt x="99" y="221"/>
                    </a:lnTo>
                    <a:lnTo>
                      <a:pt x="106" y="218"/>
                    </a:lnTo>
                    <a:lnTo>
                      <a:pt x="99" y="221"/>
                    </a:lnTo>
                    <a:lnTo>
                      <a:pt x="100" y="227"/>
                    </a:lnTo>
                    <a:lnTo>
                      <a:pt x="108" y="224"/>
                    </a:lnTo>
                    <a:lnTo>
                      <a:pt x="99" y="224"/>
                    </a:lnTo>
                    <a:lnTo>
                      <a:pt x="99" y="225"/>
                    </a:lnTo>
                    <a:lnTo>
                      <a:pt x="102" y="230"/>
                    </a:lnTo>
                    <a:lnTo>
                      <a:pt x="105" y="236"/>
                    </a:lnTo>
                    <a:lnTo>
                      <a:pt x="111" y="231"/>
                    </a:lnTo>
                    <a:lnTo>
                      <a:pt x="102" y="231"/>
                    </a:lnTo>
                    <a:lnTo>
                      <a:pt x="102" y="234"/>
                    </a:lnTo>
                    <a:lnTo>
                      <a:pt x="103" y="236"/>
                    </a:lnTo>
                    <a:lnTo>
                      <a:pt x="106" y="244"/>
                    </a:lnTo>
                    <a:lnTo>
                      <a:pt x="105" y="240"/>
                    </a:lnTo>
                    <a:lnTo>
                      <a:pt x="109" y="249"/>
                    </a:lnTo>
                    <a:lnTo>
                      <a:pt x="115" y="244"/>
                    </a:lnTo>
                    <a:lnTo>
                      <a:pt x="108" y="247"/>
                    </a:lnTo>
                    <a:lnTo>
                      <a:pt x="109" y="252"/>
                    </a:lnTo>
                    <a:lnTo>
                      <a:pt x="108" y="247"/>
                    </a:lnTo>
                    <a:lnTo>
                      <a:pt x="112" y="256"/>
                    </a:lnTo>
                    <a:lnTo>
                      <a:pt x="118" y="252"/>
                    </a:lnTo>
                    <a:lnTo>
                      <a:pt x="111" y="255"/>
                    </a:lnTo>
                    <a:lnTo>
                      <a:pt x="112" y="259"/>
                    </a:lnTo>
                    <a:lnTo>
                      <a:pt x="119" y="256"/>
                    </a:lnTo>
                    <a:lnTo>
                      <a:pt x="111" y="256"/>
                    </a:lnTo>
                    <a:lnTo>
                      <a:pt x="111" y="257"/>
                    </a:lnTo>
                    <a:lnTo>
                      <a:pt x="111" y="256"/>
                    </a:lnTo>
                    <a:lnTo>
                      <a:pt x="112" y="259"/>
                    </a:lnTo>
                    <a:lnTo>
                      <a:pt x="114" y="266"/>
                    </a:lnTo>
                    <a:lnTo>
                      <a:pt x="121" y="265"/>
                    </a:lnTo>
                    <a:lnTo>
                      <a:pt x="112" y="265"/>
                    </a:lnTo>
                    <a:lnTo>
                      <a:pt x="112" y="269"/>
                    </a:lnTo>
                    <a:lnTo>
                      <a:pt x="118" y="278"/>
                    </a:lnTo>
                    <a:lnTo>
                      <a:pt x="124" y="271"/>
                    </a:lnTo>
                    <a:lnTo>
                      <a:pt x="115" y="271"/>
                    </a:lnTo>
                    <a:lnTo>
                      <a:pt x="115" y="272"/>
                    </a:lnTo>
                    <a:lnTo>
                      <a:pt x="116" y="275"/>
                    </a:lnTo>
                    <a:lnTo>
                      <a:pt x="119" y="282"/>
                    </a:lnTo>
                    <a:lnTo>
                      <a:pt x="127" y="279"/>
                    </a:lnTo>
                    <a:lnTo>
                      <a:pt x="119" y="282"/>
                    </a:lnTo>
                    <a:lnTo>
                      <a:pt x="121" y="288"/>
                    </a:lnTo>
                    <a:lnTo>
                      <a:pt x="119" y="287"/>
                    </a:lnTo>
                    <a:lnTo>
                      <a:pt x="122" y="289"/>
                    </a:lnTo>
                    <a:lnTo>
                      <a:pt x="125" y="295"/>
                    </a:lnTo>
                    <a:lnTo>
                      <a:pt x="131" y="291"/>
                    </a:lnTo>
                    <a:lnTo>
                      <a:pt x="122" y="291"/>
                    </a:lnTo>
                    <a:lnTo>
                      <a:pt x="122" y="301"/>
                    </a:lnTo>
                    <a:lnTo>
                      <a:pt x="128" y="307"/>
                    </a:lnTo>
                    <a:lnTo>
                      <a:pt x="132" y="300"/>
                    </a:lnTo>
                    <a:lnTo>
                      <a:pt x="125" y="303"/>
                    </a:lnTo>
                    <a:lnTo>
                      <a:pt x="127" y="307"/>
                    </a:lnTo>
                    <a:lnTo>
                      <a:pt x="134" y="304"/>
                    </a:lnTo>
                    <a:lnTo>
                      <a:pt x="127" y="307"/>
                    </a:lnTo>
                    <a:lnTo>
                      <a:pt x="128" y="313"/>
                    </a:lnTo>
                    <a:lnTo>
                      <a:pt x="135" y="310"/>
                    </a:lnTo>
                    <a:lnTo>
                      <a:pt x="127" y="310"/>
                    </a:lnTo>
                    <a:lnTo>
                      <a:pt x="127" y="311"/>
                    </a:lnTo>
                    <a:lnTo>
                      <a:pt x="130" y="316"/>
                    </a:lnTo>
                    <a:lnTo>
                      <a:pt x="131" y="318"/>
                    </a:lnTo>
                    <a:lnTo>
                      <a:pt x="137" y="314"/>
                    </a:lnTo>
                    <a:lnTo>
                      <a:pt x="128" y="314"/>
                    </a:lnTo>
                    <a:lnTo>
                      <a:pt x="128" y="316"/>
                    </a:lnTo>
                    <a:lnTo>
                      <a:pt x="130" y="318"/>
                    </a:lnTo>
                    <a:lnTo>
                      <a:pt x="131" y="324"/>
                    </a:lnTo>
                    <a:lnTo>
                      <a:pt x="131" y="326"/>
                    </a:lnTo>
                    <a:lnTo>
                      <a:pt x="132" y="329"/>
                    </a:lnTo>
                    <a:lnTo>
                      <a:pt x="135" y="333"/>
                    </a:lnTo>
                    <a:lnTo>
                      <a:pt x="141" y="326"/>
                    </a:lnTo>
                    <a:lnTo>
                      <a:pt x="132" y="326"/>
                    </a:lnTo>
                    <a:lnTo>
                      <a:pt x="132" y="333"/>
                    </a:lnTo>
                    <a:lnTo>
                      <a:pt x="138" y="339"/>
                    </a:lnTo>
                    <a:lnTo>
                      <a:pt x="143" y="332"/>
                    </a:lnTo>
                    <a:lnTo>
                      <a:pt x="134" y="332"/>
                    </a:lnTo>
                    <a:lnTo>
                      <a:pt x="134" y="336"/>
                    </a:lnTo>
                    <a:lnTo>
                      <a:pt x="135" y="339"/>
                    </a:lnTo>
                    <a:lnTo>
                      <a:pt x="138" y="346"/>
                    </a:lnTo>
                    <a:lnTo>
                      <a:pt x="146" y="343"/>
                    </a:lnTo>
                    <a:lnTo>
                      <a:pt x="137" y="343"/>
                    </a:lnTo>
                    <a:lnTo>
                      <a:pt x="137" y="348"/>
                    </a:lnTo>
                    <a:lnTo>
                      <a:pt x="140" y="352"/>
                    </a:lnTo>
                    <a:lnTo>
                      <a:pt x="141" y="355"/>
                    </a:lnTo>
                    <a:lnTo>
                      <a:pt x="154" y="346"/>
                    </a:lnTo>
                    <a:lnTo>
                      <a:pt x="153" y="343"/>
                    </a:lnTo>
                    <a:lnTo>
                      <a:pt x="146" y="348"/>
                    </a:lnTo>
                    <a:lnTo>
                      <a:pt x="154" y="348"/>
                    </a:lnTo>
                    <a:lnTo>
                      <a:pt x="154" y="343"/>
                    </a:lnTo>
                    <a:lnTo>
                      <a:pt x="154" y="345"/>
                    </a:lnTo>
                    <a:lnTo>
                      <a:pt x="153" y="340"/>
                    </a:lnTo>
                    <a:lnTo>
                      <a:pt x="150" y="333"/>
                    </a:lnTo>
                    <a:lnTo>
                      <a:pt x="143" y="336"/>
                    </a:lnTo>
                    <a:lnTo>
                      <a:pt x="151" y="336"/>
                    </a:lnTo>
                    <a:lnTo>
                      <a:pt x="151" y="329"/>
                    </a:lnTo>
                    <a:lnTo>
                      <a:pt x="147" y="324"/>
                    </a:lnTo>
                    <a:lnTo>
                      <a:pt x="141" y="330"/>
                    </a:lnTo>
                    <a:lnTo>
                      <a:pt x="150" y="330"/>
                    </a:lnTo>
                    <a:lnTo>
                      <a:pt x="150" y="324"/>
                    </a:lnTo>
                    <a:lnTo>
                      <a:pt x="144" y="316"/>
                    </a:lnTo>
                    <a:lnTo>
                      <a:pt x="138" y="321"/>
                    </a:lnTo>
                    <a:lnTo>
                      <a:pt x="147" y="320"/>
                    </a:lnTo>
                    <a:lnTo>
                      <a:pt x="146" y="314"/>
                    </a:lnTo>
                    <a:lnTo>
                      <a:pt x="137" y="316"/>
                    </a:lnTo>
                    <a:lnTo>
                      <a:pt x="146" y="316"/>
                    </a:lnTo>
                    <a:lnTo>
                      <a:pt x="146" y="314"/>
                    </a:lnTo>
                    <a:lnTo>
                      <a:pt x="144" y="310"/>
                    </a:lnTo>
                    <a:lnTo>
                      <a:pt x="143" y="307"/>
                    </a:lnTo>
                    <a:lnTo>
                      <a:pt x="135" y="311"/>
                    </a:lnTo>
                    <a:lnTo>
                      <a:pt x="144" y="311"/>
                    </a:lnTo>
                    <a:lnTo>
                      <a:pt x="144" y="310"/>
                    </a:lnTo>
                    <a:lnTo>
                      <a:pt x="144" y="311"/>
                    </a:lnTo>
                    <a:lnTo>
                      <a:pt x="144" y="308"/>
                    </a:lnTo>
                    <a:lnTo>
                      <a:pt x="143" y="303"/>
                    </a:lnTo>
                    <a:lnTo>
                      <a:pt x="141" y="300"/>
                    </a:lnTo>
                    <a:lnTo>
                      <a:pt x="143" y="301"/>
                    </a:lnTo>
                    <a:lnTo>
                      <a:pt x="141" y="297"/>
                    </a:lnTo>
                    <a:lnTo>
                      <a:pt x="137" y="292"/>
                    </a:lnTo>
                    <a:lnTo>
                      <a:pt x="131" y="298"/>
                    </a:lnTo>
                    <a:lnTo>
                      <a:pt x="140" y="298"/>
                    </a:lnTo>
                    <a:lnTo>
                      <a:pt x="140" y="291"/>
                    </a:lnTo>
                    <a:lnTo>
                      <a:pt x="138" y="287"/>
                    </a:lnTo>
                    <a:lnTo>
                      <a:pt x="135" y="281"/>
                    </a:lnTo>
                    <a:lnTo>
                      <a:pt x="128" y="285"/>
                    </a:lnTo>
                    <a:lnTo>
                      <a:pt x="137" y="284"/>
                    </a:lnTo>
                    <a:lnTo>
                      <a:pt x="135" y="278"/>
                    </a:lnTo>
                    <a:lnTo>
                      <a:pt x="135" y="281"/>
                    </a:lnTo>
                    <a:lnTo>
                      <a:pt x="134" y="276"/>
                    </a:lnTo>
                    <a:lnTo>
                      <a:pt x="131" y="269"/>
                    </a:lnTo>
                    <a:lnTo>
                      <a:pt x="124" y="272"/>
                    </a:lnTo>
                    <a:lnTo>
                      <a:pt x="132" y="272"/>
                    </a:lnTo>
                    <a:lnTo>
                      <a:pt x="132" y="269"/>
                    </a:lnTo>
                    <a:lnTo>
                      <a:pt x="127" y="260"/>
                    </a:lnTo>
                    <a:lnTo>
                      <a:pt x="121" y="266"/>
                    </a:lnTo>
                    <a:lnTo>
                      <a:pt x="130" y="266"/>
                    </a:lnTo>
                    <a:lnTo>
                      <a:pt x="130" y="265"/>
                    </a:lnTo>
                    <a:lnTo>
                      <a:pt x="130" y="268"/>
                    </a:lnTo>
                    <a:lnTo>
                      <a:pt x="130" y="263"/>
                    </a:lnTo>
                    <a:lnTo>
                      <a:pt x="128" y="256"/>
                    </a:lnTo>
                    <a:lnTo>
                      <a:pt x="119" y="257"/>
                    </a:lnTo>
                    <a:lnTo>
                      <a:pt x="128" y="257"/>
                    </a:lnTo>
                    <a:lnTo>
                      <a:pt x="128" y="253"/>
                    </a:lnTo>
                    <a:lnTo>
                      <a:pt x="127" y="249"/>
                    </a:lnTo>
                    <a:lnTo>
                      <a:pt x="128" y="253"/>
                    </a:lnTo>
                    <a:lnTo>
                      <a:pt x="124" y="244"/>
                    </a:lnTo>
                    <a:lnTo>
                      <a:pt x="116" y="249"/>
                    </a:lnTo>
                    <a:lnTo>
                      <a:pt x="125" y="246"/>
                    </a:lnTo>
                    <a:lnTo>
                      <a:pt x="124" y="241"/>
                    </a:lnTo>
                    <a:lnTo>
                      <a:pt x="125" y="246"/>
                    </a:lnTo>
                    <a:lnTo>
                      <a:pt x="121" y="237"/>
                    </a:lnTo>
                    <a:lnTo>
                      <a:pt x="114" y="241"/>
                    </a:lnTo>
                    <a:lnTo>
                      <a:pt x="122" y="239"/>
                    </a:lnTo>
                    <a:lnTo>
                      <a:pt x="119" y="230"/>
                    </a:lnTo>
                    <a:lnTo>
                      <a:pt x="111" y="233"/>
                    </a:lnTo>
                    <a:lnTo>
                      <a:pt x="119" y="233"/>
                    </a:lnTo>
                    <a:lnTo>
                      <a:pt x="119" y="231"/>
                    </a:lnTo>
                    <a:lnTo>
                      <a:pt x="118" y="227"/>
                    </a:lnTo>
                    <a:lnTo>
                      <a:pt x="115" y="221"/>
                    </a:lnTo>
                    <a:lnTo>
                      <a:pt x="108" y="225"/>
                    </a:lnTo>
                    <a:lnTo>
                      <a:pt x="116" y="225"/>
                    </a:lnTo>
                    <a:lnTo>
                      <a:pt x="116" y="224"/>
                    </a:lnTo>
                    <a:lnTo>
                      <a:pt x="116" y="225"/>
                    </a:lnTo>
                    <a:lnTo>
                      <a:pt x="116" y="223"/>
                    </a:lnTo>
                    <a:lnTo>
                      <a:pt x="115" y="217"/>
                    </a:lnTo>
                    <a:lnTo>
                      <a:pt x="114" y="214"/>
                    </a:lnTo>
                    <a:lnTo>
                      <a:pt x="115" y="215"/>
                    </a:lnTo>
                    <a:lnTo>
                      <a:pt x="111" y="202"/>
                    </a:lnTo>
                    <a:lnTo>
                      <a:pt x="105" y="196"/>
                    </a:lnTo>
                    <a:lnTo>
                      <a:pt x="99" y="202"/>
                    </a:lnTo>
                    <a:lnTo>
                      <a:pt x="108" y="199"/>
                    </a:lnTo>
                    <a:lnTo>
                      <a:pt x="102" y="182"/>
                    </a:lnTo>
                    <a:lnTo>
                      <a:pt x="103" y="186"/>
                    </a:lnTo>
                    <a:lnTo>
                      <a:pt x="99" y="177"/>
                    </a:lnTo>
                    <a:lnTo>
                      <a:pt x="92" y="182"/>
                    </a:lnTo>
                    <a:lnTo>
                      <a:pt x="100" y="179"/>
                    </a:lnTo>
                    <a:lnTo>
                      <a:pt x="98" y="170"/>
                    </a:lnTo>
                    <a:lnTo>
                      <a:pt x="99" y="175"/>
                    </a:lnTo>
                    <a:lnTo>
                      <a:pt x="95" y="166"/>
                    </a:lnTo>
                    <a:lnTo>
                      <a:pt x="87" y="170"/>
                    </a:lnTo>
                    <a:lnTo>
                      <a:pt x="96" y="170"/>
                    </a:lnTo>
                    <a:lnTo>
                      <a:pt x="96" y="169"/>
                    </a:lnTo>
                    <a:lnTo>
                      <a:pt x="96" y="170"/>
                    </a:lnTo>
                    <a:lnTo>
                      <a:pt x="95" y="166"/>
                    </a:lnTo>
                    <a:lnTo>
                      <a:pt x="92" y="159"/>
                    </a:lnTo>
                    <a:lnTo>
                      <a:pt x="90" y="156"/>
                    </a:lnTo>
                    <a:lnTo>
                      <a:pt x="89" y="154"/>
                    </a:lnTo>
                    <a:lnTo>
                      <a:pt x="83" y="160"/>
                    </a:lnTo>
                    <a:lnTo>
                      <a:pt x="92" y="160"/>
                    </a:lnTo>
                    <a:lnTo>
                      <a:pt x="92" y="159"/>
                    </a:lnTo>
                    <a:lnTo>
                      <a:pt x="90" y="154"/>
                    </a:lnTo>
                    <a:lnTo>
                      <a:pt x="87" y="148"/>
                    </a:lnTo>
                    <a:lnTo>
                      <a:pt x="80" y="153"/>
                    </a:lnTo>
                    <a:lnTo>
                      <a:pt x="89" y="153"/>
                    </a:lnTo>
                    <a:lnTo>
                      <a:pt x="89" y="150"/>
                    </a:lnTo>
                    <a:lnTo>
                      <a:pt x="87" y="146"/>
                    </a:lnTo>
                    <a:lnTo>
                      <a:pt x="80" y="131"/>
                    </a:lnTo>
                    <a:lnTo>
                      <a:pt x="73" y="135"/>
                    </a:lnTo>
                    <a:lnTo>
                      <a:pt x="80" y="132"/>
                    </a:lnTo>
                    <a:lnTo>
                      <a:pt x="77" y="125"/>
                    </a:lnTo>
                    <a:lnTo>
                      <a:pt x="70" y="128"/>
                    </a:lnTo>
                    <a:lnTo>
                      <a:pt x="79" y="128"/>
                    </a:lnTo>
                    <a:lnTo>
                      <a:pt x="79" y="127"/>
                    </a:lnTo>
                    <a:lnTo>
                      <a:pt x="77" y="122"/>
                    </a:lnTo>
                    <a:lnTo>
                      <a:pt x="73" y="114"/>
                    </a:lnTo>
                    <a:lnTo>
                      <a:pt x="70" y="111"/>
                    </a:lnTo>
                    <a:lnTo>
                      <a:pt x="64" y="116"/>
                    </a:lnTo>
                    <a:lnTo>
                      <a:pt x="73" y="114"/>
                    </a:lnTo>
                    <a:lnTo>
                      <a:pt x="71" y="109"/>
                    </a:lnTo>
                    <a:lnTo>
                      <a:pt x="70" y="109"/>
                    </a:lnTo>
                    <a:lnTo>
                      <a:pt x="68" y="106"/>
                    </a:lnTo>
                    <a:lnTo>
                      <a:pt x="66" y="102"/>
                    </a:lnTo>
                    <a:lnTo>
                      <a:pt x="60" y="108"/>
                    </a:lnTo>
                    <a:lnTo>
                      <a:pt x="68" y="108"/>
                    </a:lnTo>
                    <a:lnTo>
                      <a:pt x="68" y="100"/>
                    </a:lnTo>
                    <a:lnTo>
                      <a:pt x="66" y="98"/>
                    </a:lnTo>
                    <a:lnTo>
                      <a:pt x="61" y="92"/>
                    </a:lnTo>
                    <a:lnTo>
                      <a:pt x="55" y="98"/>
                    </a:lnTo>
                    <a:lnTo>
                      <a:pt x="64" y="98"/>
                    </a:lnTo>
                    <a:lnTo>
                      <a:pt x="64" y="96"/>
                    </a:lnTo>
                    <a:lnTo>
                      <a:pt x="63" y="92"/>
                    </a:lnTo>
                    <a:lnTo>
                      <a:pt x="58" y="83"/>
                    </a:lnTo>
                    <a:lnTo>
                      <a:pt x="51" y="87"/>
                    </a:lnTo>
                    <a:lnTo>
                      <a:pt x="60" y="87"/>
                    </a:lnTo>
                    <a:lnTo>
                      <a:pt x="60" y="83"/>
                    </a:lnTo>
                    <a:lnTo>
                      <a:pt x="57" y="80"/>
                    </a:lnTo>
                    <a:lnTo>
                      <a:pt x="52" y="74"/>
                    </a:lnTo>
                    <a:lnTo>
                      <a:pt x="47" y="80"/>
                    </a:lnTo>
                    <a:lnTo>
                      <a:pt x="55" y="80"/>
                    </a:lnTo>
                    <a:lnTo>
                      <a:pt x="55" y="76"/>
                    </a:lnTo>
                    <a:lnTo>
                      <a:pt x="50" y="67"/>
                    </a:lnTo>
                    <a:lnTo>
                      <a:pt x="44" y="73"/>
                    </a:lnTo>
                    <a:lnTo>
                      <a:pt x="51" y="68"/>
                    </a:lnTo>
                    <a:lnTo>
                      <a:pt x="50" y="66"/>
                    </a:lnTo>
                    <a:lnTo>
                      <a:pt x="47" y="63"/>
                    </a:lnTo>
                    <a:lnTo>
                      <a:pt x="41" y="68"/>
                    </a:lnTo>
                    <a:lnTo>
                      <a:pt x="48" y="64"/>
                    </a:lnTo>
                    <a:lnTo>
                      <a:pt x="47" y="61"/>
                    </a:lnTo>
                    <a:lnTo>
                      <a:pt x="44" y="57"/>
                    </a:lnTo>
                    <a:lnTo>
                      <a:pt x="45" y="60"/>
                    </a:lnTo>
                    <a:lnTo>
                      <a:pt x="42" y="55"/>
                    </a:lnTo>
                    <a:lnTo>
                      <a:pt x="36" y="61"/>
                    </a:lnTo>
                    <a:lnTo>
                      <a:pt x="45" y="61"/>
                    </a:lnTo>
                    <a:lnTo>
                      <a:pt x="45" y="57"/>
                    </a:lnTo>
                    <a:lnTo>
                      <a:pt x="41" y="52"/>
                    </a:lnTo>
                    <a:lnTo>
                      <a:pt x="35" y="58"/>
                    </a:lnTo>
                    <a:lnTo>
                      <a:pt x="42" y="54"/>
                    </a:lnTo>
                    <a:lnTo>
                      <a:pt x="39" y="48"/>
                    </a:lnTo>
                    <a:lnTo>
                      <a:pt x="32" y="52"/>
                    </a:lnTo>
                    <a:lnTo>
                      <a:pt x="41" y="52"/>
                    </a:lnTo>
                    <a:lnTo>
                      <a:pt x="41" y="47"/>
                    </a:lnTo>
                    <a:lnTo>
                      <a:pt x="38" y="44"/>
                    </a:lnTo>
                    <a:lnTo>
                      <a:pt x="34" y="38"/>
                    </a:lnTo>
                    <a:lnTo>
                      <a:pt x="28" y="44"/>
                    </a:lnTo>
                    <a:lnTo>
                      <a:pt x="36" y="44"/>
                    </a:lnTo>
                    <a:lnTo>
                      <a:pt x="36" y="39"/>
                    </a:lnTo>
                    <a:lnTo>
                      <a:pt x="34" y="36"/>
                    </a:lnTo>
                    <a:lnTo>
                      <a:pt x="29" y="31"/>
                    </a:lnTo>
                    <a:lnTo>
                      <a:pt x="23" y="36"/>
                    </a:lnTo>
                    <a:lnTo>
                      <a:pt x="32" y="36"/>
                    </a:lnTo>
                    <a:lnTo>
                      <a:pt x="32" y="34"/>
                    </a:lnTo>
                    <a:lnTo>
                      <a:pt x="31" y="29"/>
                    </a:lnTo>
                    <a:lnTo>
                      <a:pt x="26" y="22"/>
                    </a:lnTo>
                    <a:lnTo>
                      <a:pt x="26" y="23"/>
                    </a:lnTo>
                    <a:lnTo>
                      <a:pt x="23" y="20"/>
                    </a:lnTo>
                    <a:lnTo>
                      <a:pt x="18" y="26"/>
                    </a:lnTo>
                    <a:lnTo>
                      <a:pt x="23" y="20"/>
                    </a:lnTo>
                    <a:lnTo>
                      <a:pt x="20" y="16"/>
                    </a:lnTo>
                    <a:lnTo>
                      <a:pt x="22" y="18"/>
                    </a:lnTo>
                    <a:lnTo>
                      <a:pt x="19" y="15"/>
                    </a:lnTo>
                    <a:lnTo>
                      <a:pt x="13" y="20"/>
                    </a:lnTo>
                    <a:lnTo>
                      <a:pt x="22" y="19"/>
                    </a:lnTo>
                    <a:lnTo>
                      <a:pt x="20" y="13"/>
                    </a:lnTo>
                    <a:lnTo>
                      <a:pt x="19" y="10"/>
                    </a:lnTo>
                    <a:lnTo>
                      <a:pt x="15" y="6"/>
                    </a:lnTo>
                    <a:lnTo>
                      <a:pt x="9" y="12"/>
                    </a:lnTo>
                    <a:lnTo>
                      <a:pt x="15" y="6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45" name="Freeform 3001"/>
              <p:cNvSpPr>
                <a:spLocks/>
              </p:cNvSpPr>
              <p:nvPr/>
            </p:nvSpPr>
            <p:spPr bwMode="auto">
              <a:xfrm>
                <a:off x="3374" y="3523"/>
                <a:ext cx="86" cy="332"/>
              </a:xfrm>
              <a:custGeom>
                <a:avLst/>
                <a:gdLst>
                  <a:gd name="T0" fmla="*/ 0 w 86"/>
                  <a:gd name="T1" fmla="*/ 5 h 332"/>
                  <a:gd name="T2" fmla="*/ 3 w 86"/>
                  <a:gd name="T3" fmla="*/ 12 h 332"/>
                  <a:gd name="T4" fmla="*/ 3 w 86"/>
                  <a:gd name="T5" fmla="*/ 9 h 332"/>
                  <a:gd name="T6" fmla="*/ 9 w 86"/>
                  <a:gd name="T7" fmla="*/ 30 h 332"/>
                  <a:gd name="T8" fmla="*/ 8 w 86"/>
                  <a:gd name="T9" fmla="*/ 28 h 332"/>
                  <a:gd name="T10" fmla="*/ 21 w 86"/>
                  <a:gd name="T11" fmla="*/ 43 h 332"/>
                  <a:gd name="T12" fmla="*/ 13 w 86"/>
                  <a:gd name="T13" fmla="*/ 50 h 332"/>
                  <a:gd name="T14" fmla="*/ 19 w 86"/>
                  <a:gd name="T15" fmla="*/ 67 h 332"/>
                  <a:gd name="T16" fmla="*/ 22 w 86"/>
                  <a:gd name="T17" fmla="*/ 78 h 332"/>
                  <a:gd name="T18" fmla="*/ 25 w 86"/>
                  <a:gd name="T19" fmla="*/ 96 h 332"/>
                  <a:gd name="T20" fmla="*/ 28 w 86"/>
                  <a:gd name="T21" fmla="*/ 105 h 332"/>
                  <a:gd name="T22" fmla="*/ 32 w 86"/>
                  <a:gd name="T23" fmla="*/ 127 h 332"/>
                  <a:gd name="T24" fmla="*/ 34 w 86"/>
                  <a:gd name="T25" fmla="*/ 130 h 332"/>
                  <a:gd name="T26" fmla="*/ 35 w 86"/>
                  <a:gd name="T27" fmla="*/ 146 h 332"/>
                  <a:gd name="T28" fmla="*/ 37 w 86"/>
                  <a:gd name="T29" fmla="*/ 149 h 332"/>
                  <a:gd name="T30" fmla="*/ 45 w 86"/>
                  <a:gd name="T31" fmla="*/ 175 h 332"/>
                  <a:gd name="T32" fmla="*/ 45 w 86"/>
                  <a:gd name="T33" fmla="*/ 185 h 332"/>
                  <a:gd name="T34" fmla="*/ 44 w 86"/>
                  <a:gd name="T35" fmla="*/ 189 h 332"/>
                  <a:gd name="T36" fmla="*/ 48 w 86"/>
                  <a:gd name="T37" fmla="*/ 205 h 332"/>
                  <a:gd name="T38" fmla="*/ 56 w 86"/>
                  <a:gd name="T39" fmla="*/ 243 h 332"/>
                  <a:gd name="T40" fmla="*/ 64 w 86"/>
                  <a:gd name="T41" fmla="*/ 242 h 332"/>
                  <a:gd name="T42" fmla="*/ 67 w 86"/>
                  <a:gd name="T43" fmla="*/ 261 h 332"/>
                  <a:gd name="T44" fmla="*/ 58 w 86"/>
                  <a:gd name="T45" fmla="*/ 261 h 332"/>
                  <a:gd name="T46" fmla="*/ 72 w 86"/>
                  <a:gd name="T47" fmla="*/ 282 h 332"/>
                  <a:gd name="T48" fmla="*/ 63 w 86"/>
                  <a:gd name="T49" fmla="*/ 284 h 332"/>
                  <a:gd name="T50" fmla="*/ 67 w 86"/>
                  <a:gd name="T51" fmla="*/ 307 h 332"/>
                  <a:gd name="T52" fmla="*/ 77 w 86"/>
                  <a:gd name="T53" fmla="*/ 312 h 332"/>
                  <a:gd name="T54" fmla="*/ 74 w 86"/>
                  <a:gd name="T55" fmla="*/ 332 h 332"/>
                  <a:gd name="T56" fmla="*/ 77 w 86"/>
                  <a:gd name="T57" fmla="*/ 323 h 332"/>
                  <a:gd name="T58" fmla="*/ 83 w 86"/>
                  <a:gd name="T59" fmla="*/ 300 h 332"/>
                  <a:gd name="T60" fmla="*/ 80 w 86"/>
                  <a:gd name="T61" fmla="*/ 285 h 332"/>
                  <a:gd name="T62" fmla="*/ 80 w 86"/>
                  <a:gd name="T63" fmla="*/ 282 h 332"/>
                  <a:gd name="T64" fmla="*/ 76 w 86"/>
                  <a:gd name="T65" fmla="*/ 261 h 332"/>
                  <a:gd name="T66" fmla="*/ 76 w 86"/>
                  <a:gd name="T67" fmla="*/ 261 h 332"/>
                  <a:gd name="T68" fmla="*/ 73 w 86"/>
                  <a:gd name="T69" fmla="*/ 240 h 332"/>
                  <a:gd name="T70" fmla="*/ 72 w 86"/>
                  <a:gd name="T71" fmla="*/ 235 h 332"/>
                  <a:gd name="T72" fmla="*/ 69 w 86"/>
                  <a:gd name="T73" fmla="*/ 221 h 332"/>
                  <a:gd name="T74" fmla="*/ 53 w 86"/>
                  <a:gd name="T75" fmla="*/ 189 h 332"/>
                  <a:gd name="T76" fmla="*/ 61 w 86"/>
                  <a:gd name="T77" fmla="*/ 187 h 332"/>
                  <a:gd name="T78" fmla="*/ 57 w 86"/>
                  <a:gd name="T79" fmla="*/ 163 h 332"/>
                  <a:gd name="T80" fmla="*/ 57 w 86"/>
                  <a:gd name="T81" fmla="*/ 165 h 332"/>
                  <a:gd name="T82" fmla="*/ 53 w 86"/>
                  <a:gd name="T83" fmla="*/ 147 h 332"/>
                  <a:gd name="T84" fmla="*/ 53 w 86"/>
                  <a:gd name="T85" fmla="*/ 144 h 332"/>
                  <a:gd name="T86" fmla="*/ 50 w 86"/>
                  <a:gd name="T87" fmla="*/ 125 h 332"/>
                  <a:gd name="T88" fmla="*/ 48 w 86"/>
                  <a:gd name="T89" fmla="*/ 123 h 332"/>
                  <a:gd name="T90" fmla="*/ 44 w 86"/>
                  <a:gd name="T91" fmla="*/ 102 h 332"/>
                  <a:gd name="T92" fmla="*/ 41 w 86"/>
                  <a:gd name="T93" fmla="*/ 92 h 332"/>
                  <a:gd name="T94" fmla="*/ 37 w 86"/>
                  <a:gd name="T95" fmla="*/ 72 h 332"/>
                  <a:gd name="T96" fmla="*/ 34 w 86"/>
                  <a:gd name="T97" fmla="*/ 60 h 332"/>
                  <a:gd name="T98" fmla="*/ 21 w 86"/>
                  <a:gd name="T99" fmla="*/ 47 h 332"/>
                  <a:gd name="T100" fmla="*/ 25 w 86"/>
                  <a:gd name="T101" fmla="*/ 27 h 332"/>
                  <a:gd name="T102" fmla="*/ 25 w 86"/>
                  <a:gd name="T103" fmla="*/ 25 h 332"/>
                  <a:gd name="T104" fmla="*/ 21 w 86"/>
                  <a:gd name="T105" fmla="*/ 12 h 332"/>
                  <a:gd name="T106" fmla="*/ 10 w 86"/>
                  <a:gd name="T107" fmla="*/ 8 h 332"/>
                  <a:gd name="T108" fmla="*/ 9 w 86"/>
                  <a:gd name="T109" fmla="*/ 3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6" h="332">
                    <a:moveTo>
                      <a:pt x="18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2" y="6"/>
                    </a:lnTo>
                    <a:lnTo>
                      <a:pt x="3" y="11"/>
                    </a:lnTo>
                    <a:lnTo>
                      <a:pt x="3" y="12"/>
                    </a:lnTo>
                    <a:lnTo>
                      <a:pt x="8" y="16"/>
                    </a:lnTo>
                    <a:lnTo>
                      <a:pt x="12" y="9"/>
                    </a:lnTo>
                    <a:lnTo>
                      <a:pt x="3" y="9"/>
                    </a:lnTo>
                    <a:lnTo>
                      <a:pt x="3" y="12"/>
                    </a:lnTo>
                    <a:lnTo>
                      <a:pt x="5" y="15"/>
                    </a:lnTo>
                    <a:lnTo>
                      <a:pt x="9" y="30"/>
                    </a:lnTo>
                    <a:lnTo>
                      <a:pt x="16" y="27"/>
                    </a:lnTo>
                    <a:lnTo>
                      <a:pt x="8" y="27"/>
                    </a:lnTo>
                    <a:lnTo>
                      <a:pt x="8" y="28"/>
                    </a:lnTo>
                    <a:lnTo>
                      <a:pt x="9" y="31"/>
                    </a:lnTo>
                    <a:lnTo>
                      <a:pt x="13" y="46"/>
                    </a:lnTo>
                    <a:lnTo>
                      <a:pt x="21" y="43"/>
                    </a:lnTo>
                    <a:lnTo>
                      <a:pt x="12" y="43"/>
                    </a:lnTo>
                    <a:lnTo>
                      <a:pt x="12" y="48"/>
                    </a:lnTo>
                    <a:lnTo>
                      <a:pt x="13" y="50"/>
                    </a:lnTo>
                    <a:lnTo>
                      <a:pt x="19" y="67"/>
                    </a:lnTo>
                    <a:lnTo>
                      <a:pt x="26" y="64"/>
                    </a:lnTo>
                    <a:lnTo>
                      <a:pt x="19" y="67"/>
                    </a:lnTo>
                    <a:lnTo>
                      <a:pt x="22" y="79"/>
                    </a:lnTo>
                    <a:lnTo>
                      <a:pt x="29" y="76"/>
                    </a:lnTo>
                    <a:lnTo>
                      <a:pt x="22" y="78"/>
                    </a:lnTo>
                    <a:lnTo>
                      <a:pt x="24" y="85"/>
                    </a:lnTo>
                    <a:lnTo>
                      <a:pt x="25" y="95"/>
                    </a:lnTo>
                    <a:lnTo>
                      <a:pt x="25" y="96"/>
                    </a:lnTo>
                    <a:lnTo>
                      <a:pt x="28" y="107"/>
                    </a:lnTo>
                    <a:lnTo>
                      <a:pt x="35" y="104"/>
                    </a:lnTo>
                    <a:lnTo>
                      <a:pt x="28" y="105"/>
                    </a:lnTo>
                    <a:lnTo>
                      <a:pt x="32" y="125"/>
                    </a:lnTo>
                    <a:lnTo>
                      <a:pt x="32" y="130"/>
                    </a:lnTo>
                    <a:lnTo>
                      <a:pt x="32" y="127"/>
                    </a:lnTo>
                    <a:lnTo>
                      <a:pt x="34" y="131"/>
                    </a:lnTo>
                    <a:lnTo>
                      <a:pt x="41" y="128"/>
                    </a:lnTo>
                    <a:lnTo>
                      <a:pt x="34" y="130"/>
                    </a:lnTo>
                    <a:lnTo>
                      <a:pt x="37" y="147"/>
                    </a:lnTo>
                    <a:lnTo>
                      <a:pt x="44" y="146"/>
                    </a:lnTo>
                    <a:lnTo>
                      <a:pt x="35" y="146"/>
                    </a:lnTo>
                    <a:lnTo>
                      <a:pt x="35" y="147"/>
                    </a:lnTo>
                    <a:lnTo>
                      <a:pt x="35" y="146"/>
                    </a:lnTo>
                    <a:lnTo>
                      <a:pt x="37" y="149"/>
                    </a:lnTo>
                    <a:lnTo>
                      <a:pt x="41" y="168"/>
                    </a:lnTo>
                    <a:lnTo>
                      <a:pt x="41" y="171"/>
                    </a:lnTo>
                    <a:lnTo>
                      <a:pt x="45" y="175"/>
                    </a:lnTo>
                    <a:lnTo>
                      <a:pt x="50" y="168"/>
                    </a:lnTo>
                    <a:lnTo>
                      <a:pt x="42" y="169"/>
                    </a:lnTo>
                    <a:lnTo>
                      <a:pt x="45" y="185"/>
                    </a:lnTo>
                    <a:lnTo>
                      <a:pt x="53" y="184"/>
                    </a:lnTo>
                    <a:lnTo>
                      <a:pt x="44" y="184"/>
                    </a:lnTo>
                    <a:lnTo>
                      <a:pt x="44" y="189"/>
                    </a:lnTo>
                    <a:lnTo>
                      <a:pt x="44" y="188"/>
                    </a:lnTo>
                    <a:lnTo>
                      <a:pt x="45" y="191"/>
                    </a:lnTo>
                    <a:lnTo>
                      <a:pt x="48" y="205"/>
                    </a:lnTo>
                    <a:lnTo>
                      <a:pt x="53" y="224"/>
                    </a:lnTo>
                    <a:lnTo>
                      <a:pt x="56" y="239"/>
                    </a:lnTo>
                    <a:lnTo>
                      <a:pt x="56" y="243"/>
                    </a:lnTo>
                    <a:lnTo>
                      <a:pt x="56" y="240"/>
                    </a:lnTo>
                    <a:lnTo>
                      <a:pt x="57" y="245"/>
                    </a:lnTo>
                    <a:lnTo>
                      <a:pt x="64" y="242"/>
                    </a:lnTo>
                    <a:lnTo>
                      <a:pt x="57" y="243"/>
                    </a:lnTo>
                    <a:lnTo>
                      <a:pt x="60" y="262"/>
                    </a:lnTo>
                    <a:lnTo>
                      <a:pt x="67" y="261"/>
                    </a:lnTo>
                    <a:lnTo>
                      <a:pt x="58" y="261"/>
                    </a:lnTo>
                    <a:lnTo>
                      <a:pt x="58" y="262"/>
                    </a:lnTo>
                    <a:lnTo>
                      <a:pt x="58" y="261"/>
                    </a:lnTo>
                    <a:lnTo>
                      <a:pt x="60" y="264"/>
                    </a:lnTo>
                    <a:lnTo>
                      <a:pt x="64" y="284"/>
                    </a:lnTo>
                    <a:lnTo>
                      <a:pt x="72" y="282"/>
                    </a:lnTo>
                    <a:lnTo>
                      <a:pt x="63" y="282"/>
                    </a:lnTo>
                    <a:lnTo>
                      <a:pt x="63" y="287"/>
                    </a:lnTo>
                    <a:lnTo>
                      <a:pt x="63" y="284"/>
                    </a:lnTo>
                    <a:lnTo>
                      <a:pt x="64" y="288"/>
                    </a:lnTo>
                    <a:lnTo>
                      <a:pt x="67" y="304"/>
                    </a:lnTo>
                    <a:lnTo>
                      <a:pt x="67" y="307"/>
                    </a:lnTo>
                    <a:lnTo>
                      <a:pt x="67" y="306"/>
                    </a:lnTo>
                    <a:lnTo>
                      <a:pt x="70" y="314"/>
                    </a:lnTo>
                    <a:lnTo>
                      <a:pt x="77" y="312"/>
                    </a:lnTo>
                    <a:lnTo>
                      <a:pt x="69" y="312"/>
                    </a:lnTo>
                    <a:lnTo>
                      <a:pt x="69" y="326"/>
                    </a:lnTo>
                    <a:lnTo>
                      <a:pt x="74" y="332"/>
                    </a:lnTo>
                    <a:lnTo>
                      <a:pt x="85" y="319"/>
                    </a:lnTo>
                    <a:lnTo>
                      <a:pt x="83" y="317"/>
                    </a:lnTo>
                    <a:lnTo>
                      <a:pt x="77" y="323"/>
                    </a:lnTo>
                    <a:lnTo>
                      <a:pt x="86" y="323"/>
                    </a:lnTo>
                    <a:lnTo>
                      <a:pt x="86" y="309"/>
                    </a:lnTo>
                    <a:lnTo>
                      <a:pt x="83" y="300"/>
                    </a:lnTo>
                    <a:lnTo>
                      <a:pt x="74" y="303"/>
                    </a:lnTo>
                    <a:lnTo>
                      <a:pt x="83" y="301"/>
                    </a:lnTo>
                    <a:lnTo>
                      <a:pt x="80" y="285"/>
                    </a:lnTo>
                    <a:lnTo>
                      <a:pt x="72" y="287"/>
                    </a:lnTo>
                    <a:lnTo>
                      <a:pt x="80" y="287"/>
                    </a:lnTo>
                    <a:lnTo>
                      <a:pt x="80" y="282"/>
                    </a:lnTo>
                    <a:lnTo>
                      <a:pt x="80" y="284"/>
                    </a:lnTo>
                    <a:lnTo>
                      <a:pt x="80" y="281"/>
                    </a:lnTo>
                    <a:lnTo>
                      <a:pt x="76" y="261"/>
                    </a:lnTo>
                    <a:lnTo>
                      <a:pt x="67" y="262"/>
                    </a:lnTo>
                    <a:lnTo>
                      <a:pt x="76" y="262"/>
                    </a:lnTo>
                    <a:lnTo>
                      <a:pt x="76" y="261"/>
                    </a:lnTo>
                    <a:lnTo>
                      <a:pt x="76" y="264"/>
                    </a:lnTo>
                    <a:lnTo>
                      <a:pt x="76" y="259"/>
                    </a:lnTo>
                    <a:lnTo>
                      <a:pt x="73" y="240"/>
                    </a:lnTo>
                    <a:lnTo>
                      <a:pt x="72" y="237"/>
                    </a:lnTo>
                    <a:lnTo>
                      <a:pt x="73" y="239"/>
                    </a:lnTo>
                    <a:lnTo>
                      <a:pt x="72" y="235"/>
                    </a:lnTo>
                    <a:lnTo>
                      <a:pt x="63" y="237"/>
                    </a:lnTo>
                    <a:lnTo>
                      <a:pt x="72" y="236"/>
                    </a:lnTo>
                    <a:lnTo>
                      <a:pt x="69" y="221"/>
                    </a:lnTo>
                    <a:lnTo>
                      <a:pt x="64" y="203"/>
                    </a:lnTo>
                    <a:lnTo>
                      <a:pt x="61" y="188"/>
                    </a:lnTo>
                    <a:lnTo>
                      <a:pt x="53" y="189"/>
                    </a:lnTo>
                    <a:lnTo>
                      <a:pt x="61" y="189"/>
                    </a:lnTo>
                    <a:lnTo>
                      <a:pt x="61" y="184"/>
                    </a:lnTo>
                    <a:lnTo>
                      <a:pt x="61" y="187"/>
                    </a:lnTo>
                    <a:lnTo>
                      <a:pt x="61" y="182"/>
                    </a:lnTo>
                    <a:lnTo>
                      <a:pt x="58" y="166"/>
                    </a:lnTo>
                    <a:lnTo>
                      <a:pt x="57" y="163"/>
                    </a:lnTo>
                    <a:lnTo>
                      <a:pt x="54" y="160"/>
                    </a:lnTo>
                    <a:lnTo>
                      <a:pt x="48" y="166"/>
                    </a:lnTo>
                    <a:lnTo>
                      <a:pt x="57" y="165"/>
                    </a:lnTo>
                    <a:lnTo>
                      <a:pt x="53" y="146"/>
                    </a:lnTo>
                    <a:lnTo>
                      <a:pt x="44" y="147"/>
                    </a:lnTo>
                    <a:lnTo>
                      <a:pt x="53" y="147"/>
                    </a:lnTo>
                    <a:lnTo>
                      <a:pt x="53" y="146"/>
                    </a:lnTo>
                    <a:lnTo>
                      <a:pt x="53" y="149"/>
                    </a:lnTo>
                    <a:lnTo>
                      <a:pt x="53" y="144"/>
                    </a:lnTo>
                    <a:lnTo>
                      <a:pt x="50" y="127"/>
                    </a:lnTo>
                    <a:lnTo>
                      <a:pt x="48" y="124"/>
                    </a:lnTo>
                    <a:lnTo>
                      <a:pt x="50" y="125"/>
                    </a:lnTo>
                    <a:lnTo>
                      <a:pt x="48" y="121"/>
                    </a:lnTo>
                    <a:lnTo>
                      <a:pt x="40" y="124"/>
                    </a:lnTo>
                    <a:lnTo>
                      <a:pt x="48" y="123"/>
                    </a:lnTo>
                    <a:lnTo>
                      <a:pt x="44" y="102"/>
                    </a:lnTo>
                    <a:lnTo>
                      <a:pt x="42" y="99"/>
                    </a:lnTo>
                    <a:lnTo>
                      <a:pt x="44" y="102"/>
                    </a:lnTo>
                    <a:lnTo>
                      <a:pt x="41" y="92"/>
                    </a:lnTo>
                    <a:lnTo>
                      <a:pt x="32" y="94"/>
                    </a:lnTo>
                    <a:lnTo>
                      <a:pt x="41" y="92"/>
                    </a:lnTo>
                    <a:lnTo>
                      <a:pt x="40" y="82"/>
                    </a:lnTo>
                    <a:lnTo>
                      <a:pt x="38" y="75"/>
                    </a:lnTo>
                    <a:lnTo>
                      <a:pt x="37" y="72"/>
                    </a:lnTo>
                    <a:lnTo>
                      <a:pt x="38" y="75"/>
                    </a:lnTo>
                    <a:lnTo>
                      <a:pt x="35" y="63"/>
                    </a:lnTo>
                    <a:lnTo>
                      <a:pt x="34" y="60"/>
                    </a:lnTo>
                    <a:lnTo>
                      <a:pt x="35" y="62"/>
                    </a:lnTo>
                    <a:lnTo>
                      <a:pt x="29" y="44"/>
                    </a:lnTo>
                    <a:lnTo>
                      <a:pt x="21" y="47"/>
                    </a:lnTo>
                    <a:lnTo>
                      <a:pt x="29" y="47"/>
                    </a:lnTo>
                    <a:lnTo>
                      <a:pt x="29" y="41"/>
                    </a:lnTo>
                    <a:lnTo>
                      <a:pt x="25" y="27"/>
                    </a:lnTo>
                    <a:lnTo>
                      <a:pt x="16" y="28"/>
                    </a:lnTo>
                    <a:lnTo>
                      <a:pt x="25" y="28"/>
                    </a:lnTo>
                    <a:lnTo>
                      <a:pt x="25" y="25"/>
                    </a:lnTo>
                    <a:lnTo>
                      <a:pt x="21" y="11"/>
                    </a:lnTo>
                    <a:lnTo>
                      <a:pt x="12" y="12"/>
                    </a:lnTo>
                    <a:lnTo>
                      <a:pt x="21" y="12"/>
                    </a:lnTo>
                    <a:lnTo>
                      <a:pt x="21" y="6"/>
                    </a:lnTo>
                    <a:lnTo>
                      <a:pt x="16" y="2"/>
                    </a:lnTo>
                    <a:lnTo>
                      <a:pt x="10" y="8"/>
                    </a:lnTo>
                    <a:lnTo>
                      <a:pt x="19" y="5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18" y="3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46" name="Freeform 3002"/>
              <p:cNvSpPr>
                <a:spLocks/>
              </p:cNvSpPr>
              <p:nvPr/>
            </p:nvSpPr>
            <p:spPr bwMode="auto">
              <a:xfrm>
                <a:off x="3091" y="2776"/>
                <a:ext cx="141" cy="66"/>
              </a:xfrm>
              <a:custGeom>
                <a:avLst/>
                <a:gdLst>
                  <a:gd name="T0" fmla="*/ 5 w 141"/>
                  <a:gd name="T1" fmla="*/ 9 h 66"/>
                  <a:gd name="T2" fmla="*/ 13 w 141"/>
                  <a:gd name="T3" fmla="*/ 10 h 66"/>
                  <a:gd name="T4" fmla="*/ 19 w 141"/>
                  <a:gd name="T5" fmla="*/ 12 h 66"/>
                  <a:gd name="T6" fmla="*/ 24 w 141"/>
                  <a:gd name="T7" fmla="*/ 13 h 66"/>
                  <a:gd name="T8" fmla="*/ 33 w 141"/>
                  <a:gd name="T9" fmla="*/ 15 h 66"/>
                  <a:gd name="T10" fmla="*/ 39 w 141"/>
                  <a:gd name="T11" fmla="*/ 16 h 66"/>
                  <a:gd name="T12" fmla="*/ 43 w 141"/>
                  <a:gd name="T13" fmla="*/ 18 h 66"/>
                  <a:gd name="T14" fmla="*/ 49 w 141"/>
                  <a:gd name="T15" fmla="*/ 19 h 66"/>
                  <a:gd name="T16" fmla="*/ 52 w 141"/>
                  <a:gd name="T17" fmla="*/ 21 h 66"/>
                  <a:gd name="T18" fmla="*/ 58 w 141"/>
                  <a:gd name="T19" fmla="*/ 22 h 66"/>
                  <a:gd name="T20" fmla="*/ 62 w 141"/>
                  <a:gd name="T21" fmla="*/ 24 h 66"/>
                  <a:gd name="T22" fmla="*/ 67 w 141"/>
                  <a:gd name="T23" fmla="*/ 25 h 66"/>
                  <a:gd name="T24" fmla="*/ 71 w 141"/>
                  <a:gd name="T25" fmla="*/ 26 h 66"/>
                  <a:gd name="T26" fmla="*/ 75 w 141"/>
                  <a:gd name="T27" fmla="*/ 28 h 66"/>
                  <a:gd name="T28" fmla="*/ 80 w 141"/>
                  <a:gd name="T29" fmla="*/ 29 h 66"/>
                  <a:gd name="T30" fmla="*/ 83 w 141"/>
                  <a:gd name="T31" fmla="*/ 31 h 66"/>
                  <a:gd name="T32" fmla="*/ 84 w 141"/>
                  <a:gd name="T33" fmla="*/ 32 h 66"/>
                  <a:gd name="T34" fmla="*/ 91 w 141"/>
                  <a:gd name="T35" fmla="*/ 35 h 66"/>
                  <a:gd name="T36" fmla="*/ 94 w 141"/>
                  <a:gd name="T37" fmla="*/ 37 h 66"/>
                  <a:gd name="T38" fmla="*/ 101 w 141"/>
                  <a:gd name="T39" fmla="*/ 40 h 66"/>
                  <a:gd name="T40" fmla="*/ 104 w 141"/>
                  <a:gd name="T41" fmla="*/ 41 h 66"/>
                  <a:gd name="T42" fmla="*/ 107 w 141"/>
                  <a:gd name="T43" fmla="*/ 42 h 66"/>
                  <a:gd name="T44" fmla="*/ 109 w 141"/>
                  <a:gd name="T45" fmla="*/ 54 h 66"/>
                  <a:gd name="T46" fmla="*/ 110 w 141"/>
                  <a:gd name="T47" fmla="*/ 54 h 66"/>
                  <a:gd name="T48" fmla="*/ 117 w 141"/>
                  <a:gd name="T49" fmla="*/ 60 h 66"/>
                  <a:gd name="T50" fmla="*/ 122 w 141"/>
                  <a:gd name="T51" fmla="*/ 61 h 66"/>
                  <a:gd name="T52" fmla="*/ 123 w 141"/>
                  <a:gd name="T53" fmla="*/ 64 h 66"/>
                  <a:gd name="T54" fmla="*/ 128 w 141"/>
                  <a:gd name="T55" fmla="*/ 66 h 66"/>
                  <a:gd name="T56" fmla="*/ 141 w 141"/>
                  <a:gd name="T57" fmla="*/ 60 h 66"/>
                  <a:gd name="T58" fmla="*/ 129 w 141"/>
                  <a:gd name="T59" fmla="*/ 48 h 66"/>
                  <a:gd name="T60" fmla="*/ 129 w 141"/>
                  <a:gd name="T61" fmla="*/ 45 h 66"/>
                  <a:gd name="T62" fmla="*/ 125 w 141"/>
                  <a:gd name="T63" fmla="*/ 44 h 66"/>
                  <a:gd name="T64" fmla="*/ 117 w 141"/>
                  <a:gd name="T65" fmla="*/ 38 h 66"/>
                  <a:gd name="T66" fmla="*/ 115 w 141"/>
                  <a:gd name="T67" fmla="*/ 37 h 66"/>
                  <a:gd name="T68" fmla="*/ 106 w 141"/>
                  <a:gd name="T69" fmla="*/ 34 h 66"/>
                  <a:gd name="T70" fmla="*/ 103 w 141"/>
                  <a:gd name="T71" fmla="*/ 32 h 66"/>
                  <a:gd name="T72" fmla="*/ 100 w 141"/>
                  <a:gd name="T73" fmla="*/ 31 h 66"/>
                  <a:gd name="T74" fmla="*/ 97 w 141"/>
                  <a:gd name="T75" fmla="*/ 28 h 66"/>
                  <a:gd name="T76" fmla="*/ 94 w 141"/>
                  <a:gd name="T77" fmla="*/ 26 h 66"/>
                  <a:gd name="T78" fmla="*/ 88 w 141"/>
                  <a:gd name="T79" fmla="*/ 25 h 66"/>
                  <a:gd name="T80" fmla="*/ 91 w 141"/>
                  <a:gd name="T81" fmla="*/ 32 h 66"/>
                  <a:gd name="T82" fmla="*/ 87 w 141"/>
                  <a:gd name="T83" fmla="*/ 25 h 66"/>
                  <a:gd name="T84" fmla="*/ 83 w 141"/>
                  <a:gd name="T85" fmla="*/ 24 h 66"/>
                  <a:gd name="T86" fmla="*/ 78 w 141"/>
                  <a:gd name="T87" fmla="*/ 22 h 66"/>
                  <a:gd name="T88" fmla="*/ 74 w 141"/>
                  <a:gd name="T89" fmla="*/ 19 h 66"/>
                  <a:gd name="T90" fmla="*/ 65 w 141"/>
                  <a:gd name="T91" fmla="*/ 25 h 66"/>
                  <a:gd name="T92" fmla="*/ 61 w 141"/>
                  <a:gd name="T93" fmla="*/ 15 h 66"/>
                  <a:gd name="T94" fmla="*/ 61 w 141"/>
                  <a:gd name="T95" fmla="*/ 13 h 66"/>
                  <a:gd name="T96" fmla="*/ 56 w 141"/>
                  <a:gd name="T97" fmla="*/ 13 h 66"/>
                  <a:gd name="T98" fmla="*/ 56 w 141"/>
                  <a:gd name="T99" fmla="*/ 15 h 66"/>
                  <a:gd name="T100" fmla="*/ 51 w 141"/>
                  <a:gd name="T101" fmla="*/ 13 h 66"/>
                  <a:gd name="T102" fmla="*/ 46 w 141"/>
                  <a:gd name="T103" fmla="*/ 12 h 66"/>
                  <a:gd name="T104" fmla="*/ 40 w 141"/>
                  <a:gd name="T105" fmla="*/ 10 h 66"/>
                  <a:gd name="T106" fmla="*/ 32 w 141"/>
                  <a:gd name="T107" fmla="*/ 9 h 66"/>
                  <a:gd name="T108" fmla="*/ 26 w 141"/>
                  <a:gd name="T109" fmla="*/ 8 h 66"/>
                  <a:gd name="T110" fmla="*/ 21 w 141"/>
                  <a:gd name="T111" fmla="*/ 12 h 66"/>
                  <a:gd name="T112" fmla="*/ 13 w 141"/>
                  <a:gd name="T113" fmla="*/ 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1" h="66">
                    <a:moveTo>
                      <a:pt x="0" y="0"/>
                    </a:moveTo>
                    <a:lnTo>
                      <a:pt x="0" y="18"/>
                    </a:lnTo>
                    <a:lnTo>
                      <a:pt x="5" y="18"/>
                    </a:lnTo>
                    <a:lnTo>
                      <a:pt x="5" y="9"/>
                    </a:lnTo>
                    <a:lnTo>
                      <a:pt x="1" y="16"/>
                    </a:lnTo>
                    <a:lnTo>
                      <a:pt x="4" y="19"/>
                    </a:lnTo>
                    <a:lnTo>
                      <a:pt x="13" y="19"/>
                    </a:lnTo>
                    <a:lnTo>
                      <a:pt x="13" y="10"/>
                    </a:lnTo>
                    <a:lnTo>
                      <a:pt x="4" y="10"/>
                    </a:lnTo>
                    <a:lnTo>
                      <a:pt x="4" y="21"/>
                    </a:lnTo>
                    <a:lnTo>
                      <a:pt x="19" y="21"/>
                    </a:lnTo>
                    <a:lnTo>
                      <a:pt x="19" y="12"/>
                    </a:lnTo>
                    <a:lnTo>
                      <a:pt x="14" y="19"/>
                    </a:lnTo>
                    <a:lnTo>
                      <a:pt x="17" y="22"/>
                    </a:lnTo>
                    <a:lnTo>
                      <a:pt x="24" y="22"/>
                    </a:lnTo>
                    <a:lnTo>
                      <a:pt x="24" y="13"/>
                    </a:lnTo>
                    <a:lnTo>
                      <a:pt x="20" y="21"/>
                    </a:lnTo>
                    <a:lnTo>
                      <a:pt x="23" y="24"/>
                    </a:lnTo>
                    <a:lnTo>
                      <a:pt x="33" y="24"/>
                    </a:lnTo>
                    <a:lnTo>
                      <a:pt x="33" y="15"/>
                    </a:lnTo>
                    <a:lnTo>
                      <a:pt x="29" y="22"/>
                    </a:lnTo>
                    <a:lnTo>
                      <a:pt x="32" y="25"/>
                    </a:lnTo>
                    <a:lnTo>
                      <a:pt x="39" y="25"/>
                    </a:lnTo>
                    <a:lnTo>
                      <a:pt x="39" y="16"/>
                    </a:lnTo>
                    <a:lnTo>
                      <a:pt x="35" y="24"/>
                    </a:lnTo>
                    <a:lnTo>
                      <a:pt x="37" y="26"/>
                    </a:lnTo>
                    <a:lnTo>
                      <a:pt x="43" y="26"/>
                    </a:lnTo>
                    <a:lnTo>
                      <a:pt x="43" y="18"/>
                    </a:lnTo>
                    <a:lnTo>
                      <a:pt x="39" y="25"/>
                    </a:lnTo>
                    <a:lnTo>
                      <a:pt x="42" y="28"/>
                    </a:lnTo>
                    <a:lnTo>
                      <a:pt x="49" y="28"/>
                    </a:lnTo>
                    <a:lnTo>
                      <a:pt x="49" y="19"/>
                    </a:lnTo>
                    <a:lnTo>
                      <a:pt x="45" y="26"/>
                    </a:lnTo>
                    <a:lnTo>
                      <a:pt x="48" y="29"/>
                    </a:lnTo>
                    <a:lnTo>
                      <a:pt x="52" y="29"/>
                    </a:lnTo>
                    <a:lnTo>
                      <a:pt x="52" y="21"/>
                    </a:lnTo>
                    <a:lnTo>
                      <a:pt x="49" y="29"/>
                    </a:lnTo>
                    <a:lnTo>
                      <a:pt x="52" y="31"/>
                    </a:lnTo>
                    <a:lnTo>
                      <a:pt x="58" y="31"/>
                    </a:lnTo>
                    <a:lnTo>
                      <a:pt x="58" y="22"/>
                    </a:lnTo>
                    <a:lnTo>
                      <a:pt x="55" y="31"/>
                    </a:lnTo>
                    <a:lnTo>
                      <a:pt x="58" y="32"/>
                    </a:lnTo>
                    <a:lnTo>
                      <a:pt x="62" y="32"/>
                    </a:lnTo>
                    <a:lnTo>
                      <a:pt x="62" y="24"/>
                    </a:lnTo>
                    <a:lnTo>
                      <a:pt x="59" y="32"/>
                    </a:lnTo>
                    <a:lnTo>
                      <a:pt x="62" y="34"/>
                    </a:lnTo>
                    <a:lnTo>
                      <a:pt x="67" y="34"/>
                    </a:lnTo>
                    <a:lnTo>
                      <a:pt x="67" y="25"/>
                    </a:lnTo>
                    <a:lnTo>
                      <a:pt x="64" y="34"/>
                    </a:lnTo>
                    <a:lnTo>
                      <a:pt x="67" y="35"/>
                    </a:lnTo>
                    <a:lnTo>
                      <a:pt x="71" y="35"/>
                    </a:lnTo>
                    <a:lnTo>
                      <a:pt x="71" y="26"/>
                    </a:lnTo>
                    <a:lnTo>
                      <a:pt x="67" y="34"/>
                    </a:lnTo>
                    <a:lnTo>
                      <a:pt x="69" y="37"/>
                    </a:lnTo>
                    <a:lnTo>
                      <a:pt x="75" y="37"/>
                    </a:lnTo>
                    <a:lnTo>
                      <a:pt x="75" y="28"/>
                    </a:lnTo>
                    <a:lnTo>
                      <a:pt x="71" y="35"/>
                    </a:lnTo>
                    <a:lnTo>
                      <a:pt x="74" y="38"/>
                    </a:lnTo>
                    <a:lnTo>
                      <a:pt x="80" y="38"/>
                    </a:lnTo>
                    <a:lnTo>
                      <a:pt x="80" y="29"/>
                    </a:lnTo>
                    <a:lnTo>
                      <a:pt x="75" y="37"/>
                    </a:lnTo>
                    <a:lnTo>
                      <a:pt x="78" y="40"/>
                    </a:lnTo>
                    <a:lnTo>
                      <a:pt x="83" y="40"/>
                    </a:lnTo>
                    <a:lnTo>
                      <a:pt x="83" y="31"/>
                    </a:lnTo>
                    <a:lnTo>
                      <a:pt x="74" y="31"/>
                    </a:lnTo>
                    <a:lnTo>
                      <a:pt x="74" y="41"/>
                    </a:lnTo>
                    <a:lnTo>
                      <a:pt x="84" y="41"/>
                    </a:lnTo>
                    <a:lnTo>
                      <a:pt x="84" y="32"/>
                    </a:lnTo>
                    <a:lnTo>
                      <a:pt x="81" y="41"/>
                    </a:lnTo>
                    <a:lnTo>
                      <a:pt x="87" y="44"/>
                    </a:lnTo>
                    <a:lnTo>
                      <a:pt x="91" y="44"/>
                    </a:lnTo>
                    <a:lnTo>
                      <a:pt x="91" y="35"/>
                    </a:lnTo>
                    <a:lnTo>
                      <a:pt x="87" y="42"/>
                    </a:lnTo>
                    <a:lnTo>
                      <a:pt x="90" y="45"/>
                    </a:lnTo>
                    <a:lnTo>
                      <a:pt x="94" y="45"/>
                    </a:lnTo>
                    <a:lnTo>
                      <a:pt x="94" y="37"/>
                    </a:lnTo>
                    <a:lnTo>
                      <a:pt x="91" y="45"/>
                    </a:lnTo>
                    <a:lnTo>
                      <a:pt x="97" y="48"/>
                    </a:lnTo>
                    <a:lnTo>
                      <a:pt x="101" y="48"/>
                    </a:lnTo>
                    <a:lnTo>
                      <a:pt x="101" y="40"/>
                    </a:lnTo>
                    <a:lnTo>
                      <a:pt x="97" y="47"/>
                    </a:lnTo>
                    <a:lnTo>
                      <a:pt x="100" y="50"/>
                    </a:lnTo>
                    <a:lnTo>
                      <a:pt x="104" y="50"/>
                    </a:lnTo>
                    <a:lnTo>
                      <a:pt x="104" y="41"/>
                    </a:lnTo>
                    <a:lnTo>
                      <a:pt x="100" y="48"/>
                    </a:lnTo>
                    <a:lnTo>
                      <a:pt x="103" y="51"/>
                    </a:lnTo>
                    <a:lnTo>
                      <a:pt x="107" y="51"/>
                    </a:lnTo>
                    <a:lnTo>
                      <a:pt x="107" y="42"/>
                    </a:lnTo>
                    <a:lnTo>
                      <a:pt x="103" y="50"/>
                    </a:lnTo>
                    <a:lnTo>
                      <a:pt x="106" y="53"/>
                    </a:lnTo>
                    <a:lnTo>
                      <a:pt x="104" y="51"/>
                    </a:lnTo>
                    <a:lnTo>
                      <a:pt x="109" y="54"/>
                    </a:lnTo>
                    <a:lnTo>
                      <a:pt x="110" y="56"/>
                    </a:lnTo>
                    <a:lnTo>
                      <a:pt x="115" y="56"/>
                    </a:lnTo>
                    <a:lnTo>
                      <a:pt x="115" y="47"/>
                    </a:lnTo>
                    <a:lnTo>
                      <a:pt x="110" y="54"/>
                    </a:lnTo>
                    <a:lnTo>
                      <a:pt x="115" y="58"/>
                    </a:lnTo>
                    <a:lnTo>
                      <a:pt x="117" y="60"/>
                    </a:lnTo>
                    <a:lnTo>
                      <a:pt x="116" y="58"/>
                    </a:lnTo>
                    <a:lnTo>
                      <a:pt x="117" y="60"/>
                    </a:lnTo>
                    <a:lnTo>
                      <a:pt x="122" y="61"/>
                    </a:lnTo>
                    <a:lnTo>
                      <a:pt x="125" y="53"/>
                    </a:lnTo>
                    <a:lnTo>
                      <a:pt x="120" y="60"/>
                    </a:lnTo>
                    <a:lnTo>
                      <a:pt x="122" y="61"/>
                    </a:lnTo>
                    <a:lnTo>
                      <a:pt x="126" y="54"/>
                    </a:lnTo>
                    <a:lnTo>
                      <a:pt x="117" y="54"/>
                    </a:lnTo>
                    <a:lnTo>
                      <a:pt x="117" y="61"/>
                    </a:lnTo>
                    <a:lnTo>
                      <a:pt x="123" y="64"/>
                    </a:lnTo>
                    <a:lnTo>
                      <a:pt x="128" y="66"/>
                    </a:lnTo>
                    <a:lnTo>
                      <a:pt x="131" y="57"/>
                    </a:lnTo>
                    <a:lnTo>
                      <a:pt x="126" y="64"/>
                    </a:lnTo>
                    <a:lnTo>
                      <a:pt x="128" y="66"/>
                    </a:lnTo>
                    <a:lnTo>
                      <a:pt x="132" y="58"/>
                    </a:lnTo>
                    <a:lnTo>
                      <a:pt x="123" y="58"/>
                    </a:lnTo>
                    <a:lnTo>
                      <a:pt x="123" y="60"/>
                    </a:lnTo>
                    <a:lnTo>
                      <a:pt x="141" y="60"/>
                    </a:lnTo>
                    <a:lnTo>
                      <a:pt x="141" y="56"/>
                    </a:lnTo>
                    <a:lnTo>
                      <a:pt x="135" y="50"/>
                    </a:lnTo>
                    <a:lnTo>
                      <a:pt x="133" y="50"/>
                    </a:lnTo>
                    <a:lnTo>
                      <a:pt x="129" y="48"/>
                    </a:lnTo>
                    <a:lnTo>
                      <a:pt x="126" y="56"/>
                    </a:lnTo>
                    <a:lnTo>
                      <a:pt x="135" y="56"/>
                    </a:lnTo>
                    <a:lnTo>
                      <a:pt x="135" y="51"/>
                    </a:lnTo>
                    <a:lnTo>
                      <a:pt x="129" y="45"/>
                    </a:lnTo>
                    <a:lnTo>
                      <a:pt x="128" y="45"/>
                    </a:lnTo>
                    <a:lnTo>
                      <a:pt x="123" y="44"/>
                    </a:lnTo>
                    <a:lnTo>
                      <a:pt x="120" y="51"/>
                    </a:lnTo>
                    <a:lnTo>
                      <a:pt x="125" y="44"/>
                    </a:lnTo>
                    <a:lnTo>
                      <a:pt x="122" y="42"/>
                    </a:lnTo>
                    <a:lnTo>
                      <a:pt x="117" y="50"/>
                    </a:lnTo>
                    <a:lnTo>
                      <a:pt x="123" y="44"/>
                    </a:lnTo>
                    <a:lnTo>
                      <a:pt x="117" y="38"/>
                    </a:lnTo>
                    <a:lnTo>
                      <a:pt x="113" y="38"/>
                    </a:lnTo>
                    <a:lnTo>
                      <a:pt x="113" y="47"/>
                    </a:lnTo>
                    <a:lnTo>
                      <a:pt x="119" y="40"/>
                    </a:lnTo>
                    <a:lnTo>
                      <a:pt x="115" y="37"/>
                    </a:lnTo>
                    <a:lnTo>
                      <a:pt x="109" y="44"/>
                    </a:lnTo>
                    <a:lnTo>
                      <a:pt x="115" y="38"/>
                    </a:lnTo>
                    <a:lnTo>
                      <a:pt x="110" y="34"/>
                    </a:lnTo>
                    <a:lnTo>
                      <a:pt x="106" y="34"/>
                    </a:lnTo>
                    <a:lnTo>
                      <a:pt x="106" y="42"/>
                    </a:lnTo>
                    <a:lnTo>
                      <a:pt x="112" y="37"/>
                    </a:lnTo>
                    <a:lnTo>
                      <a:pt x="107" y="32"/>
                    </a:lnTo>
                    <a:lnTo>
                      <a:pt x="103" y="32"/>
                    </a:lnTo>
                    <a:lnTo>
                      <a:pt x="103" y="41"/>
                    </a:lnTo>
                    <a:lnTo>
                      <a:pt x="109" y="35"/>
                    </a:lnTo>
                    <a:lnTo>
                      <a:pt x="104" y="31"/>
                    </a:lnTo>
                    <a:lnTo>
                      <a:pt x="100" y="31"/>
                    </a:lnTo>
                    <a:lnTo>
                      <a:pt x="100" y="40"/>
                    </a:lnTo>
                    <a:lnTo>
                      <a:pt x="104" y="32"/>
                    </a:lnTo>
                    <a:lnTo>
                      <a:pt x="99" y="29"/>
                    </a:lnTo>
                    <a:lnTo>
                      <a:pt x="97" y="28"/>
                    </a:lnTo>
                    <a:lnTo>
                      <a:pt x="93" y="28"/>
                    </a:lnTo>
                    <a:lnTo>
                      <a:pt x="93" y="37"/>
                    </a:lnTo>
                    <a:lnTo>
                      <a:pt x="99" y="31"/>
                    </a:lnTo>
                    <a:lnTo>
                      <a:pt x="94" y="26"/>
                    </a:lnTo>
                    <a:lnTo>
                      <a:pt x="90" y="26"/>
                    </a:lnTo>
                    <a:lnTo>
                      <a:pt x="90" y="35"/>
                    </a:lnTo>
                    <a:lnTo>
                      <a:pt x="94" y="28"/>
                    </a:lnTo>
                    <a:lnTo>
                      <a:pt x="88" y="25"/>
                    </a:lnTo>
                    <a:lnTo>
                      <a:pt x="87" y="24"/>
                    </a:lnTo>
                    <a:lnTo>
                      <a:pt x="83" y="24"/>
                    </a:lnTo>
                    <a:lnTo>
                      <a:pt x="83" y="32"/>
                    </a:lnTo>
                    <a:lnTo>
                      <a:pt x="91" y="32"/>
                    </a:lnTo>
                    <a:lnTo>
                      <a:pt x="91" y="22"/>
                    </a:lnTo>
                    <a:lnTo>
                      <a:pt x="81" y="22"/>
                    </a:lnTo>
                    <a:lnTo>
                      <a:pt x="81" y="31"/>
                    </a:lnTo>
                    <a:lnTo>
                      <a:pt x="87" y="25"/>
                    </a:lnTo>
                    <a:lnTo>
                      <a:pt x="83" y="21"/>
                    </a:lnTo>
                    <a:lnTo>
                      <a:pt x="77" y="21"/>
                    </a:lnTo>
                    <a:lnTo>
                      <a:pt x="77" y="29"/>
                    </a:lnTo>
                    <a:lnTo>
                      <a:pt x="83" y="24"/>
                    </a:lnTo>
                    <a:lnTo>
                      <a:pt x="78" y="19"/>
                    </a:lnTo>
                    <a:lnTo>
                      <a:pt x="72" y="19"/>
                    </a:lnTo>
                    <a:lnTo>
                      <a:pt x="72" y="28"/>
                    </a:lnTo>
                    <a:lnTo>
                      <a:pt x="78" y="22"/>
                    </a:lnTo>
                    <a:lnTo>
                      <a:pt x="74" y="18"/>
                    </a:lnTo>
                    <a:lnTo>
                      <a:pt x="69" y="18"/>
                    </a:lnTo>
                    <a:lnTo>
                      <a:pt x="69" y="26"/>
                    </a:lnTo>
                    <a:lnTo>
                      <a:pt x="74" y="19"/>
                    </a:lnTo>
                    <a:lnTo>
                      <a:pt x="71" y="18"/>
                    </a:lnTo>
                    <a:lnTo>
                      <a:pt x="69" y="16"/>
                    </a:lnTo>
                    <a:lnTo>
                      <a:pt x="65" y="16"/>
                    </a:lnTo>
                    <a:lnTo>
                      <a:pt x="65" y="25"/>
                    </a:lnTo>
                    <a:lnTo>
                      <a:pt x="69" y="18"/>
                    </a:lnTo>
                    <a:lnTo>
                      <a:pt x="67" y="16"/>
                    </a:lnTo>
                    <a:lnTo>
                      <a:pt x="65" y="15"/>
                    </a:lnTo>
                    <a:lnTo>
                      <a:pt x="61" y="15"/>
                    </a:lnTo>
                    <a:lnTo>
                      <a:pt x="61" y="24"/>
                    </a:lnTo>
                    <a:lnTo>
                      <a:pt x="65" y="16"/>
                    </a:lnTo>
                    <a:lnTo>
                      <a:pt x="62" y="15"/>
                    </a:lnTo>
                    <a:lnTo>
                      <a:pt x="61" y="13"/>
                    </a:lnTo>
                    <a:lnTo>
                      <a:pt x="55" y="13"/>
                    </a:lnTo>
                    <a:lnTo>
                      <a:pt x="55" y="22"/>
                    </a:lnTo>
                    <a:lnTo>
                      <a:pt x="59" y="15"/>
                    </a:lnTo>
                    <a:lnTo>
                      <a:pt x="56" y="13"/>
                    </a:lnTo>
                    <a:lnTo>
                      <a:pt x="55" y="12"/>
                    </a:lnTo>
                    <a:lnTo>
                      <a:pt x="51" y="12"/>
                    </a:lnTo>
                    <a:lnTo>
                      <a:pt x="51" y="21"/>
                    </a:lnTo>
                    <a:lnTo>
                      <a:pt x="56" y="15"/>
                    </a:lnTo>
                    <a:lnTo>
                      <a:pt x="52" y="10"/>
                    </a:lnTo>
                    <a:lnTo>
                      <a:pt x="45" y="10"/>
                    </a:lnTo>
                    <a:lnTo>
                      <a:pt x="45" y="19"/>
                    </a:lnTo>
                    <a:lnTo>
                      <a:pt x="51" y="13"/>
                    </a:lnTo>
                    <a:lnTo>
                      <a:pt x="46" y="9"/>
                    </a:lnTo>
                    <a:lnTo>
                      <a:pt x="40" y="9"/>
                    </a:lnTo>
                    <a:lnTo>
                      <a:pt x="40" y="18"/>
                    </a:lnTo>
                    <a:lnTo>
                      <a:pt x="46" y="12"/>
                    </a:lnTo>
                    <a:lnTo>
                      <a:pt x="42" y="8"/>
                    </a:lnTo>
                    <a:lnTo>
                      <a:pt x="35" y="8"/>
                    </a:lnTo>
                    <a:lnTo>
                      <a:pt x="35" y="16"/>
                    </a:lnTo>
                    <a:lnTo>
                      <a:pt x="40" y="10"/>
                    </a:lnTo>
                    <a:lnTo>
                      <a:pt x="36" y="6"/>
                    </a:lnTo>
                    <a:lnTo>
                      <a:pt x="26" y="6"/>
                    </a:lnTo>
                    <a:lnTo>
                      <a:pt x="26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0" y="5"/>
                    </a:lnTo>
                    <a:lnTo>
                      <a:pt x="20" y="13"/>
                    </a:lnTo>
                    <a:lnTo>
                      <a:pt x="26" y="8"/>
                    </a:lnTo>
                    <a:lnTo>
                      <a:pt x="21" y="3"/>
                    </a:lnTo>
                    <a:lnTo>
                      <a:pt x="13" y="3"/>
                    </a:lnTo>
                    <a:lnTo>
                      <a:pt x="13" y="12"/>
                    </a:lnTo>
                    <a:lnTo>
                      <a:pt x="21" y="12"/>
                    </a:lnTo>
                    <a:lnTo>
                      <a:pt x="21" y="2"/>
                    </a:lnTo>
                    <a:lnTo>
                      <a:pt x="7" y="2"/>
                    </a:lnTo>
                    <a:lnTo>
                      <a:pt x="7" y="10"/>
                    </a:lnTo>
                    <a:lnTo>
                      <a:pt x="13" y="5"/>
                    </a:lnTo>
                    <a:lnTo>
                      <a:pt x="8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47" name="Freeform 3003"/>
              <p:cNvSpPr>
                <a:spLocks/>
              </p:cNvSpPr>
              <p:nvPr/>
            </p:nvSpPr>
            <p:spPr bwMode="auto">
              <a:xfrm>
                <a:off x="3220" y="2829"/>
                <a:ext cx="116" cy="186"/>
              </a:xfrm>
              <a:custGeom>
                <a:avLst/>
                <a:gdLst>
                  <a:gd name="T0" fmla="*/ 4 w 116"/>
                  <a:gd name="T1" fmla="*/ 19 h 186"/>
                  <a:gd name="T2" fmla="*/ 13 w 116"/>
                  <a:gd name="T3" fmla="*/ 21 h 186"/>
                  <a:gd name="T4" fmla="*/ 7 w 116"/>
                  <a:gd name="T5" fmla="*/ 23 h 186"/>
                  <a:gd name="T6" fmla="*/ 22 w 116"/>
                  <a:gd name="T7" fmla="*/ 20 h 186"/>
                  <a:gd name="T8" fmla="*/ 16 w 116"/>
                  <a:gd name="T9" fmla="*/ 26 h 186"/>
                  <a:gd name="T10" fmla="*/ 29 w 116"/>
                  <a:gd name="T11" fmla="*/ 27 h 186"/>
                  <a:gd name="T12" fmla="*/ 36 w 116"/>
                  <a:gd name="T13" fmla="*/ 43 h 186"/>
                  <a:gd name="T14" fmla="*/ 35 w 116"/>
                  <a:gd name="T15" fmla="*/ 46 h 186"/>
                  <a:gd name="T16" fmla="*/ 51 w 116"/>
                  <a:gd name="T17" fmla="*/ 52 h 186"/>
                  <a:gd name="T18" fmla="*/ 54 w 116"/>
                  <a:gd name="T19" fmla="*/ 68 h 186"/>
                  <a:gd name="T20" fmla="*/ 54 w 116"/>
                  <a:gd name="T21" fmla="*/ 68 h 186"/>
                  <a:gd name="T22" fmla="*/ 63 w 116"/>
                  <a:gd name="T23" fmla="*/ 82 h 186"/>
                  <a:gd name="T24" fmla="*/ 70 w 116"/>
                  <a:gd name="T25" fmla="*/ 80 h 186"/>
                  <a:gd name="T26" fmla="*/ 64 w 116"/>
                  <a:gd name="T27" fmla="*/ 85 h 186"/>
                  <a:gd name="T28" fmla="*/ 67 w 116"/>
                  <a:gd name="T29" fmla="*/ 90 h 186"/>
                  <a:gd name="T30" fmla="*/ 68 w 116"/>
                  <a:gd name="T31" fmla="*/ 98 h 186"/>
                  <a:gd name="T32" fmla="*/ 74 w 116"/>
                  <a:gd name="T33" fmla="*/ 104 h 186"/>
                  <a:gd name="T34" fmla="*/ 79 w 116"/>
                  <a:gd name="T35" fmla="*/ 114 h 186"/>
                  <a:gd name="T36" fmla="*/ 84 w 116"/>
                  <a:gd name="T37" fmla="*/ 126 h 186"/>
                  <a:gd name="T38" fmla="*/ 82 w 116"/>
                  <a:gd name="T39" fmla="*/ 128 h 186"/>
                  <a:gd name="T40" fmla="*/ 84 w 116"/>
                  <a:gd name="T41" fmla="*/ 129 h 186"/>
                  <a:gd name="T42" fmla="*/ 86 w 116"/>
                  <a:gd name="T43" fmla="*/ 139 h 186"/>
                  <a:gd name="T44" fmla="*/ 89 w 116"/>
                  <a:gd name="T45" fmla="*/ 141 h 186"/>
                  <a:gd name="T46" fmla="*/ 93 w 116"/>
                  <a:gd name="T47" fmla="*/ 152 h 186"/>
                  <a:gd name="T48" fmla="*/ 102 w 116"/>
                  <a:gd name="T49" fmla="*/ 155 h 186"/>
                  <a:gd name="T50" fmla="*/ 95 w 116"/>
                  <a:gd name="T51" fmla="*/ 161 h 186"/>
                  <a:gd name="T52" fmla="*/ 98 w 116"/>
                  <a:gd name="T53" fmla="*/ 173 h 186"/>
                  <a:gd name="T54" fmla="*/ 102 w 116"/>
                  <a:gd name="T55" fmla="*/ 183 h 186"/>
                  <a:gd name="T56" fmla="*/ 116 w 116"/>
                  <a:gd name="T57" fmla="*/ 176 h 186"/>
                  <a:gd name="T58" fmla="*/ 114 w 116"/>
                  <a:gd name="T59" fmla="*/ 165 h 186"/>
                  <a:gd name="T60" fmla="*/ 109 w 116"/>
                  <a:gd name="T61" fmla="*/ 154 h 186"/>
                  <a:gd name="T62" fmla="*/ 109 w 116"/>
                  <a:gd name="T63" fmla="*/ 154 h 186"/>
                  <a:gd name="T64" fmla="*/ 108 w 116"/>
                  <a:gd name="T65" fmla="*/ 142 h 186"/>
                  <a:gd name="T66" fmla="*/ 103 w 116"/>
                  <a:gd name="T67" fmla="*/ 133 h 186"/>
                  <a:gd name="T68" fmla="*/ 100 w 116"/>
                  <a:gd name="T69" fmla="*/ 126 h 186"/>
                  <a:gd name="T70" fmla="*/ 96 w 116"/>
                  <a:gd name="T71" fmla="*/ 119 h 186"/>
                  <a:gd name="T72" fmla="*/ 93 w 116"/>
                  <a:gd name="T73" fmla="*/ 112 h 186"/>
                  <a:gd name="T74" fmla="*/ 95 w 116"/>
                  <a:gd name="T75" fmla="*/ 109 h 186"/>
                  <a:gd name="T76" fmla="*/ 92 w 116"/>
                  <a:gd name="T77" fmla="*/ 103 h 186"/>
                  <a:gd name="T78" fmla="*/ 84 w 116"/>
                  <a:gd name="T79" fmla="*/ 90 h 186"/>
                  <a:gd name="T80" fmla="*/ 74 w 116"/>
                  <a:gd name="T81" fmla="*/ 88 h 186"/>
                  <a:gd name="T82" fmla="*/ 76 w 116"/>
                  <a:gd name="T83" fmla="*/ 75 h 186"/>
                  <a:gd name="T84" fmla="*/ 76 w 116"/>
                  <a:gd name="T85" fmla="*/ 74 h 186"/>
                  <a:gd name="T86" fmla="*/ 68 w 116"/>
                  <a:gd name="T87" fmla="*/ 64 h 186"/>
                  <a:gd name="T88" fmla="*/ 68 w 116"/>
                  <a:gd name="T89" fmla="*/ 65 h 186"/>
                  <a:gd name="T90" fmla="*/ 60 w 116"/>
                  <a:gd name="T91" fmla="*/ 53 h 186"/>
                  <a:gd name="T92" fmla="*/ 50 w 116"/>
                  <a:gd name="T93" fmla="*/ 37 h 186"/>
                  <a:gd name="T94" fmla="*/ 35 w 116"/>
                  <a:gd name="T95" fmla="*/ 34 h 186"/>
                  <a:gd name="T96" fmla="*/ 36 w 116"/>
                  <a:gd name="T97" fmla="*/ 27 h 186"/>
                  <a:gd name="T98" fmla="*/ 23 w 116"/>
                  <a:gd name="T99" fmla="*/ 13 h 186"/>
                  <a:gd name="T100" fmla="*/ 26 w 116"/>
                  <a:gd name="T101" fmla="*/ 14 h 186"/>
                  <a:gd name="T102" fmla="*/ 16 w 116"/>
                  <a:gd name="T103" fmla="*/ 4 h 186"/>
                  <a:gd name="T104" fmla="*/ 7 w 116"/>
                  <a:gd name="T105" fmla="*/ 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6" h="186">
                    <a:moveTo>
                      <a:pt x="7" y="0"/>
                    </a:moveTo>
                    <a:lnTo>
                      <a:pt x="0" y="16"/>
                    </a:lnTo>
                    <a:lnTo>
                      <a:pt x="3" y="17"/>
                    </a:lnTo>
                    <a:lnTo>
                      <a:pt x="6" y="8"/>
                    </a:lnTo>
                    <a:lnTo>
                      <a:pt x="2" y="16"/>
                    </a:lnTo>
                    <a:lnTo>
                      <a:pt x="4" y="19"/>
                    </a:lnTo>
                    <a:lnTo>
                      <a:pt x="10" y="19"/>
                    </a:lnTo>
                    <a:lnTo>
                      <a:pt x="10" y="10"/>
                    </a:lnTo>
                    <a:lnTo>
                      <a:pt x="4" y="14"/>
                    </a:lnTo>
                    <a:lnTo>
                      <a:pt x="6" y="17"/>
                    </a:lnTo>
                    <a:lnTo>
                      <a:pt x="7" y="21"/>
                    </a:lnTo>
                    <a:lnTo>
                      <a:pt x="13" y="21"/>
                    </a:lnTo>
                    <a:lnTo>
                      <a:pt x="13" y="13"/>
                    </a:lnTo>
                    <a:lnTo>
                      <a:pt x="9" y="20"/>
                    </a:lnTo>
                    <a:lnTo>
                      <a:pt x="12" y="23"/>
                    </a:lnTo>
                    <a:lnTo>
                      <a:pt x="16" y="16"/>
                    </a:lnTo>
                    <a:lnTo>
                      <a:pt x="7" y="16"/>
                    </a:lnTo>
                    <a:lnTo>
                      <a:pt x="7" y="23"/>
                    </a:lnTo>
                    <a:lnTo>
                      <a:pt x="16" y="27"/>
                    </a:lnTo>
                    <a:lnTo>
                      <a:pt x="19" y="19"/>
                    </a:lnTo>
                    <a:lnTo>
                      <a:pt x="15" y="26"/>
                    </a:lnTo>
                    <a:lnTo>
                      <a:pt x="18" y="29"/>
                    </a:lnTo>
                    <a:lnTo>
                      <a:pt x="22" y="29"/>
                    </a:lnTo>
                    <a:lnTo>
                      <a:pt x="22" y="20"/>
                    </a:lnTo>
                    <a:lnTo>
                      <a:pt x="18" y="27"/>
                    </a:lnTo>
                    <a:lnTo>
                      <a:pt x="20" y="30"/>
                    </a:lnTo>
                    <a:lnTo>
                      <a:pt x="25" y="30"/>
                    </a:lnTo>
                    <a:lnTo>
                      <a:pt x="25" y="21"/>
                    </a:lnTo>
                    <a:lnTo>
                      <a:pt x="16" y="21"/>
                    </a:lnTo>
                    <a:lnTo>
                      <a:pt x="16" y="26"/>
                    </a:lnTo>
                    <a:lnTo>
                      <a:pt x="23" y="33"/>
                    </a:lnTo>
                    <a:lnTo>
                      <a:pt x="28" y="26"/>
                    </a:lnTo>
                    <a:lnTo>
                      <a:pt x="19" y="26"/>
                    </a:lnTo>
                    <a:lnTo>
                      <a:pt x="19" y="36"/>
                    </a:lnTo>
                    <a:lnTo>
                      <a:pt x="29" y="36"/>
                    </a:lnTo>
                    <a:lnTo>
                      <a:pt x="29" y="27"/>
                    </a:lnTo>
                    <a:lnTo>
                      <a:pt x="25" y="34"/>
                    </a:lnTo>
                    <a:lnTo>
                      <a:pt x="31" y="40"/>
                    </a:lnTo>
                    <a:lnTo>
                      <a:pt x="35" y="33"/>
                    </a:lnTo>
                    <a:lnTo>
                      <a:pt x="26" y="33"/>
                    </a:lnTo>
                    <a:lnTo>
                      <a:pt x="26" y="43"/>
                    </a:lnTo>
                    <a:lnTo>
                      <a:pt x="36" y="43"/>
                    </a:lnTo>
                    <a:lnTo>
                      <a:pt x="36" y="34"/>
                    </a:lnTo>
                    <a:lnTo>
                      <a:pt x="32" y="42"/>
                    </a:lnTo>
                    <a:lnTo>
                      <a:pt x="39" y="49"/>
                    </a:lnTo>
                    <a:lnTo>
                      <a:pt x="44" y="42"/>
                    </a:lnTo>
                    <a:lnTo>
                      <a:pt x="35" y="42"/>
                    </a:lnTo>
                    <a:lnTo>
                      <a:pt x="35" y="46"/>
                    </a:lnTo>
                    <a:lnTo>
                      <a:pt x="44" y="55"/>
                    </a:lnTo>
                    <a:lnTo>
                      <a:pt x="48" y="48"/>
                    </a:lnTo>
                    <a:lnTo>
                      <a:pt x="39" y="48"/>
                    </a:lnTo>
                    <a:lnTo>
                      <a:pt x="39" y="52"/>
                    </a:lnTo>
                    <a:lnTo>
                      <a:pt x="47" y="59"/>
                    </a:lnTo>
                    <a:lnTo>
                      <a:pt x="51" y="52"/>
                    </a:lnTo>
                    <a:lnTo>
                      <a:pt x="42" y="52"/>
                    </a:lnTo>
                    <a:lnTo>
                      <a:pt x="42" y="56"/>
                    </a:lnTo>
                    <a:lnTo>
                      <a:pt x="54" y="68"/>
                    </a:lnTo>
                    <a:lnTo>
                      <a:pt x="58" y="61"/>
                    </a:lnTo>
                    <a:lnTo>
                      <a:pt x="52" y="65"/>
                    </a:lnTo>
                    <a:lnTo>
                      <a:pt x="54" y="68"/>
                    </a:lnTo>
                    <a:lnTo>
                      <a:pt x="60" y="64"/>
                    </a:lnTo>
                    <a:lnTo>
                      <a:pt x="51" y="64"/>
                    </a:lnTo>
                    <a:lnTo>
                      <a:pt x="51" y="68"/>
                    </a:lnTo>
                    <a:lnTo>
                      <a:pt x="58" y="75"/>
                    </a:lnTo>
                    <a:lnTo>
                      <a:pt x="63" y="68"/>
                    </a:lnTo>
                    <a:lnTo>
                      <a:pt x="54" y="68"/>
                    </a:lnTo>
                    <a:lnTo>
                      <a:pt x="54" y="72"/>
                    </a:lnTo>
                    <a:lnTo>
                      <a:pt x="61" y="80"/>
                    </a:lnTo>
                    <a:lnTo>
                      <a:pt x="66" y="72"/>
                    </a:lnTo>
                    <a:lnTo>
                      <a:pt x="57" y="72"/>
                    </a:lnTo>
                    <a:lnTo>
                      <a:pt x="57" y="77"/>
                    </a:lnTo>
                    <a:lnTo>
                      <a:pt x="63" y="82"/>
                    </a:lnTo>
                    <a:lnTo>
                      <a:pt x="67" y="75"/>
                    </a:lnTo>
                    <a:lnTo>
                      <a:pt x="61" y="80"/>
                    </a:lnTo>
                    <a:lnTo>
                      <a:pt x="63" y="82"/>
                    </a:lnTo>
                    <a:lnTo>
                      <a:pt x="63" y="84"/>
                    </a:lnTo>
                    <a:lnTo>
                      <a:pt x="66" y="87"/>
                    </a:lnTo>
                    <a:lnTo>
                      <a:pt x="70" y="80"/>
                    </a:lnTo>
                    <a:lnTo>
                      <a:pt x="61" y="80"/>
                    </a:lnTo>
                    <a:lnTo>
                      <a:pt x="61" y="84"/>
                    </a:lnTo>
                    <a:lnTo>
                      <a:pt x="68" y="91"/>
                    </a:lnTo>
                    <a:lnTo>
                      <a:pt x="73" y="84"/>
                    </a:lnTo>
                    <a:lnTo>
                      <a:pt x="64" y="84"/>
                    </a:lnTo>
                    <a:lnTo>
                      <a:pt x="64" y="85"/>
                    </a:lnTo>
                    <a:lnTo>
                      <a:pt x="67" y="90"/>
                    </a:lnTo>
                    <a:lnTo>
                      <a:pt x="68" y="93"/>
                    </a:lnTo>
                    <a:lnTo>
                      <a:pt x="68" y="94"/>
                    </a:lnTo>
                    <a:lnTo>
                      <a:pt x="71" y="97"/>
                    </a:lnTo>
                    <a:lnTo>
                      <a:pt x="76" y="90"/>
                    </a:lnTo>
                    <a:lnTo>
                      <a:pt x="67" y="90"/>
                    </a:lnTo>
                    <a:lnTo>
                      <a:pt x="67" y="91"/>
                    </a:lnTo>
                    <a:lnTo>
                      <a:pt x="70" y="96"/>
                    </a:lnTo>
                    <a:lnTo>
                      <a:pt x="71" y="98"/>
                    </a:lnTo>
                    <a:lnTo>
                      <a:pt x="77" y="94"/>
                    </a:lnTo>
                    <a:lnTo>
                      <a:pt x="68" y="94"/>
                    </a:lnTo>
                    <a:lnTo>
                      <a:pt x="68" y="98"/>
                    </a:lnTo>
                    <a:lnTo>
                      <a:pt x="76" y="106"/>
                    </a:lnTo>
                    <a:lnTo>
                      <a:pt x="80" y="98"/>
                    </a:lnTo>
                    <a:lnTo>
                      <a:pt x="74" y="103"/>
                    </a:lnTo>
                    <a:lnTo>
                      <a:pt x="76" y="106"/>
                    </a:lnTo>
                    <a:lnTo>
                      <a:pt x="82" y="101"/>
                    </a:lnTo>
                    <a:lnTo>
                      <a:pt x="74" y="104"/>
                    </a:lnTo>
                    <a:lnTo>
                      <a:pt x="76" y="109"/>
                    </a:lnTo>
                    <a:lnTo>
                      <a:pt x="76" y="110"/>
                    </a:lnTo>
                    <a:lnTo>
                      <a:pt x="80" y="114"/>
                    </a:lnTo>
                    <a:lnTo>
                      <a:pt x="84" y="107"/>
                    </a:lnTo>
                    <a:lnTo>
                      <a:pt x="77" y="110"/>
                    </a:lnTo>
                    <a:lnTo>
                      <a:pt x="79" y="114"/>
                    </a:lnTo>
                    <a:lnTo>
                      <a:pt x="79" y="116"/>
                    </a:lnTo>
                    <a:lnTo>
                      <a:pt x="83" y="120"/>
                    </a:lnTo>
                    <a:lnTo>
                      <a:pt x="87" y="113"/>
                    </a:lnTo>
                    <a:lnTo>
                      <a:pt x="79" y="113"/>
                    </a:lnTo>
                    <a:lnTo>
                      <a:pt x="79" y="120"/>
                    </a:lnTo>
                    <a:lnTo>
                      <a:pt x="84" y="126"/>
                    </a:lnTo>
                    <a:lnTo>
                      <a:pt x="89" y="119"/>
                    </a:lnTo>
                    <a:lnTo>
                      <a:pt x="83" y="123"/>
                    </a:lnTo>
                    <a:lnTo>
                      <a:pt x="84" y="126"/>
                    </a:lnTo>
                    <a:lnTo>
                      <a:pt x="90" y="122"/>
                    </a:lnTo>
                    <a:lnTo>
                      <a:pt x="82" y="122"/>
                    </a:lnTo>
                    <a:lnTo>
                      <a:pt x="82" y="128"/>
                    </a:lnTo>
                    <a:lnTo>
                      <a:pt x="87" y="133"/>
                    </a:lnTo>
                    <a:lnTo>
                      <a:pt x="92" y="126"/>
                    </a:lnTo>
                    <a:lnTo>
                      <a:pt x="86" y="130"/>
                    </a:lnTo>
                    <a:lnTo>
                      <a:pt x="87" y="133"/>
                    </a:lnTo>
                    <a:lnTo>
                      <a:pt x="93" y="129"/>
                    </a:lnTo>
                    <a:lnTo>
                      <a:pt x="84" y="129"/>
                    </a:lnTo>
                    <a:lnTo>
                      <a:pt x="84" y="130"/>
                    </a:lnTo>
                    <a:lnTo>
                      <a:pt x="87" y="135"/>
                    </a:lnTo>
                    <a:lnTo>
                      <a:pt x="89" y="138"/>
                    </a:lnTo>
                    <a:lnTo>
                      <a:pt x="95" y="133"/>
                    </a:lnTo>
                    <a:lnTo>
                      <a:pt x="86" y="133"/>
                    </a:lnTo>
                    <a:lnTo>
                      <a:pt x="86" y="139"/>
                    </a:lnTo>
                    <a:lnTo>
                      <a:pt x="92" y="145"/>
                    </a:lnTo>
                    <a:lnTo>
                      <a:pt x="96" y="138"/>
                    </a:lnTo>
                    <a:lnTo>
                      <a:pt x="90" y="142"/>
                    </a:lnTo>
                    <a:lnTo>
                      <a:pt x="92" y="145"/>
                    </a:lnTo>
                    <a:lnTo>
                      <a:pt x="98" y="141"/>
                    </a:lnTo>
                    <a:lnTo>
                      <a:pt x="89" y="141"/>
                    </a:lnTo>
                    <a:lnTo>
                      <a:pt x="89" y="146"/>
                    </a:lnTo>
                    <a:lnTo>
                      <a:pt x="95" y="152"/>
                    </a:lnTo>
                    <a:lnTo>
                      <a:pt x="99" y="145"/>
                    </a:lnTo>
                    <a:lnTo>
                      <a:pt x="90" y="145"/>
                    </a:lnTo>
                    <a:lnTo>
                      <a:pt x="90" y="148"/>
                    </a:lnTo>
                    <a:lnTo>
                      <a:pt x="93" y="152"/>
                    </a:lnTo>
                    <a:lnTo>
                      <a:pt x="95" y="155"/>
                    </a:lnTo>
                    <a:lnTo>
                      <a:pt x="100" y="151"/>
                    </a:lnTo>
                    <a:lnTo>
                      <a:pt x="92" y="151"/>
                    </a:lnTo>
                    <a:lnTo>
                      <a:pt x="92" y="157"/>
                    </a:lnTo>
                    <a:lnTo>
                      <a:pt x="98" y="162"/>
                    </a:lnTo>
                    <a:lnTo>
                      <a:pt x="102" y="155"/>
                    </a:lnTo>
                    <a:lnTo>
                      <a:pt x="93" y="155"/>
                    </a:lnTo>
                    <a:lnTo>
                      <a:pt x="93" y="158"/>
                    </a:lnTo>
                    <a:lnTo>
                      <a:pt x="96" y="162"/>
                    </a:lnTo>
                    <a:lnTo>
                      <a:pt x="98" y="165"/>
                    </a:lnTo>
                    <a:lnTo>
                      <a:pt x="103" y="161"/>
                    </a:lnTo>
                    <a:lnTo>
                      <a:pt x="95" y="161"/>
                    </a:lnTo>
                    <a:lnTo>
                      <a:pt x="95" y="164"/>
                    </a:lnTo>
                    <a:lnTo>
                      <a:pt x="98" y="168"/>
                    </a:lnTo>
                    <a:lnTo>
                      <a:pt x="100" y="174"/>
                    </a:lnTo>
                    <a:lnTo>
                      <a:pt x="106" y="170"/>
                    </a:lnTo>
                    <a:lnTo>
                      <a:pt x="98" y="170"/>
                    </a:lnTo>
                    <a:lnTo>
                      <a:pt x="98" y="173"/>
                    </a:lnTo>
                    <a:lnTo>
                      <a:pt x="100" y="177"/>
                    </a:lnTo>
                    <a:lnTo>
                      <a:pt x="102" y="180"/>
                    </a:lnTo>
                    <a:lnTo>
                      <a:pt x="108" y="176"/>
                    </a:lnTo>
                    <a:lnTo>
                      <a:pt x="99" y="176"/>
                    </a:lnTo>
                    <a:lnTo>
                      <a:pt x="99" y="178"/>
                    </a:lnTo>
                    <a:lnTo>
                      <a:pt x="102" y="183"/>
                    </a:lnTo>
                    <a:lnTo>
                      <a:pt x="103" y="186"/>
                    </a:lnTo>
                    <a:lnTo>
                      <a:pt x="116" y="177"/>
                    </a:lnTo>
                    <a:lnTo>
                      <a:pt x="115" y="174"/>
                    </a:lnTo>
                    <a:lnTo>
                      <a:pt x="108" y="178"/>
                    </a:lnTo>
                    <a:lnTo>
                      <a:pt x="116" y="178"/>
                    </a:lnTo>
                    <a:lnTo>
                      <a:pt x="116" y="176"/>
                    </a:lnTo>
                    <a:lnTo>
                      <a:pt x="115" y="171"/>
                    </a:lnTo>
                    <a:lnTo>
                      <a:pt x="114" y="168"/>
                    </a:lnTo>
                    <a:lnTo>
                      <a:pt x="106" y="173"/>
                    </a:lnTo>
                    <a:lnTo>
                      <a:pt x="115" y="173"/>
                    </a:lnTo>
                    <a:lnTo>
                      <a:pt x="115" y="170"/>
                    </a:lnTo>
                    <a:lnTo>
                      <a:pt x="114" y="165"/>
                    </a:lnTo>
                    <a:lnTo>
                      <a:pt x="111" y="160"/>
                    </a:lnTo>
                    <a:lnTo>
                      <a:pt x="103" y="164"/>
                    </a:lnTo>
                    <a:lnTo>
                      <a:pt x="112" y="164"/>
                    </a:lnTo>
                    <a:lnTo>
                      <a:pt x="112" y="161"/>
                    </a:lnTo>
                    <a:lnTo>
                      <a:pt x="111" y="157"/>
                    </a:lnTo>
                    <a:lnTo>
                      <a:pt x="109" y="154"/>
                    </a:lnTo>
                    <a:lnTo>
                      <a:pt x="102" y="158"/>
                    </a:lnTo>
                    <a:lnTo>
                      <a:pt x="111" y="158"/>
                    </a:lnTo>
                    <a:lnTo>
                      <a:pt x="111" y="152"/>
                    </a:lnTo>
                    <a:lnTo>
                      <a:pt x="106" y="148"/>
                    </a:lnTo>
                    <a:lnTo>
                      <a:pt x="100" y="154"/>
                    </a:lnTo>
                    <a:lnTo>
                      <a:pt x="109" y="154"/>
                    </a:lnTo>
                    <a:lnTo>
                      <a:pt x="109" y="151"/>
                    </a:lnTo>
                    <a:lnTo>
                      <a:pt x="108" y="146"/>
                    </a:lnTo>
                    <a:lnTo>
                      <a:pt x="106" y="144"/>
                    </a:lnTo>
                    <a:lnTo>
                      <a:pt x="99" y="148"/>
                    </a:lnTo>
                    <a:lnTo>
                      <a:pt x="108" y="148"/>
                    </a:lnTo>
                    <a:lnTo>
                      <a:pt x="108" y="142"/>
                    </a:lnTo>
                    <a:lnTo>
                      <a:pt x="103" y="138"/>
                    </a:lnTo>
                    <a:lnTo>
                      <a:pt x="98" y="144"/>
                    </a:lnTo>
                    <a:lnTo>
                      <a:pt x="106" y="144"/>
                    </a:lnTo>
                    <a:lnTo>
                      <a:pt x="106" y="141"/>
                    </a:lnTo>
                    <a:lnTo>
                      <a:pt x="105" y="136"/>
                    </a:lnTo>
                    <a:lnTo>
                      <a:pt x="103" y="133"/>
                    </a:lnTo>
                    <a:lnTo>
                      <a:pt x="100" y="130"/>
                    </a:lnTo>
                    <a:lnTo>
                      <a:pt x="95" y="136"/>
                    </a:lnTo>
                    <a:lnTo>
                      <a:pt x="103" y="136"/>
                    </a:lnTo>
                    <a:lnTo>
                      <a:pt x="103" y="133"/>
                    </a:lnTo>
                    <a:lnTo>
                      <a:pt x="102" y="129"/>
                    </a:lnTo>
                    <a:lnTo>
                      <a:pt x="100" y="126"/>
                    </a:lnTo>
                    <a:lnTo>
                      <a:pt x="93" y="130"/>
                    </a:lnTo>
                    <a:lnTo>
                      <a:pt x="102" y="130"/>
                    </a:lnTo>
                    <a:lnTo>
                      <a:pt x="102" y="129"/>
                    </a:lnTo>
                    <a:lnTo>
                      <a:pt x="100" y="125"/>
                    </a:lnTo>
                    <a:lnTo>
                      <a:pt x="99" y="122"/>
                    </a:lnTo>
                    <a:lnTo>
                      <a:pt x="96" y="119"/>
                    </a:lnTo>
                    <a:lnTo>
                      <a:pt x="90" y="125"/>
                    </a:lnTo>
                    <a:lnTo>
                      <a:pt x="99" y="125"/>
                    </a:lnTo>
                    <a:lnTo>
                      <a:pt x="99" y="122"/>
                    </a:lnTo>
                    <a:lnTo>
                      <a:pt x="98" y="117"/>
                    </a:lnTo>
                    <a:lnTo>
                      <a:pt x="96" y="114"/>
                    </a:lnTo>
                    <a:lnTo>
                      <a:pt x="93" y="112"/>
                    </a:lnTo>
                    <a:lnTo>
                      <a:pt x="87" y="117"/>
                    </a:lnTo>
                    <a:lnTo>
                      <a:pt x="96" y="117"/>
                    </a:lnTo>
                    <a:lnTo>
                      <a:pt x="96" y="110"/>
                    </a:lnTo>
                    <a:lnTo>
                      <a:pt x="92" y="106"/>
                    </a:lnTo>
                    <a:lnTo>
                      <a:pt x="86" y="112"/>
                    </a:lnTo>
                    <a:lnTo>
                      <a:pt x="95" y="109"/>
                    </a:lnTo>
                    <a:lnTo>
                      <a:pt x="93" y="104"/>
                    </a:lnTo>
                    <a:lnTo>
                      <a:pt x="89" y="100"/>
                    </a:lnTo>
                    <a:lnTo>
                      <a:pt x="83" y="106"/>
                    </a:lnTo>
                    <a:lnTo>
                      <a:pt x="92" y="103"/>
                    </a:lnTo>
                    <a:lnTo>
                      <a:pt x="90" y="98"/>
                    </a:lnTo>
                    <a:lnTo>
                      <a:pt x="92" y="103"/>
                    </a:lnTo>
                    <a:lnTo>
                      <a:pt x="87" y="94"/>
                    </a:lnTo>
                    <a:lnTo>
                      <a:pt x="83" y="90"/>
                    </a:lnTo>
                    <a:lnTo>
                      <a:pt x="77" y="96"/>
                    </a:lnTo>
                    <a:lnTo>
                      <a:pt x="86" y="96"/>
                    </a:lnTo>
                    <a:lnTo>
                      <a:pt x="86" y="94"/>
                    </a:lnTo>
                    <a:lnTo>
                      <a:pt x="84" y="90"/>
                    </a:lnTo>
                    <a:lnTo>
                      <a:pt x="83" y="87"/>
                    </a:lnTo>
                    <a:lnTo>
                      <a:pt x="76" y="91"/>
                    </a:lnTo>
                    <a:lnTo>
                      <a:pt x="84" y="91"/>
                    </a:lnTo>
                    <a:lnTo>
                      <a:pt x="84" y="87"/>
                    </a:lnTo>
                    <a:lnTo>
                      <a:pt x="80" y="82"/>
                    </a:lnTo>
                    <a:lnTo>
                      <a:pt x="74" y="88"/>
                    </a:lnTo>
                    <a:lnTo>
                      <a:pt x="82" y="84"/>
                    </a:lnTo>
                    <a:lnTo>
                      <a:pt x="80" y="81"/>
                    </a:lnTo>
                    <a:lnTo>
                      <a:pt x="73" y="85"/>
                    </a:lnTo>
                    <a:lnTo>
                      <a:pt x="82" y="85"/>
                    </a:lnTo>
                    <a:lnTo>
                      <a:pt x="82" y="81"/>
                    </a:lnTo>
                    <a:lnTo>
                      <a:pt x="76" y="75"/>
                    </a:lnTo>
                    <a:lnTo>
                      <a:pt x="70" y="81"/>
                    </a:lnTo>
                    <a:lnTo>
                      <a:pt x="79" y="81"/>
                    </a:lnTo>
                    <a:lnTo>
                      <a:pt x="79" y="77"/>
                    </a:lnTo>
                    <a:lnTo>
                      <a:pt x="74" y="72"/>
                    </a:lnTo>
                    <a:lnTo>
                      <a:pt x="68" y="78"/>
                    </a:lnTo>
                    <a:lnTo>
                      <a:pt x="76" y="74"/>
                    </a:lnTo>
                    <a:lnTo>
                      <a:pt x="74" y="71"/>
                    </a:lnTo>
                    <a:lnTo>
                      <a:pt x="71" y="68"/>
                    </a:lnTo>
                    <a:lnTo>
                      <a:pt x="66" y="74"/>
                    </a:lnTo>
                    <a:lnTo>
                      <a:pt x="74" y="74"/>
                    </a:lnTo>
                    <a:lnTo>
                      <a:pt x="74" y="69"/>
                    </a:lnTo>
                    <a:lnTo>
                      <a:pt x="68" y="64"/>
                    </a:lnTo>
                    <a:lnTo>
                      <a:pt x="63" y="69"/>
                    </a:lnTo>
                    <a:lnTo>
                      <a:pt x="71" y="69"/>
                    </a:lnTo>
                    <a:lnTo>
                      <a:pt x="71" y="65"/>
                    </a:lnTo>
                    <a:lnTo>
                      <a:pt x="66" y="59"/>
                    </a:lnTo>
                    <a:lnTo>
                      <a:pt x="60" y="65"/>
                    </a:lnTo>
                    <a:lnTo>
                      <a:pt x="68" y="65"/>
                    </a:lnTo>
                    <a:lnTo>
                      <a:pt x="68" y="64"/>
                    </a:lnTo>
                    <a:lnTo>
                      <a:pt x="67" y="59"/>
                    </a:lnTo>
                    <a:lnTo>
                      <a:pt x="66" y="56"/>
                    </a:lnTo>
                    <a:lnTo>
                      <a:pt x="57" y="48"/>
                    </a:lnTo>
                    <a:lnTo>
                      <a:pt x="51" y="53"/>
                    </a:lnTo>
                    <a:lnTo>
                      <a:pt x="60" y="53"/>
                    </a:lnTo>
                    <a:lnTo>
                      <a:pt x="60" y="49"/>
                    </a:lnTo>
                    <a:lnTo>
                      <a:pt x="54" y="43"/>
                    </a:lnTo>
                    <a:lnTo>
                      <a:pt x="48" y="49"/>
                    </a:lnTo>
                    <a:lnTo>
                      <a:pt x="57" y="49"/>
                    </a:lnTo>
                    <a:lnTo>
                      <a:pt x="57" y="45"/>
                    </a:lnTo>
                    <a:lnTo>
                      <a:pt x="50" y="37"/>
                    </a:lnTo>
                    <a:lnTo>
                      <a:pt x="44" y="43"/>
                    </a:lnTo>
                    <a:lnTo>
                      <a:pt x="52" y="43"/>
                    </a:lnTo>
                    <a:lnTo>
                      <a:pt x="52" y="39"/>
                    </a:lnTo>
                    <a:lnTo>
                      <a:pt x="39" y="26"/>
                    </a:lnTo>
                    <a:lnTo>
                      <a:pt x="35" y="26"/>
                    </a:lnTo>
                    <a:lnTo>
                      <a:pt x="35" y="34"/>
                    </a:lnTo>
                    <a:lnTo>
                      <a:pt x="44" y="34"/>
                    </a:lnTo>
                    <a:lnTo>
                      <a:pt x="44" y="30"/>
                    </a:lnTo>
                    <a:lnTo>
                      <a:pt x="32" y="19"/>
                    </a:lnTo>
                    <a:lnTo>
                      <a:pt x="28" y="19"/>
                    </a:lnTo>
                    <a:lnTo>
                      <a:pt x="28" y="27"/>
                    </a:lnTo>
                    <a:lnTo>
                      <a:pt x="36" y="27"/>
                    </a:lnTo>
                    <a:lnTo>
                      <a:pt x="36" y="23"/>
                    </a:lnTo>
                    <a:lnTo>
                      <a:pt x="31" y="17"/>
                    </a:lnTo>
                    <a:lnTo>
                      <a:pt x="25" y="23"/>
                    </a:lnTo>
                    <a:lnTo>
                      <a:pt x="34" y="23"/>
                    </a:lnTo>
                    <a:lnTo>
                      <a:pt x="34" y="13"/>
                    </a:lnTo>
                    <a:lnTo>
                      <a:pt x="23" y="13"/>
                    </a:lnTo>
                    <a:lnTo>
                      <a:pt x="23" y="21"/>
                    </a:lnTo>
                    <a:lnTo>
                      <a:pt x="29" y="16"/>
                    </a:lnTo>
                    <a:lnTo>
                      <a:pt x="25" y="11"/>
                    </a:lnTo>
                    <a:lnTo>
                      <a:pt x="20" y="11"/>
                    </a:lnTo>
                    <a:lnTo>
                      <a:pt x="20" y="20"/>
                    </a:lnTo>
                    <a:lnTo>
                      <a:pt x="26" y="14"/>
                    </a:lnTo>
                    <a:lnTo>
                      <a:pt x="23" y="11"/>
                    </a:lnTo>
                    <a:lnTo>
                      <a:pt x="20" y="10"/>
                    </a:lnTo>
                    <a:lnTo>
                      <a:pt x="16" y="17"/>
                    </a:lnTo>
                    <a:lnTo>
                      <a:pt x="25" y="17"/>
                    </a:lnTo>
                    <a:lnTo>
                      <a:pt x="25" y="13"/>
                    </a:lnTo>
                    <a:lnTo>
                      <a:pt x="16" y="4"/>
                    </a:lnTo>
                    <a:lnTo>
                      <a:pt x="12" y="4"/>
                    </a:lnTo>
                    <a:lnTo>
                      <a:pt x="12" y="13"/>
                    </a:lnTo>
                    <a:lnTo>
                      <a:pt x="19" y="8"/>
                    </a:lnTo>
                    <a:lnTo>
                      <a:pt x="18" y="5"/>
                    </a:lnTo>
                    <a:lnTo>
                      <a:pt x="15" y="1"/>
                    </a:lnTo>
                    <a:lnTo>
                      <a:pt x="7" y="1"/>
                    </a:lnTo>
                    <a:lnTo>
                      <a:pt x="7" y="10"/>
                    </a:lnTo>
                    <a:lnTo>
                      <a:pt x="13" y="4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48" name="Freeform 3004"/>
              <p:cNvSpPr>
                <a:spLocks noEditPoints="1"/>
              </p:cNvSpPr>
              <p:nvPr/>
            </p:nvSpPr>
            <p:spPr bwMode="auto">
              <a:xfrm>
                <a:off x="3320" y="2943"/>
                <a:ext cx="249" cy="905"/>
              </a:xfrm>
              <a:custGeom>
                <a:avLst/>
                <a:gdLst>
                  <a:gd name="T0" fmla="*/ 5 w 249"/>
                  <a:gd name="T1" fmla="*/ 77 h 905"/>
                  <a:gd name="T2" fmla="*/ 5 w 249"/>
                  <a:gd name="T3" fmla="*/ 86 h 905"/>
                  <a:gd name="T4" fmla="*/ 8 w 249"/>
                  <a:gd name="T5" fmla="*/ 93 h 905"/>
                  <a:gd name="T6" fmla="*/ 9 w 249"/>
                  <a:gd name="T7" fmla="*/ 101 h 905"/>
                  <a:gd name="T8" fmla="*/ 9 w 249"/>
                  <a:gd name="T9" fmla="*/ 107 h 905"/>
                  <a:gd name="T10" fmla="*/ 11 w 249"/>
                  <a:gd name="T11" fmla="*/ 114 h 905"/>
                  <a:gd name="T12" fmla="*/ 12 w 249"/>
                  <a:gd name="T13" fmla="*/ 121 h 905"/>
                  <a:gd name="T14" fmla="*/ 14 w 249"/>
                  <a:gd name="T15" fmla="*/ 128 h 905"/>
                  <a:gd name="T16" fmla="*/ 15 w 249"/>
                  <a:gd name="T17" fmla="*/ 136 h 905"/>
                  <a:gd name="T18" fmla="*/ 15 w 249"/>
                  <a:gd name="T19" fmla="*/ 143 h 905"/>
                  <a:gd name="T20" fmla="*/ 16 w 249"/>
                  <a:gd name="T21" fmla="*/ 156 h 905"/>
                  <a:gd name="T22" fmla="*/ 18 w 249"/>
                  <a:gd name="T23" fmla="*/ 171 h 905"/>
                  <a:gd name="T24" fmla="*/ 28 w 249"/>
                  <a:gd name="T25" fmla="*/ 185 h 905"/>
                  <a:gd name="T26" fmla="*/ 30 w 249"/>
                  <a:gd name="T27" fmla="*/ 195 h 905"/>
                  <a:gd name="T28" fmla="*/ 25 w 249"/>
                  <a:gd name="T29" fmla="*/ 223 h 905"/>
                  <a:gd name="T30" fmla="*/ 27 w 249"/>
                  <a:gd name="T31" fmla="*/ 242 h 905"/>
                  <a:gd name="T32" fmla="*/ 27 w 249"/>
                  <a:gd name="T33" fmla="*/ 259 h 905"/>
                  <a:gd name="T34" fmla="*/ 27 w 249"/>
                  <a:gd name="T35" fmla="*/ 290 h 905"/>
                  <a:gd name="T36" fmla="*/ 28 w 249"/>
                  <a:gd name="T37" fmla="*/ 320 h 905"/>
                  <a:gd name="T38" fmla="*/ 30 w 249"/>
                  <a:gd name="T39" fmla="*/ 328 h 905"/>
                  <a:gd name="T40" fmla="*/ 40 w 249"/>
                  <a:gd name="T41" fmla="*/ 362 h 905"/>
                  <a:gd name="T42" fmla="*/ 34 w 249"/>
                  <a:gd name="T43" fmla="*/ 402 h 905"/>
                  <a:gd name="T44" fmla="*/ 34 w 249"/>
                  <a:gd name="T45" fmla="*/ 455 h 905"/>
                  <a:gd name="T46" fmla="*/ 35 w 249"/>
                  <a:gd name="T47" fmla="*/ 569 h 905"/>
                  <a:gd name="T48" fmla="*/ 37 w 249"/>
                  <a:gd name="T49" fmla="*/ 905 h 905"/>
                  <a:gd name="T50" fmla="*/ 51 w 249"/>
                  <a:gd name="T51" fmla="*/ 551 h 905"/>
                  <a:gd name="T52" fmla="*/ 51 w 249"/>
                  <a:gd name="T53" fmla="*/ 466 h 905"/>
                  <a:gd name="T54" fmla="*/ 50 w 249"/>
                  <a:gd name="T55" fmla="*/ 406 h 905"/>
                  <a:gd name="T56" fmla="*/ 48 w 249"/>
                  <a:gd name="T57" fmla="*/ 362 h 905"/>
                  <a:gd name="T58" fmla="*/ 47 w 249"/>
                  <a:gd name="T59" fmla="*/ 352 h 905"/>
                  <a:gd name="T60" fmla="*/ 37 w 249"/>
                  <a:gd name="T61" fmla="*/ 320 h 905"/>
                  <a:gd name="T62" fmla="*/ 44 w 249"/>
                  <a:gd name="T63" fmla="*/ 290 h 905"/>
                  <a:gd name="T64" fmla="*/ 44 w 249"/>
                  <a:gd name="T65" fmla="*/ 269 h 905"/>
                  <a:gd name="T66" fmla="*/ 43 w 249"/>
                  <a:gd name="T67" fmla="*/ 240 h 905"/>
                  <a:gd name="T68" fmla="*/ 41 w 249"/>
                  <a:gd name="T69" fmla="*/ 221 h 905"/>
                  <a:gd name="T70" fmla="*/ 38 w 249"/>
                  <a:gd name="T71" fmla="*/ 205 h 905"/>
                  <a:gd name="T72" fmla="*/ 37 w 249"/>
                  <a:gd name="T73" fmla="*/ 185 h 905"/>
                  <a:gd name="T74" fmla="*/ 35 w 249"/>
                  <a:gd name="T75" fmla="*/ 169 h 905"/>
                  <a:gd name="T76" fmla="*/ 34 w 249"/>
                  <a:gd name="T77" fmla="*/ 160 h 905"/>
                  <a:gd name="T78" fmla="*/ 32 w 249"/>
                  <a:gd name="T79" fmla="*/ 149 h 905"/>
                  <a:gd name="T80" fmla="*/ 31 w 249"/>
                  <a:gd name="T81" fmla="*/ 141 h 905"/>
                  <a:gd name="T82" fmla="*/ 30 w 249"/>
                  <a:gd name="T83" fmla="*/ 123 h 905"/>
                  <a:gd name="T84" fmla="*/ 27 w 249"/>
                  <a:gd name="T85" fmla="*/ 111 h 905"/>
                  <a:gd name="T86" fmla="*/ 16 w 249"/>
                  <a:gd name="T87" fmla="*/ 107 h 905"/>
                  <a:gd name="T88" fmla="*/ 24 w 249"/>
                  <a:gd name="T89" fmla="*/ 99 h 905"/>
                  <a:gd name="T90" fmla="*/ 22 w 249"/>
                  <a:gd name="T91" fmla="*/ 93 h 905"/>
                  <a:gd name="T92" fmla="*/ 21 w 249"/>
                  <a:gd name="T93" fmla="*/ 86 h 905"/>
                  <a:gd name="T94" fmla="*/ 19 w 249"/>
                  <a:gd name="T95" fmla="*/ 73 h 905"/>
                  <a:gd name="T96" fmla="*/ 18 w 249"/>
                  <a:gd name="T97" fmla="*/ 67 h 905"/>
                  <a:gd name="T98" fmla="*/ 224 w 249"/>
                  <a:gd name="T99" fmla="*/ 18 h 905"/>
                  <a:gd name="T100" fmla="*/ 227 w 249"/>
                  <a:gd name="T101" fmla="*/ 11 h 905"/>
                  <a:gd name="T102" fmla="*/ 233 w 249"/>
                  <a:gd name="T103" fmla="*/ 25 h 905"/>
                  <a:gd name="T104" fmla="*/ 236 w 249"/>
                  <a:gd name="T105" fmla="*/ 8 h 905"/>
                  <a:gd name="T106" fmla="*/ 229 w 249"/>
                  <a:gd name="T107" fmla="*/ 14 h 905"/>
                  <a:gd name="T108" fmla="*/ 216 w 249"/>
                  <a:gd name="T109" fmla="*/ 9 h 9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49" h="905">
                    <a:moveTo>
                      <a:pt x="18" y="67"/>
                    </a:moveTo>
                    <a:lnTo>
                      <a:pt x="0" y="67"/>
                    </a:lnTo>
                    <a:lnTo>
                      <a:pt x="0" y="70"/>
                    </a:lnTo>
                    <a:lnTo>
                      <a:pt x="3" y="75"/>
                    </a:lnTo>
                    <a:lnTo>
                      <a:pt x="5" y="77"/>
                    </a:lnTo>
                    <a:lnTo>
                      <a:pt x="11" y="73"/>
                    </a:lnTo>
                    <a:lnTo>
                      <a:pt x="2" y="73"/>
                    </a:lnTo>
                    <a:lnTo>
                      <a:pt x="2" y="80"/>
                    </a:lnTo>
                    <a:lnTo>
                      <a:pt x="3" y="82"/>
                    </a:lnTo>
                    <a:lnTo>
                      <a:pt x="5" y="86"/>
                    </a:lnTo>
                    <a:lnTo>
                      <a:pt x="12" y="83"/>
                    </a:lnTo>
                    <a:lnTo>
                      <a:pt x="3" y="83"/>
                    </a:lnTo>
                    <a:lnTo>
                      <a:pt x="3" y="86"/>
                    </a:lnTo>
                    <a:lnTo>
                      <a:pt x="6" y="91"/>
                    </a:lnTo>
                    <a:lnTo>
                      <a:pt x="8" y="93"/>
                    </a:lnTo>
                    <a:lnTo>
                      <a:pt x="14" y="89"/>
                    </a:lnTo>
                    <a:lnTo>
                      <a:pt x="5" y="89"/>
                    </a:lnTo>
                    <a:lnTo>
                      <a:pt x="5" y="93"/>
                    </a:lnTo>
                    <a:lnTo>
                      <a:pt x="8" y="98"/>
                    </a:lnTo>
                    <a:lnTo>
                      <a:pt x="9" y="101"/>
                    </a:lnTo>
                    <a:lnTo>
                      <a:pt x="15" y="96"/>
                    </a:lnTo>
                    <a:lnTo>
                      <a:pt x="6" y="96"/>
                    </a:lnTo>
                    <a:lnTo>
                      <a:pt x="6" y="101"/>
                    </a:lnTo>
                    <a:lnTo>
                      <a:pt x="8" y="102"/>
                    </a:lnTo>
                    <a:lnTo>
                      <a:pt x="9" y="107"/>
                    </a:lnTo>
                    <a:lnTo>
                      <a:pt x="16" y="104"/>
                    </a:lnTo>
                    <a:lnTo>
                      <a:pt x="8" y="104"/>
                    </a:lnTo>
                    <a:lnTo>
                      <a:pt x="8" y="108"/>
                    </a:lnTo>
                    <a:lnTo>
                      <a:pt x="9" y="109"/>
                    </a:lnTo>
                    <a:lnTo>
                      <a:pt x="11" y="114"/>
                    </a:lnTo>
                    <a:lnTo>
                      <a:pt x="18" y="111"/>
                    </a:lnTo>
                    <a:lnTo>
                      <a:pt x="9" y="111"/>
                    </a:lnTo>
                    <a:lnTo>
                      <a:pt x="9" y="115"/>
                    </a:lnTo>
                    <a:lnTo>
                      <a:pt x="11" y="117"/>
                    </a:lnTo>
                    <a:lnTo>
                      <a:pt x="12" y="121"/>
                    </a:lnTo>
                    <a:lnTo>
                      <a:pt x="19" y="118"/>
                    </a:lnTo>
                    <a:lnTo>
                      <a:pt x="11" y="118"/>
                    </a:lnTo>
                    <a:lnTo>
                      <a:pt x="11" y="123"/>
                    </a:lnTo>
                    <a:lnTo>
                      <a:pt x="12" y="124"/>
                    </a:lnTo>
                    <a:lnTo>
                      <a:pt x="14" y="128"/>
                    </a:lnTo>
                    <a:lnTo>
                      <a:pt x="21" y="125"/>
                    </a:lnTo>
                    <a:lnTo>
                      <a:pt x="12" y="125"/>
                    </a:lnTo>
                    <a:lnTo>
                      <a:pt x="12" y="130"/>
                    </a:lnTo>
                    <a:lnTo>
                      <a:pt x="14" y="131"/>
                    </a:lnTo>
                    <a:lnTo>
                      <a:pt x="15" y="136"/>
                    </a:lnTo>
                    <a:lnTo>
                      <a:pt x="22" y="133"/>
                    </a:lnTo>
                    <a:lnTo>
                      <a:pt x="14" y="133"/>
                    </a:lnTo>
                    <a:lnTo>
                      <a:pt x="14" y="141"/>
                    </a:lnTo>
                    <a:lnTo>
                      <a:pt x="14" y="140"/>
                    </a:lnTo>
                    <a:lnTo>
                      <a:pt x="15" y="143"/>
                    </a:lnTo>
                    <a:lnTo>
                      <a:pt x="16" y="150"/>
                    </a:lnTo>
                    <a:lnTo>
                      <a:pt x="24" y="149"/>
                    </a:lnTo>
                    <a:lnTo>
                      <a:pt x="15" y="149"/>
                    </a:lnTo>
                    <a:lnTo>
                      <a:pt x="15" y="153"/>
                    </a:lnTo>
                    <a:lnTo>
                      <a:pt x="16" y="156"/>
                    </a:lnTo>
                    <a:lnTo>
                      <a:pt x="18" y="162"/>
                    </a:lnTo>
                    <a:lnTo>
                      <a:pt x="25" y="159"/>
                    </a:lnTo>
                    <a:lnTo>
                      <a:pt x="16" y="159"/>
                    </a:lnTo>
                    <a:lnTo>
                      <a:pt x="16" y="169"/>
                    </a:lnTo>
                    <a:lnTo>
                      <a:pt x="18" y="171"/>
                    </a:lnTo>
                    <a:lnTo>
                      <a:pt x="19" y="175"/>
                    </a:lnTo>
                    <a:lnTo>
                      <a:pt x="27" y="172"/>
                    </a:lnTo>
                    <a:lnTo>
                      <a:pt x="19" y="173"/>
                    </a:lnTo>
                    <a:lnTo>
                      <a:pt x="21" y="187"/>
                    </a:lnTo>
                    <a:lnTo>
                      <a:pt x="28" y="185"/>
                    </a:lnTo>
                    <a:lnTo>
                      <a:pt x="19" y="185"/>
                    </a:lnTo>
                    <a:lnTo>
                      <a:pt x="19" y="192"/>
                    </a:lnTo>
                    <a:lnTo>
                      <a:pt x="21" y="194"/>
                    </a:lnTo>
                    <a:lnTo>
                      <a:pt x="22" y="198"/>
                    </a:lnTo>
                    <a:lnTo>
                      <a:pt x="30" y="195"/>
                    </a:lnTo>
                    <a:lnTo>
                      <a:pt x="21" y="195"/>
                    </a:lnTo>
                    <a:lnTo>
                      <a:pt x="21" y="205"/>
                    </a:lnTo>
                    <a:lnTo>
                      <a:pt x="21" y="203"/>
                    </a:lnTo>
                    <a:lnTo>
                      <a:pt x="22" y="207"/>
                    </a:lnTo>
                    <a:lnTo>
                      <a:pt x="25" y="223"/>
                    </a:lnTo>
                    <a:lnTo>
                      <a:pt x="32" y="221"/>
                    </a:lnTo>
                    <a:lnTo>
                      <a:pt x="24" y="221"/>
                    </a:lnTo>
                    <a:lnTo>
                      <a:pt x="24" y="233"/>
                    </a:lnTo>
                    <a:lnTo>
                      <a:pt x="25" y="236"/>
                    </a:lnTo>
                    <a:lnTo>
                      <a:pt x="27" y="242"/>
                    </a:lnTo>
                    <a:lnTo>
                      <a:pt x="34" y="239"/>
                    </a:lnTo>
                    <a:lnTo>
                      <a:pt x="25" y="239"/>
                    </a:lnTo>
                    <a:lnTo>
                      <a:pt x="25" y="258"/>
                    </a:lnTo>
                    <a:lnTo>
                      <a:pt x="25" y="253"/>
                    </a:lnTo>
                    <a:lnTo>
                      <a:pt x="27" y="259"/>
                    </a:lnTo>
                    <a:lnTo>
                      <a:pt x="28" y="271"/>
                    </a:lnTo>
                    <a:lnTo>
                      <a:pt x="35" y="269"/>
                    </a:lnTo>
                    <a:lnTo>
                      <a:pt x="27" y="269"/>
                    </a:lnTo>
                    <a:lnTo>
                      <a:pt x="27" y="291"/>
                    </a:lnTo>
                    <a:lnTo>
                      <a:pt x="27" y="290"/>
                    </a:lnTo>
                    <a:lnTo>
                      <a:pt x="28" y="293"/>
                    </a:lnTo>
                    <a:lnTo>
                      <a:pt x="30" y="300"/>
                    </a:lnTo>
                    <a:lnTo>
                      <a:pt x="37" y="298"/>
                    </a:lnTo>
                    <a:lnTo>
                      <a:pt x="28" y="298"/>
                    </a:lnTo>
                    <a:lnTo>
                      <a:pt x="28" y="320"/>
                    </a:lnTo>
                    <a:lnTo>
                      <a:pt x="28" y="319"/>
                    </a:lnTo>
                    <a:lnTo>
                      <a:pt x="30" y="322"/>
                    </a:lnTo>
                    <a:lnTo>
                      <a:pt x="31" y="329"/>
                    </a:lnTo>
                    <a:lnTo>
                      <a:pt x="38" y="328"/>
                    </a:lnTo>
                    <a:lnTo>
                      <a:pt x="30" y="328"/>
                    </a:lnTo>
                    <a:lnTo>
                      <a:pt x="30" y="352"/>
                    </a:lnTo>
                    <a:lnTo>
                      <a:pt x="30" y="349"/>
                    </a:lnTo>
                    <a:lnTo>
                      <a:pt x="31" y="354"/>
                    </a:lnTo>
                    <a:lnTo>
                      <a:pt x="32" y="364"/>
                    </a:lnTo>
                    <a:lnTo>
                      <a:pt x="40" y="362"/>
                    </a:lnTo>
                    <a:lnTo>
                      <a:pt x="31" y="362"/>
                    </a:lnTo>
                    <a:lnTo>
                      <a:pt x="31" y="389"/>
                    </a:lnTo>
                    <a:lnTo>
                      <a:pt x="31" y="384"/>
                    </a:lnTo>
                    <a:lnTo>
                      <a:pt x="32" y="390"/>
                    </a:lnTo>
                    <a:lnTo>
                      <a:pt x="34" y="402"/>
                    </a:lnTo>
                    <a:lnTo>
                      <a:pt x="41" y="400"/>
                    </a:lnTo>
                    <a:lnTo>
                      <a:pt x="32" y="400"/>
                    </a:lnTo>
                    <a:lnTo>
                      <a:pt x="32" y="454"/>
                    </a:lnTo>
                    <a:lnTo>
                      <a:pt x="32" y="450"/>
                    </a:lnTo>
                    <a:lnTo>
                      <a:pt x="34" y="455"/>
                    </a:lnTo>
                    <a:lnTo>
                      <a:pt x="35" y="467"/>
                    </a:lnTo>
                    <a:lnTo>
                      <a:pt x="43" y="466"/>
                    </a:lnTo>
                    <a:lnTo>
                      <a:pt x="34" y="466"/>
                    </a:lnTo>
                    <a:lnTo>
                      <a:pt x="34" y="553"/>
                    </a:lnTo>
                    <a:lnTo>
                      <a:pt x="35" y="569"/>
                    </a:lnTo>
                    <a:lnTo>
                      <a:pt x="44" y="567"/>
                    </a:lnTo>
                    <a:lnTo>
                      <a:pt x="35" y="567"/>
                    </a:lnTo>
                    <a:lnTo>
                      <a:pt x="35" y="809"/>
                    </a:lnTo>
                    <a:lnTo>
                      <a:pt x="37" y="847"/>
                    </a:lnTo>
                    <a:lnTo>
                      <a:pt x="37" y="905"/>
                    </a:lnTo>
                    <a:lnTo>
                      <a:pt x="54" y="905"/>
                    </a:lnTo>
                    <a:lnTo>
                      <a:pt x="54" y="847"/>
                    </a:lnTo>
                    <a:lnTo>
                      <a:pt x="53" y="809"/>
                    </a:lnTo>
                    <a:lnTo>
                      <a:pt x="53" y="567"/>
                    </a:lnTo>
                    <a:lnTo>
                      <a:pt x="51" y="551"/>
                    </a:lnTo>
                    <a:lnTo>
                      <a:pt x="43" y="551"/>
                    </a:lnTo>
                    <a:lnTo>
                      <a:pt x="51" y="551"/>
                    </a:lnTo>
                    <a:lnTo>
                      <a:pt x="51" y="466"/>
                    </a:lnTo>
                    <a:lnTo>
                      <a:pt x="51" y="471"/>
                    </a:lnTo>
                    <a:lnTo>
                      <a:pt x="51" y="466"/>
                    </a:lnTo>
                    <a:lnTo>
                      <a:pt x="50" y="454"/>
                    </a:lnTo>
                    <a:lnTo>
                      <a:pt x="41" y="454"/>
                    </a:lnTo>
                    <a:lnTo>
                      <a:pt x="50" y="454"/>
                    </a:lnTo>
                    <a:lnTo>
                      <a:pt x="50" y="400"/>
                    </a:lnTo>
                    <a:lnTo>
                      <a:pt x="50" y="406"/>
                    </a:lnTo>
                    <a:lnTo>
                      <a:pt x="50" y="400"/>
                    </a:lnTo>
                    <a:lnTo>
                      <a:pt x="48" y="389"/>
                    </a:lnTo>
                    <a:lnTo>
                      <a:pt x="40" y="389"/>
                    </a:lnTo>
                    <a:lnTo>
                      <a:pt x="48" y="389"/>
                    </a:lnTo>
                    <a:lnTo>
                      <a:pt x="48" y="362"/>
                    </a:lnTo>
                    <a:lnTo>
                      <a:pt x="48" y="367"/>
                    </a:lnTo>
                    <a:lnTo>
                      <a:pt x="48" y="361"/>
                    </a:lnTo>
                    <a:lnTo>
                      <a:pt x="47" y="351"/>
                    </a:lnTo>
                    <a:lnTo>
                      <a:pt x="38" y="352"/>
                    </a:lnTo>
                    <a:lnTo>
                      <a:pt x="47" y="352"/>
                    </a:lnTo>
                    <a:lnTo>
                      <a:pt x="47" y="328"/>
                    </a:lnTo>
                    <a:lnTo>
                      <a:pt x="47" y="330"/>
                    </a:lnTo>
                    <a:lnTo>
                      <a:pt x="47" y="326"/>
                    </a:lnTo>
                    <a:lnTo>
                      <a:pt x="46" y="319"/>
                    </a:lnTo>
                    <a:lnTo>
                      <a:pt x="37" y="320"/>
                    </a:lnTo>
                    <a:lnTo>
                      <a:pt x="46" y="320"/>
                    </a:lnTo>
                    <a:lnTo>
                      <a:pt x="46" y="298"/>
                    </a:lnTo>
                    <a:lnTo>
                      <a:pt x="46" y="301"/>
                    </a:lnTo>
                    <a:lnTo>
                      <a:pt x="46" y="297"/>
                    </a:lnTo>
                    <a:lnTo>
                      <a:pt x="44" y="290"/>
                    </a:lnTo>
                    <a:lnTo>
                      <a:pt x="35" y="291"/>
                    </a:lnTo>
                    <a:lnTo>
                      <a:pt x="44" y="291"/>
                    </a:lnTo>
                    <a:lnTo>
                      <a:pt x="44" y="269"/>
                    </a:lnTo>
                    <a:lnTo>
                      <a:pt x="44" y="275"/>
                    </a:lnTo>
                    <a:lnTo>
                      <a:pt x="44" y="269"/>
                    </a:lnTo>
                    <a:lnTo>
                      <a:pt x="43" y="258"/>
                    </a:lnTo>
                    <a:lnTo>
                      <a:pt x="34" y="258"/>
                    </a:lnTo>
                    <a:lnTo>
                      <a:pt x="43" y="258"/>
                    </a:lnTo>
                    <a:lnTo>
                      <a:pt x="43" y="239"/>
                    </a:lnTo>
                    <a:lnTo>
                      <a:pt x="43" y="240"/>
                    </a:lnTo>
                    <a:lnTo>
                      <a:pt x="43" y="237"/>
                    </a:lnTo>
                    <a:lnTo>
                      <a:pt x="41" y="232"/>
                    </a:lnTo>
                    <a:lnTo>
                      <a:pt x="32" y="233"/>
                    </a:lnTo>
                    <a:lnTo>
                      <a:pt x="41" y="233"/>
                    </a:lnTo>
                    <a:lnTo>
                      <a:pt x="41" y="221"/>
                    </a:lnTo>
                    <a:lnTo>
                      <a:pt x="41" y="224"/>
                    </a:lnTo>
                    <a:lnTo>
                      <a:pt x="41" y="220"/>
                    </a:lnTo>
                    <a:lnTo>
                      <a:pt x="38" y="204"/>
                    </a:lnTo>
                    <a:lnTo>
                      <a:pt x="30" y="205"/>
                    </a:lnTo>
                    <a:lnTo>
                      <a:pt x="38" y="205"/>
                    </a:lnTo>
                    <a:lnTo>
                      <a:pt x="38" y="192"/>
                    </a:lnTo>
                    <a:lnTo>
                      <a:pt x="37" y="188"/>
                    </a:lnTo>
                    <a:lnTo>
                      <a:pt x="28" y="191"/>
                    </a:lnTo>
                    <a:lnTo>
                      <a:pt x="37" y="191"/>
                    </a:lnTo>
                    <a:lnTo>
                      <a:pt x="37" y="185"/>
                    </a:lnTo>
                    <a:lnTo>
                      <a:pt x="37" y="191"/>
                    </a:lnTo>
                    <a:lnTo>
                      <a:pt x="37" y="185"/>
                    </a:lnTo>
                    <a:lnTo>
                      <a:pt x="35" y="172"/>
                    </a:lnTo>
                    <a:lnTo>
                      <a:pt x="34" y="168"/>
                    </a:lnTo>
                    <a:lnTo>
                      <a:pt x="35" y="169"/>
                    </a:lnTo>
                    <a:lnTo>
                      <a:pt x="34" y="165"/>
                    </a:lnTo>
                    <a:lnTo>
                      <a:pt x="25" y="168"/>
                    </a:lnTo>
                    <a:lnTo>
                      <a:pt x="34" y="168"/>
                    </a:lnTo>
                    <a:lnTo>
                      <a:pt x="34" y="159"/>
                    </a:lnTo>
                    <a:lnTo>
                      <a:pt x="34" y="160"/>
                    </a:lnTo>
                    <a:lnTo>
                      <a:pt x="34" y="157"/>
                    </a:lnTo>
                    <a:lnTo>
                      <a:pt x="32" y="152"/>
                    </a:lnTo>
                    <a:lnTo>
                      <a:pt x="24" y="153"/>
                    </a:lnTo>
                    <a:lnTo>
                      <a:pt x="32" y="153"/>
                    </a:lnTo>
                    <a:lnTo>
                      <a:pt x="32" y="149"/>
                    </a:lnTo>
                    <a:lnTo>
                      <a:pt x="32" y="152"/>
                    </a:lnTo>
                    <a:lnTo>
                      <a:pt x="32" y="147"/>
                    </a:lnTo>
                    <a:lnTo>
                      <a:pt x="31" y="140"/>
                    </a:lnTo>
                    <a:lnTo>
                      <a:pt x="22" y="141"/>
                    </a:lnTo>
                    <a:lnTo>
                      <a:pt x="31" y="141"/>
                    </a:lnTo>
                    <a:lnTo>
                      <a:pt x="31" y="130"/>
                    </a:lnTo>
                    <a:lnTo>
                      <a:pt x="30" y="125"/>
                    </a:lnTo>
                    <a:lnTo>
                      <a:pt x="21" y="128"/>
                    </a:lnTo>
                    <a:lnTo>
                      <a:pt x="30" y="128"/>
                    </a:lnTo>
                    <a:lnTo>
                      <a:pt x="30" y="123"/>
                    </a:lnTo>
                    <a:lnTo>
                      <a:pt x="28" y="118"/>
                    </a:lnTo>
                    <a:lnTo>
                      <a:pt x="19" y="121"/>
                    </a:lnTo>
                    <a:lnTo>
                      <a:pt x="28" y="121"/>
                    </a:lnTo>
                    <a:lnTo>
                      <a:pt x="28" y="115"/>
                    </a:lnTo>
                    <a:lnTo>
                      <a:pt x="27" y="111"/>
                    </a:lnTo>
                    <a:lnTo>
                      <a:pt x="18" y="114"/>
                    </a:lnTo>
                    <a:lnTo>
                      <a:pt x="27" y="114"/>
                    </a:lnTo>
                    <a:lnTo>
                      <a:pt x="27" y="108"/>
                    </a:lnTo>
                    <a:lnTo>
                      <a:pt x="25" y="104"/>
                    </a:lnTo>
                    <a:lnTo>
                      <a:pt x="16" y="107"/>
                    </a:lnTo>
                    <a:lnTo>
                      <a:pt x="25" y="107"/>
                    </a:lnTo>
                    <a:lnTo>
                      <a:pt x="25" y="101"/>
                    </a:lnTo>
                    <a:lnTo>
                      <a:pt x="24" y="96"/>
                    </a:lnTo>
                    <a:lnTo>
                      <a:pt x="15" y="99"/>
                    </a:lnTo>
                    <a:lnTo>
                      <a:pt x="24" y="99"/>
                    </a:lnTo>
                    <a:lnTo>
                      <a:pt x="24" y="96"/>
                    </a:lnTo>
                    <a:lnTo>
                      <a:pt x="22" y="92"/>
                    </a:lnTo>
                    <a:lnTo>
                      <a:pt x="21" y="89"/>
                    </a:lnTo>
                    <a:lnTo>
                      <a:pt x="14" y="93"/>
                    </a:lnTo>
                    <a:lnTo>
                      <a:pt x="22" y="93"/>
                    </a:lnTo>
                    <a:lnTo>
                      <a:pt x="22" y="89"/>
                    </a:lnTo>
                    <a:lnTo>
                      <a:pt x="21" y="85"/>
                    </a:lnTo>
                    <a:lnTo>
                      <a:pt x="19" y="82"/>
                    </a:lnTo>
                    <a:lnTo>
                      <a:pt x="12" y="86"/>
                    </a:lnTo>
                    <a:lnTo>
                      <a:pt x="21" y="86"/>
                    </a:lnTo>
                    <a:lnTo>
                      <a:pt x="21" y="80"/>
                    </a:lnTo>
                    <a:lnTo>
                      <a:pt x="19" y="76"/>
                    </a:lnTo>
                    <a:lnTo>
                      <a:pt x="11" y="79"/>
                    </a:lnTo>
                    <a:lnTo>
                      <a:pt x="19" y="79"/>
                    </a:lnTo>
                    <a:lnTo>
                      <a:pt x="19" y="73"/>
                    </a:lnTo>
                    <a:lnTo>
                      <a:pt x="18" y="69"/>
                    </a:lnTo>
                    <a:lnTo>
                      <a:pt x="16" y="66"/>
                    </a:lnTo>
                    <a:lnTo>
                      <a:pt x="9" y="70"/>
                    </a:lnTo>
                    <a:lnTo>
                      <a:pt x="18" y="70"/>
                    </a:lnTo>
                    <a:lnTo>
                      <a:pt x="18" y="67"/>
                    </a:lnTo>
                    <a:close/>
                    <a:moveTo>
                      <a:pt x="216" y="905"/>
                    </a:moveTo>
                    <a:lnTo>
                      <a:pt x="233" y="905"/>
                    </a:lnTo>
                    <a:lnTo>
                      <a:pt x="233" y="9"/>
                    </a:lnTo>
                    <a:lnTo>
                      <a:pt x="224" y="9"/>
                    </a:lnTo>
                    <a:lnTo>
                      <a:pt x="224" y="18"/>
                    </a:lnTo>
                    <a:lnTo>
                      <a:pt x="226" y="18"/>
                    </a:lnTo>
                    <a:lnTo>
                      <a:pt x="226" y="9"/>
                    </a:lnTo>
                    <a:lnTo>
                      <a:pt x="222" y="16"/>
                    </a:lnTo>
                    <a:lnTo>
                      <a:pt x="223" y="18"/>
                    </a:lnTo>
                    <a:lnTo>
                      <a:pt x="227" y="11"/>
                    </a:lnTo>
                    <a:lnTo>
                      <a:pt x="222" y="15"/>
                    </a:lnTo>
                    <a:lnTo>
                      <a:pt x="223" y="18"/>
                    </a:lnTo>
                    <a:lnTo>
                      <a:pt x="223" y="19"/>
                    </a:lnTo>
                    <a:lnTo>
                      <a:pt x="229" y="25"/>
                    </a:lnTo>
                    <a:lnTo>
                      <a:pt x="233" y="25"/>
                    </a:lnTo>
                    <a:lnTo>
                      <a:pt x="233" y="16"/>
                    </a:lnTo>
                    <a:lnTo>
                      <a:pt x="229" y="24"/>
                    </a:lnTo>
                    <a:lnTo>
                      <a:pt x="239" y="34"/>
                    </a:lnTo>
                    <a:lnTo>
                      <a:pt x="249" y="21"/>
                    </a:lnTo>
                    <a:lnTo>
                      <a:pt x="236" y="8"/>
                    </a:lnTo>
                    <a:lnTo>
                      <a:pt x="232" y="8"/>
                    </a:lnTo>
                    <a:lnTo>
                      <a:pt x="232" y="16"/>
                    </a:lnTo>
                    <a:lnTo>
                      <a:pt x="238" y="11"/>
                    </a:lnTo>
                    <a:lnTo>
                      <a:pt x="235" y="8"/>
                    </a:lnTo>
                    <a:lnTo>
                      <a:pt x="229" y="14"/>
                    </a:lnTo>
                    <a:lnTo>
                      <a:pt x="236" y="9"/>
                    </a:lnTo>
                    <a:lnTo>
                      <a:pt x="235" y="6"/>
                    </a:lnTo>
                    <a:lnTo>
                      <a:pt x="229" y="0"/>
                    </a:lnTo>
                    <a:lnTo>
                      <a:pt x="216" y="0"/>
                    </a:lnTo>
                    <a:lnTo>
                      <a:pt x="216" y="9"/>
                    </a:lnTo>
                    <a:lnTo>
                      <a:pt x="216" y="905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49" name="Freeform 3005"/>
              <p:cNvSpPr>
                <a:spLocks/>
              </p:cNvSpPr>
              <p:nvPr/>
            </p:nvSpPr>
            <p:spPr bwMode="auto">
              <a:xfrm>
                <a:off x="3559" y="2964"/>
                <a:ext cx="144" cy="238"/>
              </a:xfrm>
              <a:custGeom>
                <a:avLst/>
                <a:gdLst>
                  <a:gd name="T0" fmla="*/ 16 w 144"/>
                  <a:gd name="T1" fmla="*/ 26 h 238"/>
                  <a:gd name="T2" fmla="*/ 22 w 144"/>
                  <a:gd name="T3" fmla="*/ 35 h 238"/>
                  <a:gd name="T4" fmla="*/ 28 w 144"/>
                  <a:gd name="T5" fmla="*/ 41 h 238"/>
                  <a:gd name="T6" fmla="*/ 33 w 144"/>
                  <a:gd name="T7" fmla="*/ 51 h 238"/>
                  <a:gd name="T8" fmla="*/ 39 w 144"/>
                  <a:gd name="T9" fmla="*/ 58 h 238"/>
                  <a:gd name="T10" fmla="*/ 39 w 144"/>
                  <a:gd name="T11" fmla="*/ 61 h 238"/>
                  <a:gd name="T12" fmla="*/ 47 w 144"/>
                  <a:gd name="T13" fmla="*/ 71 h 238"/>
                  <a:gd name="T14" fmla="*/ 55 w 144"/>
                  <a:gd name="T15" fmla="*/ 67 h 238"/>
                  <a:gd name="T16" fmla="*/ 54 w 144"/>
                  <a:gd name="T17" fmla="*/ 78 h 238"/>
                  <a:gd name="T18" fmla="*/ 61 w 144"/>
                  <a:gd name="T19" fmla="*/ 90 h 238"/>
                  <a:gd name="T20" fmla="*/ 67 w 144"/>
                  <a:gd name="T21" fmla="*/ 102 h 238"/>
                  <a:gd name="T22" fmla="*/ 71 w 144"/>
                  <a:gd name="T23" fmla="*/ 107 h 238"/>
                  <a:gd name="T24" fmla="*/ 71 w 144"/>
                  <a:gd name="T25" fmla="*/ 110 h 238"/>
                  <a:gd name="T26" fmla="*/ 76 w 144"/>
                  <a:gd name="T27" fmla="*/ 113 h 238"/>
                  <a:gd name="T28" fmla="*/ 79 w 144"/>
                  <a:gd name="T29" fmla="*/ 120 h 238"/>
                  <a:gd name="T30" fmla="*/ 83 w 144"/>
                  <a:gd name="T31" fmla="*/ 128 h 238"/>
                  <a:gd name="T32" fmla="*/ 83 w 144"/>
                  <a:gd name="T33" fmla="*/ 128 h 238"/>
                  <a:gd name="T34" fmla="*/ 93 w 144"/>
                  <a:gd name="T35" fmla="*/ 150 h 238"/>
                  <a:gd name="T36" fmla="*/ 95 w 144"/>
                  <a:gd name="T37" fmla="*/ 154 h 238"/>
                  <a:gd name="T38" fmla="*/ 102 w 144"/>
                  <a:gd name="T39" fmla="*/ 167 h 238"/>
                  <a:gd name="T40" fmla="*/ 103 w 144"/>
                  <a:gd name="T41" fmla="*/ 173 h 238"/>
                  <a:gd name="T42" fmla="*/ 111 w 144"/>
                  <a:gd name="T43" fmla="*/ 190 h 238"/>
                  <a:gd name="T44" fmla="*/ 112 w 144"/>
                  <a:gd name="T45" fmla="*/ 195 h 238"/>
                  <a:gd name="T46" fmla="*/ 116 w 144"/>
                  <a:gd name="T47" fmla="*/ 206 h 238"/>
                  <a:gd name="T48" fmla="*/ 121 w 144"/>
                  <a:gd name="T49" fmla="*/ 216 h 238"/>
                  <a:gd name="T50" fmla="*/ 124 w 144"/>
                  <a:gd name="T51" fmla="*/ 227 h 238"/>
                  <a:gd name="T52" fmla="*/ 127 w 144"/>
                  <a:gd name="T53" fmla="*/ 234 h 238"/>
                  <a:gd name="T54" fmla="*/ 144 w 144"/>
                  <a:gd name="T55" fmla="*/ 238 h 238"/>
                  <a:gd name="T56" fmla="*/ 132 w 144"/>
                  <a:gd name="T57" fmla="*/ 228 h 238"/>
                  <a:gd name="T58" fmla="*/ 140 w 144"/>
                  <a:gd name="T59" fmla="*/ 221 h 238"/>
                  <a:gd name="T60" fmla="*/ 137 w 144"/>
                  <a:gd name="T61" fmla="*/ 211 h 238"/>
                  <a:gd name="T62" fmla="*/ 131 w 144"/>
                  <a:gd name="T63" fmla="*/ 199 h 238"/>
                  <a:gd name="T64" fmla="*/ 128 w 144"/>
                  <a:gd name="T65" fmla="*/ 189 h 238"/>
                  <a:gd name="T66" fmla="*/ 125 w 144"/>
                  <a:gd name="T67" fmla="*/ 183 h 238"/>
                  <a:gd name="T68" fmla="*/ 116 w 144"/>
                  <a:gd name="T69" fmla="*/ 161 h 238"/>
                  <a:gd name="T70" fmla="*/ 100 w 144"/>
                  <a:gd name="T71" fmla="*/ 150 h 238"/>
                  <a:gd name="T72" fmla="*/ 108 w 144"/>
                  <a:gd name="T73" fmla="*/ 142 h 238"/>
                  <a:gd name="T74" fmla="*/ 99 w 144"/>
                  <a:gd name="T75" fmla="*/ 126 h 238"/>
                  <a:gd name="T76" fmla="*/ 90 w 144"/>
                  <a:gd name="T77" fmla="*/ 126 h 238"/>
                  <a:gd name="T78" fmla="*/ 95 w 144"/>
                  <a:gd name="T79" fmla="*/ 118 h 238"/>
                  <a:gd name="T80" fmla="*/ 92 w 144"/>
                  <a:gd name="T81" fmla="*/ 110 h 238"/>
                  <a:gd name="T82" fmla="*/ 83 w 144"/>
                  <a:gd name="T83" fmla="*/ 97 h 238"/>
                  <a:gd name="T84" fmla="*/ 74 w 144"/>
                  <a:gd name="T85" fmla="*/ 99 h 238"/>
                  <a:gd name="T86" fmla="*/ 68 w 144"/>
                  <a:gd name="T87" fmla="*/ 88 h 238"/>
                  <a:gd name="T88" fmla="*/ 70 w 144"/>
                  <a:gd name="T89" fmla="*/ 75 h 238"/>
                  <a:gd name="T90" fmla="*/ 64 w 144"/>
                  <a:gd name="T91" fmla="*/ 65 h 238"/>
                  <a:gd name="T92" fmla="*/ 60 w 144"/>
                  <a:gd name="T93" fmla="*/ 61 h 238"/>
                  <a:gd name="T94" fmla="*/ 54 w 144"/>
                  <a:gd name="T95" fmla="*/ 52 h 238"/>
                  <a:gd name="T96" fmla="*/ 45 w 144"/>
                  <a:gd name="T97" fmla="*/ 54 h 238"/>
                  <a:gd name="T98" fmla="*/ 47 w 144"/>
                  <a:gd name="T99" fmla="*/ 42 h 238"/>
                  <a:gd name="T100" fmla="*/ 45 w 144"/>
                  <a:gd name="T101" fmla="*/ 43 h 238"/>
                  <a:gd name="T102" fmla="*/ 35 w 144"/>
                  <a:gd name="T103" fmla="*/ 26 h 238"/>
                  <a:gd name="T104" fmla="*/ 31 w 144"/>
                  <a:gd name="T105" fmla="*/ 23 h 238"/>
                  <a:gd name="T106" fmla="*/ 10 w 144"/>
                  <a:gd name="T10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44" h="238">
                    <a:moveTo>
                      <a:pt x="10" y="0"/>
                    </a:moveTo>
                    <a:lnTo>
                      <a:pt x="0" y="13"/>
                    </a:lnTo>
                    <a:lnTo>
                      <a:pt x="20" y="33"/>
                    </a:lnTo>
                    <a:lnTo>
                      <a:pt x="25" y="26"/>
                    </a:lnTo>
                    <a:lnTo>
                      <a:pt x="16" y="26"/>
                    </a:lnTo>
                    <a:lnTo>
                      <a:pt x="16" y="32"/>
                    </a:lnTo>
                    <a:lnTo>
                      <a:pt x="23" y="39"/>
                    </a:lnTo>
                    <a:lnTo>
                      <a:pt x="28" y="39"/>
                    </a:lnTo>
                    <a:lnTo>
                      <a:pt x="28" y="30"/>
                    </a:lnTo>
                    <a:lnTo>
                      <a:pt x="22" y="35"/>
                    </a:lnTo>
                    <a:lnTo>
                      <a:pt x="23" y="38"/>
                    </a:lnTo>
                    <a:lnTo>
                      <a:pt x="23" y="39"/>
                    </a:lnTo>
                    <a:lnTo>
                      <a:pt x="32" y="48"/>
                    </a:lnTo>
                    <a:lnTo>
                      <a:pt x="36" y="41"/>
                    </a:lnTo>
                    <a:lnTo>
                      <a:pt x="28" y="41"/>
                    </a:lnTo>
                    <a:lnTo>
                      <a:pt x="28" y="52"/>
                    </a:lnTo>
                    <a:lnTo>
                      <a:pt x="38" y="52"/>
                    </a:lnTo>
                    <a:lnTo>
                      <a:pt x="38" y="43"/>
                    </a:lnTo>
                    <a:lnTo>
                      <a:pt x="32" y="48"/>
                    </a:lnTo>
                    <a:lnTo>
                      <a:pt x="33" y="51"/>
                    </a:lnTo>
                    <a:lnTo>
                      <a:pt x="33" y="52"/>
                    </a:lnTo>
                    <a:lnTo>
                      <a:pt x="39" y="58"/>
                    </a:lnTo>
                    <a:lnTo>
                      <a:pt x="44" y="51"/>
                    </a:lnTo>
                    <a:lnTo>
                      <a:pt x="38" y="55"/>
                    </a:lnTo>
                    <a:lnTo>
                      <a:pt x="39" y="58"/>
                    </a:lnTo>
                    <a:lnTo>
                      <a:pt x="39" y="59"/>
                    </a:lnTo>
                    <a:lnTo>
                      <a:pt x="44" y="64"/>
                    </a:lnTo>
                    <a:lnTo>
                      <a:pt x="48" y="56"/>
                    </a:lnTo>
                    <a:lnTo>
                      <a:pt x="39" y="56"/>
                    </a:lnTo>
                    <a:lnTo>
                      <a:pt x="39" y="61"/>
                    </a:lnTo>
                    <a:lnTo>
                      <a:pt x="45" y="67"/>
                    </a:lnTo>
                    <a:lnTo>
                      <a:pt x="49" y="59"/>
                    </a:lnTo>
                    <a:lnTo>
                      <a:pt x="44" y="64"/>
                    </a:lnTo>
                    <a:lnTo>
                      <a:pt x="45" y="67"/>
                    </a:lnTo>
                    <a:lnTo>
                      <a:pt x="47" y="71"/>
                    </a:lnTo>
                    <a:lnTo>
                      <a:pt x="45" y="70"/>
                    </a:lnTo>
                    <a:lnTo>
                      <a:pt x="48" y="74"/>
                    </a:lnTo>
                    <a:lnTo>
                      <a:pt x="49" y="75"/>
                    </a:lnTo>
                    <a:lnTo>
                      <a:pt x="55" y="75"/>
                    </a:lnTo>
                    <a:lnTo>
                      <a:pt x="55" y="67"/>
                    </a:lnTo>
                    <a:lnTo>
                      <a:pt x="49" y="74"/>
                    </a:lnTo>
                    <a:lnTo>
                      <a:pt x="52" y="78"/>
                    </a:lnTo>
                    <a:lnTo>
                      <a:pt x="58" y="71"/>
                    </a:lnTo>
                    <a:lnTo>
                      <a:pt x="52" y="75"/>
                    </a:lnTo>
                    <a:lnTo>
                      <a:pt x="54" y="78"/>
                    </a:lnTo>
                    <a:lnTo>
                      <a:pt x="60" y="74"/>
                    </a:lnTo>
                    <a:lnTo>
                      <a:pt x="52" y="77"/>
                    </a:lnTo>
                    <a:lnTo>
                      <a:pt x="54" y="81"/>
                    </a:lnTo>
                    <a:lnTo>
                      <a:pt x="54" y="83"/>
                    </a:lnTo>
                    <a:lnTo>
                      <a:pt x="61" y="90"/>
                    </a:lnTo>
                    <a:lnTo>
                      <a:pt x="65" y="83"/>
                    </a:lnTo>
                    <a:lnTo>
                      <a:pt x="60" y="87"/>
                    </a:lnTo>
                    <a:lnTo>
                      <a:pt x="67" y="102"/>
                    </a:lnTo>
                    <a:lnTo>
                      <a:pt x="63" y="94"/>
                    </a:lnTo>
                    <a:lnTo>
                      <a:pt x="67" y="102"/>
                    </a:lnTo>
                    <a:lnTo>
                      <a:pt x="73" y="96"/>
                    </a:lnTo>
                    <a:lnTo>
                      <a:pt x="67" y="100"/>
                    </a:lnTo>
                    <a:lnTo>
                      <a:pt x="68" y="103"/>
                    </a:lnTo>
                    <a:lnTo>
                      <a:pt x="68" y="104"/>
                    </a:lnTo>
                    <a:lnTo>
                      <a:pt x="71" y="107"/>
                    </a:lnTo>
                    <a:lnTo>
                      <a:pt x="76" y="100"/>
                    </a:lnTo>
                    <a:lnTo>
                      <a:pt x="70" y="104"/>
                    </a:lnTo>
                    <a:lnTo>
                      <a:pt x="71" y="107"/>
                    </a:lnTo>
                    <a:lnTo>
                      <a:pt x="73" y="112"/>
                    </a:lnTo>
                    <a:lnTo>
                      <a:pt x="71" y="110"/>
                    </a:lnTo>
                    <a:lnTo>
                      <a:pt x="74" y="115"/>
                    </a:lnTo>
                    <a:lnTo>
                      <a:pt x="73" y="112"/>
                    </a:lnTo>
                    <a:lnTo>
                      <a:pt x="77" y="116"/>
                    </a:lnTo>
                    <a:lnTo>
                      <a:pt x="81" y="109"/>
                    </a:lnTo>
                    <a:lnTo>
                      <a:pt x="76" y="113"/>
                    </a:lnTo>
                    <a:lnTo>
                      <a:pt x="79" y="119"/>
                    </a:lnTo>
                    <a:lnTo>
                      <a:pt x="84" y="115"/>
                    </a:lnTo>
                    <a:lnTo>
                      <a:pt x="76" y="115"/>
                    </a:lnTo>
                    <a:lnTo>
                      <a:pt x="76" y="116"/>
                    </a:lnTo>
                    <a:lnTo>
                      <a:pt x="79" y="120"/>
                    </a:lnTo>
                    <a:lnTo>
                      <a:pt x="81" y="126"/>
                    </a:lnTo>
                    <a:lnTo>
                      <a:pt x="81" y="128"/>
                    </a:lnTo>
                    <a:lnTo>
                      <a:pt x="84" y="131"/>
                    </a:lnTo>
                    <a:lnTo>
                      <a:pt x="89" y="123"/>
                    </a:lnTo>
                    <a:lnTo>
                      <a:pt x="83" y="128"/>
                    </a:lnTo>
                    <a:lnTo>
                      <a:pt x="84" y="131"/>
                    </a:lnTo>
                    <a:lnTo>
                      <a:pt x="84" y="132"/>
                    </a:lnTo>
                    <a:lnTo>
                      <a:pt x="87" y="135"/>
                    </a:lnTo>
                    <a:lnTo>
                      <a:pt x="92" y="128"/>
                    </a:lnTo>
                    <a:lnTo>
                      <a:pt x="83" y="128"/>
                    </a:lnTo>
                    <a:lnTo>
                      <a:pt x="83" y="131"/>
                    </a:lnTo>
                    <a:lnTo>
                      <a:pt x="86" y="135"/>
                    </a:lnTo>
                    <a:lnTo>
                      <a:pt x="93" y="150"/>
                    </a:lnTo>
                    <a:lnTo>
                      <a:pt x="89" y="142"/>
                    </a:lnTo>
                    <a:lnTo>
                      <a:pt x="93" y="150"/>
                    </a:lnTo>
                    <a:lnTo>
                      <a:pt x="99" y="144"/>
                    </a:lnTo>
                    <a:lnTo>
                      <a:pt x="90" y="144"/>
                    </a:lnTo>
                    <a:lnTo>
                      <a:pt x="90" y="147"/>
                    </a:lnTo>
                    <a:lnTo>
                      <a:pt x="93" y="151"/>
                    </a:lnTo>
                    <a:lnTo>
                      <a:pt x="95" y="154"/>
                    </a:lnTo>
                    <a:lnTo>
                      <a:pt x="95" y="155"/>
                    </a:lnTo>
                    <a:lnTo>
                      <a:pt x="97" y="158"/>
                    </a:lnTo>
                    <a:lnTo>
                      <a:pt x="102" y="151"/>
                    </a:lnTo>
                    <a:lnTo>
                      <a:pt x="96" y="155"/>
                    </a:lnTo>
                    <a:lnTo>
                      <a:pt x="102" y="167"/>
                    </a:lnTo>
                    <a:lnTo>
                      <a:pt x="108" y="163"/>
                    </a:lnTo>
                    <a:lnTo>
                      <a:pt x="100" y="166"/>
                    </a:lnTo>
                    <a:lnTo>
                      <a:pt x="102" y="171"/>
                    </a:lnTo>
                    <a:lnTo>
                      <a:pt x="100" y="170"/>
                    </a:lnTo>
                    <a:lnTo>
                      <a:pt x="103" y="173"/>
                    </a:lnTo>
                    <a:lnTo>
                      <a:pt x="111" y="187"/>
                    </a:lnTo>
                    <a:lnTo>
                      <a:pt x="116" y="183"/>
                    </a:lnTo>
                    <a:lnTo>
                      <a:pt x="108" y="183"/>
                    </a:lnTo>
                    <a:lnTo>
                      <a:pt x="108" y="186"/>
                    </a:lnTo>
                    <a:lnTo>
                      <a:pt x="111" y="190"/>
                    </a:lnTo>
                    <a:lnTo>
                      <a:pt x="113" y="196"/>
                    </a:lnTo>
                    <a:lnTo>
                      <a:pt x="119" y="192"/>
                    </a:lnTo>
                    <a:lnTo>
                      <a:pt x="112" y="195"/>
                    </a:lnTo>
                    <a:lnTo>
                      <a:pt x="113" y="199"/>
                    </a:lnTo>
                    <a:lnTo>
                      <a:pt x="112" y="195"/>
                    </a:lnTo>
                    <a:lnTo>
                      <a:pt x="116" y="203"/>
                    </a:lnTo>
                    <a:lnTo>
                      <a:pt x="122" y="199"/>
                    </a:lnTo>
                    <a:lnTo>
                      <a:pt x="113" y="199"/>
                    </a:lnTo>
                    <a:lnTo>
                      <a:pt x="113" y="202"/>
                    </a:lnTo>
                    <a:lnTo>
                      <a:pt x="116" y="206"/>
                    </a:lnTo>
                    <a:lnTo>
                      <a:pt x="122" y="218"/>
                    </a:lnTo>
                    <a:lnTo>
                      <a:pt x="128" y="213"/>
                    </a:lnTo>
                    <a:lnTo>
                      <a:pt x="121" y="216"/>
                    </a:lnTo>
                    <a:lnTo>
                      <a:pt x="122" y="221"/>
                    </a:lnTo>
                    <a:lnTo>
                      <a:pt x="121" y="216"/>
                    </a:lnTo>
                    <a:lnTo>
                      <a:pt x="125" y="225"/>
                    </a:lnTo>
                    <a:lnTo>
                      <a:pt x="131" y="221"/>
                    </a:lnTo>
                    <a:lnTo>
                      <a:pt x="122" y="221"/>
                    </a:lnTo>
                    <a:lnTo>
                      <a:pt x="122" y="225"/>
                    </a:lnTo>
                    <a:lnTo>
                      <a:pt x="124" y="227"/>
                    </a:lnTo>
                    <a:lnTo>
                      <a:pt x="125" y="231"/>
                    </a:lnTo>
                    <a:lnTo>
                      <a:pt x="124" y="227"/>
                    </a:lnTo>
                    <a:lnTo>
                      <a:pt x="128" y="235"/>
                    </a:lnTo>
                    <a:lnTo>
                      <a:pt x="134" y="231"/>
                    </a:lnTo>
                    <a:lnTo>
                      <a:pt x="127" y="234"/>
                    </a:lnTo>
                    <a:lnTo>
                      <a:pt x="128" y="238"/>
                    </a:lnTo>
                    <a:lnTo>
                      <a:pt x="135" y="235"/>
                    </a:lnTo>
                    <a:lnTo>
                      <a:pt x="127" y="235"/>
                    </a:lnTo>
                    <a:lnTo>
                      <a:pt x="127" y="238"/>
                    </a:lnTo>
                    <a:lnTo>
                      <a:pt x="144" y="238"/>
                    </a:lnTo>
                    <a:lnTo>
                      <a:pt x="144" y="232"/>
                    </a:lnTo>
                    <a:lnTo>
                      <a:pt x="143" y="228"/>
                    </a:lnTo>
                    <a:lnTo>
                      <a:pt x="144" y="232"/>
                    </a:lnTo>
                    <a:lnTo>
                      <a:pt x="140" y="224"/>
                    </a:lnTo>
                    <a:lnTo>
                      <a:pt x="132" y="228"/>
                    </a:lnTo>
                    <a:lnTo>
                      <a:pt x="141" y="225"/>
                    </a:lnTo>
                    <a:lnTo>
                      <a:pt x="140" y="221"/>
                    </a:lnTo>
                    <a:lnTo>
                      <a:pt x="131" y="224"/>
                    </a:lnTo>
                    <a:lnTo>
                      <a:pt x="140" y="224"/>
                    </a:lnTo>
                    <a:lnTo>
                      <a:pt x="140" y="221"/>
                    </a:lnTo>
                    <a:lnTo>
                      <a:pt x="138" y="216"/>
                    </a:lnTo>
                    <a:lnTo>
                      <a:pt x="137" y="213"/>
                    </a:lnTo>
                    <a:lnTo>
                      <a:pt x="129" y="218"/>
                    </a:lnTo>
                    <a:lnTo>
                      <a:pt x="138" y="215"/>
                    </a:lnTo>
                    <a:lnTo>
                      <a:pt x="137" y="211"/>
                    </a:lnTo>
                    <a:lnTo>
                      <a:pt x="138" y="215"/>
                    </a:lnTo>
                    <a:lnTo>
                      <a:pt x="129" y="198"/>
                    </a:lnTo>
                    <a:lnTo>
                      <a:pt x="122" y="202"/>
                    </a:lnTo>
                    <a:lnTo>
                      <a:pt x="131" y="202"/>
                    </a:lnTo>
                    <a:lnTo>
                      <a:pt x="131" y="199"/>
                    </a:lnTo>
                    <a:lnTo>
                      <a:pt x="129" y="195"/>
                    </a:lnTo>
                    <a:lnTo>
                      <a:pt x="128" y="192"/>
                    </a:lnTo>
                    <a:lnTo>
                      <a:pt x="121" y="196"/>
                    </a:lnTo>
                    <a:lnTo>
                      <a:pt x="129" y="193"/>
                    </a:lnTo>
                    <a:lnTo>
                      <a:pt x="128" y="189"/>
                    </a:lnTo>
                    <a:lnTo>
                      <a:pt x="129" y="193"/>
                    </a:lnTo>
                    <a:lnTo>
                      <a:pt x="124" y="182"/>
                    </a:lnTo>
                    <a:lnTo>
                      <a:pt x="116" y="186"/>
                    </a:lnTo>
                    <a:lnTo>
                      <a:pt x="125" y="186"/>
                    </a:lnTo>
                    <a:lnTo>
                      <a:pt x="125" y="183"/>
                    </a:lnTo>
                    <a:lnTo>
                      <a:pt x="124" y="179"/>
                    </a:lnTo>
                    <a:lnTo>
                      <a:pt x="116" y="164"/>
                    </a:lnTo>
                    <a:lnTo>
                      <a:pt x="109" y="168"/>
                    </a:lnTo>
                    <a:lnTo>
                      <a:pt x="118" y="167"/>
                    </a:lnTo>
                    <a:lnTo>
                      <a:pt x="116" y="161"/>
                    </a:lnTo>
                    <a:lnTo>
                      <a:pt x="116" y="163"/>
                    </a:lnTo>
                    <a:lnTo>
                      <a:pt x="115" y="158"/>
                    </a:lnTo>
                    <a:lnTo>
                      <a:pt x="109" y="147"/>
                    </a:lnTo>
                    <a:lnTo>
                      <a:pt x="106" y="144"/>
                    </a:lnTo>
                    <a:lnTo>
                      <a:pt x="100" y="150"/>
                    </a:lnTo>
                    <a:lnTo>
                      <a:pt x="108" y="145"/>
                    </a:lnTo>
                    <a:lnTo>
                      <a:pt x="106" y="142"/>
                    </a:lnTo>
                    <a:lnTo>
                      <a:pt x="99" y="147"/>
                    </a:lnTo>
                    <a:lnTo>
                      <a:pt x="108" y="147"/>
                    </a:lnTo>
                    <a:lnTo>
                      <a:pt x="108" y="142"/>
                    </a:lnTo>
                    <a:lnTo>
                      <a:pt x="106" y="138"/>
                    </a:lnTo>
                    <a:lnTo>
                      <a:pt x="102" y="131"/>
                    </a:lnTo>
                    <a:lnTo>
                      <a:pt x="95" y="136"/>
                    </a:lnTo>
                    <a:lnTo>
                      <a:pt x="102" y="132"/>
                    </a:lnTo>
                    <a:lnTo>
                      <a:pt x="99" y="126"/>
                    </a:lnTo>
                    <a:lnTo>
                      <a:pt x="92" y="131"/>
                    </a:lnTo>
                    <a:lnTo>
                      <a:pt x="100" y="131"/>
                    </a:lnTo>
                    <a:lnTo>
                      <a:pt x="100" y="125"/>
                    </a:lnTo>
                    <a:lnTo>
                      <a:pt x="96" y="120"/>
                    </a:lnTo>
                    <a:lnTo>
                      <a:pt x="90" y="126"/>
                    </a:lnTo>
                    <a:lnTo>
                      <a:pt x="97" y="122"/>
                    </a:lnTo>
                    <a:lnTo>
                      <a:pt x="96" y="119"/>
                    </a:lnTo>
                    <a:lnTo>
                      <a:pt x="93" y="116"/>
                    </a:lnTo>
                    <a:lnTo>
                      <a:pt x="87" y="122"/>
                    </a:lnTo>
                    <a:lnTo>
                      <a:pt x="95" y="118"/>
                    </a:lnTo>
                    <a:lnTo>
                      <a:pt x="92" y="112"/>
                    </a:lnTo>
                    <a:lnTo>
                      <a:pt x="84" y="116"/>
                    </a:lnTo>
                    <a:lnTo>
                      <a:pt x="93" y="116"/>
                    </a:lnTo>
                    <a:lnTo>
                      <a:pt x="93" y="115"/>
                    </a:lnTo>
                    <a:lnTo>
                      <a:pt x="92" y="110"/>
                    </a:lnTo>
                    <a:lnTo>
                      <a:pt x="89" y="104"/>
                    </a:lnTo>
                    <a:lnTo>
                      <a:pt x="86" y="102"/>
                    </a:lnTo>
                    <a:lnTo>
                      <a:pt x="80" y="107"/>
                    </a:lnTo>
                    <a:lnTo>
                      <a:pt x="86" y="102"/>
                    </a:lnTo>
                    <a:lnTo>
                      <a:pt x="83" y="97"/>
                    </a:lnTo>
                    <a:lnTo>
                      <a:pt x="77" y="103"/>
                    </a:lnTo>
                    <a:lnTo>
                      <a:pt x="84" y="99"/>
                    </a:lnTo>
                    <a:lnTo>
                      <a:pt x="83" y="96"/>
                    </a:lnTo>
                    <a:lnTo>
                      <a:pt x="80" y="93"/>
                    </a:lnTo>
                    <a:lnTo>
                      <a:pt x="74" y="99"/>
                    </a:lnTo>
                    <a:lnTo>
                      <a:pt x="81" y="94"/>
                    </a:lnTo>
                    <a:lnTo>
                      <a:pt x="76" y="83"/>
                    </a:lnTo>
                    <a:lnTo>
                      <a:pt x="80" y="90"/>
                    </a:lnTo>
                    <a:lnTo>
                      <a:pt x="76" y="83"/>
                    </a:lnTo>
                    <a:lnTo>
                      <a:pt x="68" y="88"/>
                    </a:lnTo>
                    <a:lnTo>
                      <a:pt x="76" y="84"/>
                    </a:lnTo>
                    <a:lnTo>
                      <a:pt x="73" y="78"/>
                    </a:lnTo>
                    <a:lnTo>
                      <a:pt x="67" y="72"/>
                    </a:lnTo>
                    <a:lnTo>
                      <a:pt x="61" y="78"/>
                    </a:lnTo>
                    <a:lnTo>
                      <a:pt x="70" y="75"/>
                    </a:lnTo>
                    <a:lnTo>
                      <a:pt x="68" y="71"/>
                    </a:lnTo>
                    <a:lnTo>
                      <a:pt x="70" y="75"/>
                    </a:lnTo>
                    <a:lnTo>
                      <a:pt x="65" y="67"/>
                    </a:lnTo>
                    <a:lnTo>
                      <a:pt x="63" y="62"/>
                    </a:lnTo>
                    <a:lnTo>
                      <a:pt x="64" y="65"/>
                    </a:lnTo>
                    <a:lnTo>
                      <a:pt x="61" y="61"/>
                    </a:lnTo>
                    <a:lnTo>
                      <a:pt x="60" y="58"/>
                    </a:lnTo>
                    <a:lnTo>
                      <a:pt x="54" y="58"/>
                    </a:lnTo>
                    <a:lnTo>
                      <a:pt x="54" y="67"/>
                    </a:lnTo>
                    <a:lnTo>
                      <a:pt x="60" y="61"/>
                    </a:lnTo>
                    <a:lnTo>
                      <a:pt x="57" y="56"/>
                    </a:lnTo>
                    <a:lnTo>
                      <a:pt x="51" y="62"/>
                    </a:lnTo>
                    <a:lnTo>
                      <a:pt x="58" y="58"/>
                    </a:lnTo>
                    <a:lnTo>
                      <a:pt x="57" y="55"/>
                    </a:lnTo>
                    <a:lnTo>
                      <a:pt x="54" y="52"/>
                    </a:lnTo>
                    <a:lnTo>
                      <a:pt x="48" y="58"/>
                    </a:lnTo>
                    <a:lnTo>
                      <a:pt x="57" y="58"/>
                    </a:lnTo>
                    <a:lnTo>
                      <a:pt x="57" y="54"/>
                    </a:lnTo>
                    <a:lnTo>
                      <a:pt x="51" y="48"/>
                    </a:lnTo>
                    <a:lnTo>
                      <a:pt x="45" y="54"/>
                    </a:lnTo>
                    <a:lnTo>
                      <a:pt x="52" y="49"/>
                    </a:lnTo>
                    <a:lnTo>
                      <a:pt x="51" y="46"/>
                    </a:lnTo>
                    <a:lnTo>
                      <a:pt x="45" y="41"/>
                    </a:lnTo>
                    <a:lnTo>
                      <a:pt x="39" y="46"/>
                    </a:lnTo>
                    <a:lnTo>
                      <a:pt x="47" y="42"/>
                    </a:lnTo>
                    <a:lnTo>
                      <a:pt x="45" y="39"/>
                    </a:lnTo>
                    <a:lnTo>
                      <a:pt x="42" y="35"/>
                    </a:lnTo>
                    <a:lnTo>
                      <a:pt x="36" y="35"/>
                    </a:lnTo>
                    <a:lnTo>
                      <a:pt x="36" y="43"/>
                    </a:lnTo>
                    <a:lnTo>
                      <a:pt x="45" y="43"/>
                    </a:lnTo>
                    <a:lnTo>
                      <a:pt x="45" y="38"/>
                    </a:lnTo>
                    <a:lnTo>
                      <a:pt x="35" y="27"/>
                    </a:lnTo>
                    <a:lnTo>
                      <a:pt x="29" y="33"/>
                    </a:lnTo>
                    <a:lnTo>
                      <a:pt x="36" y="29"/>
                    </a:lnTo>
                    <a:lnTo>
                      <a:pt x="35" y="26"/>
                    </a:lnTo>
                    <a:lnTo>
                      <a:pt x="32" y="22"/>
                    </a:lnTo>
                    <a:lnTo>
                      <a:pt x="26" y="22"/>
                    </a:lnTo>
                    <a:lnTo>
                      <a:pt x="26" y="30"/>
                    </a:lnTo>
                    <a:lnTo>
                      <a:pt x="32" y="25"/>
                    </a:lnTo>
                    <a:lnTo>
                      <a:pt x="31" y="23"/>
                    </a:lnTo>
                    <a:lnTo>
                      <a:pt x="25" y="29"/>
                    </a:lnTo>
                    <a:lnTo>
                      <a:pt x="33" y="29"/>
                    </a:lnTo>
                    <a:lnTo>
                      <a:pt x="33" y="23"/>
                    </a:lnTo>
                    <a:lnTo>
                      <a:pt x="12" y="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50" name="Freeform 3006"/>
              <p:cNvSpPr>
                <a:spLocks/>
              </p:cNvSpPr>
              <p:nvPr/>
            </p:nvSpPr>
            <p:spPr bwMode="auto">
              <a:xfrm>
                <a:off x="3688" y="3096"/>
                <a:ext cx="101" cy="378"/>
              </a:xfrm>
              <a:custGeom>
                <a:avLst/>
                <a:gdLst>
                  <a:gd name="T0" fmla="*/ 2 w 101"/>
                  <a:gd name="T1" fmla="*/ 116 h 378"/>
                  <a:gd name="T2" fmla="*/ 14 w 101"/>
                  <a:gd name="T3" fmla="*/ 124 h 378"/>
                  <a:gd name="T4" fmla="*/ 8 w 101"/>
                  <a:gd name="T5" fmla="*/ 134 h 378"/>
                  <a:gd name="T6" fmla="*/ 14 w 101"/>
                  <a:gd name="T7" fmla="*/ 154 h 378"/>
                  <a:gd name="T8" fmla="*/ 24 w 101"/>
                  <a:gd name="T9" fmla="*/ 159 h 378"/>
                  <a:gd name="T10" fmla="*/ 18 w 101"/>
                  <a:gd name="T11" fmla="*/ 172 h 378"/>
                  <a:gd name="T12" fmla="*/ 22 w 101"/>
                  <a:gd name="T13" fmla="*/ 188 h 378"/>
                  <a:gd name="T14" fmla="*/ 24 w 101"/>
                  <a:gd name="T15" fmla="*/ 198 h 378"/>
                  <a:gd name="T16" fmla="*/ 28 w 101"/>
                  <a:gd name="T17" fmla="*/ 212 h 378"/>
                  <a:gd name="T18" fmla="*/ 30 w 101"/>
                  <a:gd name="T19" fmla="*/ 218 h 378"/>
                  <a:gd name="T20" fmla="*/ 34 w 101"/>
                  <a:gd name="T21" fmla="*/ 237 h 378"/>
                  <a:gd name="T22" fmla="*/ 35 w 101"/>
                  <a:gd name="T23" fmla="*/ 250 h 378"/>
                  <a:gd name="T24" fmla="*/ 40 w 101"/>
                  <a:gd name="T25" fmla="*/ 265 h 378"/>
                  <a:gd name="T26" fmla="*/ 41 w 101"/>
                  <a:gd name="T27" fmla="*/ 272 h 378"/>
                  <a:gd name="T28" fmla="*/ 43 w 101"/>
                  <a:gd name="T29" fmla="*/ 279 h 378"/>
                  <a:gd name="T30" fmla="*/ 48 w 101"/>
                  <a:gd name="T31" fmla="*/ 307 h 378"/>
                  <a:gd name="T32" fmla="*/ 50 w 101"/>
                  <a:gd name="T33" fmla="*/ 320 h 378"/>
                  <a:gd name="T34" fmla="*/ 56 w 101"/>
                  <a:gd name="T35" fmla="*/ 349 h 378"/>
                  <a:gd name="T36" fmla="*/ 64 w 101"/>
                  <a:gd name="T37" fmla="*/ 358 h 378"/>
                  <a:gd name="T38" fmla="*/ 76 w 101"/>
                  <a:gd name="T39" fmla="*/ 377 h 378"/>
                  <a:gd name="T40" fmla="*/ 60 w 101"/>
                  <a:gd name="T41" fmla="*/ 22 h 378"/>
                  <a:gd name="T42" fmla="*/ 67 w 101"/>
                  <a:gd name="T43" fmla="*/ 35 h 378"/>
                  <a:gd name="T44" fmla="*/ 75 w 101"/>
                  <a:gd name="T45" fmla="*/ 31 h 378"/>
                  <a:gd name="T46" fmla="*/ 73 w 101"/>
                  <a:gd name="T47" fmla="*/ 45 h 378"/>
                  <a:gd name="T48" fmla="*/ 80 w 101"/>
                  <a:gd name="T49" fmla="*/ 42 h 378"/>
                  <a:gd name="T50" fmla="*/ 73 w 101"/>
                  <a:gd name="T51" fmla="*/ 50 h 378"/>
                  <a:gd name="T52" fmla="*/ 78 w 101"/>
                  <a:gd name="T53" fmla="*/ 52 h 378"/>
                  <a:gd name="T54" fmla="*/ 89 w 101"/>
                  <a:gd name="T55" fmla="*/ 66 h 378"/>
                  <a:gd name="T56" fmla="*/ 82 w 101"/>
                  <a:gd name="T57" fmla="*/ 60 h 378"/>
                  <a:gd name="T58" fmla="*/ 91 w 101"/>
                  <a:gd name="T59" fmla="*/ 76 h 378"/>
                  <a:gd name="T60" fmla="*/ 98 w 101"/>
                  <a:gd name="T61" fmla="*/ 60 h 378"/>
                  <a:gd name="T62" fmla="*/ 99 w 101"/>
                  <a:gd name="T63" fmla="*/ 63 h 378"/>
                  <a:gd name="T64" fmla="*/ 88 w 101"/>
                  <a:gd name="T65" fmla="*/ 48 h 378"/>
                  <a:gd name="T66" fmla="*/ 95 w 101"/>
                  <a:gd name="T67" fmla="*/ 54 h 378"/>
                  <a:gd name="T68" fmla="*/ 91 w 101"/>
                  <a:gd name="T69" fmla="*/ 47 h 378"/>
                  <a:gd name="T70" fmla="*/ 85 w 101"/>
                  <a:gd name="T71" fmla="*/ 35 h 378"/>
                  <a:gd name="T72" fmla="*/ 83 w 101"/>
                  <a:gd name="T73" fmla="*/ 32 h 378"/>
                  <a:gd name="T74" fmla="*/ 73 w 101"/>
                  <a:gd name="T75" fmla="*/ 31 h 378"/>
                  <a:gd name="T76" fmla="*/ 76 w 101"/>
                  <a:gd name="T77" fmla="*/ 20 h 378"/>
                  <a:gd name="T78" fmla="*/ 78 w 101"/>
                  <a:gd name="T79" fmla="*/ 23 h 378"/>
                  <a:gd name="T80" fmla="*/ 73 w 101"/>
                  <a:gd name="T81" fmla="*/ 362 h 378"/>
                  <a:gd name="T82" fmla="*/ 63 w 101"/>
                  <a:gd name="T83" fmla="*/ 352 h 378"/>
                  <a:gd name="T84" fmla="*/ 62 w 101"/>
                  <a:gd name="T85" fmla="*/ 340 h 378"/>
                  <a:gd name="T86" fmla="*/ 57 w 101"/>
                  <a:gd name="T87" fmla="*/ 317 h 378"/>
                  <a:gd name="T88" fmla="*/ 56 w 101"/>
                  <a:gd name="T89" fmla="*/ 305 h 378"/>
                  <a:gd name="T90" fmla="*/ 51 w 101"/>
                  <a:gd name="T91" fmla="*/ 284 h 378"/>
                  <a:gd name="T92" fmla="*/ 57 w 101"/>
                  <a:gd name="T93" fmla="*/ 269 h 378"/>
                  <a:gd name="T94" fmla="*/ 56 w 101"/>
                  <a:gd name="T95" fmla="*/ 256 h 378"/>
                  <a:gd name="T96" fmla="*/ 53 w 101"/>
                  <a:gd name="T97" fmla="*/ 246 h 378"/>
                  <a:gd name="T98" fmla="*/ 50 w 101"/>
                  <a:gd name="T99" fmla="*/ 233 h 378"/>
                  <a:gd name="T100" fmla="*/ 37 w 101"/>
                  <a:gd name="T101" fmla="*/ 215 h 378"/>
                  <a:gd name="T102" fmla="*/ 43 w 101"/>
                  <a:gd name="T103" fmla="*/ 199 h 378"/>
                  <a:gd name="T104" fmla="*/ 41 w 101"/>
                  <a:gd name="T105" fmla="*/ 192 h 378"/>
                  <a:gd name="T106" fmla="*/ 37 w 101"/>
                  <a:gd name="T107" fmla="*/ 177 h 378"/>
                  <a:gd name="T108" fmla="*/ 35 w 101"/>
                  <a:gd name="T109" fmla="*/ 169 h 378"/>
                  <a:gd name="T110" fmla="*/ 32 w 101"/>
                  <a:gd name="T111" fmla="*/ 156 h 378"/>
                  <a:gd name="T112" fmla="*/ 25 w 101"/>
                  <a:gd name="T113" fmla="*/ 138 h 378"/>
                  <a:gd name="T114" fmla="*/ 22 w 101"/>
                  <a:gd name="T115" fmla="*/ 128 h 378"/>
                  <a:gd name="T116" fmla="*/ 16 w 101"/>
                  <a:gd name="T117" fmla="*/ 109 h 378"/>
                  <a:gd name="T118" fmla="*/ 14 w 101"/>
                  <a:gd name="T119" fmla="*/ 102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1" h="378">
                    <a:moveTo>
                      <a:pt x="14" y="102"/>
                    </a:moveTo>
                    <a:lnTo>
                      <a:pt x="0" y="111"/>
                    </a:lnTo>
                    <a:lnTo>
                      <a:pt x="2" y="113"/>
                    </a:lnTo>
                    <a:lnTo>
                      <a:pt x="8" y="109"/>
                    </a:lnTo>
                    <a:lnTo>
                      <a:pt x="0" y="112"/>
                    </a:lnTo>
                    <a:lnTo>
                      <a:pt x="2" y="116"/>
                    </a:lnTo>
                    <a:lnTo>
                      <a:pt x="0" y="112"/>
                    </a:lnTo>
                    <a:lnTo>
                      <a:pt x="5" y="121"/>
                    </a:lnTo>
                    <a:lnTo>
                      <a:pt x="11" y="116"/>
                    </a:lnTo>
                    <a:lnTo>
                      <a:pt x="3" y="119"/>
                    </a:lnTo>
                    <a:lnTo>
                      <a:pt x="6" y="127"/>
                    </a:lnTo>
                    <a:lnTo>
                      <a:pt x="14" y="124"/>
                    </a:lnTo>
                    <a:lnTo>
                      <a:pt x="5" y="124"/>
                    </a:lnTo>
                    <a:lnTo>
                      <a:pt x="5" y="128"/>
                    </a:lnTo>
                    <a:lnTo>
                      <a:pt x="8" y="132"/>
                    </a:lnTo>
                    <a:lnTo>
                      <a:pt x="9" y="135"/>
                    </a:lnTo>
                    <a:lnTo>
                      <a:pt x="15" y="131"/>
                    </a:lnTo>
                    <a:lnTo>
                      <a:pt x="8" y="134"/>
                    </a:lnTo>
                    <a:lnTo>
                      <a:pt x="9" y="138"/>
                    </a:lnTo>
                    <a:lnTo>
                      <a:pt x="16" y="135"/>
                    </a:lnTo>
                    <a:lnTo>
                      <a:pt x="8" y="135"/>
                    </a:lnTo>
                    <a:lnTo>
                      <a:pt x="8" y="140"/>
                    </a:lnTo>
                    <a:lnTo>
                      <a:pt x="9" y="141"/>
                    </a:lnTo>
                    <a:lnTo>
                      <a:pt x="14" y="154"/>
                    </a:lnTo>
                    <a:lnTo>
                      <a:pt x="12" y="150"/>
                    </a:lnTo>
                    <a:lnTo>
                      <a:pt x="16" y="159"/>
                    </a:lnTo>
                    <a:lnTo>
                      <a:pt x="22" y="154"/>
                    </a:lnTo>
                    <a:lnTo>
                      <a:pt x="15" y="157"/>
                    </a:lnTo>
                    <a:lnTo>
                      <a:pt x="16" y="161"/>
                    </a:lnTo>
                    <a:lnTo>
                      <a:pt x="24" y="159"/>
                    </a:lnTo>
                    <a:lnTo>
                      <a:pt x="15" y="159"/>
                    </a:lnTo>
                    <a:lnTo>
                      <a:pt x="15" y="164"/>
                    </a:lnTo>
                    <a:lnTo>
                      <a:pt x="16" y="166"/>
                    </a:lnTo>
                    <a:lnTo>
                      <a:pt x="19" y="175"/>
                    </a:lnTo>
                    <a:lnTo>
                      <a:pt x="27" y="172"/>
                    </a:lnTo>
                    <a:lnTo>
                      <a:pt x="18" y="172"/>
                    </a:lnTo>
                    <a:lnTo>
                      <a:pt x="18" y="176"/>
                    </a:lnTo>
                    <a:lnTo>
                      <a:pt x="19" y="177"/>
                    </a:lnTo>
                    <a:lnTo>
                      <a:pt x="21" y="182"/>
                    </a:lnTo>
                    <a:lnTo>
                      <a:pt x="28" y="179"/>
                    </a:lnTo>
                    <a:lnTo>
                      <a:pt x="21" y="182"/>
                    </a:lnTo>
                    <a:lnTo>
                      <a:pt x="22" y="188"/>
                    </a:lnTo>
                    <a:lnTo>
                      <a:pt x="21" y="185"/>
                    </a:lnTo>
                    <a:lnTo>
                      <a:pt x="22" y="188"/>
                    </a:lnTo>
                    <a:lnTo>
                      <a:pt x="25" y="195"/>
                    </a:lnTo>
                    <a:lnTo>
                      <a:pt x="32" y="192"/>
                    </a:lnTo>
                    <a:lnTo>
                      <a:pt x="24" y="192"/>
                    </a:lnTo>
                    <a:lnTo>
                      <a:pt x="24" y="198"/>
                    </a:lnTo>
                    <a:lnTo>
                      <a:pt x="27" y="202"/>
                    </a:lnTo>
                    <a:lnTo>
                      <a:pt x="28" y="205"/>
                    </a:lnTo>
                    <a:lnTo>
                      <a:pt x="34" y="201"/>
                    </a:lnTo>
                    <a:lnTo>
                      <a:pt x="27" y="204"/>
                    </a:lnTo>
                    <a:lnTo>
                      <a:pt x="28" y="209"/>
                    </a:lnTo>
                    <a:lnTo>
                      <a:pt x="28" y="212"/>
                    </a:lnTo>
                    <a:lnTo>
                      <a:pt x="28" y="209"/>
                    </a:lnTo>
                    <a:lnTo>
                      <a:pt x="30" y="214"/>
                    </a:lnTo>
                    <a:lnTo>
                      <a:pt x="37" y="211"/>
                    </a:lnTo>
                    <a:lnTo>
                      <a:pt x="28" y="211"/>
                    </a:lnTo>
                    <a:lnTo>
                      <a:pt x="28" y="217"/>
                    </a:lnTo>
                    <a:lnTo>
                      <a:pt x="30" y="218"/>
                    </a:lnTo>
                    <a:lnTo>
                      <a:pt x="32" y="227"/>
                    </a:lnTo>
                    <a:lnTo>
                      <a:pt x="40" y="224"/>
                    </a:lnTo>
                    <a:lnTo>
                      <a:pt x="31" y="224"/>
                    </a:lnTo>
                    <a:lnTo>
                      <a:pt x="31" y="228"/>
                    </a:lnTo>
                    <a:lnTo>
                      <a:pt x="32" y="231"/>
                    </a:lnTo>
                    <a:lnTo>
                      <a:pt x="34" y="237"/>
                    </a:lnTo>
                    <a:lnTo>
                      <a:pt x="34" y="240"/>
                    </a:lnTo>
                    <a:lnTo>
                      <a:pt x="34" y="237"/>
                    </a:lnTo>
                    <a:lnTo>
                      <a:pt x="37" y="246"/>
                    </a:lnTo>
                    <a:lnTo>
                      <a:pt x="44" y="243"/>
                    </a:lnTo>
                    <a:lnTo>
                      <a:pt x="35" y="243"/>
                    </a:lnTo>
                    <a:lnTo>
                      <a:pt x="35" y="250"/>
                    </a:lnTo>
                    <a:lnTo>
                      <a:pt x="37" y="252"/>
                    </a:lnTo>
                    <a:lnTo>
                      <a:pt x="38" y="256"/>
                    </a:lnTo>
                    <a:lnTo>
                      <a:pt x="46" y="253"/>
                    </a:lnTo>
                    <a:lnTo>
                      <a:pt x="38" y="256"/>
                    </a:lnTo>
                    <a:lnTo>
                      <a:pt x="40" y="262"/>
                    </a:lnTo>
                    <a:lnTo>
                      <a:pt x="40" y="265"/>
                    </a:lnTo>
                    <a:lnTo>
                      <a:pt x="40" y="262"/>
                    </a:lnTo>
                    <a:lnTo>
                      <a:pt x="41" y="266"/>
                    </a:lnTo>
                    <a:lnTo>
                      <a:pt x="48" y="263"/>
                    </a:lnTo>
                    <a:lnTo>
                      <a:pt x="40" y="263"/>
                    </a:lnTo>
                    <a:lnTo>
                      <a:pt x="40" y="270"/>
                    </a:lnTo>
                    <a:lnTo>
                      <a:pt x="41" y="272"/>
                    </a:lnTo>
                    <a:lnTo>
                      <a:pt x="43" y="276"/>
                    </a:lnTo>
                    <a:lnTo>
                      <a:pt x="50" y="273"/>
                    </a:lnTo>
                    <a:lnTo>
                      <a:pt x="43" y="276"/>
                    </a:lnTo>
                    <a:lnTo>
                      <a:pt x="44" y="282"/>
                    </a:lnTo>
                    <a:lnTo>
                      <a:pt x="51" y="279"/>
                    </a:lnTo>
                    <a:lnTo>
                      <a:pt x="43" y="279"/>
                    </a:lnTo>
                    <a:lnTo>
                      <a:pt x="43" y="284"/>
                    </a:lnTo>
                    <a:lnTo>
                      <a:pt x="44" y="286"/>
                    </a:lnTo>
                    <a:lnTo>
                      <a:pt x="47" y="298"/>
                    </a:lnTo>
                    <a:lnTo>
                      <a:pt x="54" y="295"/>
                    </a:lnTo>
                    <a:lnTo>
                      <a:pt x="47" y="297"/>
                    </a:lnTo>
                    <a:lnTo>
                      <a:pt x="48" y="307"/>
                    </a:lnTo>
                    <a:lnTo>
                      <a:pt x="48" y="308"/>
                    </a:lnTo>
                    <a:lnTo>
                      <a:pt x="50" y="314"/>
                    </a:lnTo>
                    <a:lnTo>
                      <a:pt x="57" y="311"/>
                    </a:lnTo>
                    <a:lnTo>
                      <a:pt x="48" y="311"/>
                    </a:lnTo>
                    <a:lnTo>
                      <a:pt x="48" y="317"/>
                    </a:lnTo>
                    <a:lnTo>
                      <a:pt x="50" y="320"/>
                    </a:lnTo>
                    <a:lnTo>
                      <a:pt x="54" y="337"/>
                    </a:lnTo>
                    <a:lnTo>
                      <a:pt x="62" y="334"/>
                    </a:lnTo>
                    <a:lnTo>
                      <a:pt x="53" y="334"/>
                    </a:lnTo>
                    <a:lnTo>
                      <a:pt x="53" y="340"/>
                    </a:lnTo>
                    <a:lnTo>
                      <a:pt x="54" y="343"/>
                    </a:lnTo>
                    <a:lnTo>
                      <a:pt x="56" y="349"/>
                    </a:lnTo>
                    <a:lnTo>
                      <a:pt x="63" y="346"/>
                    </a:lnTo>
                    <a:lnTo>
                      <a:pt x="54" y="346"/>
                    </a:lnTo>
                    <a:lnTo>
                      <a:pt x="54" y="352"/>
                    </a:lnTo>
                    <a:lnTo>
                      <a:pt x="56" y="355"/>
                    </a:lnTo>
                    <a:lnTo>
                      <a:pt x="57" y="361"/>
                    </a:lnTo>
                    <a:lnTo>
                      <a:pt x="64" y="358"/>
                    </a:lnTo>
                    <a:lnTo>
                      <a:pt x="57" y="359"/>
                    </a:lnTo>
                    <a:lnTo>
                      <a:pt x="59" y="366"/>
                    </a:lnTo>
                    <a:lnTo>
                      <a:pt x="66" y="365"/>
                    </a:lnTo>
                    <a:lnTo>
                      <a:pt x="59" y="366"/>
                    </a:lnTo>
                    <a:lnTo>
                      <a:pt x="60" y="378"/>
                    </a:lnTo>
                    <a:lnTo>
                      <a:pt x="76" y="377"/>
                    </a:lnTo>
                    <a:lnTo>
                      <a:pt x="76" y="20"/>
                    </a:lnTo>
                    <a:lnTo>
                      <a:pt x="67" y="20"/>
                    </a:lnTo>
                    <a:lnTo>
                      <a:pt x="63" y="28"/>
                    </a:lnTo>
                    <a:lnTo>
                      <a:pt x="64" y="29"/>
                    </a:lnTo>
                    <a:lnTo>
                      <a:pt x="69" y="22"/>
                    </a:lnTo>
                    <a:lnTo>
                      <a:pt x="60" y="22"/>
                    </a:lnTo>
                    <a:lnTo>
                      <a:pt x="60" y="26"/>
                    </a:lnTo>
                    <a:lnTo>
                      <a:pt x="66" y="32"/>
                    </a:lnTo>
                    <a:lnTo>
                      <a:pt x="70" y="25"/>
                    </a:lnTo>
                    <a:lnTo>
                      <a:pt x="62" y="25"/>
                    </a:lnTo>
                    <a:lnTo>
                      <a:pt x="62" y="29"/>
                    </a:lnTo>
                    <a:lnTo>
                      <a:pt x="67" y="35"/>
                    </a:lnTo>
                    <a:lnTo>
                      <a:pt x="72" y="28"/>
                    </a:lnTo>
                    <a:lnTo>
                      <a:pt x="63" y="28"/>
                    </a:lnTo>
                    <a:lnTo>
                      <a:pt x="63" y="32"/>
                    </a:lnTo>
                    <a:lnTo>
                      <a:pt x="70" y="39"/>
                    </a:lnTo>
                    <a:lnTo>
                      <a:pt x="75" y="39"/>
                    </a:lnTo>
                    <a:lnTo>
                      <a:pt x="75" y="31"/>
                    </a:lnTo>
                    <a:lnTo>
                      <a:pt x="66" y="31"/>
                    </a:lnTo>
                    <a:lnTo>
                      <a:pt x="66" y="34"/>
                    </a:lnTo>
                    <a:lnTo>
                      <a:pt x="69" y="38"/>
                    </a:lnTo>
                    <a:lnTo>
                      <a:pt x="70" y="41"/>
                    </a:lnTo>
                    <a:lnTo>
                      <a:pt x="70" y="42"/>
                    </a:lnTo>
                    <a:lnTo>
                      <a:pt x="73" y="45"/>
                    </a:lnTo>
                    <a:lnTo>
                      <a:pt x="78" y="38"/>
                    </a:lnTo>
                    <a:lnTo>
                      <a:pt x="72" y="42"/>
                    </a:lnTo>
                    <a:lnTo>
                      <a:pt x="73" y="45"/>
                    </a:lnTo>
                    <a:lnTo>
                      <a:pt x="73" y="47"/>
                    </a:lnTo>
                    <a:lnTo>
                      <a:pt x="76" y="50"/>
                    </a:lnTo>
                    <a:lnTo>
                      <a:pt x="80" y="42"/>
                    </a:lnTo>
                    <a:lnTo>
                      <a:pt x="72" y="42"/>
                    </a:lnTo>
                    <a:lnTo>
                      <a:pt x="72" y="52"/>
                    </a:lnTo>
                    <a:lnTo>
                      <a:pt x="82" y="52"/>
                    </a:lnTo>
                    <a:lnTo>
                      <a:pt x="82" y="44"/>
                    </a:lnTo>
                    <a:lnTo>
                      <a:pt x="73" y="44"/>
                    </a:lnTo>
                    <a:lnTo>
                      <a:pt x="73" y="50"/>
                    </a:lnTo>
                    <a:lnTo>
                      <a:pt x="80" y="57"/>
                    </a:lnTo>
                    <a:lnTo>
                      <a:pt x="85" y="50"/>
                    </a:lnTo>
                    <a:lnTo>
                      <a:pt x="79" y="54"/>
                    </a:lnTo>
                    <a:lnTo>
                      <a:pt x="80" y="57"/>
                    </a:lnTo>
                    <a:lnTo>
                      <a:pt x="86" y="52"/>
                    </a:lnTo>
                    <a:lnTo>
                      <a:pt x="78" y="52"/>
                    </a:lnTo>
                    <a:lnTo>
                      <a:pt x="78" y="57"/>
                    </a:lnTo>
                    <a:lnTo>
                      <a:pt x="83" y="63"/>
                    </a:lnTo>
                    <a:lnTo>
                      <a:pt x="88" y="55"/>
                    </a:lnTo>
                    <a:lnTo>
                      <a:pt x="79" y="55"/>
                    </a:lnTo>
                    <a:lnTo>
                      <a:pt x="79" y="66"/>
                    </a:lnTo>
                    <a:lnTo>
                      <a:pt x="89" y="66"/>
                    </a:lnTo>
                    <a:lnTo>
                      <a:pt x="89" y="57"/>
                    </a:lnTo>
                    <a:lnTo>
                      <a:pt x="80" y="57"/>
                    </a:lnTo>
                    <a:lnTo>
                      <a:pt x="80" y="68"/>
                    </a:lnTo>
                    <a:lnTo>
                      <a:pt x="91" y="68"/>
                    </a:lnTo>
                    <a:lnTo>
                      <a:pt x="91" y="60"/>
                    </a:lnTo>
                    <a:lnTo>
                      <a:pt x="82" y="60"/>
                    </a:lnTo>
                    <a:lnTo>
                      <a:pt x="82" y="71"/>
                    </a:lnTo>
                    <a:lnTo>
                      <a:pt x="92" y="71"/>
                    </a:lnTo>
                    <a:lnTo>
                      <a:pt x="92" y="63"/>
                    </a:lnTo>
                    <a:lnTo>
                      <a:pt x="83" y="63"/>
                    </a:lnTo>
                    <a:lnTo>
                      <a:pt x="83" y="68"/>
                    </a:lnTo>
                    <a:lnTo>
                      <a:pt x="91" y="76"/>
                    </a:lnTo>
                    <a:lnTo>
                      <a:pt x="95" y="76"/>
                    </a:lnTo>
                    <a:lnTo>
                      <a:pt x="95" y="58"/>
                    </a:lnTo>
                    <a:lnTo>
                      <a:pt x="94" y="58"/>
                    </a:lnTo>
                    <a:lnTo>
                      <a:pt x="94" y="67"/>
                    </a:lnTo>
                    <a:lnTo>
                      <a:pt x="99" y="61"/>
                    </a:lnTo>
                    <a:lnTo>
                      <a:pt x="98" y="60"/>
                    </a:lnTo>
                    <a:lnTo>
                      <a:pt x="92" y="66"/>
                    </a:lnTo>
                    <a:lnTo>
                      <a:pt x="101" y="66"/>
                    </a:lnTo>
                    <a:lnTo>
                      <a:pt x="101" y="54"/>
                    </a:lnTo>
                    <a:lnTo>
                      <a:pt x="91" y="54"/>
                    </a:lnTo>
                    <a:lnTo>
                      <a:pt x="91" y="63"/>
                    </a:lnTo>
                    <a:lnTo>
                      <a:pt x="99" y="63"/>
                    </a:lnTo>
                    <a:lnTo>
                      <a:pt x="99" y="51"/>
                    </a:lnTo>
                    <a:lnTo>
                      <a:pt x="89" y="51"/>
                    </a:lnTo>
                    <a:lnTo>
                      <a:pt x="89" y="60"/>
                    </a:lnTo>
                    <a:lnTo>
                      <a:pt x="98" y="60"/>
                    </a:lnTo>
                    <a:lnTo>
                      <a:pt x="98" y="48"/>
                    </a:lnTo>
                    <a:lnTo>
                      <a:pt x="88" y="48"/>
                    </a:lnTo>
                    <a:lnTo>
                      <a:pt x="88" y="57"/>
                    </a:lnTo>
                    <a:lnTo>
                      <a:pt x="96" y="57"/>
                    </a:lnTo>
                    <a:lnTo>
                      <a:pt x="96" y="52"/>
                    </a:lnTo>
                    <a:lnTo>
                      <a:pt x="92" y="48"/>
                    </a:lnTo>
                    <a:lnTo>
                      <a:pt x="86" y="54"/>
                    </a:lnTo>
                    <a:lnTo>
                      <a:pt x="95" y="54"/>
                    </a:lnTo>
                    <a:lnTo>
                      <a:pt x="95" y="52"/>
                    </a:lnTo>
                    <a:lnTo>
                      <a:pt x="94" y="48"/>
                    </a:lnTo>
                    <a:lnTo>
                      <a:pt x="92" y="45"/>
                    </a:lnTo>
                    <a:lnTo>
                      <a:pt x="88" y="41"/>
                    </a:lnTo>
                    <a:lnTo>
                      <a:pt x="82" y="47"/>
                    </a:lnTo>
                    <a:lnTo>
                      <a:pt x="91" y="47"/>
                    </a:lnTo>
                    <a:lnTo>
                      <a:pt x="91" y="35"/>
                    </a:lnTo>
                    <a:lnTo>
                      <a:pt x="80" y="35"/>
                    </a:lnTo>
                    <a:lnTo>
                      <a:pt x="80" y="44"/>
                    </a:lnTo>
                    <a:lnTo>
                      <a:pt x="89" y="44"/>
                    </a:lnTo>
                    <a:lnTo>
                      <a:pt x="89" y="39"/>
                    </a:lnTo>
                    <a:lnTo>
                      <a:pt x="85" y="35"/>
                    </a:lnTo>
                    <a:lnTo>
                      <a:pt x="79" y="41"/>
                    </a:lnTo>
                    <a:lnTo>
                      <a:pt x="86" y="36"/>
                    </a:lnTo>
                    <a:lnTo>
                      <a:pt x="85" y="34"/>
                    </a:lnTo>
                    <a:lnTo>
                      <a:pt x="82" y="31"/>
                    </a:lnTo>
                    <a:lnTo>
                      <a:pt x="76" y="36"/>
                    </a:lnTo>
                    <a:lnTo>
                      <a:pt x="83" y="32"/>
                    </a:lnTo>
                    <a:lnTo>
                      <a:pt x="82" y="29"/>
                    </a:lnTo>
                    <a:lnTo>
                      <a:pt x="75" y="34"/>
                    </a:lnTo>
                    <a:lnTo>
                      <a:pt x="83" y="34"/>
                    </a:lnTo>
                    <a:lnTo>
                      <a:pt x="83" y="22"/>
                    </a:lnTo>
                    <a:lnTo>
                      <a:pt x="73" y="22"/>
                    </a:lnTo>
                    <a:lnTo>
                      <a:pt x="73" y="31"/>
                    </a:lnTo>
                    <a:lnTo>
                      <a:pt x="79" y="25"/>
                    </a:lnTo>
                    <a:lnTo>
                      <a:pt x="78" y="23"/>
                    </a:lnTo>
                    <a:lnTo>
                      <a:pt x="72" y="29"/>
                    </a:lnTo>
                    <a:lnTo>
                      <a:pt x="80" y="29"/>
                    </a:lnTo>
                    <a:lnTo>
                      <a:pt x="80" y="25"/>
                    </a:lnTo>
                    <a:lnTo>
                      <a:pt x="76" y="20"/>
                    </a:lnTo>
                    <a:lnTo>
                      <a:pt x="70" y="26"/>
                    </a:lnTo>
                    <a:lnTo>
                      <a:pt x="79" y="26"/>
                    </a:lnTo>
                    <a:lnTo>
                      <a:pt x="79" y="22"/>
                    </a:lnTo>
                    <a:lnTo>
                      <a:pt x="75" y="18"/>
                    </a:lnTo>
                    <a:lnTo>
                      <a:pt x="69" y="23"/>
                    </a:lnTo>
                    <a:lnTo>
                      <a:pt x="78" y="23"/>
                    </a:lnTo>
                    <a:lnTo>
                      <a:pt x="78" y="19"/>
                    </a:lnTo>
                    <a:lnTo>
                      <a:pt x="59" y="0"/>
                    </a:lnTo>
                    <a:lnTo>
                      <a:pt x="59" y="377"/>
                    </a:lnTo>
                    <a:lnTo>
                      <a:pt x="76" y="377"/>
                    </a:lnTo>
                    <a:lnTo>
                      <a:pt x="75" y="365"/>
                    </a:lnTo>
                    <a:lnTo>
                      <a:pt x="73" y="362"/>
                    </a:lnTo>
                    <a:lnTo>
                      <a:pt x="75" y="364"/>
                    </a:lnTo>
                    <a:lnTo>
                      <a:pt x="73" y="356"/>
                    </a:lnTo>
                    <a:lnTo>
                      <a:pt x="72" y="353"/>
                    </a:lnTo>
                    <a:lnTo>
                      <a:pt x="73" y="356"/>
                    </a:lnTo>
                    <a:lnTo>
                      <a:pt x="72" y="350"/>
                    </a:lnTo>
                    <a:lnTo>
                      <a:pt x="63" y="352"/>
                    </a:lnTo>
                    <a:lnTo>
                      <a:pt x="72" y="352"/>
                    </a:lnTo>
                    <a:lnTo>
                      <a:pt x="72" y="346"/>
                    </a:lnTo>
                    <a:lnTo>
                      <a:pt x="72" y="348"/>
                    </a:lnTo>
                    <a:lnTo>
                      <a:pt x="72" y="345"/>
                    </a:lnTo>
                    <a:lnTo>
                      <a:pt x="70" y="339"/>
                    </a:lnTo>
                    <a:lnTo>
                      <a:pt x="62" y="340"/>
                    </a:lnTo>
                    <a:lnTo>
                      <a:pt x="70" y="340"/>
                    </a:lnTo>
                    <a:lnTo>
                      <a:pt x="70" y="334"/>
                    </a:lnTo>
                    <a:lnTo>
                      <a:pt x="70" y="336"/>
                    </a:lnTo>
                    <a:lnTo>
                      <a:pt x="70" y="333"/>
                    </a:lnTo>
                    <a:lnTo>
                      <a:pt x="66" y="316"/>
                    </a:lnTo>
                    <a:lnTo>
                      <a:pt x="57" y="317"/>
                    </a:lnTo>
                    <a:lnTo>
                      <a:pt x="66" y="317"/>
                    </a:lnTo>
                    <a:lnTo>
                      <a:pt x="66" y="311"/>
                    </a:lnTo>
                    <a:lnTo>
                      <a:pt x="66" y="313"/>
                    </a:lnTo>
                    <a:lnTo>
                      <a:pt x="66" y="310"/>
                    </a:lnTo>
                    <a:lnTo>
                      <a:pt x="64" y="304"/>
                    </a:lnTo>
                    <a:lnTo>
                      <a:pt x="56" y="305"/>
                    </a:lnTo>
                    <a:lnTo>
                      <a:pt x="64" y="304"/>
                    </a:lnTo>
                    <a:lnTo>
                      <a:pt x="63" y="294"/>
                    </a:lnTo>
                    <a:lnTo>
                      <a:pt x="62" y="292"/>
                    </a:lnTo>
                    <a:lnTo>
                      <a:pt x="63" y="294"/>
                    </a:lnTo>
                    <a:lnTo>
                      <a:pt x="60" y="282"/>
                    </a:lnTo>
                    <a:lnTo>
                      <a:pt x="51" y="284"/>
                    </a:lnTo>
                    <a:lnTo>
                      <a:pt x="60" y="284"/>
                    </a:lnTo>
                    <a:lnTo>
                      <a:pt x="60" y="279"/>
                    </a:lnTo>
                    <a:lnTo>
                      <a:pt x="60" y="281"/>
                    </a:lnTo>
                    <a:lnTo>
                      <a:pt x="60" y="278"/>
                    </a:lnTo>
                    <a:lnTo>
                      <a:pt x="59" y="272"/>
                    </a:lnTo>
                    <a:lnTo>
                      <a:pt x="57" y="269"/>
                    </a:lnTo>
                    <a:lnTo>
                      <a:pt x="59" y="270"/>
                    </a:lnTo>
                    <a:lnTo>
                      <a:pt x="57" y="266"/>
                    </a:lnTo>
                    <a:lnTo>
                      <a:pt x="48" y="269"/>
                    </a:lnTo>
                    <a:lnTo>
                      <a:pt x="57" y="269"/>
                    </a:lnTo>
                    <a:lnTo>
                      <a:pt x="57" y="260"/>
                    </a:lnTo>
                    <a:lnTo>
                      <a:pt x="56" y="256"/>
                    </a:lnTo>
                    <a:lnTo>
                      <a:pt x="47" y="259"/>
                    </a:lnTo>
                    <a:lnTo>
                      <a:pt x="56" y="257"/>
                    </a:lnTo>
                    <a:lnTo>
                      <a:pt x="54" y="252"/>
                    </a:lnTo>
                    <a:lnTo>
                      <a:pt x="53" y="249"/>
                    </a:lnTo>
                    <a:lnTo>
                      <a:pt x="54" y="250"/>
                    </a:lnTo>
                    <a:lnTo>
                      <a:pt x="53" y="246"/>
                    </a:lnTo>
                    <a:lnTo>
                      <a:pt x="44" y="249"/>
                    </a:lnTo>
                    <a:lnTo>
                      <a:pt x="53" y="249"/>
                    </a:lnTo>
                    <a:lnTo>
                      <a:pt x="53" y="240"/>
                    </a:lnTo>
                    <a:lnTo>
                      <a:pt x="50" y="231"/>
                    </a:lnTo>
                    <a:lnTo>
                      <a:pt x="41" y="234"/>
                    </a:lnTo>
                    <a:lnTo>
                      <a:pt x="50" y="233"/>
                    </a:lnTo>
                    <a:lnTo>
                      <a:pt x="48" y="227"/>
                    </a:lnTo>
                    <a:lnTo>
                      <a:pt x="40" y="228"/>
                    </a:lnTo>
                    <a:lnTo>
                      <a:pt x="48" y="228"/>
                    </a:lnTo>
                    <a:lnTo>
                      <a:pt x="48" y="221"/>
                    </a:lnTo>
                    <a:lnTo>
                      <a:pt x="46" y="212"/>
                    </a:lnTo>
                    <a:lnTo>
                      <a:pt x="37" y="215"/>
                    </a:lnTo>
                    <a:lnTo>
                      <a:pt x="46" y="215"/>
                    </a:lnTo>
                    <a:lnTo>
                      <a:pt x="46" y="208"/>
                    </a:lnTo>
                    <a:lnTo>
                      <a:pt x="44" y="204"/>
                    </a:lnTo>
                    <a:lnTo>
                      <a:pt x="35" y="207"/>
                    </a:lnTo>
                    <a:lnTo>
                      <a:pt x="44" y="205"/>
                    </a:lnTo>
                    <a:lnTo>
                      <a:pt x="43" y="199"/>
                    </a:lnTo>
                    <a:lnTo>
                      <a:pt x="43" y="201"/>
                    </a:lnTo>
                    <a:lnTo>
                      <a:pt x="41" y="196"/>
                    </a:lnTo>
                    <a:lnTo>
                      <a:pt x="40" y="193"/>
                    </a:lnTo>
                    <a:lnTo>
                      <a:pt x="32" y="198"/>
                    </a:lnTo>
                    <a:lnTo>
                      <a:pt x="41" y="198"/>
                    </a:lnTo>
                    <a:lnTo>
                      <a:pt x="41" y="192"/>
                    </a:lnTo>
                    <a:lnTo>
                      <a:pt x="41" y="193"/>
                    </a:lnTo>
                    <a:lnTo>
                      <a:pt x="40" y="189"/>
                    </a:lnTo>
                    <a:lnTo>
                      <a:pt x="37" y="182"/>
                    </a:lnTo>
                    <a:lnTo>
                      <a:pt x="30" y="185"/>
                    </a:lnTo>
                    <a:lnTo>
                      <a:pt x="38" y="183"/>
                    </a:lnTo>
                    <a:lnTo>
                      <a:pt x="37" y="177"/>
                    </a:lnTo>
                    <a:lnTo>
                      <a:pt x="35" y="175"/>
                    </a:lnTo>
                    <a:lnTo>
                      <a:pt x="37" y="176"/>
                    </a:lnTo>
                    <a:lnTo>
                      <a:pt x="35" y="172"/>
                    </a:lnTo>
                    <a:lnTo>
                      <a:pt x="27" y="175"/>
                    </a:lnTo>
                    <a:lnTo>
                      <a:pt x="35" y="175"/>
                    </a:lnTo>
                    <a:lnTo>
                      <a:pt x="35" y="169"/>
                    </a:lnTo>
                    <a:lnTo>
                      <a:pt x="32" y="160"/>
                    </a:lnTo>
                    <a:lnTo>
                      <a:pt x="24" y="163"/>
                    </a:lnTo>
                    <a:lnTo>
                      <a:pt x="32" y="163"/>
                    </a:lnTo>
                    <a:lnTo>
                      <a:pt x="32" y="156"/>
                    </a:lnTo>
                    <a:lnTo>
                      <a:pt x="31" y="151"/>
                    </a:lnTo>
                    <a:lnTo>
                      <a:pt x="32" y="156"/>
                    </a:lnTo>
                    <a:lnTo>
                      <a:pt x="28" y="147"/>
                    </a:lnTo>
                    <a:lnTo>
                      <a:pt x="21" y="151"/>
                    </a:lnTo>
                    <a:lnTo>
                      <a:pt x="30" y="148"/>
                    </a:lnTo>
                    <a:lnTo>
                      <a:pt x="25" y="135"/>
                    </a:lnTo>
                    <a:lnTo>
                      <a:pt x="16" y="138"/>
                    </a:lnTo>
                    <a:lnTo>
                      <a:pt x="25" y="138"/>
                    </a:lnTo>
                    <a:lnTo>
                      <a:pt x="25" y="132"/>
                    </a:lnTo>
                    <a:lnTo>
                      <a:pt x="24" y="128"/>
                    </a:lnTo>
                    <a:lnTo>
                      <a:pt x="25" y="132"/>
                    </a:lnTo>
                    <a:lnTo>
                      <a:pt x="21" y="124"/>
                    </a:lnTo>
                    <a:lnTo>
                      <a:pt x="14" y="128"/>
                    </a:lnTo>
                    <a:lnTo>
                      <a:pt x="22" y="128"/>
                    </a:lnTo>
                    <a:lnTo>
                      <a:pt x="22" y="124"/>
                    </a:lnTo>
                    <a:lnTo>
                      <a:pt x="22" y="125"/>
                    </a:lnTo>
                    <a:lnTo>
                      <a:pt x="21" y="121"/>
                    </a:lnTo>
                    <a:lnTo>
                      <a:pt x="18" y="113"/>
                    </a:lnTo>
                    <a:lnTo>
                      <a:pt x="18" y="112"/>
                    </a:lnTo>
                    <a:lnTo>
                      <a:pt x="16" y="109"/>
                    </a:lnTo>
                    <a:lnTo>
                      <a:pt x="9" y="113"/>
                    </a:lnTo>
                    <a:lnTo>
                      <a:pt x="18" y="111"/>
                    </a:lnTo>
                    <a:lnTo>
                      <a:pt x="16" y="106"/>
                    </a:lnTo>
                    <a:lnTo>
                      <a:pt x="18" y="111"/>
                    </a:lnTo>
                    <a:lnTo>
                      <a:pt x="15" y="105"/>
                    </a:lnTo>
                    <a:lnTo>
                      <a:pt x="14" y="102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51" name="Freeform 3007"/>
              <p:cNvSpPr>
                <a:spLocks/>
              </p:cNvSpPr>
              <p:nvPr/>
            </p:nvSpPr>
            <p:spPr bwMode="auto">
              <a:xfrm>
                <a:off x="3774" y="3157"/>
                <a:ext cx="69" cy="127"/>
              </a:xfrm>
              <a:custGeom>
                <a:avLst/>
                <a:gdLst>
                  <a:gd name="T0" fmla="*/ 10 w 69"/>
                  <a:gd name="T1" fmla="*/ 18 h 127"/>
                  <a:gd name="T2" fmla="*/ 5 w 69"/>
                  <a:gd name="T3" fmla="*/ 16 h 127"/>
                  <a:gd name="T4" fmla="*/ 16 w 69"/>
                  <a:gd name="T5" fmla="*/ 22 h 127"/>
                  <a:gd name="T6" fmla="*/ 22 w 69"/>
                  <a:gd name="T7" fmla="*/ 32 h 127"/>
                  <a:gd name="T8" fmla="*/ 24 w 69"/>
                  <a:gd name="T9" fmla="*/ 35 h 127"/>
                  <a:gd name="T10" fmla="*/ 25 w 69"/>
                  <a:gd name="T11" fmla="*/ 38 h 127"/>
                  <a:gd name="T12" fmla="*/ 28 w 69"/>
                  <a:gd name="T13" fmla="*/ 47 h 127"/>
                  <a:gd name="T14" fmla="*/ 29 w 69"/>
                  <a:gd name="T15" fmla="*/ 50 h 127"/>
                  <a:gd name="T16" fmla="*/ 31 w 69"/>
                  <a:gd name="T17" fmla="*/ 52 h 127"/>
                  <a:gd name="T18" fmla="*/ 32 w 69"/>
                  <a:gd name="T19" fmla="*/ 54 h 127"/>
                  <a:gd name="T20" fmla="*/ 34 w 69"/>
                  <a:gd name="T21" fmla="*/ 58 h 127"/>
                  <a:gd name="T22" fmla="*/ 35 w 69"/>
                  <a:gd name="T23" fmla="*/ 61 h 127"/>
                  <a:gd name="T24" fmla="*/ 37 w 69"/>
                  <a:gd name="T25" fmla="*/ 64 h 127"/>
                  <a:gd name="T26" fmla="*/ 38 w 69"/>
                  <a:gd name="T27" fmla="*/ 68 h 127"/>
                  <a:gd name="T28" fmla="*/ 40 w 69"/>
                  <a:gd name="T29" fmla="*/ 73 h 127"/>
                  <a:gd name="T30" fmla="*/ 41 w 69"/>
                  <a:gd name="T31" fmla="*/ 76 h 127"/>
                  <a:gd name="T32" fmla="*/ 42 w 69"/>
                  <a:gd name="T33" fmla="*/ 79 h 127"/>
                  <a:gd name="T34" fmla="*/ 44 w 69"/>
                  <a:gd name="T35" fmla="*/ 82 h 127"/>
                  <a:gd name="T36" fmla="*/ 45 w 69"/>
                  <a:gd name="T37" fmla="*/ 86 h 127"/>
                  <a:gd name="T38" fmla="*/ 44 w 69"/>
                  <a:gd name="T39" fmla="*/ 100 h 127"/>
                  <a:gd name="T40" fmla="*/ 44 w 69"/>
                  <a:gd name="T41" fmla="*/ 103 h 127"/>
                  <a:gd name="T42" fmla="*/ 45 w 69"/>
                  <a:gd name="T43" fmla="*/ 109 h 127"/>
                  <a:gd name="T44" fmla="*/ 48 w 69"/>
                  <a:gd name="T45" fmla="*/ 115 h 127"/>
                  <a:gd name="T46" fmla="*/ 53 w 69"/>
                  <a:gd name="T47" fmla="*/ 127 h 127"/>
                  <a:gd name="T48" fmla="*/ 64 w 69"/>
                  <a:gd name="T49" fmla="*/ 112 h 127"/>
                  <a:gd name="T50" fmla="*/ 53 w 69"/>
                  <a:gd name="T51" fmla="*/ 106 h 127"/>
                  <a:gd name="T52" fmla="*/ 57 w 69"/>
                  <a:gd name="T53" fmla="*/ 95 h 127"/>
                  <a:gd name="T54" fmla="*/ 57 w 69"/>
                  <a:gd name="T55" fmla="*/ 92 h 127"/>
                  <a:gd name="T56" fmla="*/ 54 w 69"/>
                  <a:gd name="T57" fmla="*/ 77 h 127"/>
                  <a:gd name="T58" fmla="*/ 53 w 69"/>
                  <a:gd name="T59" fmla="*/ 73 h 127"/>
                  <a:gd name="T60" fmla="*/ 51 w 69"/>
                  <a:gd name="T61" fmla="*/ 70 h 127"/>
                  <a:gd name="T62" fmla="*/ 50 w 69"/>
                  <a:gd name="T63" fmla="*/ 67 h 127"/>
                  <a:gd name="T64" fmla="*/ 48 w 69"/>
                  <a:gd name="T65" fmla="*/ 70 h 127"/>
                  <a:gd name="T66" fmla="*/ 47 w 69"/>
                  <a:gd name="T67" fmla="*/ 60 h 127"/>
                  <a:gd name="T68" fmla="*/ 45 w 69"/>
                  <a:gd name="T69" fmla="*/ 55 h 127"/>
                  <a:gd name="T70" fmla="*/ 44 w 69"/>
                  <a:gd name="T71" fmla="*/ 58 h 127"/>
                  <a:gd name="T72" fmla="*/ 42 w 69"/>
                  <a:gd name="T73" fmla="*/ 55 h 127"/>
                  <a:gd name="T74" fmla="*/ 41 w 69"/>
                  <a:gd name="T75" fmla="*/ 45 h 127"/>
                  <a:gd name="T76" fmla="*/ 40 w 69"/>
                  <a:gd name="T77" fmla="*/ 44 h 127"/>
                  <a:gd name="T78" fmla="*/ 38 w 69"/>
                  <a:gd name="T79" fmla="*/ 47 h 127"/>
                  <a:gd name="T80" fmla="*/ 37 w 69"/>
                  <a:gd name="T81" fmla="*/ 45 h 127"/>
                  <a:gd name="T82" fmla="*/ 34 w 69"/>
                  <a:gd name="T83" fmla="*/ 29 h 127"/>
                  <a:gd name="T84" fmla="*/ 32 w 69"/>
                  <a:gd name="T85" fmla="*/ 26 h 127"/>
                  <a:gd name="T86" fmla="*/ 31 w 69"/>
                  <a:gd name="T87" fmla="*/ 31 h 127"/>
                  <a:gd name="T88" fmla="*/ 25 w 69"/>
                  <a:gd name="T89" fmla="*/ 19 h 127"/>
                  <a:gd name="T90" fmla="*/ 18 w 69"/>
                  <a:gd name="T91" fmla="*/ 7 h 127"/>
                  <a:gd name="T92" fmla="*/ 9 w 69"/>
                  <a:gd name="T93" fmla="*/ 0 h 127"/>
                  <a:gd name="T94" fmla="*/ 18 w 69"/>
                  <a:gd name="T95" fmla="*/ 6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9" h="127">
                    <a:moveTo>
                      <a:pt x="18" y="6"/>
                    </a:moveTo>
                    <a:lnTo>
                      <a:pt x="0" y="6"/>
                    </a:lnTo>
                    <a:lnTo>
                      <a:pt x="0" y="18"/>
                    </a:lnTo>
                    <a:lnTo>
                      <a:pt x="10" y="18"/>
                    </a:lnTo>
                    <a:lnTo>
                      <a:pt x="10" y="9"/>
                    </a:lnTo>
                    <a:lnTo>
                      <a:pt x="2" y="9"/>
                    </a:lnTo>
                    <a:lnTo>
                      <a:pt x="2" y="12"/>
                    </a:lnTo>
                    <a:lnTo>
                      <a:pt x="5" y="16"/>
                    </a:lnTo>
                    <a:lnTo>
                      <a:pt x="9" y="25"/>
                    </a:lnTo>
                    <a:lnTo>
                      <a:pt x="9" y="26"/>
                    </a:lnTo>
                    <a:lnTo>
                      <a:pt x="12" y="29"/>
                    </a:lnTo>
                    <a:lnTo>
                      <a:pt x="16" y="22"/>
                    </a:lnTo>
                    <a:lnTo>
                      <a:pt x="8" y="22"/>
                    </a:lnTo>
                    <a:lnTo>
                      <a:pt x="8" y="26"/>
                    </a:lnTo>
                    <a:lnTo>
                      <a:pt x="16" y="39"/>
                    </a:lnTo>
                    <a:lnTo>
                      <a:pt x="22" y="32"/>
                    </a:lnTo>
                    <a:lnTo>
                      <a:pt x="13" y="32"/>
                    </a:lnTo>
                    <a:lnTo>
                      <a:pt x="13" y="44"/>
                    </a:lnTo>
                    <a:lnTo>
                      <a:pt x="24" y="44"/>
                    </a:lnTo>
                    <a:lnTo>
                      <a:pt x="24" y="35"/>
                    </a:lnTo>
                    <a:lnTo>
                      <a:pt x="15" y="35"/>
                    </a:lnTo>
                    <a:lnTo>
                      <a:pt x="15" y="47"/>
                    </a:lnTo>
                    <a:lnTo>
                      <a:pt x="25" y="47"/>
                    </a:lnTo>
                    <a:lnTo>
                      <a:pt x="25" y="38"/>
                    </a:lnTo>
                    <a:lnTo>
                      <a:pt x="16" y="38"/>
                    </a:lnTo>
                    <a:lnTo>
                      <a:pt x="16" y="45"/>
                    </a:lnTo>
                    <a:lnTo>
                      <a:pt x="22" y="54"/>
                    </a:lnTo>
                    <a:lnTo>
                      <a:pt x="28" y="47"/>
                    </a:lnTo>
                    <a:lnTo>
                      <a:pt x="19" y="47"/>
                    </a:lnTo>
                    <a:lnTo>
                      <a:pt x="19" y="51"/>
                    </a:lnTo>
                    <a:lnTo>
                      <a:pt x="25" y="57"/>
                    </a:lnTo>
                    <a:lnTo>
                      <a:pt x="29" y="50"/>
                    </a:lnTo>
                    <a:lnTo>
                      <a:pt x="21" y="50"/>
                    </a:lnTo>
                    <a:lnTo>
                      <a:pt x="21" y="61"/>
                    </a:lnTo>
                    <a:lnTo>
                      <a:pt x="31" y="61"/>
                    </a:lnTo>
                    <a:lnTo>
                      <a:pt x="31" y="52"/>
                    </a:lnTo>
                    <a:lnTo>
                      <a:pt x="22" y="52"/>
                    </a:lnTo>
                    <a:lnTo>
                      <a:pt x="22" y="63"/>
                    </a:lnTo>
                    <a:lnTo>
                      <a:pt x="32" y="63"/>
                    </a:lnTo>
                    <a:lnTo>
                      <a:pt x="32" y="54"/>
                    </a:lnTo>
                    <a:lnTo>
                      <a:pt x="24" y="54"/>
                    </a:lnTo>
                    <a:lnTo>
                      <a:pt x="24" y="60"/>
                    </a:lnTo>
                    <a:lnTo>
                      <a:pt x="29" y="66"/>
                    </a:lnTo>
                    <a:lnTo>
                      <a:pt x="34" y="58"/>
                    </a:lnTo>
                    <a:lnTo>
                      <a:pt x="25" y="58"/>
                    </a:lnTo>
                    <a:lnTo>
                      <a:pt x="25" y="63"/>
                    </a:lnTo>
                    <a:lnTo>
                      <a:pt x="31" y="68"/>
                    </a:lnTo>
                    <a:lnTo>
                      <a:pt x="35" y="61"/>
                    </a:lnTo>
                    <a:lnTo>
                      <a:pt x="26" y="61"/>
                    </a:lnTo>
                    <a:lnTo>
                      <a:pt x="26" y="73"/>
                    </a:lnTo>
                    <a:lnTo>
                      <a:pt x="37" y="73"/>
                    </a:lnTo>
                    <a:lnTo>
                      <a:pt x="37" y="64"/>
                    </a:lnTo>
                    <a:lnTo>
                      <a:pt x="28" y="64"/>
                    </a:lnTo>
                    <a:lnTo>
                      <a:pt x="28" y="77"/>
                    </a:lnTo>
                    <a:lnTo>
                      <a:pt x="38" y="77"/>
                    </a:lnTo>
                    <a:lnTo>
                      <a:pt x="38" y="68"/>
                    </a:lnTo>
                    <a:lnTo>
                      <a:pt x="29" y="68"/>
                    </a:lnTo>
                    <a:lnTo>
                      <a:pt x="29" y="74"/>
                    </a:lnTo>
                    <a:lnTo>
                      <a:pt x="35" y="80"/>
                    </a:lnTo>
                    <a:lnTo>
                      <a:pt x="40" y="73"/>
                    </a:lnTo>
                    <a:lnTo>
                      <a:pt x="31" y="73"/>
                    </a:lnTo>
                    <a:lnTo>
                      <a:pt x="31" y="84"/>
                    </a:lnTo>
                    <a:lnTo>
                      <a:pt x="41" y="84"/>
                    </a:lnTo>
                    <a:lnTo>
                      <a:pt x="41" y="76"/>
                    </a:lnTo>
                    <a:lnTo>
                      <a:pt x="32" y="76"/>
                    </a:lnTo>
                    <a:lnTo>
                      <a:pt x="32" y="87"/>
                    </a:lnTo>
                    <a:lnTo>
                      <a:pt x="42" y="87"/>
                    </a:lnTo>
                    <a:lnTo>
                      <a:pt x="42" y="79"/>
                    </a:lnTo>
                    <a:lnTo>
                      <a:pt x="34" y="79"/>
                    </a:lnTo>
                    <a:lnTo>
                      <a:pt x="34" y="90"/>
                    </a:lnTo>
                    <a:lnTo>
                      <a:pt x="44" y="90"/>
                    </a:lnTo>
                    <a:lnTo>
                      <a:pt x="44" y="82"/>
                    </a:lnTo>
                    <a:lnTo>
                      <a:pt x="35" y="82"/>
                    </a:lnTo>
                    <a:lnTo>
                      <a:pt x="35" y="95"/>
                    </a:lnTo>
                    <a:lnTo>
                      <a:pt x="45" y="95"/>
                    </a:lnTo>
                    <a:lnTo>
                      <a:pt x="45" y="86"/>
                    </a:lnTo>
                    <a:lnTo>
                      <a:pt x="37" y="86"/>
                    </a:lnTo>
                    <a:lnTo>
                      <a:pt x="37" y="87"/>
                    </a:lnTo>
                    <a:lnTo>
                      <a:pt x="40" y="92"/>
                    </a:lnTo>
                    <a:lnTo>
                      <a:pt x="44" y="100"/>
                    </a:lnTo>
                    <a:lnTo>
                      <a:pt x="50" y="96"/>
                    </a:lnTo>
                    <a:lnTo>
                      <a:pt x="41" y="96"/>
                    </a:lnTo>
                    <a:lnTo>
                      <a:pt x="41" y="99"/>
                    </a:lnTo>
                    <a:lnTo>
                      <a:pt x="44" y="103"/>
                    </a:lnTo>
                    <a:lnTo>
                      <a:pt x="45" y="106"/>
                    </a:lnTo>
                    <a:lnTo>
                      <a:pt x="51" y="102"/>
                    </a:lnTo>
                    <a:lnTo>
                      <a:pt x="44" y="105"/>
                    </a:lnTo>
                    <a:lnTo>
                      <a:pt x="45" y="109"/>
                    </a:lnTo>
                    <a:lnTo>
                      <a:pt x="44" y="105"/>
                    </a:lnTo>
                    <a:lnTo>
                      <a:pt x="45" y="111"/>
                    </a:lnTo>
                    <a:lnTo>
                      <a:pt x="50" y="121"/>
                    </a:lnTo>
                    <a:lnTo>
                      <a:pt x="48" y="115"/>
                    </a:lnTo>
                    <a:lnTo>
                      <a:pt x="53" y="124"/>
                    </a:lnTo>
                    <a:lnTo>
                      <a:pt x="58" y="119"/>
                    </a:lnTo>
                    <a:lnTo>
                      <a:pt x="51" y="122"/>
                    </a:lnTo>
                    <a:lnTo>
                      <a:pt x="53" y="127"/>
                    </a:lnTo>
                    <a:lnTo>
                      <a:pt x="69" y="121"/>
                    </a:lnTo>
                    <a:lnTo>
                      <a:pt x="67" y="116"/>
                    </a:lnTo>
                    <a:lnTo>
                      <a:pt x="69" y="121"/>
                    </a:lnTo>
                    <a:lnTo>
                      <a:pt x="64" y="112"/>
                    </a:lnTo>
                    <a:lnTo>
                      <a:pt x="57" y="116"/>
                    </a:lnTo>
                    <a:lnTo>
                      <a:pt x="64" y="114"/>
                    </a:lnTo>
                    <a:lnTo>
                      <a:pt x="60" y="103"/>
                    </a:lnTo>
                    <a:lnTo>
                      <a:pt x="53" y="106"/>
                    </a:lnTo>
                    <a:lnTo>
                      <a:pt x="61" y="103"/>
                    </a:lnTo>
                    <a:lnTo>
                      <a:pt x="60" y="99"/>
                    </a:lnTo>
                    <a:lnTo>
                      <a:pt x="61" y="103"/>
                    </a:lnTo>
                    <a:lnTo>
                      <a:pt x="57" y="95"/>
                    </a:lnTo>
                    <a:lnTo>
                      <a:pt x="50" y="99"/>
                    </a:lnTo>
                    <a:lnTo>
                      <a:pt x="58" y="99"/>
                    </a:lnTo>
                    <a:lnTo>
                      <a:pt x="58" y="96"/>
                    </a:lnTo>
                    <a:lnTo>
                      <a:pt x="57" y="92"/>
                    </a:lnTo>
                    <a:lnTo>
                      <a:pt x="53" y="83"/>
                    </a:lnTo>
                    <a:lnTo>
                      <a:pt x="45" y="87"/>
                    </a:lnTo>
                    <a:lnTo>
                      <a:pt x="54" y="87"/>
                    </a:lnTo>
                    <a:lnTo>
                      <a:pt x="54" y="77"/>
                    </a:lnTo>
                    <a:lnTo>
                      <a:pt x="44" y="77"/>
                    </a:lnTo>
                    <a:lnTo>
                      <a:pt x="44" y="86"/>
                    </a:lnTo>
                    <a:lnTo>
                      <a:pt x="53" y="86"/>
                    </a:lnTo>
                    <a:lnTo>
                      <a:pt x="53" y="73"/>
                    </a:lnTo>
                    <a:lnTo>
                      <a:pt x="42" y="73"/>
                    </a:lnTo>
                    <a:lnTo>
                      <a:pt x="42" y="82"/>
                    </a:lnTo>
                    <a:lnTo>
                      <a:pt x="51" y="82"/>
                    </a:lnTo>
                    <a:lnTo>
                      <a:pt x="51" y="70"/>
                    </a:lnTo>
                    <a:lnTo>
                      <a:pt x="41" y="70"/>
                    </a:lnTo>
                    <a:lnTo>
                      <a:pt x="41" y="79"/>
                    </a:lnTo>
                    <a:lnTo>
                      <a:pt x="50" y="79"/>
                    </a:lnTo>
                    <a:lnTo>
                      <a:pt x="50" y="67"/>
                    </a:lnTo>
                    <a:lnTo>
                      <a:pt x="40" y="67"/>
                    </a:lnTo>
                    <a:lnTo>
                      <a:pt x="40" y="76"/>
                    </a:lnTo>
                    <a:lnTo>
                      <a:pt x="48" y="76"/>
                    </a:lnTo>
                    <a:lnTo>
                      <a:pt x="48" y="70"/>
                    </a:lnTo>
                    <a:lnTo>
                      <a:pt x="44" y="66"/>
                    </a:lnTo>
                    <a:lnTo>
                      <a:pt x="38" y="71"/>
                    </a:lnTo>
                    <a:lnTo>
                      <a:pt x="47" y="71"/>
                    </a:lnTo>
                    <a:lnTo>
                      <a:pt x="47" y="60"/>
                    </a:lnTo>
                    <a:lnTo>
                      <a:pt x="37" y="60"/>
                    </a:lnTo>
                    <a:lnTo>
                      <a:pt x="37" y="68"/>
                    </a:lnTo>
                    <a:lnTo>
                      <a:pt x="45" y="68"/>
                    </a:lnTo>
                    <a:lnTo>
                      <a:pt x="45" y="55"/>
                    </a:lnTo>
                    <a:lnTo>
                      <a:pt x="35" y="55"/>
                    </a:lnTo>
                    <a:lnTo>
                      <a:pt x="35" y="64"/>
                    </a:lnTo>
                    <a:lnTo>
                      <a:pt x="44" y="64"/>
                    </a:lnTo>
                    <a:lnTo>
                      <a:pt x="44" y="58"/>
                    </a:lnTo>
                    <a:lnTo>
                      <a:pt x="40" y="54"/>
                    </a:lnTo>
                    <a:lnTo>
                      <a:pt x="34" y="60"/>
                    </a:lnTo>
                    <a:lnTo>
                      <a:pt x="42" y="60"/>
                    </a:lnTo>
                    <a:lnTo>
                      <a:pt x="42" y="55"/>
                    </a:lnTo>
                    <a:lnTo>
                      <a:pt x="38" y="51"/>
                    </a:lnTo>
                    <a:lnTo>
                      <a:pt x="32" y="57"/>
                    </a:lnTo>
                    <a:lnTo>
                      <a:pt x="41" y="57"/>
                    </a:lnTo>
                    <a:lnTo>
                      <a:pt x="41" y="45"/>
                    </a:lnTo>
                    <a:lnTo>
                      <a:pt x="31" y="45"/>
                    </a:lnTo>
                    <a:lnTo>
                      <a:pt x="31" y="54"/>
                    </a:lnTo>
                    <a:lnTo>
                      <a:pt x="40" y="54"/>
                    </a:lnTo>
                    <a:lnTo>
                      <a:pt x="40" y="44"/>
                    </a:lnTo>
                    <a:lnTo>
                      <a:pt x="29" y="44"/>
                    </a:lnTo>
                    <a:lnTo>
                      <a:pt x="29" y="52"/>
                    </a:lnTo>
                    <a:lnTo>
                      <a:pt x="38" y="52"/>
                    </a:lnTo>
                    <a:lnTo>
                      <a:pt x="38" y="47"/>
                    </a:lnTo>
                    <a:lnTo>
                      <a:pt x="34" y="42"/>
                    </a:lnTo>
                    <a:lnTo>
                      <a:pt x="28" y="48"/>
                    </a:lnTo>
                    <a:lnTo>
                      <a:pt x="37" y="48"/>
                    </a:lnTo>
                    <a:lnTo>
                      <a:pt x="37" y="45"/>
                    </a:lnTo>
                    <a:lnTo>
                      <a:pt x="31" y="36"/>
                    </a:lnTo>
                    <a:lnTo>
                      <a:pt x="25" y="42"/>
                    </a:lnTo>
                    <a:lnTo>
                      <a:pt x="34" y="42"/>
                    </a:lnTo>
                    <a:lnTo>
                      <a:pt x="34" y="29"/>
                    </a:lnTo>
                    <a:lnTo>
                      <a:pt x="24" y="29"/>
                    </a:lnTo>
                    <a:lnTo>
                      <a:pt x="24" y="38"/>
                    </a:lnTo>
                    <a:lnTo>
                      <a:pt x="32" y="38"/>
                    </a:lnTo>
                    <a:lnTo>
                      <a:pt x="32" y="26"/>
                    </a:lnTo>
                    <a:lnTo>
                      <a:pt x="22" y="26"/>
                    </a:lnTo>
                    <a:lnTo>
                      <a:pt x="22" y="35"/>
                    </a:lnTo>
                    <a:lnTo>
                      <a:pt x="31" y="35"/>
                    </a:lnTo>
                    <a:lnTo>
                      <a:pt x="31" y="31"/>
                    </a:lnTo>
                    <a:lnTo>
                      <a:pt x="22" y="18"/>
                    </a:lnTo>
                    <a:lnTo>
                      <a:pt x="16" y="23"/>
                    </a:lnTo>
                    <a:lnTo>
                      <a:pt x="25" y="23"/>
                    </a:lnTo>
                    <a:lnTo>
                      <a:pt x="25" y="19"/>
                    </a:lnTo>
                    <a:lnTo>
                      <a:pt x="21" y="15"/>
                    </a:lnTo>
                    <a:lnTo>
                      <a:pt x="15" y="20"/>
                    </a:lnTo>
                    <a:lnTo>
                      <a:pt x="22" y="16"/>
                    </a:lnTo>
                    <a:lnTo>
                      <a:pt x="18" y="7"/>
                    </a:lnTo>
                    <a:lnTo>
                      <a:pt x="10" y="12"/>
                    </a:lnTo>
                    <a:lnTo>
                      <a:pt x="19" y="12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9" y="9"/>
                    </a:lnTo>
                    <a:lnTo>
                      <a:pt x="18" y="9"/>
                    </a:lnTo>
                    <a:lnTo>
                      <a:pt x="18" y="7"/>
                    </a:lnTo>
                    <a:lnTo>
                      <a:pt x="18" y="6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52" name="Freeform 3008"/>
              <p:cNvSpPr>
                <a:spLocks/>
              </p:cNvSpPr>
              <p:nvPr/>
            </p:nvSpPr>
            <p:spPr bwMode="auto">
              <a:xfrm>
                <a:off x="3827" y="3276"/>
                <a:ext cx="113" cy="226"/>
              </a:xfrm>
              <a:custGeom>
                <a:avLst/>
                <a:gdLst>
                  <a:gd name="T0" fmla="*/ 0 w 113"/>
                  <a:gd name="T1" fmla="*/ 12 h 226"/>
                  <a:gd name="T2" fmla="*/ 3 w 113"/>
                  <a:gd name="T3" fmla="*/ 18 h 226"/>
                  <a:gd name="T4" fmla="*/ 11 w 113"/>
                  <a:gd name="T5" fmla="*/ 38 h 226"/>
                  <a:gd name="T6" fmla="*/ 20 w 113"/>
                  <a:gd name="T7" fmla="*/ 41 h 226"/>
                  <a:gd name="T8" fmla="*/ 17 w 113"/>
                  <a:gd name="T9" fmla="*/ 57 h 226"/>
                  <a:gd name="T10" fmla="*/ 29 w 113"/>
                  <a:gd name="T11" fmla="*/ 69 h 226"/>
                  <a:gd name="T12" fmla="*/ 27 w 113"/>
                  <a:gd name="T13" fmla="*/ 95 h 226"/>
                  <a:gd name="T14" fmla="*/ 37 w 113"/>
                  <a:gd name="T15" fmla="*/ 130 h 226"/>
                  <a:gd name="T16" fmla="*/ 49 w 113"/>
                  <a:gd name="T17" fmla="*/ 144 h 226"/>
                  <a:gd name="T18" fmla="*/ 52 w 113"/>
                  <a:gd name="T19" fmla="*/ 154 h 226"/>
                  <a:gd name="T20" fmla="*/ 56 w 113"/>
                  <a:gd name="T21" fmla="*/ 169 h 226"/>
                  <a:gd name="T22" fmla="*/ 51 w 113"/>
                  <a:gd name="T23" fmla="*/ 182 h 226"/>
                  <a:gd name="T24" fmla="*/ 52 w 113"/>
                  <a:gd name="T25" fmla="*/ 189 h 226"/>
                  <a:gd name="T26" fmla="*/ 61 w 113"/>
                  <a:gd name="T27" fmla="*/ 226 h 226"/>
                  <a:gd name="T28" fmla="*/ 64 w 113"/>
                  <a:gd name="T29" fmla="*/ 12 h 226"/>
                  <a:gd name="T30" fmla="*/ 65 w 113"/>
                  <a:gd name="T31" fmla="*/ 15 h 226"/>
                  <a:gd name="T32" fmla="*/ 74 w 113"/>
                  <a:gd name="T33" fmla="*/ 16 h 226"/>
                  <a:gd name="T34" fmla="*/ 67 w 113"/>
                  <a:gd name="T35" fmla="*/ 22 h 226"/>
                  <a:gd name="T36" fmla="*/ 75 w 113"/>
                  <a:gd name="T37" fmla="*/ 38 h 226"/>
                  <a:gd name="T38" fmla="*/ 75 w 113"/>
                  <a:gd name="T39" fmla="*/ 43 h 226"/>
                  <a:gd name="T40" fmla="*/ 81 w 113"/>
                  <a:gd name="T41" fmla="*/ 53 h 226"/>
                  <a:gd name="T42" fmla="*/ 80 w 113"/>
                  <a:gd name="T43" fmla="*/ 53 h 226"/>
                  <a:gd name="T44" fmla="*/ 87 w 113"/>
                  <a:gd name="T45" fmla="*/ 66 h 226"/>
                  <a:gd name="T46" fmla="*/ 84 w 113"/>
                  <a:gd name="T47" fmla="*/ 64 h 226"/>
                  <a:gd name="T48" fmla="*/ 87 w 113"/>
                  <a:gd name="T49" fmla="*/ 76 h 226"/>
                  <a:gd name="T50" fmla="*/ 90 w 113"/>
                  <a:gd name="T51" fmla="*/ 80 h 226"/>
                  <a:gd name="T52" fmla="*/ 94 w 113"/>
                  <a:gd name="T53" fmla="*/ 92 h 226"/>
                  <a:gd name="T54" fmla="*/ 96 w 113"/>
                  <a:gd name="T55" fmla="*/ 95 h 226"/>
                  <a:gd name="T56" fmla="*/ 113 w 113"/>
                  <a:gd name="T57" fmla="*/ 93 h 226"/>
                  <a:gd name="T58" fmla="*/ 110 w 113"/>
                  <a:gd name="T59" fmla="*/ 86 h 226"/>
                  <a:gd name="T60" fmla="*/ 107 w 113"/>
                  <a:gd name="T61" fmla="*/ 77 h 226"/>
                  <a:gd name="T62" fmla="*/ 104 w 113"/>
                  <a:gd name="T63" fmla="*/ 76 h 226"/>
                  <a:gd name="T64" fmla="*/ 101 w 113"/>
                  <a:gd name="T65" fmla="*/ 61 h 226"/>
                  <a:gd name="T66" fmla="*/ 90 w 113"/>
                  <a:gd name="T67" fmla="*/ 57 h 226"/>
                  <a:gd name="T68" fmla="*/ 97 w 113"/>
                  <a:gd name="T69" fmla="*/ 50 h 226"/>
                  <a:gd name="T70" fmla="*/ 90 w 113"/>
                  <a:gd name="T71" fmla="*/ 35 h 226"/>
                  <a:gd name="T72" fmla="*/ 88 w 113"/>
                  <a:gd name="T73" fmla="*/ 32 h 226"/>
                  <a:gd name="T74" fmla="*/ 78 w 113"/>
                  <a:gd name="T75" fmla="*/ 29 h 226"/>
                  <a:gd name="T76" fmla="*/ 84 w 113"/>
                  <a:gd name="T77" fmla="*/ 22 h 226"/>
                  <a:gd name="T78" fmla="*/ 72 w 113"/>
                  <a:gd name="T79" fmla="*/ 8 h 226"/>
                  <a:gd name="T80" fmla="*/ 71 w 113"/>
                  <a:gd name="T81" fmla="*/ 11 h 226"/>
                  <a:gd name="T82" fmla="*/ 75 w 113"/>
                  <a:gd name="T83" fmla="*/ 0 h 226"/>
                  <a:gd name="T84" fmla="*/ 68 w 113"/>
                  <a:gd name="T85" fmla="*/ 223 h 226"/>
                  <a:gd name="T86" fmla="*/ 61 w 113"/>
                  <a:gd name="T87" fmla="*/ 195 h 226"/>
                  <a:gd name="T88" fmla="*/ 67 w 113"/>
                  <a:gd name="T89" fmla="*/ 178 h 226"/>
                  <a:gd name="T90" fmla="*/ 65 w 113"/>
                  <a:gd name="T91" fmla="*/ 166 h 226"/>
                  <a:gd name="T92" fmla="*/ 61 w 113"/>
                  <a:gd name="T93" fmla="*/ 152 h 226"/>
                  <a:gd name="T94" fmla="*/ 58 w 113"/>
                  <a:gd name="T95" fmla="*/ 141 h 226"/>
                  <a:gd name="T96" fmla="*/ 53 w 113"/>
                  <a:gd name="T97" fmla="*/ 125 h 226"/>
                  <a:gd name="T98" fmla="*/ 45 w 113"/>
                  <a:gd name="T99" fmla="*/ 99 h 226"/>
                  <a:gd name="T100" fmla="*/ 36 w 113"/>
                  <a:gd name="T101" fmla="*/ 64 h 226"/>
                  <a:gd name="T102" fmla="*/ 29 w 113"/>
                  <a:gd name="T103" fmla="*/ 45 h 226"/>
                  <a:gd name="T104" fmla="*/ 29 w 113"/>
                  <a:gd name="T105" fmla="*/ 41 h 226"/>
                  <a:gd name="T106" fmla="*/ 27 w 113"/>
                  <a:gd name="T107" fmla="*/ 35 h 226"/>
                  <a:gd name="T108" fmla="*/ 19 w 113"/>
                  <a:gd name="T109" fmla="*/ 15 h 226"/>
                  <a:gd name="T110" fmla="*/ 8 w 113"/>
                  <a:gd name="T111" fmla="*/ 12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3" h="226">
                    <a:moveTo>
                      <a:pt x="14" y="0"/>
                    </a:moveTo>
                    <a:lnTo>
                      <a:pt x="1" y="9"/>
                    </a:lnTo>
                    <a:lnTo>
                      <a:pt x="3" y="12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3" y="16"/>
                    </a:lnTo>
                    <a:lnTo>
                      <a:pt x="4" y="19"/>
                    </a:lnTo>
                    <a:lnTo>
                      <a:pt x="10" y="15"/>
                    </a:lnTo>
                    <a:lnTo>
                      <a:pt x="3" y="18"/>
                    </a:lnTo>
                    <a:lnTo>
                      <a:pt x="4" y="22"/>
                    </a:lnTo>
                    <a:lnTo>
                      <a:pt x="3" y="18"/>
                    </a:lnTo>
                    <a:lnTo>
                      <a:pt x="7" y="27"/>
                    </a:lnTo>
                    <a:lnTo>
                      <a:pt x="13" y="22"/>
                    </a:lnTo>
                    <a:lnTo>
                      <a:pt x="5" y="25"/>
                    </a:lnTo>
                    <a:lnTo>
                      <a:pt x="8" y="34"/>
                    </a:lnTo>
                    <a:lnTo>
                      <a:pt x="7" y="29"/>
                    </a:lnTo>
                    <a:lnTo>
                      <a:pt x="11" y="38"/>
                    </a:lnTo>
                    <a:lnTo>
                      <a:pt x="17" y="34"/>
                    </a:lnTo>
                    <a:lnTo>
                      <a:pt x="10" y="37"/>
                    </a:lnTo>
                    <a:lnTo>
                      <a:pt x="11" y="41"/>
                    </a:lnTo>
                    <a:lnTo>
                      <a:pt x="10" y="37"/>
                    </a:lnTo>
                    <a:lnTo>
                      <a:pt x="14" y="45"/>
                    </a:lnTo>
                    <a:lnTo>
                      <a:pt x="20" y="41"/>
                    </a:lnTo>
                    <a:lnTo>
                      <a:pt x="11" y="41"/>
                    </a:lnTo>
                    <a:lnTo>
                      <a:pt x="11" y="47"/>
                    </a:lnTo>
                    <a:lnTo>
                      <a:pt x="13" y="48"/>
                    </a:lnTo>
                    <a:lnTo>
                      <a:pt x="14" y="53"/>
                    </a:lnTo>
                    <a:lnTo>
                      <a:pt x="13" y="48"/>
                    </a:lnTo>
                    <a:lnTo>
                      <a:pt x="17" y="57"/>
                    </a:lnTo>
                    <a:lnTo>
                      <a:pt x="23" y="53"/>
                    </a:lnTo>
                    <a:lnTo>
                      <a:pt x="16" y="56"/>
                    </a:lnTo>
                    <a:lnTo>
                      <a:pt x="20" y="69"/>
                    </a:lnTo>
                    <a:lnTo>
                      <a:pt x="19" y="64"/>
                    </a:lnTo>
                    <a:lnTo>
                      <a:pt x="23" y="73"/>
                    </a:lnTo>
                    <a:lnTo>
                      <a:pt x="29" y="69"/>
                    </a:lnTo>
                    <a:lnTo>
                      <a:pt x="20" y="69"/>
                    </a:lnTo>
                    <a:lnTo>
                      <a:pt x="20" y="74"/>
                    </a:lnTo>
                    <a:lnTo>
                      <a:pt x="21" y="76"/>
                    </a:lnTo>
                    <a:lnTo>
                      <a:pt x="29" y="98"/>
                    </a:lnTo>
                    <a:lnTo>
                      <a:pt x="36" y="95"/>
                    </a:lnTo>
                    <a:lnTo>
                      <a:pt x="27" y="95"/>
                    </a:lnTo>
                    <a:lnTo>
                      <a:pt x="27" y="101"/>
                    </a:lnTo>
                    <a:lnTo>
                      <a:pt x="29" y="102"/>
                    </a:lnTo>
                    <a:lnTo>
                      <a:pt x="36" y="124"/>
                    </a:lnTo>
                    <a:lnTo>
                      <a:pt x="43" y="121"/>
                    </a:lnTo>
                    <a:lnTo>
                      <a:pt x="36" y="124"/>
                    </a:lnTo>
                    <a:lnTo>
                      <a:pt x="37" y="130"/>
                    </a:lnTo>
                    <a:lnTo>
                      <a:pt x="45" y="127"/>
                    </a:lnTo>
                    <a:lnTo>
                      <a:pt x="36" y="127"/>
                    </a:lnTo>
                    <a:lnTo>
                      <a:pt x="36" y="133"/>
                    </a:lnTo>
                    <a:lnTo>
                      <a:pt x="37" y="134"/>
                    </a:lnTo>
                    <a:lnTo>
                      <a:pt x="42" y="147"/>
                    </a:lnTo>
                    <a:lnTo>
                      <a:pt x="49" y="144"/>
                    </a:lnTo>
                    <a:lnTo>
                      <a:pt x="42" y="147"/>
                    </a:lnTo>
                    <a:lnTo>
                      <a:pt x="43" y="153"/>
                    </a:lnTo>
                    <a:lnTo>
                      <a:pt x="43" y="156"/>
                    </a:lnTo>
                    <a:lnTo>
                      <a:pt x="43" y="153"/>
                    </a:lnTo>
                    <a:lnTo>
                      <a:pt x="45" y="157"/>
                    </a:lnTo>
                    <a:lnTo>
                      <a:pt x="52" y="154"/>
                    </a:lnTo>
                    <a:lnTo>
                      <a:pt x="45" y="157"/>
                    </a:lnTo>
                    <a:lnTo>
                      <a:pt x="46" y="163"/>
                    </a:lnTo>
                    <a:lnTo>
                      <a:pt x="46" y="166"/>
                    </a:lnTo>
                    <a:lnTo>
                      <a:pt x="46" y="163"/>
                    </a:lnTo>
                    <a:lnTo>
                      <a:pt x="49" y="172"/>
                    </a:lnTo>
                    <a:lnTo>
                      <a:pt x="56" y="169"/>
                    </a:lnTo>
                    <a:lnTo>
                      <a:pt x="48" y="169"/>
                    </a:lnTo>
                    <a:lnTo>
                      <a:pt x="48" y="176"/>
                    </a:lnTo>
                    <a:lnTo>
                      <a:pt x="49" y="178"/>
                    </a:lnTo>
                    <a:lnTo>
                      <a:pt x="51" y="182"/>
                    </a:lnTo>
                    <a:lnTo>
                      <a:pt x="58" y="179"/>
                    </a:lnTo>
                    <a:lnTo>
                      <a:pt x="51" y="182"/>
                    </a:lnTo>
                    <a:lnTo>
                      <a:pt x="52" y="188"/>
                    </a:lnTo>
                    <a:lnTo>
                      <a:pt x="52" y="191"/>
                    </a:lnTo>
                    <a:lnTo>
                      <a:pt x="52" y="188"/>
                    </a:lnTo>
                    <a:lnTo>
                      <a:pt x="53" y="192"/>
                    </a:lnTo>
                    <a:lnTo>
                      <a:pt x="61" y="189"/>
                    </a:lnTo>
                    <a:lnTo>
                      <a:pt x="52" y="189"/>
                    </a:lnTo>
                    <a:lnTo>
                      <a:pt x="52" y="197"/>
                    </a:lnTo>
                    <a:lnTo>
                      <a:pt x="53" y="198"/>
                    </a:lnTo>
                    <a:lnTo>
                      <a:pt x="55" y="202"/>
                    </a:lnTo>
                    <a:lnTo>
                      <a:pt x="62" y="200"/>
                    </a:lnTo>
                    <a:lnTo>
                      <a:pt x="55" y="202"/>
                    </a:lnTo>
                    <a:lnTo>
                      <a:pt x="61" y="226"/>
                    </a:lnTo>
                    <a:lnTo>
                      <a:pt x="77" y="223"/>
                    </a:lnTo>
                    <a:lnTo>
                      <a:pt x="77" y="3"/>
                    </a:lnTo>
                    <a:lnTo>
                      <a:pt x="59" y="3"/>
                    </a:lnTo>
                    <a:lnTo>
                      <a:pt x="59" y="5"/>
                    </a:lnTo>
                    <a:lnTo>
                      <a:pt x="62" y="9"/>
                    </a:lnTo>
                    <a:lnTo>
                      <a:pt x="64" y="12"/>
                    </a:lnTo>
                    <a:lnTo>
                      <a:pt x="64" y="13"/>
                    </a:lnTo>
                    <a:lnTo>
                      <a:pt x="67" y="16"/>
                    </a:lnTo>
                    <a:lnTo>
                      <a:pt x="71" y="9"/>
                    </a:lnTo>
                    <a:lnTo>
                      <a:pt x="62" y="9"/>
                    </a:lnTo>
                    <a:lnTo>
                      <a:pt x="62" y="11"/>
                    </a:lnTo>
                    <a:lnTo>
                      <a:pt x="65" y="15"/>
                    </a:lnTo>
                    <a:lnTo>
                      <a:pt x="67" y="18"/>
                    </a:lnTo>
                    <a:lnTo>
                      <a:pt x="72" y="13"/>
                    </a:lnTo>
                    <a:lnTo>
                      <a:pt x="64" y="13"/>
                    </a:lnTo>
                    <a:lnTo>
                      <a:pt x="64" y="25"/>
                    </a:lnTo>
                    <a:lnTo>
                      <a:pt x="74" y="25"/>
                    </a:lnTo>
                    <a:lnTo>
                      <a:pt x="74" y="16"/>
                    </a:lnTo>
                    <a:lnTo>
                      <a:pt x="65" y="16"/>
                    </a:lnTo>
                    <a:lnTo>
                      <a:pt x="65" y="28"/>
                    </a:lnTo>
                    <a:lnTo>
                      <a:pt x="75" y="28"/>
                    </a:lnTo>
                    <a:lnTo>
                      <a:pt x="75" y="19"/>
                    </a:lnTo>
                    <a:lnTo>
                      <a:pt x="67" y="19"/>
                    </a:lnTo>
                    <a:lnTo>
                      <a:pt x="67" y="22"/>
                    </a:lnTo>
                    <a:lnTo>
                      <a:pt x="69" y="27"/>
                    </a:lnTo>
                    <a:lnTo>
                      <a:pt x="72" y="32"/>
                    </a:lnTo>
                    <a:lnTo>
                      <a:pt x="78" y="28"/>
                    </a:lnTo>
                    <a:lnTo>
                      <a:pt x="69" y="28"/>
                    </a:lnTo>
                    <a:lnTo>
                      <a:pt x="69" y="32"/>
                    </a:lnTo>
                    <a:lnTo>
                      <a:pt x="75" y="38"/>
                    </a:lnTo>
                    <a:lnTo>
                      <a:pt x="80" y="31"/>
                    </a:lnTo>
                    <a:lnTo>
                      <a:pt x="71" y="31"/>
                    </a:lnTo>
                    <a:lnTo>
                      <a:pt x="71" y="34"/>
                    </a:lnTo>
                    <a:lnTo>
                      <a:pt x="74" y="38"/>
                    </a:lnTo>
                    <a:lnTo>
                      <a:pt x="75" y="41"/>
                    </a:lnTo>
                    <a:lnTo>
                      <a:pt x="75" y="43"/>
                    </a:lnTo>
                    <a:lnTo>
                      <a:pt x="78" y="45"/>
                    </a:lnTo>
                    <a:lnTo>
                      <a:pt x="83" y="38"/>
                    </a:lnTo>
                    <a:lnTo>
                      <a:pt x="74" y="38"/>
                    </a:lnTo>
                    <a:lnTo>
                      <a:pt x="74" y="40"/>
                    </a:lnTo>
                    <a:lnTo>
                      <a:pt x="77" y="44"/>
                    </a:lnTo>
                    <a:lnTo>
                      <a:pt x="81" y="53"/>
                    </a:lnTo>
                    <a:lnTo>
                      <a:pt x="87" y="48"/>
                    </a:lnTo>
                    <a:lnTo>
                      <a:pt x="78" y="48"/>
                    </a:lnTo>
                    <a:lnTo>
                      <a:pt x="78" y="54"/>
                    </a:lnTo>
                    <a:lnTo>
                      <a:pt x="84" y="60"/>
                    </a:lnTo>
                    <a:lnTo>
                      <a:pt x="88" y="53"/>
                    </a:lnTo>
                    <a:lnTo>
                      <a:pt x="80" y="53"/>
                    </a:lnTo>
                    <a:lnTo>
                      <a:pt x="80" y="57"/>
                    </a:lnTo>
                    <a:lnTo>
                      <a:pt x="85" y="63"/>
                    </a:lnTo>
                    <a:lnTo>
                      <a:pt x="90" y="56"/>
                    </a:lnTo>
                    <a:lnTo>
                      <a:pt x="81" y="56"/>
                    </a:lnTo>
                    <a:lnTo>
                      <a:pt x="81" y="60"/>
                    </a:lnTo>
                    <a:lnTo>
                      <a:pt x="87" y="66"/>
                    </a:lnTo>
                    <a:lnTo>
                      <a:pt x="91" y="58"/>
                    </a:lnTo>
                    <a:lnTo>
                      <a:pt x="83" y="58"/>
                    </a:lnTo>
                    <a:lnTo>
                      <a:pt x="83" y="66"/>
                    </a:lnTo>
                    <a:lnTo>
                      <a:pt x="88" y="72"/>
                    </a:lnTo>
                    <a:lnTo>
                      <a:pt x="93" y="64"/>
                    </a:lnTo>
                    <a:lnTo>
                      <a:pt x="84" y="64"/>
                    </a:lnTo>
                    <a:lnTo>
                      <a:pt x="84" y="67"/>
                    </a:lnTo>
                    <a:lnTo>
                      <a:pt x="87" y="72"/>
                    </a:lnTo>
                    <a:lnTo>
                      <a:pt x="90" y="77"/>
                    </a:lnTo>
                    <a:lnTo>
                      <a:pt x="96" y="73"/>
                    </a:lnTo>
                    <a:lnTo>
                      <a:pt x="87" y="73"/>
                    </a:lnTo>
                    <a:lnTo>
                      <a:pt x="87" y="76"/>
                    </a:lnTo>
                    <a:lnTo>
                      <a:pt x="90" y="80"/>
                    </a:lnTo>
                    <a:lnTo>
                      <a:pt x="91" y="83"/>
                    </a:lnTo>
                    <a:lnTo>
                      <a:pt x="91" y="85"/>
                    </a:lnTo>
                    <a:lnTo>
                      <a:pt x="94" y="88"/>
                    </a:lnTo>
                    <a:lnTo>
                      <a:pt x="99" y="80"/>
                    </a:lnTo>
                    <a:lnTo>
                      <a:pt x="90" y="80"/>
                    </a:lnTo>
                    <a:lnTo>
                      <a:pt x="90" y="82"/>
                    </a:lnTo>
                    <a:lnTo>
                      <a:pt x="93" y="86"/>
                    </a:lnTo>
                    <a:lnTo>
                      <a:pt x="94" y="89"/>
                    </a:lnTo>
                    <a:lnTo>
                      <a:pt x="100" y="85"/>
                    </a:lnTo>
                    <a:lnTo>
                      <a:pt x="93" y="88"/>
                    </a:lnTo>
                    <a:lnTo>
                      <a:pt x="94" y="92"/>
                    </a:lnTo>
                    <a:lnTo>
                      <a:pt x="101" y="89"/>
                    </a:lnTo>
                    <a:lnTo>
                      <a:pt x="93" y="89"/>
                    </a:lnTo>
                    <a:lnTo>
                      <a:pt x="93" y="101"/>
                    </a:lnTo>
                    <a:lnTo>
                      <a:pt x="103" y="101"/>
                    </a:lnTo>
                    <a:lnTo>
                      <a:pt x="103" y="92"/>
                    </a:lnTo>
                    <a:lnTo>
                      <a:pt x="96" y="95"/>
                    </a:lnTo>
                    <a:lnTo>
                      <a:pt x="97" y="99"/>
                    </a:lnTo>
                    <a:lnTo>
                      <a:pt x="104" y="96"/>
                    </a:lnTo>
                    <a:lnTo>
                      <a:pt x="96" y="96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93"/>
                    </a:lnTo>
                    <a:lnTo>
                      <a:pt x="112" y="89"/>
                    </a:lnTo>
                    <a:lnTo>
                      <a:pt x="109" y="83"/>
                    </a:lnTo>
                    <a:lnTo>
                      <a:pt x="101" y="83"/>
                    </a:lnTo>
                    <a:lnTo>
                      <a:pt x="101" y="92"/>
                    </a:lnTo>
                    <a:lnTo>
                      <a:pt x="110" y="92"/>
                    </a:lnTo>
                    <a:lnTo>
                      <a:pt x="110" y="86"/>
                    </a:lnTo>
                    <a:lnTo>
                      <a:pt x="109" y="82"/>
                    </a:lnTo>
                    <a:lnTo>
                      <a:pt x="110" y="86"/>
                    </a:lnTo>
                    <a:lnTo>
                      <a:pt x="106" y="77"/>
                    </a:lnTo>
                    <a:lnTo>
                      <a:pt x="99" y="82"/>
                    </a:lnTo>
                    <a:lnTo>
                      <a:pt x="107" y="82"/>
                    </a:lnTo>
                    <a:lnTo>
                      <a:pt x="107" y="77"/>
                    </a:lnTo>
                    <a:lnTo>
                      <a:pt x="103" y="73"/>
                    </a:lnTo>
                    <a:lnTo>
                      <a:pt x="97" y="79"/>
                    </a:lnTo>
                    <a:lnTo>
                      <a:pt x="104" y="74"/>
                    </a:lnTo>
                    <a:lnTo>
                      <a:pt x="103" y="72"/>
                    </a:lnTo>
                    <a:lnTo>
                      <a:pt x="96" y="76"/>
                    </a:lnTo>
                    <a:lnTo>
                      <a:pt x="104" y="76"/>
                    </a:lnTo>
                    <a:lnTo>
                      <a:pt x="104" y="73"/>
                    </a:lnTo>
                    <a:lnTo>
                      <a:pt x="103" y="69"/>
                    </a:lnTo>
                    <a:lnTo>
                      <a:pt x="100" y="63"/>
                    </a:lnTo>
                    <a:lnTo>
                      <a:pt x="93" y="67"/>
                    </a:lnTo>
                    <a:lnTo>
                      <a:pt x="101" y="67"/>
                    </a:lnTo>
                    <a:lnTo>
                      <a:pt x="101" y="61"/>
                    </a:lnTo>
                    <a:lnTo>
                      <a:pt x="97" y="57"/>
                    </a:lnTo>
                    <a:lnTo>
                      <a:pt x="91" y="63"/>
                    </a:lnTo>
                    <a:lnTo>
                      <a:pt x="100" y="63"/>
                    </a:lnTo>
                    <a:lnTo>
                      <a:pt x="100" y="56"/>
                    </a:lnTo>
                    <a:lnTo>
                      <a:pt x="96" y="51"/>
                    </a:lnTo>
                    <a:lnTo>
                      <a:pt x="90" y="57"/>
                    </a:lnTo>
                    <a:lnTo>
                      <a:pt x="99" y="57"/>
                    </a:lnTo>
                    <a:lnTo>
                      <a:pt x="99" y="53"/>
                    </a:lnTo>
                    <a:lnTo>
                      <a:pt x="94" y="48"/>
                    </a:lnTo>
                    <a:lnTo>
                      <a:pt x="88" y="54"/>
                    </a:lnTo>
                    <a:lnTo>
                      <a:pt x="97" y="54"/>
                    </a:lnTo>
                    <a:lnTo>
                      <a:pt x="97" y="50"/>
                    </a:lnTo>
                    <a:lnTo>
                      <a:pt x="93" y="45"/>
                    </a:lnTo>
                    <a:lnTo>
                      <a:pt x="87" y="51"/>
                    </a:lnTo>
                    <a:lnTo>
                      <a:pt x="96" y="51"/>
                    </a:lnTo>
                    <a:lnTo>
                      <a:pt x="96" y="48"/>
                    </a:lnTo>
                    <a:lnTo>
                      <a:pt x="94" y="44"/>
                    </a:lnTo>
                    <a:lnTo>
                      <a:pt x="90" y="35"/>
                    </a:lnTo>
                    <a:lnTo>
                      <a:pt x="83" y="40"/>
                    </a:lnTo>
                    <a:lnTo>
                      <a:pt x="91" y="40"/>
                    </a:lnTo>
                    <a:lnTo>
                      <a:pt x="91" y="35"/>
                    </a:lnTo>
                    <a:lnTo>
                      <a:pt x="87" y="31"/>
                    </a:lnTo>
                    <a:lnTo>
                      <a:pt x="81" y="37"/>
                    </a:lnTo>
                    <a:lnTo>
                      <a:pt x="88" y="32"/>
                    </a:lnTo>
                    <a:lnTo>
                      <a:pt x="87" y="29"/>
                    </a:lnTo>
                    <a:lnTo>
                      <a:pt x="80" y="34"/>
                    </a:lnTo>
                    <a:lnTo>
                      <a:pt x="88" y="34"/>
                    </a:lnTo>
                    <a:lnTo>
                      <a:pt x="88" y="28"/>
                    </a:lnTo>
                    <a:lnTo>
                      <a:pt x="84" y="24"/>
                    </a:lnTo>
                    <a:lnTo>
                      <a:pt x="78" y="29"/>
                    </a:lnTo>
                    <a:lnTo>
                      <a:pt x="87" y="29"/>
                    </a:lnTo>
                    <a:lnTo>
                      <a:pt x="87" y="28"/>
                    </a:lnTo>
                    <a:lnTo>
                      <a:pt x="85" y="24"/>
                    </a:lnTo>
                    <a:lnTo>
                      <a:pt x="83" y="18"/>
                    </a:lnTo>
                    <a:lnTo>
                      <a:pt x="75" y="22"/>
                    </a:lnTo>
                    <a:lnTo>
                      <a:pt x="84" y="22"/>
                    </a:lnTo>
                    <a:lnTo>
                      <a:pt x="84" y="11"/>
                    </a:lnTo>
                    <a:lnTo>
                      <a:pt x="74" y="11"/>
                    </a:lnTo>
                    <a:lnTo>
                      <a:pt x="74" y="19"/>
                    </a:lnTo>
                    <a:lnTo>
                      <a:pt x="83" y="19"/>
                    </a:lnTo>
                    <a:lnTo>
                      <a:pt x="83" y="8"/>
                    </a:lnTo>
                    <a:lnTo>
                      <a:pt x="72" y="8"/>
                    </a:lnTo>
                    <a:lnTo>
                      <a:pt x="72" y="16"/>
                    </a:lnTo>
                    <a:lnTo>
                      <a:pt x="81" y="16"/>
                    </a:lnTo>
                    <a:lnTo>
                      <a:pt x="81" y="13"/>
                    </a:lnTo>
                    <a:lnTo>
                      <a:pt x="80" y="9"/>
                    </a:lnTo>
                    <a:lnTo>
                      <a:pt x="78" y="6"/>
                    </a:lnTo>
                    <a:lnTo>
                      <a:pt x="71" y="11"/>
                    </a:lnTo>
                    <a:lnTo>
                      <a:pt x="80" y="11"/>
                    </a:lnTo>
                    <a:lnTo>
                      <a:pt x="80" y="6"/>
                    </a:lnTo>
                    <a:lnTo>
                      <a:pt x="75" y="2"/>
                    </a:lnTo>
                    <a:lnTo>
                      <a:pt x="69" y="8"/>
                    </a:lnTo>
                    <a:lnTo>
                      <a:pt x="77" y="3"/>
                    </a:lnTo>
                    <a:lnTo>
                      <a:pt x="75" y="0"/>
                    </a:lnTo>
                    <a:lnTo>
                      <a:pt x="68" y="5"/>
                    </a:lnTo>
                    <a:lnTo>
                      <a:pt x="77" y="5"/>
                    </a:lnTo>
                    <a:lnTo>
                      <a:pt x="77" y="3"/>
                    </a:lnTo>
                    <a:lnTo>
                      <a:pt x="59" y="3"/>
                    </a:lnTo>
                    <a:lnTo>
                      <a:pt x="59" y="223"/>
                    </a:lnTo>
                    <a:lnTo>
                      <a:pt x="68" y="223"/>
                    </a:lnTo>
                    <a:lnTo>
                      <a:pt x="77" y="221"/>
                    </a:lnTo>
                    <a:lnTo>
                      <a:pt x="71" y="198"/>
                    </a:lnTo>
                    <a:lnTo>
                      <a:pt x="69" y="195"/>
                    </a:lnTo>
                    <a:lnTo>
                      <a:pt x="71" y="197"/>
                    </a:lnTo>
                    <a:lnTo>
                      <a:pt x="69" y="192"/>
                    </a:lnTo>
                    <a:lnTo>
                      <a:pt x="61" y="195"/>
                    </a:lnTo>
                    <a:lnTo>
                      <a:pt x="69" y="195"/>
                    </a:lnTo>
                    <a:lnTo>
                      <a:pt x="69" y="186"/>
                    </a:lnTo>
                    <a:lnTo>
                      <a:pt x="68" y="182"/>
                    </a:lnTo>
                    <a:lnTo>
                      <a:pt x="59" y="185"/>
                    </a:lnTo>
                    <a:lnTo>
                      <a:pt x="68" y="184"/>
                    </a:lnTo>
                    <a:lnTo>
                      <a:pt x="67" y="178"/>
                    </a:lnTo>
                    <a:lnTo>
                      <a:pt x="65" y="175"/>
                    </a:lnTo>
                    <a:lnTo>
                      <a:pt x="67" y="176"/>
                    </a:lnTo>
                    <a:lnTo>
                      <a:pt x="65" y="172"/>
                    </a:lnTo>
                    <a:lnTo>
                      <a:pt x="56" y="175"/>
                    </a:lnTo>
                    <a:lnTo>
                      <a:pt x="65" y="175"/>
                    </a:lnTo>
                    <a:lnTo>
                      <a:pt x="65" y="166"/>
                    </a:lnTo>
                    <a:lnTo>
                      <a:pt x="62" y="157"/>
                    </a:lnTo>
                    <a:lnTo>
                      <a:pt x="53" y="160"/>
                    </a:lnTo>
                    <a:lnTo>
                      <a:pt x="62" y="159"/>
                    </a:lnTo>
                    <a:lnTo>
                      <a:pt x="61" y="153"/>
                    </a:lnTo>
                    <a:lnTo>
                      <a:pt x="59" y="150"/>
                    </a:lnTo>
                    <a:lnTo>
                      <a:pt x="61" y="152"/>
                    </a:lnTo>
                    <a:lnTo>
                      <a:pt x="59" y="147"/>
                    </a:lnTo>
                    <a:lnTo>
                      <a:pt x="51" y="150"/>
                    </a:lnTo>
                    <a:lnTo>
                      <a:pt x="59" y="149"/>
                    </a:lnTo>
                    <a:lnTo>
                      <a:pt x="58" y="143"/>
                    </a:lnTo>
                    <a:lnTo>
                      <a:pt x="56" y="140"/>
                    </a:lnTo>
                    <a:lnTo>
                      <a:pt x="58" y="141"/>
                    </a:lnTo>
                    <a:lnTo>
                      <a:pt x="53" y="128"/>
                    </a:lnTo>
                    <a:lnTo>
                      <a:pt x="45" y="131"/>
                    </a:lnTo>
                    <a:lnTo>
                      <a:pt x="53" y="131"/>
                    </a:lnTo>
                    <a:lnTo>
                      <a:pt x="53" y="127"/>
                    </a:lnTo>
                    <a:lnTo>
                      <a:pt x="53" y="128"/>
                    </a:lnTo>
                    <a:lnTo>
                      <a:pt x="53" y="125"/>
                    </a:lnTo>
                    <a:lnTo>
                      <a:pt x="52" y="120"/>
                    </a:lnTo>
                    <a:lnTo>
                      <a:pt x="51" y="117"/>
                    </a:lnTo>
                    <a:lnTo>
                      <a:pt x="52" y="118"/>
                    </a:lnTo>
                    <a:lnTo>
                      <a:pt x="45" y="96"/>
                    </a:lnTo>
                    <a:lnTo>
                      <a:pt x="36" y="99"/>
                    </a:lnTo>
                    <a:lnTo>
                      <a:pt x="45" y="99"/>
                    </a:lnTo>
                    <a:lnTo>
                      <a:pt x="45" y="92"/>
                    </a:lnTo>
                    <a:lnTo>
                      <a:pt x="37" y="70"/>
                    </a:lnTo>
                    <a:lnTo>
                      <a:pt x="29" y="73"/>
                    </a:lnTo>
                    <a:lnTo>
                      <a:pt x="37" y="73"/>
                    </a:lnTo>
                    <a:lnTo>
                      <a:pt x="37" y="69"/>
                    </a:lnTo>
                    <a:lnTo>
                      <a:pt x="36" y="64"/>
                    </a:lnTo>
                    <a:lnTo>
                      <a:pt x="35" y="61"/>
                    </a:lnTo>
                    <a:lnTo>
                      <a:pt x="27" y="66"/>
                    </a:lnTo>
                    <a:lnTo>
                      <a:pt x="36" y="63"/>
                    </a:lnTo>
                    <a:lnTo>
                      <a:pt x="32" y="50"/>
                    </a:lnTo>
                    <a:lnTo>
                      <a:pt x="33" y="54"/>
                    </a:lnTo>
                    <a:lnTo>
                      <a:pt x="29" y="45"/>
                    </a:lnTo>
                    <a:lnTo>
                      <a:pt x="21" y="50"/>
                    </a:lnTo>
                    <a:lnTo>
                      <a:pt x="30" y="47"/>
                    </a:lnTo>
                    <a:lnTo>
                      <a:pt x="29" y="43"/>
                    </a:lnTo>
                    <a:lnTo>
                      <a:pt x="20" y="45"/>
                    </a:lnTo>
                    <a:lnTo>
                      <a:pt x="29" y="45"/>
                    </a:lnTo>
                    <a:lnTo>
                      <a:pt x="29" y="41"/>
                    </a:lnTo>
                    <a:lnTo>
                      <a:pt x="27" y="37"/>
                    </a:lnTo>
                    <a:lnTo>
                      <a:pt x="26" y="34"/>
                    </a:lnTo>
                    <a:lnTo>
                      <a:pt x="19" y="38"/>
                    </a:lnTo>
                    <a:lnTo>
                      <a:pt x="27" y="35"/>
                    </a:lnTo>
                    <a:lnTo>
                      <a:pt x="26" y="31"/>
                    </a:lnTo>
                    <a:lnTo>
                      <a:pt x="27" y="35"/>
                    </a:lnTo>
                    <a:lnTo>
                      <a:pt x="23" y="27"/>
                    </a:lnTo>
                    <a:lnTo>
                      <a:pt x="16" y="31"/>
                    </a:lnTo>
                    <a:lnTo>
                      <a:pt x="24" y="28"/>
                    </a:lnTo>
                    <a:lnTo>
                      <a:pt x="21" y="19"/>
                    </a:lnTo>
                    <a:lnTo>
                      <a:pt x="23" y="24"/>
                    </a:lnTo>
                    <a:lnTo>
                      <a:pt x="19" y="15"/>
                    </a:lnTo>
                    <a:lnTo>
                      <a:pt x="11" y="19"/>
                    </a:lnTo>
                    <a:lnTo>
                      <a:pt x="20" y="16"/>
                    </a:lnTo>
                    <a:lnTo>
                      <a:pt x="19" y="12"/>
                    </a:lnTo>
                    <a:lnTo>
                      <a:pt x="20" y="16"/>
                    </a:lnTo>
                    <a:lnTo>
                      <a:pt x="16" y="8"/>
                    </a:lnTo>
                    <a:lnTo>
                      <a:pt x="8" y="12"/>
                    </a:lnTo>
                    <a:lnTo>
                      <a:pt x="17" y="12"/>
                    </a:lnTo>
                    <a:lnTo>
                      <a:pt x="17" y="8"/>
                    </a:lnTo>
                    <a:lnTo>
                      <a:pt x="16" y="3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53" name="Freeform 3009"/>
              <p:cNvSpPr>
                <a:spLocks/>
              </p:cNvSpPr>
              <p:nvPr/>
            </p:nvSpPr>
            <p:spPr bwMode="auto">
              <a:xfrm>
                <a:off x="3926" y="3372"/>
                <a:ext cx="75" cy="230"/>
              </a:xfrm>
              <a:custGeom>
                <a:avLst/>
                <a:gdLst>
                  <a:gd name="T0" fmla="*/ 1 w 75"/>
                  <a:gd name="T1" fmla="*/ 15 h 230"/>
                  <a:gd name="T2" fmla="*/ 7 w 75"/>
                  <a:gd name="T3" fmla="*/ 25 h 230"/>
                  <a:gd name="T4" fmla="*/ 13 w 75"/>
                  <a:gd name="T5" fmla="*/ 24 h 230"/>
                  <a:gd name="T6" fmla="*/ 7 w 75"/>
                  <a:gd name="T7" fmla="*/ 31 h 230"/>
                  <a:gd name="T8" fmla="*/ 8 w 75"/>
                  <a:gd name="T9" fmla="*/ 41 h 230"/>
                  <a:gd name="T10" fmla="*/ 20 w 75"/>
                  <a:gd name="T11" fmla="*/ 48 h 230"/>
                  <a:gd name="T12" fmla="*/ 17 w 75"/>
                  <a:gd name="T13" fmla="*/ 61 h 230"/>
                  <a:gd name="T14" fmla="*/ 24 w 75"/>
                  <a:gd name="T15" fmla="*/ 61 h 230"/>
                  <a:gd name="T16" fmla="*/ 17 w 75"/>
                  <a:gd name="T17" fmla="*/ 66 h 230"/>
                  <a:gd name="T18" fmla="*/ 21 w 75"/>
                  <a:gd name="T19" fmla="*/ 76 h 230"/>
                  <a:gd name="T20" fmla="*/ 23 w 75"/>
                  <a:gd name="T21" fmla="*/ 88 h 230"/>
                  <a:gd name="T22" fmla="*/ 33 w 75"/>
                  <a:gd name="T23" fmla="*/ 92 h 230"/>
                  <a:gd name="T24" fmla="*/ 26 w 75"/>
                  <a:gd name="T25" fmla="*/ 96 h 230"/>
                  <a:gd name="T26" fmla="*/ 30 w 75"/>
                  <a:gd name="T27" fmla="*/ 109 h 230"/>
                  <a:gd name="T28" fmla="*/ 39 w 75"/>
                  <a:gd name="T29" fmla="*/ 112 h 230"/>
                  <a:gd name="T30" fmla="*/ 33 w 75"/>
                  <a:gd name="T31" fmla="*/ 119 h 230"/>
                  <a:gd name="T32" fmla="*/ 34 w 75"/>
                  <a:gd name="T33" fmla="*/ 135 h 230"/>
                  <a:gd name="T34" fmla="*/ 40 w 75"/>
                  <a:gd name="T35" fmla="*/ 146 h 230"/>
                  <a:gd name="T36" fmla="*/ 39 w 75"/>
                  <a:gd name="T37" fmla="*/ 144 h 230"/>
                  <a:gd name="T38" fmla="*/ 40 w 75"/>
                  <a:gd name="T39" fmla="*/ 153 h 230"/>
                  <a:gd name="T40" fmla="*/ 43 w 75"/>
                  <a:gd name="T41" fmla="*/ 162 h 230"/>
                  <a:gd name="T42" fmla="*/ 45 w 75"/>
                  <a:gd name="T43" fmla="*/ 173 h 230"/>
                  <a:gd name="T44" fmla="*/ 49 w 75"/>
                  <a:gd name="T45" fmla="*/ 185 h 230"/>
                  <a:gd name="T46" fmla="*/ 50 w 75"/>
                  <a:gd name="T47" fmla="*/ 192 h 230"/>
                  <a:gd name="T48" fmla="*/ 59 w 75"/>
                  <a:gd name="T49" fmla="*/ 195 h 230"/>
                  <a:gd name="T50" fmla="*/ 53 w 75"/>
                  <a:gd name="T51" fmla="*/ 204 h 230"/>
                  <a:gd name="T52" fmla="*/ 58 w 75"/>
                  <a:gd name="T53" fmla="*/ 215 h 230"/>
                  <a:gd name="T54" fmla="*/ 65 w 75"/>
                  <a:gd name="T55" fmla="*/ 218 h 230"/>
                  <a:gd name="T56" fmla="*/ 58 w 75"/>
                  <a:gd name="T57" fmla="*/ 226 h 230"/>
                  <a:gd name="T58" fmla="*/ 65 w 75"/>
                  <a:gd name="T59" fmla="*/ 223 h 230"/>
                  <a:gd name="T60" fmla="*/ 72 w 75"/>
                  <a:gd name="T61" fmla="*/ 215 h 230"/>
                  <a:gd name="T62" fmla="*/ 71 w 75"/>
                  <a:gd name="T63" fmla="*/ 202 h 230"/>
                  <a:gd name="T64" fmla="*/ 68 w 75"/>
                  <a:gd name="T65" fmla="*/ 192 h 230"/>
                  <a:gd name="T66" fmla="*/ 56 w 75"/>
                  <a:gd name="T67" fmla="*/ 185 h 230"/>
                  <a:gd name="T68" fmla="*/ 64 w 75"/>
                  <a:gd name="T69" fmla="*/ 181 h 230"/>
                  <a:gd name="T70" fmla="*/ 62 w 75"/>
                  <a:gd name="T71" fmla="*/ 166 h 230"/>
                  <a:gd name="T72" fmla="*/ 50 w 75"/>
                  <a:gd name="T73" fmla="*/ 159 h 230"/>
                  <a:gd name="T74" fmla="*/ 58 w 75"/>
                  <a:gd name="T75" fmla="*/ 153 h 230"/>
                  <a:gd name="T76" fmla="*/ 56 w 75"/>
                  <a:gd name="T77" fmla="*/ 141 h 230"/>
                  <a:gd name="T78" fmla="*/ 52 w 75"/>
                  <a:gd name="T79" fmla="*/ 134 h 230"/>
                  <a:gd name="T80" fmla="*/ 52 w 75"/>
                  <a:gd name="T81" fmla="*/ 133 h 230"/>
                  <a:gd name="T82" fmla="*/ 49 w 75"/>
                  <a:gd name="T83" fmla="*/ 115 h 230"/>
                  <a:gd name="T84" fmla="*/ 45 w 75"/>
                  <a:gd name="T85" fmla="*/ 105 h 230"/>
                  <a:gd name="T86" fmla="*/ 42 w 75"/>
                  <a:gd name="T87" fmla="*/ 95 h 230"/>
                  <a:gd name="T88" fmla="*/ 33 w 75"/>
                  <a:gd name="T89" fmla="*/ 93 h 230"/>
                  <a:gd name="T90" fmla="*/ 39 w 75"/>
                  <a:gd name="T91" fmla="*/ 82 h 230"/>
                  <a:gd name="T92" fmla="*/ 37 w 75"/>
                  <a:gd name="T93" fmla="*/ 80 h 230"/>
                  <a:gd name="T94" fmla="*/ 36 w 75"/>
                  <a:gd name="T95" fmla="*/ 67 h 230"/>
                  <a:gd name="T96" fmla="*/ 32 w 75"/>
                  <a:gd name="T97" fmla="*/ 58 h 230"/>
                  <a:gd name="T98" fmla="*/ 23 w 75"/>
                  <a:gd name="T99" fmla="*/ 58 h 230"/>
                  <a:gd name="T100" fmla="*/ 30 w 75"/>
                  <a:gd name="T101" fmla="*/ 51 h 230"/>
                  <a:gd name="T102" fmla="*/ 29 w 75"/>
                  <a:gd name="T103" fmla="*/ 45 h 230"/>
                  <a:gd name="T104" fmla="*/ 16 w 75"/>
                  <a:gd name="T105" fmla="*/ 32 h 230"/>
                  <a:gd name="T106" fmla="*/ 21 w 75"/>
                  <a:gd name="T107" fmla="*/ 25 h 230"/>
                  <a:gd name="T108" fmla="*/ 20 w 75"/>
                  <a:gd name="T109" fmla="*/ 15 h 230"/>
                  <a:gd name="T110" fmla="*/ 16 w 75"/>
                  <a:gd name="T111" fmla="*/ 8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5" h="230">
                    <a:moveTo>
                      <a:pt x="11" y="0"/>
                    </a:moveTo>
                    <a:lnTo>
                      <a:pt x="1" y="13"/>
                    </a:lnTo>
                    <a:lnTo>
                      <a:pt x="2" y="15"/>
                    </a:lnTo>
                    <a:lnTo>
                      <a:pt x="7" y="8"/>
                    </a:lnTo>
                    <a:lnTo>
                      <a:pt x="0" y="10"/>
                    </a:lnTo>
                    <a:lnTo>
                      <a:pt x="1" y="15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0" y="15"/>
                    </a:lnTo>
                    <a:lnTo>
                      <a:pt x="1" y="15"/>
                    </a:lnTo>
                    <a:lnTo>
                      <a:pt x="1" y="19"/>
                    </a:lnTo>
                    <a:lnTo>
                      <a:pt x="7" y="25"/>
                    </a:lnTo>
                    <a:lnTo>
                      <a:pt x="11" y="18"/>
                    </a:lnTo>
                    <a:lnTo>
                      <a:pt x="2" y="18"/>
                    </a:lnTo>
                    <a:lnTo>
                      <a:pt x="2" y="21"/>
                    </a:lnTo>
                    <a:lnTo>
                      <a:pt x="5" y="25"/>
                    </a:lnTo>
                    <a:lnTo>
                      <a:pt x="7" y="28"/>
                    </a:lnTo>
                    <a:lnTo>
                      <a:pt x="13" y="24"/>
                    </a:lnTo>
                    <a:lnTo>
                      <a:pt x="4" y="24"/>
                    </a:lnTo>
                    <a:lnTo>
                      <a:pt x="4" y="25"/>
                    </a:lnTo>
                    <a:lnTo>
                      <a:pt x="7" y="29"/>
                    </a:lnTo>
                    <a:lnTo>
                      <a:pt x="10" y="35"/>
                    </a:lnTo>
                    <a:lnTo>
                      <a:pt x="16" y="31"/>
                    </a:lnTo>
                    <a:lnTo>
                      <a:pt x="7" y="31"/>
                    </a:lnTo>
                    <a:lnTo>
                      <a:pt x="7" y="34"/>
                    </a:lnTo>
                    <a:lnTo>
                      <a:pt x="8" y="35"/>
                    </a:lnTo>
                    <a:lnTo>
                      <a:pt x="10" y="40"/>
                    </a:lnTo>
                    <a:lnTo>
                      <a:pt x="17" y="37"/>
                    </a:lnTo>
                    <a:lnTo>
                      <a:pt x="8" y="37"/>
                    </a:lnTo>
                    <a:lnTo>
                      <a:pt x="8" y="41"/>
                    </a:lnTo>
                    <a:lnTo>
                      <a:pt x="11" y="45"/>
                    </a:lnTo>
                    <a:lnTo>
                      <a:pt x="13" y="48"/>
                    </a:lnTo>
                    <a:lnTo>
                      <a:pt x="18" y="44"/>
                    </a:lnTo>
                    <a:lnTo>
                      <a:pt x="11" y="47"/>
                    </a:lnTo>
                    <a:lnTo>
                      <a:pt x="13" y="51"/>
                    </a:lnTo>
                    <a:lnTo>
                      <a:pt x="20" y="48"/>
                    </a:lnTo>
                    <a:lnTo>
                      <a:pt x="11" y="48"/>
                    </a:lnTo>
                    <a:lnTo>
                      <a:pt x="11" y="51"/>
                    </a:lnTo>
                    <a:lnTo>
                      <a:pt x="13" y="53"/>
                    </a:lnTo>
                    <a:lnTo>
                      <a:pt x="14" y="57"/>
                    </a:lnTo>
                    <a:lnTo>
                      <a:pt x="13" y="53"/>
                    </a:lnTo>
                    <a:lnTo>
                      <a:pt x="17" y="61"/>
                    </a:lnTo>
                    <a:lnTo>
                      <a:pt x="23" y="57"/>
                    </a:lnTo>
                    <a:lnTo>
                      <a:pt x="14" y="57"/>
                    </a:lnTo>
                    <a:lnTo>
                      <a:pt x="14" y="58"/>
                    </a:lnTo>
                    <a:lnTo>
                      <a:pt x="17" y="63"/>
                    </a:lnTo>
                    <a:lnTo>
                      <a:pt x="18" y="66"/>
                    </a:lnTo>
                    <a:lnTo>
                      <a:pt x="24" y="61"/>
                    </a:lnTo>
                    <a:lnTo>
                      <a:pt x="16" y="61"/>
                    </a:lnTo>
                    <a:lnTo>
                      <a:pt x="16" y="63"/>
                    </a:lnTo>
                    <a:lnTo>
                      <a:pt x="18" y="67"/>
                    </a:lnTo>
                    <a:lnTo>
                      <a:pt x="20" y="70"/>
                    </a:lnTo>
                    <a:lnTo>
                      <a:pt x="26" y="66"/>
                    </a:lnTo>
                    <a:lnTo>
                      <a:pt x="17" y="66"/>
                    </a:lnTo>
                    <a:lnTo>
                      <a:pt x="17" y="72"/>
                    </a:lnTo>
                    <a:lnTo>
                      <a:pt x="23" y="77"/>
                    </a:lnTo>
                    <a:lnTo>
                      <a:pt x="27" y="70"/>
                    </a:lnTo>
                    <a:lnTo>
                      <a:pt x="18" y="70"/>
                    </a:lnTo>
                    <a:lnTo>
                      <a:pt x="18" y="72"/>
                    </a:lnTo>
                    <a:lnTo>
                      <a:pt x="21" y="76"/>
                    </a:lnTo>
                    <a:lnTo>
                      <a:pt x="23" y="79"/>
                    </a:lnTo>
                    <a:lnTo>
                      <a:pt x="29" y="74"/>
                    </a:lnTo>
                    <a:lnTo>
                      <a:pt x="20" y="74"/>
                    </a:lnTo>
                    <a:lnTo>
                      <a:pt x="20" y="82"/>
                    </a:lnTo>
                    <a:lnTo>
                      <a:pt x="21" y="83"/>
                    </a:lnTo>
                    <a:lnTo>
                      <a:pt x="23" y="88"/>
                    </a:lnTo>
                    <a:lnTo>
                      <a:pt x="23" y="89"/>
                    </a:lnTo>
                    <a:lnTo>
                      <a:pt x="27" y="93"/>
                    </a:lnTo>
                    <a:lnTo>
                      <a:pt x="32" y="86"/>
                    </a:lnTo>
                    <a:lnTo>
                      <a:pt x="24" y="89"/>
                    </a:lnTo>
                    <a:lnTo>
                      <a:pt x="26" y="95"/>
                    </a:lnTo>
                    <a:lnTo>
                      <a:pt x="33" y="92"/>
                    </a:lnTo>
                    <a:lnTo>
                      <a:pt x="24" y="92"/>
                    </a:lnTo>
                    <a:lnTo>
                      <a:pt x="24" y="93"/>
                    </a:lnTo>
                    <a:lnTo>
                      <a:pt x="27" y="98"/>
                    </a:lnTo>
                    <a:lnTo>
                      <a:pt x="29" y="101"/>
                    </a:lnTo>
                    <a:lnTo>
                      <a:pt x="34" y="96"/>
                    </a:lnTo>
                    <a:lnTo>
                      <a:pt x="26" y="96"/>
                    </a:lnTo>
                    <a:lnTo>
                      <a:pt x="26" y="99"/>
                    </a:lnTo>
                    <a:lnTo>
                      <a:pt x="29" y="104"/>
                    </a:lnTo>
                    <a:lnTo>
                      <a:pt x="30" y="106"/>
                    </a:lnTo>
                    <a:lnTo>
                      <a:pt x="36" y="102"/>
                    </a:lnTo>
                    <a:lnTo>
                      <a:pt x="29" y="105"/>
                    </a:lnTo>
                    <a:lnTo>
                      <a:pt x="30" y="109"/>
                    </a:lnTo>
                    <a:lnTo>
                      <a:pt x="37" y="106"/>
                    </a:lnTo>
                    <a:lnTo>
                      <a:pt x="29" y="106"/>
                    </a:lnTo>
                    <a:lnTo>
                      <a:pt x="29" y="109"/>
                    </a:lnTo>
                    <a:lnTo>
                      <a:pt x="32" y="114"/>
                    </a:lnTo>
                    <a:lnTo>
                      <a:pt x="33" y="117"/>
                    </a:lnTo>
                    <a:lnTo>
                      <a:pt x="39" y="112"/>
                    </a:lnTo>
                    <a:lnTo>
                      <a:pt x="30" y="112"/>
                    </a:lnTo>
                    <a:lnTo>
                      <a:pt x="30" y="114"/>
                    </a:lnTo>
                    <a:lnTo>
                      <a:pt x="33" y="118"/>
                    </a:lnTo>
                    <a:lnTo>
                      <a:pt x="36" y="124"/>
                    </a:lnTo>
                    <a:lnTo>
                      <a:pt x="42" y="119"/>
                    </a:lnTo>
                    <a:lnTo>
                      <a:pt x="33" y="119"/>
                    </a:lnTo>
                    <a:lnTo>
                      <a:pt x="33" y="128"/>
                    </a:lnTo>
                    <a:lnTo>
                      <a:pt x="34" y="130"/>
                    </a:lnTo>
                    <a:lnTo>
                      <a:pt x="36" y="134"/>
                    </a:lnTo>
                    <a:lnTo>
                      <a:pt x="43" y="131"/>
                    </a:lnTo>
                    <a:lnTo>
                      <a:pt x="34" y="131"/>
                    </a:lnTo>
                    <a:lnTo>
                      <a:pt x="34" y="135"/>
                    </a:lnTo>
                    <a:lnTo>
                      <a:pt x="40" y="141"/>
                    </a:lnTo>
                    <a:lnTo>
                      <a:pt x="45" y="134"/>
                    </a:lnTo>
                    <a:lnTo>
                      <a:pt x="36" y="134"/>
                    </a:lnTo>
                    <a:lnTo>
                      <a:pt x="36" y="138"/>
                    </a:lnTo>
                    <a:lnTo>
                      <a:pt x="39" y="143"/>
                    </a:lnTo>
                    <a:lnTo>
                      <a:pt x="40" y="146"/>
                    </a:lnTo>
                    <a:lnTo>
                      <a:pt x="46" y="141"/>
                    </a:lnTo>
                    <a:lnTo>
                      <a:pt x="37" y="141"/>
                    </a:lnTo>
                    <a:lnTo>
                      <a:pt x="37" y="146"/>
                    </a:lnTo>
                    <a:lnTo>
                      <a:pt x="43" y="151"/>
                    </a:lnTo>
                    <a:lnTo>
                      <a:pt x="48" y="144"/>
                    </a:lnTo>
                    <a:lnTo>
                      <a:pt x="39" y="144"/>
                    </a:lnTo>
                    <a:lnTo>
                      <a:pt x="39" y="149"/>
                    </a:lnTo>
                    <a:lnTo>
                      <a:pt x="42" y="153"/>
                    </a:lnTo>
                    <a:lnTo>
                      <a:pt x="43" y="156"/>
                    </a:lnTo>
                    <a:lnTo>
                      <a:pt x="49" y="151"/>
                    </a:lnTo>
                    <a:lnTo>
                      <a:pt x="40" y="151"/>
                    </a:lnTo>
                    <a:lnTo>
                      <a:pt x="40" y="153"/>
                    </a:lnTo>
                    <a:lnTo>
                      <a:pt x="43" y="157"/>
                    </a:lnTo>
                    <a:lnTo>
                      <a:pt x="45" y="160"/>
                    </a:lnTo>
                    <a:lnTo>
                      <a:pt x="50" y="156"/>
                    </a:lnTo>
                    <a:lnTo>
                      <a:pt x="42" y="156"/>
                    </a:lnTo>
                    <a:lnTo>
                      <a:pt x="42" y="160"/>
                    </a:lnTo>
                    <a:lnTo>
                      <a:pt x="43" y="162"/>
                    </a:lnTo>
                    <a:lnTo>
                      <a:pt x="45" y="166"/>
                    </a:lnTo>
                    <a:lnTo>
                      <a:pt x="43" y="162"/>
                    </a:lnTo>
                    <a:lnTo>
                      <a:pt x="48" y="170"/>
                    </a:lnTo>
                    <a:lnTo>
                      <a:pt x="53" y="166"/>
                    </a:lnTo>
                    <a:lnTo>
                      <a:pt x="45" y="166"/>
                    </a:lnTo>
                    <a:lnTo>
                      <a:pt x="45" y="173"/>
                    </a:lnTo>
                    <a:lnTo>
                      <a:pt x="48" y="178"/>
                    </a:lnTo>
                    <a:lnTo>
                      <a:pt x="49" y="181"/>
                    </a:lnTo>
                    <a:lnTo>
                      <a:pt x="55" y="176"/>
                    </a:lnTo>
                    <a:lnTo>
                      <a:pt x="46" y="176"/>
                    </a:lnTo>
                    <a:lnTo>
                      <a:pt x="46" y="181"/>
                    </a:lnTo>
                    <a:lnTo>
                      <a:pt x="49" y="185"/>
                    </a:lnTo>
                    <a:lnTo>
                      <a:pt x="50" y="188"/>
                    </a:lnTo>
                    <a:lnTo>
                      <a:pt x="56" y="183"/>
                    </a:lnTo>
                    <a:lnTo>
                      <a:pt x="48" y="183"/>
                    </a:lnTo>
                    <a:lnTo>
                      <a:pt x="48" y="186"/>
                    </a:lnTo>
                    <a:lnTo>
                      <a:pt x="49" y="188"/>
                    </a:lnTo>
                    <a:lnTo>
                      <a:pt x="50" y="192"/>
                    </a:lnTo>
                    <a:lnTo>
                      <a:pt x="58" y="189"/>
                    </a:lnTo>
                    <a:lnTo>
                      <a:pt x="49" y="189"/>
                    </a:lnTo>
                    <a:lnTo>
                      <a:pt x="49" y="192"/>
                    </a:lnTo>
                    <a:lnTo>
                      <a:pt x="50" y="194"/>
                    </a:lnTo>
                    <a:lnTo>
                      <a:pt x="52" y="198"/>
                    </a:lnTo>
                    <a:lnTo>
                      <a:pt x="59" y="195"/>
                    </a:lnTo>
                    <a:lnTo>
                      <a:pt x="50" y="195"/>
                    </a:lnTo>
                    <a:lnTo>
                      <a:pt x="50" y="198"/>
                    </a:lnTo>
                    <a:lnTo>
                      <a:pt x="53" y="202"/>
                    </a:lnTo>
                    <a:lnTo>
                      <a:pt x="55" y="205"/>
                    </a:lnTo>
                    <a:lnTo>
                      <a:pt x="61" y="201"/>
                    </a:lnTo>
                    <a:lnTo>
                      <a:pt x="53" y="204"/>
                    </a:lnTo>
                    <a:lnTo>
                      <a:pt x="55" y="208"/>
                    </a:lnTo>
                    <a:lnTo>
                      <a:pt x="62" y="205"/>
                    </a:lnTo>
                    <a:lnTo>
                      <a:pt x="53" y="205"/>
                    </a:lnTo>
                    <a:lnTo>
                      <a:pt x="53" y="208"/>
                    </a:lnTo>
                    <a:lnTo>
                      <a:pt x="56" y="213"/>
                    </a:lnTo>
                    <a:lnTo>
                      <a:pt x="58" y="215"/>
                    </a:lnTo>
                    <a:lnTo>
                      <a:pt x="64" y="211"/>
                    </a:lnTo>
                    <a:lnTo>
                      <a:pt x="55" y="211"/>
                    </a:lnTo>
                    <a:lnTo>
                      <a:pt x="55" y="215"/>
                    </a:lnTo>
                    <a:lnTo>
                      <a:pt x="58" y="220"/>
                    </a:lnTo>
                    <a:lnTo>
                      <a:pt x="59" y="223"/>
                    </a:lnTo>
                    <a:lnTo>
                      <a:pt x="65" y="218"/>
                    </a:lnTo>
                    <a:lnTo>
                      <a:pt x="56" y="218"/>
                    </a:lnTo>
                    <a:lnTo>
                      <a:pt x="56" y="223"/>
                    </a:lnTo>
                    <a:lnTo>
                      <a:pt x="59" y="227"/>
                    </a:lnTo>
                    <a:lnTo>
                      <a:pt x="61" y="230"/>
                    </a:lnTo>
                    <a:lnTo>
                      <a:pt x="66" y="226"/>
                    </a:lnTo>
                    <a:lnTo>
                      <a:pt x="58" y="226"/>
                    </a:lnTo>
                    <a:lnTo>
                      <a:pt x="58" y="230"/>
                    </a:lnTo>
                    <a:lnTo>
                      <a:pt x="75" y="230"/>
                    </a:lnTo>
                    <a:lnTo>
                      <a:pt x="75" y="226"/>
                    </a:lnTo>
                    <a:lnTo>
                      <a:pt x="74" y="221"/>
                    </a:lnTo>
                    <a:lnTo>
                      <a:pt x="72" y="218"/>
                    </a:lnTo>
                    <a:lnTo>
                      <a:pt x="65" y="223"/>
                    </a:lnTo>
                    <a:lnTo>
                      <a:pt x="74" y="223"/>
                    </a:lnTo>
                    <a:lnTo>
                      <a:pt x="74" y="218"/>
                    </a:lnTo>
                    <a:lnTo>
                      <a:pt x="72" y="214"/>
                    </a:lnTo>
                    <a:lnTo>
                      <a:pt x="71" y="211"/>
                    </a:lnTo>
                    <a:lnTo>
                      <a:pt x="64" y="215"/>
                    </a:lnTo>
                    <a:lnTo>
                      <a:pt x="72" y="215"/>
                    </a:lnTo>
                    <a:lnTo>
                      <a:pt x="72" y="211"/>
                    </a:lnTo>
                    <a:lnTo>
                      <a:pt x="71" y="207"/>
                    </a:lnTo>
                    <a:lnTo>
                      <a:pt x="69" y="204"/>
                    </a:lnTo>
                    <a:lnTo>
                      <a:pt x="62" y="208"/>
                    </a:lnTo>
                    <a:lnTo>
                      <a:pt x="71" y="208"/>
                    </a:lnTo>
                    <a:lnTo>
                      <a:pt x="71" y="202"/>
                    </a:lnTo>
                    <a:lnTo>
                      <a:pt x="69" y="198"/>
                    </a:lnTo>
                    <a:lnTo>
                      <a:pt x="71" y="202"/>
                    </a:lnTo>
                    <a:lnTo>
                      <a:pt x="66" y="194"/>
                    </a:lnTo>
                    <a:lnTo>
                      <a:pt x="59" y="198"/>
                    </a:lnTo>
                    <a:lnTo>
                      <a:pt x="68" y="198"/>
                    </a:lnTo>
                    <a:lnTo>
                      <a:pt x="68" y="192"/>
                    </a:lnTo>
                    <a:lnTo>
                      <a:pt x="66" y="188"/>
                    </a:lnTo>
                    <a:lnTo>
                      <a:pt x="58" y="191"/>
                    </a:lnTo>
                    <a:lnTo>
                      <a:pt x="66" y="191"/>
                    </a:lnTo>
                    <a:lnTo>
                      <a:pt x="66" y="186"/>
                    </a:lnTo>
                    <a:lnTo>
                      <a:pt x="65" y="182"/>
                    </a:lnTo>
                    <a:lnTo>
                      <a:pt x="56" y="185"/>
                    </a:lnTo>
                    <a:lnTo>
                      <a:pt x="65" y="185"/>
                    </a:lnTo>
                    <a:lnTo>
                      <a:pt x="65" y="183"/>
                    </a:lnTo>
                    <a:lnTo>
                      <a:pt x="64" y="179"/>
                    </a:lnTo>
                    <a:lnTo>
                      <a:pt x="62" y="176"/>
                    </a:lnTo>
                    <a:lnTo>
                      <a:pt x="55" y="181"/>
                    </a:lnTo>
                    <a:lnTo>
                      <a:pt x="64" y="181"/>
                    </a:lnTo>
                    <a:lnTo>
                      <a:pt x="64" y="176"/>
                    </a:lnTo>
                    <a:lnTo>
                      <a:pt x="62" y="172"/>
                    </a:lnTo>
                    <a:lnTo>
                      <a:pt x="61" y="169"/>
                    </a:lnTo>
                    <a:lnTo>
                      <a:pt x="53" y="173"/>
                    </a:lnTo>
                    <a:lnTo>
                      <a:pt x="62" y="173"/>
                    </a:lnTo>
                    <a:lnTo>
                      <a:pt x="62" y="166"/>
                    </a:lnTo>
                    <a:lnTo>
                      <a:pt x="61" y="162"/>
                    </a:lnTo>
                    <a:lnTo>
                      <a:pt x="59" y="159"/>
                    </a:lnTo>
                    <a:lnTo>
                      <a:pt x="52" y="163"/>
                    </a:lnTo>
                    <a:lnTo>
                      <a:pt x="61" y="160"/>
                    </a:lnTo>
                    <a:lnTo>
                      <a:pt x="59" y="156"/>
                    </a:lnTo>
                    <a:lnTo>
                      <a:pt x="50" y="159"/>
                    </a:lnTo>
                    <a:lnTo>
                      <a:pt x="59" y="159"/>
                    </a:lnTo>
                    <a:lnTo>
                      <a:pt x="59" y="156"/>
                    </a:lnTo>
                    <a:lnTo>
                      <a:pt x="58" y="151"/>
                    </a:lnTo>
                    <a:lnTo>
                      <a:pt x="56" y="149"/>
                    </a:lnTo>
                    <a:lnTo>
                      <a:pt x="49" y="153"/>
                    </a:lnTo>
                    <a:lnTo>
                      <a:pt x="58" y="153"/>
                    </a:lnTo>
                    <a:lnTo>
                      <a:pt x="58" y="151"/>
                    </a:lnTo>
                    <a:lnTo>
                      <a:pt x="56" y="147"/>
                    </a:lnTo>
                    <a:lnTo>
                      <a:pt x="55" y="144"/>
                    </a:lnTo>
                    <a:lnTo>
                      <a:pt x="48" y="149"/>
                    </a:lnTo>
                    <a:lnTo>
                      <a:pt x="56" y="149"/>
                    </a:lnTo>
                    <a:lnTo>
                      <a:pt x="56" y="141"/>
                    </a:lnTo>
                    <a:lnTo>
                      <a:pt x="52" y="137"/>
                    </a:lnTo>
                    <a:lnTo>
                      <a:pt x="46" y="143"/>
                    </a:lnTo>
                    <a:lnTo>
                      <a:pt x="55" y="143"/>
                    </a:lnTo>
                    <a:lnTo>
                      <a:pt x="55" y="141"/>
                    </a:lnTo>
                    <a:lnTo>
                      <a:pt x="53" y="137"/>
                    </a:lnTo>
                    <a:lnTo>
                      <a:pt x="52" y="134"/>
                    </a:lnTo>
                    <a:lnTo>
                      <a:pt x="45" y="138"/>
                    </a:lnTo>
                    <a:lnTo>
                      <a:pt x="53" y="138"/>
                    </a:lnTo>
                    <a:lnTo>
                      <a:pt x="53" y="131"/>
                    </a:lnTo>
                    <a:lnTo>
                      <a:pt x="49" y="127"/>
                    </a:lnTo>
                    <a:lnTo>
                      <a:pt x="43" y="133"/>
                    </a:lnTo>
                    <a:lnTo>
                      <a:pt x="52" y="133"/>
                    </a:lnTo>
                    <a:lnTo>
                      <a:pt x="52" y="128"/>
                    </a:lnTo>
                    <a:lnTo>
                      <a:pt x="50" y="124"/>
                    </a:lnTo>
                    <a:lnTo>
                      <a:pt x="42" y="127"/>
                    </a:lnTo>
                    <a:lnTo>
                      <a:pt x="50" y="127"/>
                    </a:lnTo>
                    <a:lnTo>
                      <a:pt x="50" y="119"/>
                    </a:lnTo>
                    <a:lnTo>
                      <a:pt x="49" y="115"/>
                    </a:lnTo>
                    <a:lnTo>
                      <a:pt x="46" y="109"/>
                    </a:lnTo>
                    <a:lnTo>
                      <a:pt x="39" y="114"/>
                    </a:lnTo>
                    <a:lnTo>
                      <a:pt x="48" y="114"/>
                    </a:lnTo>
                    <a:lnTo>
                      <a:pt x="48" y="112"/>
                    </a:lnTo>
                    <a:lnTo>
                      <a:pt x="46" y="108"/>
                    </a:lnTo>
                    <a:lnTo>
                      <a:pt x="45" y="105"/>
                    </a:lnTo>
                    <a:lnTo>
                      <a:pt x="37" y="109"/>
                    </a:lnTo>
                    <a:lnTo>
                      <a:pt x="46" y="109"/>
                    </a:lnTo>
                    <a:lnTo>
                      <a:pt x="46" y="104"/>
                    </a:lnTo>
                    <a:lnTo>
                      <a:pt x="45" y="99"/>
                    </a:lnTo>
                    <a:lnTo>
                      <a:pt x="46" y="104"/>
                    </a:lnTo>
                    <a:lnTo>
                      <a:pt x="42" y="95"/>
                    </a:lnTo>
                    <a:lnTo>
                      <a:pt x="34" y="99"/>
                    </a:lnTo>
                    <a:lnTo>
                      <a:pt x="43" y="99"/>
                    </a:lnTo>
                    <a:lnTo>
                      <a:pt x="43" y="96"/>
                    </a:lnTo>
                    <a:lnTo>
                      <a:pt x="42" y="92"/>
                    </a:lnTo>
                    <a:lnTo>
                      <a:pt x="40" y="89"/>
                    </a:lnTo>
                    <a:lnTo>
                      <a:pt x="33" y="93"/>
                    </a:lnTo>
                    <a:lnTo>
                      <a:pt x="42" y="93"/>
                    </a:lnTo>
                    <a:lnTo>
                      <a:pt x="42" y="92"/>
                    </a:lnTo>
                    <a:lnTo>
                      <a:pt x="42" y="93"/>
                    </a:lnTo>
                    <a:lnTo>
                      <a:pt x="42" y="90"/>
                    </a:lnTo>
                    <a:lnTo>
                      <a:pt x="40" y="85"/>
                    </a:lnTo>
                    <a:lnTo>
                      <a:pt x="39" y="82"/>
                    </a:lnTo>
                    <a:lnTo>
                      <a:pt x="36" y="79"/>
                    </a:lnTo>
                    <a:lnTo>
                      <a:pt x="30" y="85"/>
                    </a:lnTo>
                    <a:lnTo>
                      <a:pt x="39" y="82"/>
                    </a:lnTo>
                    <a:lnTo>
                      <a:pt x="37" y="77"/>
                    </a:lnTo>
                    <a:lnTo>
                      <a:pt x="29" y="80"/>
                    </a:lnTo>
                    <a:lnTo>
                      <a:pt x="37" y="80"/>
                    </a:lnTo>
                    <a:lnTo>
                      <a:pt x="37" y="74"/>
                    </a:lnTo>
                    <a:lnTo>
                      <a:pt x="36" y="70"/>
                    </a:lnTo>
                    <a:lnTo>
                      <a:pt x="34" y="67"/>
                    </a:lnTo>
                    <a:lnTo>
                      <a:pt x="27" y="72"/>
                    </a:lnTo>
                    <a:lnTo>
                      <a:pt x="36" y="72"/>
                    </a:lnTo>
                    <a:lnTo>
                      <a:pt x="36" y="67"/>
                    </a:lnTo>
                    <a:lnTo>
                      <a:pt x="32" y="63"/>
                    </a:lnTo>
                    <a:lnTo>
                      <a:pt x="26" y="69"/>
                    </a:lnTo>
                    <a:lnTo>
                      <a:pt x="34" y="69"/>
                    </a:lnTo>
                    <a:lnTo>
                      <a:pt x="34" y="66"/>
                    </a:lnTo>
                    <a:lnTo>
                      <a:pt x="33" y="61"/>
                    </a:lnTo>
                    <a:lnTo>
                      <a:pt x="32" y="58"/>
                    </a:lnTo>
                    <a:lnTo>
                      <a:pt x="24" y="63"/>
                    </a:lnTo>
                    <a:lnTo>
                      <a:pt x="33" y="63"/>
                    </a:lnTo>
                    <a:lnTo>
                      <a:pt x="33" y="61"/>
                    </a:lnTo>
                    <a:lnTo>
                      <a:pt x="32" y="57"/>
                    </a:lnTo>
                    <a:lnTo>
                      <a:pt x="30" y="54"/>
                    </a:lnTo>
                    <a:lnTo>
                      <a:pt x="23" y="58"/>
                    </a:lnTo>
                    <a:lnTo>
                      <a:pt x="32" y="58"/>
                    </a:lnTo>
                    <a:lnTo>
                      <a:pt x="32" y="57"/>
                    </a:lnTo>
                    <a:lnTo>
                      <a:pt x="30" y="53"/>
                    </a:lnTo>
                    <a:lnTo>
                      <a:pt x="29" y="50"/>
                    </a:lnTo>
                    <a:lnTo>
                      <a:pt x="21" y="54"/>
                    </a:lnTo>
                    <a:lnTo>
                      <a:pt x="30" y="51"/>
                    </a:lnTo>
                    <a:lnTo>
                      <a:pt x="29" y="47"/>
                    </a:lnTo>
                    <a:lnTo>
                      <a:pt x="20" y="50"/>
                    </a:lnTo>
                    <a:lnTo>
                      <a:pt x="29" y="50"/>
                    </a:lnTo>
                    <a:lnTo>
                      <a:pt x="29" y="45"/>
                    </a:lnTo>
                    <a:lnTo>
                      <a:pt x="27" y="41"/>
                    </a:lnTo>
                    <a:lnTo>
                      <a:pt x="29" y="45"/>
                    </a:lnTo>
                    <a:lnTo>
                      <a:pt x="24" y="37"/>
                    </a:lnTo>
                    <a:lnTo>
                      <a:pt x="17" y="41"/>
                    </a:lnTo>
                    <a:lnTo>
                      <a:pt x="26" y="41"/>
                    </a:lnTo>
                    <a:lnTo>
                      <a:pt x="26" y="34"/>
                    </a:lnTo>
                    <a:lnTo>
                      <a:pt x="24" y="29"/>
                    </a:lnTo>
                    <a:lnTo>
                      <a:pt x="16" y="32"/>
                    </a:lnTo>
                    <a:lnTo>
                      <a:pt x="24" y="32"/>
                    </a:lnTo>
                    <a:lnTo>
                      <a:pt x="24" y="31"/>
                    </a:lnTo>
                    <a:lnTo>
                      <a:pt x="23" y="26"/>
                    </a:lnTo>
                    <a:lnTo>
                      <a:pt x="20" y="21"/>
                    </a:lnTo>
                    <a:lnTo>
                      <a:pt x="13" y="25"/>
                    </a:lnTo>
                    <a:lnTo>
                      <a:pt x="21" y="25"/>
                    </a:lnTo>
                    <a:lnTo>
                      <a:pt x="21" y="24"/>
                    </a:lnTo>
                    <a:lnTo>
                      <a:pt x="20" y="19"/>
                    </a:lnTo>
                    <a:lnTo>
                      <a:pt x="18" y="16"/>
                    </a:lnTo>
                    <a:lnTo>
                      <a:pt x="11" y="21"/>
                    </a:lnTo>
                    <a:lnTo>
                      <a:pt x="20" y="21"/>
                    </a:lnTo>
                    <a:lnTo>
                      <a:pt x="20" y="15"/>
                    </a:lnTo>
                    <a:lnTo>
                      <a:pt x="16" y="10"/>
                    </a:lnTo>
                    <a:lnTo>
                      <a:pt x="10" y="16"/>
                    </a:lnTo>
                    <a:lnTo>
                      <a:pt x="18" y="16"/>
                    </a:lnTo>
                    <a:lnTo>
                      <a:pt x="18" y="15"/>
                    </a:lnTo>
                    <a:lnTo>
                      <a:pt x="17" y="10"/>
                    </a:lnTo>
                    <a:lnTo>
                      <a:pt x="16" y="8"/>
                    </a:lnTo>
                    <a:lnTo>
                      <a:pt x="8" y="12"/>
                    </a:lnTo>
                    <a:lnTo>
                      <a:pt x="17" y="9"/>
                    </a:lnTo>
                    <a:lnTo>
                      <a:pt x="16" y="5"/>
                    </a:lnTo>
                    <a:lnTo>
                      <a:pt x="13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54" name="Freeform 3010"/>
              <p:cNvSpPr>
                <a:spLocks/>
              </p:cNvSpPr>
              <p:nvPr/>
            </p:nvSpPr>
            <p:spPr bwMode="auto">
              <a:xfrm>
                <a:off x="3985" y="3419"/>
                <a:ext cx="53" cy="211"/>
              </a:xfrm>
              <a:custGeom>
                <a:avLst/>
                <a:gdLst>
                  <a:gd name="T0" fmla="*/ 9 w 53"/>
                  <a:gd name="T1" fmla="*/ 186 h 211"/>
                  <a:gd name="T2" fmla="*/ 3 w 53"/>
                  <a:gd name="T3" fmla="*/ 196 h 211"/>
                  <a:gd name="T4" fmla="*/ 5 w 53"/>
                  <a:gd name="T5" fmla="*/ 200 h 211"/>
                  <a:gd name="T6" fmla="*/ 3 w 53"/>
                  <a:gd name="T7" fmla="*/ 202 h 211"/>
                  <a:gd name="T8" fmla="*/ 22 w 53"/>
                  <a:gd name="T9" fmla="*/ 209 h 211"/>
                  <a:gd name="T10" fmla="*/ 10 w 53"/>
                  <a:gd name="T11" fmla="*/ 29 h 211"/>
                  <a:gd name="T12" fmla="*/ 12 w 53"/>
                  <a:gd name="T13" fmla="*/ 33 h 211"/>
                  <a:gd name="T14" fmla="*/ 18 w 53"/>
                  <a:gd name="T15" fmla="*/ 38 h 211"/>
                  <a:gd name="T16" fmla="*/ 15 w 53"/>
                  <a:gd name="T17" fmla="*/ 43 h 211"/>
                  <a:gd name="T18" fmla="*/ 12 w 53"/>
                  <a:gd name="T19" fmla="*/ 42 h 211"/>
                  <a:gd name="T20" fmla="*/ 22 w 53"/>
                  <a:gd name="T21" fmla="*/ 43 h 211"/>
                  <a:gd name="T22" fmla="*/ 23 w 53"/>
                  <a:gd name="T23" fmla="*/ 49 h 211"/>
                  <a:gd name="T24" fmla="*/ 25 w 53"/>
                  <a:gd name="T25" fmla="*/ 54 h 211"/>
                  <a:gd name="T26" fmla="*/ 26 w 53"/>
                  <a:gd name="T27" fmla="*/ 58 h 211"/>
                  <a:gd name="T28" fmla="*/ 28 w 53"/>
                  <a:gd name="T29" fmla="*/ 62 h 211"/>
                  <a:gd name="T30" fmla="*/ 29 w 53"/>
                  <a:gd name="T31" fmla="*/ 67 h 211"/>
                  <a:gd name="T32" fmla="*/ 31 w 53"/>
                  <a:gd name="T33" fmla="*/ 71 h 211"/>
                  <a:gd name="T34" fmla="*/ 32 w 53"/>
                  <a:gd name="T35" fmla="*/ 78 h 211"/>
                  <a:gd name="T36" fmla="*/ 28 w 53"/>
                  <a:gd name="T37" fmla="*/ 87 h 211"/>
                  <a:gd name="T38" fmla="*/ 31 w 53"/>
                  <a:gd name="T39" fmla="*/ 96 h 211"/>
                  <a:gd name="T40" fmla="*/ 37 w 53"/>
                  <a:gd name="T41" fmla="*/ 100 h 211"/>
                  <a:gd name="T42" fmla="*/ 34 w 53"/>
                  <a:gd name="T43" fmla="*/ 104 h 211"/>
                  <a:gd name="T44" fmla="*/ 35 w 53"/>
                  <a:gd name="T45" fmla="*/ 110 h 211"/>
                  <a:gd name="T46" fmla="*/ 37 w 53"/>
                  <a:gd name="T47" fmla="*/ 115 h 211"/>
                  <a:gd name="T48" fmla="*/ 42 w 53"/>
                  <a:gd name="T49" fmla="*/ 120 h 211"/>
                  <a:gd name="T50" fmla="*/ 44 w 53"/>
                  <a:gd name="T51" fmla="*/ 128 h 211"/>
                  <a:gd name="T52" fmla="*/ 53 w 53"/>
                  <a:gd name="T53" fmla="*/ 123 h 211"/>
                  <a:gd name="T54" fmla="*/ 51 w 53"/>
                  <a:gd name="T55" fmla="*/ 119 h 211"/>
                  <a:gd name="T56" fmla="*/ 50 w 53"/>
                  <a:gd name="T57" fmla="*/ 112 h 211"/>
                  <a:gd name="T58" fmla="*/ 48 w 53"/>
                  <a:gd name="T59" fmla="*/ 106 h 211"/>
                  <a:gd name="T60" fmla="*/ 47 w 53"/>
                  <a:gd name="T61" fmla="*/ 102 h 211"/>
                  <a:gd name="T62" fmla="*/ 45 w 53"/>
                  <a:gd name="T63" fmla="*/ 96 h 211"/>
                  <a:gd name="T64" fmla="*/ 44 w 53"/>
                  <a:gd name="T65" fmla="*/ 91 h 211"/>
                  <a:gd name="T66" fmla="*/ 42 w 53"/>
                  <a:gd name="T67" fmla="*/ 87 h 211"/>
                  <a:gd name="T68" fmla="*/ 32 w 53"/>
                  <a:gd name="T69" fmla="*/ 80 h 211"/>
                  <a:gd name="T70" fmla="*/ 31 w 53"/>
                  <a:gd name="T71" fmla="*/ 78 h 211"/>
                  <a:gd name="T72" fmla="*/ 29 w 53"/>
                  <a:gd name="T73" fmla="*/ 70 h 211"/>
                  <a:gd name="T74" fmla="*/ 28 w 53"/>
                  <a:gd name="T75" fmla="*/ 65 h 211"/>
                  <a:gd name="T76" fmla="*/ 26 w 53"/>
                  <a:gd name="T77" fmla="*/ 61 h 211"/>
                  <a:gd name="T78" fmla="*/ 25 w 53"/>
                  <a:gd name="T79" fmla="*/ 57 h 211"/>
                  <a:gd name="T80" fmla="*/ 23 w 53"/>
                  <a:gd name="T81" fmla="*/ 52 h 211"/>
                  <a:gd name="T82" fmla="*/ 22 w 53"/>
                  <a:gd name="T83" fmla="*/ 48 h 211"/>
                  <a:gd name="T84" fmla="*/ 21 w 53"/>
                  <a:gd name="T85" fmla="*/ 43 h 211"/>
                  <a:gd name="T86" fmla="*/ 28 w 53"/>
                  <a:gd name="T87" fmla="*/ 39 h 211"/>
                  <a:gd name="T88" fmla="*/ 26 w 53"/>
                  <a:gd name="T89" fmla="*/ 35 h 211"/>
                  <a:gd name="T90" fmla="*/ 25 w 53"/>
                  <a:gd name="T91" fmla="*/ 29 h 211"/>
                  <a:gd name="T92" fmla="*/ 23 w 53"/>
                  <a:gd name="T93" fmla="*/ 25 h 211"/>
                  <a:gd name="T94" fmla="*/ 13 w 53"/>
                  <a:gd name="T95" fmla="*/ 209 h 211"/>
                  <a:gd name="T96" fmla="*/ 21 w 53"/>
                  <a:gd name="T97" fmla="*/ 202 h 211"/>
                  <a:gd name="T98" fmla="*/ 10 w 53"/>
                  <a:gd name="T99" fmla="*/ 196 h 211"/>
                  <a:gd name="T100" fmla="*/ 9 w 53"/>
                  <a:gd name="T101" fmla="*/ 189 h 211"/>
                  <a:gd name="T102" fmla="*/ 15 w 53"/>
                  <a:gd name="T103" fmla="*/ 179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3" h="211">
                    <a:moveTo>
                      <a:pt x="15" y="179"/>
                    </a:moveTo>
                    <a:lnTo>
                      <a:pt x="2" y="187"/>
                    </a:lnTo>
                    <a:lnTo>
                      <a:pt x="3" y="190"/>
                    </a:lnTo>
                    <a:lnTo>
                      <a:pt x="9" y="186"/>
                    </a:lnTo>
                    <a:lnTo>
                      <a:pt x="0" y="186"/>
                    </a:lnTo>
                    <a:lnTo>
                      <a:pt x="0" y="190"/>
                    </a:lnTo>
                    <a:lnTo>
                      <a:pt x="2" y="192"/>
                    </a:lnTo>
                    <a:lnTo>
                      <a:pt x="3" y="196"/>
                    </a:lnTo>
                    <a:lnTo>
                      <a:pt x="10" y="193"/>
                    </a:lnTo>
                    <a:lnTo>
                      <a:pt x="2" y="193"/>
                    </a:lnTo>
                    <a:lnTo>
                      <a:pt x="2" y="196"/>
                    </a:lnTo>
                    <a:lnTo>
                      <a:pt x="5" y="200"/>
                    </a:lnTo>
                    <a:lnTo>
                      <a:pt x="6" y="203"/>
                    </a:lnTo>
                    <a:lnTo>
                      <a:pt x="12" y="199"/>
                    </a:lnTo>
                    <a:lnTo>
                      <a:pt x="3" y="199"/>
                    </a:lnTo>
                    <a:lnTo>
                      <a:pt x="3" y="202"/>
                    </a:lnTo>
                    <a:lnTo>
                      <a:pt x="3" y="200"/>
                    </a:lnTo>
                    <a:lnTo>
                      <a:pt x="5" y="203"/>
                    </a:lnTo>
                    <a:lnTo>
                      <a:pt x="6" y="211"/>
                    </a:lnTo>
                    <a:lnTo>
                      <a:pt x="22" y="209"/>
                    </a:lnTo>
                    <a:lnTo>
                      <a:pt x="22" y="20"/>
                    </a:lnTo>
                    <a:lnTo>
                      <a:pt x="13" y="20"/>
                    </a:lnTo>
                    <a:lnTo>
                      <a:pt x="9" y="27"/>
                    </a:lnTo>
                    <a:lnTo>
                      <a:pt x="10" y="29"/>
                    </a:lnTo>
                    <a:lnTo>
                      <a:pt x="15" y="22"/>
                    </a:lnTo>
                    <a:lnTo>
                      <a:pt x="6" y="22"/>
                    </a:lnTo>
                    <a:lnTo>
                      <a:pt x="6" y="27"/>
                    </a:lnTo>
                    <a:lnTo>
                      <a:pt x="12" y="33"/>
                    </a:lnTo>
                    <a:lnTo>
                      <a:pt x="16" y="26"/>
                    </a:lnTo>
                    <a:lnTo>
                      <a:pt x="7" y="26"/>
                    </a:lnTo>
                    <a:lnTo>
                      <a:pt x="7" y="38"/>
                    </a:lnTo>
                    <a:lnTo>
                      <a:pt x="18" y="38"/>
                    </a:lnTo>
                    <a:lnTo>
                      <a:pt x="18" y="29"/>
                    </a:lnTo>
                    <a:lnTo>
                      <a:pt x="9" y="29"/>
                    </a:lnTo>
                    <a:lnTo>
                      <a:pt x="9" y="38"/>
                    </a:lnTo>
                    <a:lnTo>
                      <a:pt x="15" y="43"/>
                    </a:lnTo>
                    <a:lnTo>
                      <a:pt x="19" y="36"/>
                    </a:lnTo>
                    <a:lnTo>
                      <a:pt x="10" y="36"/>
                    </a:lnTo>
                    <a:lnTo>
                      <a:pt x="10" y="41"/>
                    </a:lnTo>
                    <a:lnTo>
                      <a:pt x="12" y="42"/>
                    </a:lnTo>
                    <a:lnTo>
                      <a:pt x="13" y="46"/>
                    </a:lnTo>
                    <a:lnTo>
                      <a:pt x="15" y="52"/>
                    </a:lnTo>
                    <a:lnTo>
                      <a:pt x="22" y="52"/>
                    </a:lnTo>
                    <a:lnTo>
                      <a:pt x="22" y="43"/>
                    </a:lnTo>
                    <a:lnTo>
                      <a:pt x="13" y="43"/>
                    </a:lnTo>
                    <a:lnTo>
                      <a:pt x="13" y="51"/>
                    </a:lnTo>
                    <a:lnTo>
                      <a:pt x="19" y="57"/>
                    </a:lnTo>
                    <a:lnTo>
                      <a:pt x="23" y="49"/>
                    </a:lnTo>
                    <a:lnTo>
                      <a:pt x="15" y="49"/>
                    </a:lnTo>
                    <a:lnTo>
                      <a:pt x="15" y="55"/>
                    </a:lnTo>
                    <a:lnTo>
                      <a:pt x="21" y="61"/>
                    </a:lnTo>
                    <a:lnTo>
                      <a:pt x="25" y="54"/>
                    </a:lnTo>
                    <a:lnTo>
                      <a:pt x="16" y="54"/>
                    </a:lnTo>
                    <a:lnTo>
                      <a:pt x="16" y="59"/>
                    </a:lnTo>
                    <a:lnTo>
                      <a:pt x="22" y="65"/>
                    </a:lnTo>
                    <a:lnTo>
                      <a:pt x="26" y="58"/>
                    </a:lnTo>
                    <a:lnTo>
                      <a:pt x="18" y="58"/>
                    </a:lnTo>
                    <a:lnTo>
                      <a:pt x="18" y="64"/>
                    </a:lnTo>
                    <a:lnTo>
                      <a:pt x="23" y="70"/>
                    </a:lnTo>
                    <a:lnTo>
                      <a:pt x="28" y="62"/>
                    </a:lnTo>
                    <a:lnTo>
                      <a:pt x="19" y="62"/>
                    </a:lnTo>
                    <a:lnTo>
                      <a:pt x="19" y="68"/>
                    </a:lnTo>
                    <a:lnTo>
                      <a:pt x="25" y="74"/>
                    </a:lnTo>
                    <a:lnTo>
                      <a:pt x="29" y="67"/>
                    </a:lnTo>
                    <a:lnTo>
                      <a:pt x="21" y="67"/>
                    </a:lnTo>
                    <a:lnTo>
                      <a:pt x="21" y="72"/>
                    </a:lnTo>
                    <a:lnTo>
                      <a:pt x="26" y="78"/>
                    </a:lnTo>
                    <a:lnTo>
                      <a:pt x="31" y="71"/>
                    </a:lnTo>
                    <a:lnTo>
                      <a:pt x="22" y="71"/>
                    </a:lnTo>
                    <a:lnTo>
                      <a:pt x="22" y="87"/>
                    </a:lnTo>
                    <a:lnTo>
                      <a:pt x="32" y="87"/>
                    </a:lnTo>
                    <a:lnTo>
                      <a:pt x="32" y="78"/>
                    </a:lnTo>
                    <a:lnTo>
                      <a:pt x="23" y="78"/>
                    </a:lnTo>
                    <a:lnTo>
                      <a:pt x="23" y="80"/>
                    </a:lnTo>
                    <a:lnTo>
                      <a:pt x="26" y="84"/>
                    </a:lnTo>
                    <a:lnTo>
                      <a:pt x="28" y="87"/>
                    </a:lnTo>
                    <a:lnTo>
                      <a:pt x="34" y="83"/>
                    </a:lnTo>
                    <a:lnTo>
                      <a:pt x="25" y="83"/>
                    </a:lnTo>
                    <a:lnTo>
                      <a:pt x="25" y="90"/>
                    </a:lnTo>
                    <a:lnTo>
                      <a:pt x="31" y="96"/>
                    </a:lnTo>
                    <a:lnTo>
                      <a:pt x="35" y="88"/>
                    </a:lnTo>
                    <a:lnTo>
                      <a:pt x="26" y="88"/>
                    </a:lnTo>
                    <a:lnTo>
                      <a:pt x="26" y="100"/>
                    </a:lnTo>
                    <a:lnTo>
                      <a:pt x="37" y="100"/>
                    </a:lnTo>
                    <a:lnTo>
                      <a:pt x="37" y="91"/>
                    </a:lnTo>
                    <a:lnTo>
                      <a:pt x="28" y="91"/>
                    </a:lnTo>
                    <a:lnTo>
                      <a:pt x="28" y="99"/>
                    </a:lnTo>
                    <a:lnTo>
                      <a:pt x="34" y="104"/>
                    </a:lnTo>
                    <a:lnTo>
                      <a:pt x="38" y="97"/>
                    </a:lnTo>
                    <a:lnTo>
                      <a:pt x="29" y="97"/>
                    </a:lnTo>
                    <a:lnTo>
                      <a:pt x="29" y="104"/>
                    </a:lnTo>
                    <a:lnTo>
                      <a:pt x="35" y="110"/>
                    </a:lnTo>
                    <a:lnTo>
                      <a:pt x="39" y="103"/>
                    </a:lnTo>
                    <a:lnTo>
                      <a:pt x="31" y="103"/>
                    </a:lnTo>
                    <a:lnTo>
                      <a:pt x="31" y="109"/>
                    </a:lnTo>
                    <a:lnTo>
                      <a:pt x="37" y="115"/>
                    </a:lnTo>
                    <a:lnTo>
                      <a:pt x="41" y="107"/>
                    </a:lnTo>
                    <a:lnTo>
                      <a:pt x="32" y="107"/>
                    </a:lnTo>
                    <a:lnTo>
                      <a:pt x="32" y="120"/>
                    </a:lnTo>
                    <a:lnTo>
                      <a:pt x="42" y="120"/>
                    </a:lnTo>
                    <a:lnTo>
                      <a:pt x="42" y="112"/>
                    </a:lnTo>
                    <a:lnTo>
                      <a:pt x="34" y="112"/>
                    </a:lnTo>
                    <a:lnTo>
                      <a:pt x="34" y="128"/>
                    </a:lnTo>
                    <a:lnTo>
                      <a:pt x="44" y="128"/>
                    </a:lnTo>
                    <a:lnTo>
                      <a:pt x="44" y="119"/>
                    </a:lnTo>
                    <a:lnTo>
                      <a:pt x="35" y="119"/>
                    </a:lnTo>
                    <a:lnTo>
                      <a:pt x="35" y="123"/>
                    </a:lnTo>
                    <a:lnTo>
                      <a:pt x="53" y="123"/>
                    </a:lnTo>
                    <a:lnTo>
                      <a:pt x="53" y="110"/>
                    </a:lnTo>
                    <a:lnTo>
                      <a:pt x="42" y="110"/>
                    </a:lnTo>
                    <a:lnTo>
                      <a:pt x="42" y="119"/>
                    </a:lnTo>
                    <a:lnTo>
                      <a:pt x="51" y="119"/>
                    </a:lnTo>
                    <a:lnTo>
                      <a:pt x="51" y="103"/>
                    </a:lnTo>
                    <a:lnTo>
                      <a:pt x="41" y="103"/>
                    </a:lnTo>
                    <a:lnTo>
                      <a:pt x="41" y="112"/>
                    </a:lnTo>
                    <a:lnTo>
                      <a:pt x="50" y="112"/>
                    </a:lnTo>
                    <a:lnTo>
                      <a:pt x="50" y="104"/>
                    </a:lnTo>
                    <a:lnTo>
                      <a:pt x="45" y="100"/>
                    </a:lnTo>
                    <a:lnTo>
                      <a:pt x="39" y="106"/>
                    </a:lnTo>
                    <a:lnTo>
                      <a:pt x="48" y="106"/>
                    </a:lnTo>
                    <a:lnTo>
                      <a:pt x="48" y="100"/>
                    </a:lnTo>
                    <a:lnTo>
                      <a:pt x="44" y="96"/>
                    </a:lnTo>
                    <a:lnTo>
                      <a:pt x="38" y="102"/>
                    </a:lnTo>
                    <a:lnTo>
                      <a:pt x="47" y="102"/>
                    </a:lnTo>
                    <a:lnTo>
                      <a:pt x="47" y="94"/>
                    </a:lnTo>
                    <a:lnTo>
                      <a:pt x="42" y="90"/>
                    </a:lnTo>
                    <a:lnTo>
                      <a:pt x="37" y="96"/>
                    </a:lnTo>
                    <a:lnTo>
                      <a:pt x="45" y="96"/>
                    </a:lnTo>
                    <a:lnTo>
                      <a:pt x="45" y="83"/>
                    </a:lnTo>
                    <a:lnTo>
                      <a:pt x="35" y="83"/>
                    </a:lnTo>
                    <a:lnTo>
                      <a:pt x="35" y="91"/>
                    </a:lnTo>
                    <a:lnTo>
                      <a:pt x="44" y="91"/>
                    </a:lnTo>
                    <a:lnTo>
                      <a:pt x="44" y="86"/>
                    </a:lnTo>
                    <a:lnTo>
                      <a:pt x="39" y="81"/>
                    </a:lnTo>
                    <a:lnTo>
                      <a:pt x="34" y="87"/>
                    </a:lnTo>
                    <a:lnTo>
                      <a:pt x="42" y="87"/>
                    </a:lnTo>
                    <a:lnTo>
                      <a:pt x="42" y="83"/>
                    </a:lnTo>
                    <a:lnTo>
                      <a:pt x="41" y="78"/>
                    </a:lnTo>
                    <a:lnTo>
                      <a:pt x="39" y="75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1" y="70"/>
                    </a:lnTo>
                    <a:lnTo>
                      <a:pt x="31" y="70"/>
                    </a:lnTo>
                    <a:lnTo>
                      <a:pt x="31" y="78"/>
                    </a:lnTo>
                    <a:lnTo>
                      <a:pt x="39" y="78"/>
                    </a:lnTo>
                    <a:lnTo>
                      <a:pt x="39" y="68"/>
                    </a:lnTo>
                    <a:lnTo>
                      <a:pt x="35" y="64"/>
                    </a:lnTo>
                    <a:lnTo>
                      <a:pt x="29" y="70"/>
                    </a:lnTo>
                    <a:lnTo>
                      <a:pt x="38" y="70"/>
                    </a:lnTo>
                    <a:lnTo>
                      <a:pt x="38" y="64"/>
                    </a:lnTo>
                    <a:lnTo>
                      <a:pt x="34" y="59"/>
                    </a:lnTo>
                    <a:lnTo>
                      <a:pt x="28" y="65"/>
                    </a:lnTo>
                    <a:lnTo>
                      <a:pt x="37" y="65"/>
                    </a:lnTo>
                    <a:lnTo>
                      <a:pt x="37" y="59"/>
                    </a:lnTo>
                    <a:lnTo>
                      <a:pt x="32" y="55"/>
                    </a:lnTo>
                    <a:lnTo>
                      <a:pt x="26" y="61"/>
                    </a:lnTo>
                    <a:lnTo>
                      <a:pt x="35" y="61"/>
                    </a:lnTo>
                    <a:lnTo>
                      <a:pt x="35" y="55"/>
                    </a:lnTo>
                    <a:lnTo>
                      <a:pt x="31" y="51"/>
                    </a:lnTo>
                    <a:lnTo>
                      <a:pt x="25" y="57"/>
                    </a:lnTo>
                    <a:lnTo>
                      <a:pt x="34" y="57"/>
                    </a:lnTo>
                    <a:lnTo>
                      <a:pt x="34" y="51"/>
                    </a:lnTo>
                    <a:lnTo>
                      <a:pt x="29" y="46"/>
                    </a:lnTo>
                    <a:lnTo>
                      <a:pt x="23" y="52"/>
                    </a:lnTo>
                    <a:lnTo>
                      <a:pt x="32" y="52"/>
                    </a:lnTo>
                    <a:lnTo>
                      <a:pt x="32" y="46"/>
                    </a:lnTo>
                    <a:lnTo>
                      <a:pt x="28" y="42"/>
                    </a:lnTo>
                    <a:lnTo>
                      <a:pt x="22" y="48"/>
                    </a:lnTo>
                    <a:lnTo>
                      <a:pt x="31" y="48"/>
                    </a:lnTo>
                    <a:lnTo>
                      <a:pt x="31" y="35"/>
                    </a:lnTo>
                    <a:lnTo>
                      <a:pt x="21" y="35"/>
                    </a:lnTo>
                    <a:lnTo>
                      <a:pt x="21" y="43"/>
                    </a:lnTo>
                    <a:lnTo>
                      <a:pt x="29" y="41"/>
                    </a:lnTo>
                    <a:lnTo>
                      <a:pt x="28" y="36"/>
                    </a:lnTo>
                    <a:lnTo>
                      <a:pt x="19" y="39"/>
                    </a:lnTo>
                    <a:lnTo>
                      <a:pt x="28" y="39"/>
                    </a:lnTo>
                    <a:lnTo>
                      <a:pt x="28" y="33"/>
                    </a:lnTo>
                    <a:lnTo>
                      <a:pt x="23" y="29"/>
                    </a:lnTo>
                    <a:lnTo>
                      <a:pt x="18" y="35"/>
                    </a:lnTo>
                    <a:lnTo>
                      <a:pt x="26" y="35"/>
                    </a:lnTo>
                    <a:lnTo>
                      <a:pt x="26" y="20"/>
                    </a:lnTo>
                    <a:lnTo>
                      <a:pt x="16" y="20"/>
                    </a:lnTo>
                    <a:lnTo>
                      <a:pt x="16" y="29"/>
                    </a:lnTo>
                    <a:lnTo>
                      <a:pt x="25" y="29"/>
                    </a:lnTo>
                    <a:lnTo>
                      <a:pt x="25" y="23"/>
                    </a:lnTo>
                    <a:lnTo>
                      <a:pt x="21" y="19"/>
                    </a:lnTo>
                    <a:lnTo>
                      <a:pt x="15" y="25"/>
                    </a:lnTo>
                    <a:lnTo>
                      <a:pt x="23" y="25"/>
                    </a:lnTo>
                    <a:lnTo>
                      <a:pt x="23" y="19"/>
                    </a:lnTo>
                    <a:lnTo>
                      <a:pt x="5" y="0"/>
                    </a:lnTo>
                    <a:lnTo>
                      <a:pt x="5" y="209"/>
                    </a:lnTo>
                    <a:lnTo>
                      <a:pt x="13" y="209"/>
                    </a:lnTo>
                    <a:lnTo>
                      <a:pt x="22" y="208"/>
                    </a:lnTo>
                    <a:lnTo>
                      <a:pt x="21" y="200"/>
                    </a:lnTo>
                    <a:lnTo>
                      <a:pt x="12" y="202"/>
                    </a:lnTo>
                    <a:lnTo>
                      <a:pt x="21" y="202"/>
                    </a:lnTo>
                    <a:lnTo>
                      <a:pt x="21" y="199"/>
                    </a:lnTo>
                    <a:lnTo>
                      <a:pt x="19" y="195"/>
                    </a:lnTo>
                    <a:lnTo>
                      <a:pt x="18" y="192"/>
                    </a:lnTo>
                    <a:lnTo>
                      <a:pt x="10" y="196"/>
                    </a:lnTo>
                    <a:lnTo>
                      <a:pt x="19" y="196"/>
                    </a:lnTo>
                    <a:lnTo>
                      <a:pt x="19" y="190"/>
                    </a:lnTo>
                    <a:lnTo>
                      <a:pt x="18" y="186"/>
                    </a:lnTo>
                    <a:lnTo>
                      <a:pt x="9" y="189"/>
                    </a:lnTo>
                    <a:lnTo>
                      <a:pt x="18" y="189"/>
                    </a:lnTo>
                    <a:lnTo>
                      <a:pt x="18" y="186"/>
                    </a:lnTo>
                    <a:lnTo>
                      <a:pt x="16" y="182"/>
                    </a:lnTo>
                    <a:lnTo>
                      <a:pt x="15" y="179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55" name="Freeform 3011"/>
              <p:cNvSpPr>
                <a:spLocks/>
              </p:cNvSpPr>
              <p:nvPr/>
            </p:nvSpPr>
            <p:spPr bwMode="auto">
              <a:xfrm>
                <a:off x="4020" y="3535"/>
                <a:ext cx="82" cy="301"/>
              </a:xfrm>
              <a:custGeom>
                <a:avLst/>
                <a:gdLst>
                  <a:gd name="T0" fmla="*/ 2 w 82"/>
                  <a:gd name="T1" fmla="*/ 9 h 301"/>
                  <a:gd name="T2" fmla="*/ 6 w 82"/>
                  <a:gd name="T3" fmla="*/ 23 h 301"/>
                  <a:gd name="T4" fmla="*/ 9 w 82"/>
                  <a:gd name="T5" fmla="*/ 31 h 301"/>
                  <a:gd name="T6" fmla="*/ 19 w 82"/>
                  <a:gd name="T7" fmla="*/ 41 h 301"/>
                  <a:gd name="T8" fmla="*/ 12 w 82"/>
                  <a:gd name="T9" fmla="*/ 51 h 301"/>
                  <a:gd name="T10" fmla="*/ 16 w 82"/>
                  <a:gd name="T11" fmla="*/ 63 h 301"/>
                  <a:gd name="T12" fmla="*/ 16 w 82"/>
                  <a:gd name="T13" fmla="*/ 64 h 301"/>
                  <a:gd name="T14" fmla="*/ 18 w 82"/>
                  <a:gd name="T15" fmla="*/ 76 h 301"/>
                  <a:gd name="T16" fmla="*/ 22 w 82"/>
                  <a:gd name="T17" fmla="*/ 90 h 301"/>
                  <a:gd name="T18" fmla="*/ 25 w 82"/>
                  <a:gd name="T19" fmla="*/ 100 h 301"/>
                  <a:gd name="T20" fmla="*/ 34 w 82"/>
                  <a:gd name="T21" fmla="*/ 103 h 301"/>
                  <a:gd name="T22" fmla="*/ 26 w 82"/>
                  <a:gd name="T23" fmla="*/ 115 h 301"/>
                  <a:gd name="T24" fmla="*/ 31 w 82"/>
                  <a:gd name="T25" fmla="*/ 127 h 301"/>
                  <a:gd name="T26" fmla="*/ 31 w 82"/>
                  <a:gd name="T27" fmla="*/ 131 h 301"/>
                  <a:gd name="T28" fmla="*/ 34 w 82"/>
                  <a:gd name="T29" fmla="*/ 140 h 301"/>
                  <a:gd name="T30" fmla="*/ 36 w 82"/>
                  <a:gd name="T31" fmla="*/ 151 h 301"/>
                  <a:gd name="T32" fmla="*/ 36 w 82"/>
                  <a:gd name="T33" fmla="*/ 156 h 301"/>
                  <a:gd name="T34" fmla="*/ 38 w 82"/>
                  <a:gd name="T35" fmla="*/ 167 h 301"/>
                  <a:gd name="T36" fmla="*/ 41 w 82"/>
                  <a:gd name="T37" fmla="*/ 176 h 301"/>
                  <a:gd name="T38" fmla="*/ 42 w 82"/>
                  <a:gd name="T39" fmla="*/ 186 h 301"/>
                  <a:gd name="T40" fmla="*/ 47 w 82"/>
                  <a:gd name="T41" fmla="*/ 202 h 301"/>
                  <a:gd name="T42" fmla="*/ 57 w 82"/>
                  <a:gd name="T43" fmla="*/ 214 h 301"/>
                  <a:gd name="T44" fmla="*/ 50 w 82"/>
                  <a:gd name="T45" fmla="*/ 227 h 301"/>
                  <a:gd name="T46" fmla="*/ 52 w 82"/>
                  <a:gd name="T47" fmla="*/ 234 h 301"/>
                  <a:gd name="T48" fmla="*/ 54 w 82"/>
                  <a:gd name="T49" fmla="*/ 241 h 301"/>
                  <a:gd name="T50" fmla="*/ 55 w 82"/>
                  <a:gd name="T51" fmla="*/ 253 h 301"/>
                  <a:gd name="T52" fmla="*/ 67 w 82"/>
                  <a:gd name="T53" fmla="*/ 263 h 301"/>
                  <a:gd name="T54" fmla="*/ 60 w 82"/>
                  <a:gd name="T55" fmla="*/ 281 h 301"/>
                  <a:gd name="T56" fmla="*/ 63 w 82"/>
                  <a:gd name="T57" fmla="*/ 291 h 301"/>
                  <a:gd name="T58" fmla="*/ 80 w 82"/>
                  <a:gd name="T59" fmla="*/ 291 h 301"/>
                  <a:gd name="T60" fmla="*/ 79 w 82"/>
                  <a:gd name="T61" fmla="*/ 286 h 301"/>
                  <a:gd name="T62" fmla="*/ 77 w 82"/>
                  <a:gd name="T63" fmla="*/ 272 h 301"/>
                  <a:gd name="T64" fmla="*/ 66 w 82"/>
                  <a:gd name="T65" fmla="*/ 259 h 301"/>
                  <a:gd name="T66" fmla="*/ 71 w 82"/>
                  <a:gd name="T67" fmla="*/ 244 h 301"/>
                  <a:gd name="T68" fmla="*/ 70 w 82"/>
                  <a:gd name="T69" fmla="*/ 234 h 301"/>
                  <a:gd name="T70" fmla="*/ 68 w 82"/>
                  <a:gd name="T71" fmla="*/ 227 h 301"/>
                  <a:gd name="T72" fmla="*/ 57 w 82"/>
                  <a:gd name="T73" fmla="*/ 218 h 301"/>
                  <a:gd name="T74" fmla="*/ 64 w 82"/>
                  <a:gd name="T75" fmla="*/ 201 h 301"/>
                  <a:gd name="T76" fmla="*/ 63 w 82"/>
                  <a:gd name="T77" fmla="*/ 196 h 301"/>
                  <a:gd name="T78" fmla="*/ 50 w 82"/>
                  <a:gd name="T79" fmla="*/ 179 h 301"/>
                  <a:gd name="T80" fmla="*/ 55 w 82"/>
                  <a:gd name="T81" fmla="*/ 166 h 301"/>
                  <a:gd name="T82" fmla="*/ 55 w 82"/>
                  <a:gd name="T83" fmla="*/ 164 h 301"/>
                  <a:gd name="T84" fmla="*/ 44 w 82"/>
                  <a:gd name="T85" fmla="*/ 154 h 301"/>
                  <a:gd name="T86" fmla="*/ 51 w 82"/>
                  <a:gd name="T87" fmla="*/ 143 h 301"/>
                  <a:gd name="T88" fmla="*/ 50 w 82"/>
                  <a:gd name="T89" fmla="*/ 134 h 301"/>
                  <a:gd name="T90" fmla="*/ 48 w 82"/>
                  <a:gd name="T91" fmla="*/ 131 h 301"/>
                  <a:gd name="T92" fmla="*/ 36 w 82"/>
                  <a:gd name="T93" fmla="*/ 119 h 301"/>
                  <a:gd name="T94" fmla="*/ 44 w 82"/>
                  <a:gd name="T95" fmla="*/ 106 h 301"/>
                  <a:gd name="T96" fmla="*/ 32 w 82"/>
                  <a:gd name="T97" fmla="*/ 102 h 301"/>
                  <a:gd name="T98" fmla="*/ 39 w 82"/>
                  <a:gd name="T99" fmla="*/ 96 h 301"/>
                  <a:gd name="T100" fmla="*/ 35 w 82"/>
                  <a:gd name="T101" fmla="*/ 74 h 301"/>
                  <a:gd name="T102" fmla="*/ 34 w 82"/>
                  <a:gd name="T103" fmla="*/ 68 h 301"/>
                  <a:gd name="T104" fmla="*/ 23 w 82"/>
                  <a:gd name="T105" fmla="*/ 63 h 301"/>
                  <a:gd name="T106" fmla="*/ 20 w 82"/>
                  <a:gd name="T107" fmla="*/ 52 h 301"/>
                  <a:gd name="T108" fmla="*/ 28 w 82"/>
                  <a:gd name="T109" fmla="*/ 38 h 301"/>
                  <a:gd name="T110" fmla="*/ 20 w 82"/>
                  <a:gd name="T111" fmla="*/ 19 h 301"/>
                  <a:gd name="T112" fmla="*/ 12 w 82"/>
                  <a:gd name="T113" fmla="*/ 19 h 301"/>
                  <a:gd name="T114" fmla="*/ 19 w 82"/>
                  <a:gd name="T115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" h="301">
                    <a:moveTo>
                      <a:pt x="18" y="7"/>
                    </a:moveTo>
                    <a:lnTo>
                      <a:pt x="0" y="7"/>
                    </a:lnTo>
                    <a:lnTo>
                      <a:pt x="0" y="18"/>
                    </a:lnTo>
                    <a:lnTo>
                      <a:pt x="10" y="18"/>
                    </a:lnTo>
                    <a:lnTo>
                      <a:pt x="10" y="9"/>
                    </a:lnTo>
                    <a:lnTo>
                      <a:pt x="2" y="9"/>
                    </a:lnTo>
                    <a:lnTo>
                      <a:pt x="2" y="15"/>
                    </a:lnTo>
                    <a:lnTo>
                      <a:pt x="7" y="20"/>
                    </a:lnTo>
                    <a:lnTo>
                      <a:pt x="12" y="13"/>
                    </a:lnTo>
                    <a:lnTo>
                      <a:pt x="3" y="13"/>
                    </a:lnTo>
                    <a:lnTo>
                      <a:pt x="3" y="19"/>
                    </a:lnTo>
                    <a:lnTo>
                      <a:pt x="6" y="23"/>
                    </a:lnTo>
                    <a:lnTo>
                      <a:pt x="7" y="26"/>
                    </a:lnTo>
                    <a:lnTo>
                      <a:pt x="13" y="22"/>
                    </a:lnTo>
                    <a:lnTo>
                      <a:pt x="4" y="22"/>
                    </a:lnTo>
                    <a:lnTo>
                      <a:pt x="4" y="23"/>
                    </a:lnTo>
                    <a:lnTo>
                      <a:pt x="7" y="28"/>
                    </a:lnTo>
                    <a:lnTo>
                      <a:pt x="9" y="31"/>
                    </a:lnTo>
                    <a:lnTo>
                      <a:pt x="15" y="26"/>
                    </a:lnTo>
                    <a:lnTo>
                      <a:pt x="6" y="26"/>
                    </a:lnTo>
                    <a:lnTo>
                      <a:pt x="6" y="29"/>
                    </a:lnTo>
                    <a:lnTo>
                      <a:pt x="7" y="31"/>
                    </a:lnTo>
                    <a:lnTo>
                      <a:pt x="12" y="44"/>
                    </a:lnTo>
                    <a:lnTo>
                      <a:pt x="19" y="41"/>
                    </a:lnTo>
                    <a:lnTo>
                      <a:pt x="10" y="41"/>
                    </a:lnTo>
                    <a:lnTo>
                      <a:pt x="10" y="48"/>
                    </a:lnTo>
                    <a:lnTo>
                      <a:pt x="12" y="50"/>
                    </a:lnTo>
                    <a:lnTo>
                      <a:pt x="13" y="54"/>
                    </a:lnTo>
                    <a:lnTo>
                      <a:pt x="20" y="51"/>
                    </a:lnTo>
                    <a:lnTo>
                      <a:pt x="12" y="51"/>
                    </a:lnTo>
                    <a:lnTo>
                      <a:pt x="12" y="52"/>
                    </a:lnTo>
                    <a:lnTo>
                      <a:pt x="15" y="57"/>
                    </a:lnTo>
                    <a:lnTo>
                      <a:pt x="16" y="60"/>
                    </a:lnTo>
                    <a:lnTo>
                      <a:pt x="22" y="55"/>
                    </a:lnTo>
                    <a:lnTo>
                      <a:pt x="15" y="58"/>
                    </a:lnTo>
                    <a:lnTo>
                      <a:pt x="16" y="63"/>
                    </a:lnTo>
                    <a:lnTo>
                      <a:pt x="23" y="60"/>
                    </a:lnTo>
                    <a:lnTo>
                      <a:pt x="15" y="60"/>
                    </a:lnTo>
                    <a:lnTo>
                      <a:pt x="15" y="66"/>
                    </a:lnTo>
                    <a:lnTo>
                      <a:pt x="20" y="71"/>
                    </a:lnTo>
                    <a:lnTo>
                      <a:pt x="25" y="64"/>
                    </a:lnTo>
                    <a:lnTo>
                      <a:pt x="16" y="64"/>
                    </a:lnTo>
                    <a:lnTo>
                      <a:pt x="16" y="70"/>
                    </a:lnTo>
                    <a:lnTo>
                      <a:pt x="19" y="74"/>
                    </a:lnTo>
                    <a:lnTo>
                      <a:pt x="20" y="77"/>
                    </a:lnTo>
                    <a:lnTo>
                      <a:pt x="26" y="73"/>
                    </a:lnTo>
                    <a:lnTo>
                      <a:pt x="18" y="73"/>
                    </a:lnTo>
                    <a:lnTo>
                      <a:pt x="18" y="76"/>
                    </a:lnTo>
                    <a:lnTo>
                      <a:pt x="19" y="77"/>
                    </a:lnTo>
                    <a:lnTo>
                      <a:pt x="20" y="82"/>
                    </a:lnTo>
                    <a:lnTo>
                      <a:pt x="28" y="79"/>
                    </a:lnTo>
                    <a:lnTo>
                      <a:pt x="20" y="82"/>
                    </a:lnTo>
                    <a:lnTo>
                      <a:pt x="22" y="87"/>
                    </a:lnTo>
                    <a:lnTo>
                      <a:pt x="22" y="90"/>
                    </a:lnTo>
                    <a:lnTo>
                      <a:pt x="22" y="87"/>
                    </a:lnTo>
                    <a:lnTo>
                      <a:pt x="23" y="92"/>
                    </a:lnTo>
                    <a:lnTo>
                      <a:pt x="31" y="89"/>
                    </a:lnTo>
                    <a:lnTo>
                      <a:pt x="22" y="89"/>
                    </a:lnTo>
                    <a:lnTo>
                      <a:pt x="22" y="96"/>
                    </a:lnTo>
                    <a:lnTo>
                      <a:pt x="25" y="100"/>
                    </a:lnTo>
                    <a:lnTo>
                      <a:pt x="26" y="103"/>
                    </a:lnTo>
                    <a:lnTo>
                      <a:pt x="32" y="99"/>
                    </a:lnTo>
                    <a:lnTo>
                      <a:pt x="23" y="99"/>
                    </a:lnTo>
                    <a:lnTo>
                      <a:pt x="23" y="105"/>
                    </a:lnTo>
                    <a:lnTo>
                      <a:pt x="29" y="111"/>
                    </a:lnTo>
                    <a:lnTo>
                      <a:pt x="34" y="103"/>
                    </a:lnTo>
                    <a:lnTo>
                      <a:pt x="25" y="103"/>
                    </a:lnTo>
                    <a:lnTo>
                      <a:pt x="25" y="111"/>
                    </a:lnTo>
                    <a:lnTo>
                      <a:pt x="31" y="116"/>
                    </a:lnTo>
                    <a:lnTo>
                      <a:pt x="35" y="109"/>
                    </a:lnTo>
                    <a:lnTo>
                      <a:pt x="26" y="109"/>
                    </a:lnTo>
                    <a:lnTo>
                      <a:pt x="26" y="115"/>
                    </a:lnTo>
                    <a:lnTo>
                      <a:pt x="32" y="121"/>
                    </a:lnTo>
                    <a:lnTo>
                      <a:pt x="36" y="113"/>
                    </a:lnTo>
                    <a:lnTo>
                      <a:pt x="28" y="113"/>
                    </a:lnTo>
                    <a:lnTo>
                      <a:pt x="28" y="121"/>
                    </a:lnTo>
                    <a:lnTo>
                      <a:pt x="29" y="122"/>
                    </a:lnTo>
                    <a:lnTo>
                      <a:pt x="31" y="127"/>
                    </a:lnTo>
                    <a:lnTo>
                      <a:pt x="38" y="124"/>
                    </a:lnTo>
                    <a:lnTo>
                      <a:pt x="31" y="127"/>
                    </a:lnTo>
                    <a:lnTo>
                      <a:pt x="32" y="132"/>
                    </a:lnTo>
                    <a:lnTo>
                      <a:pt x="39" y="129"/>
                    </a:lnTo>
                    <a:lnTo>
                      <a:pt x="31" y="129"/>
                    </a:lnTo>
                    <a:lnTo>
                      <a:pt x="31" y="131"/>
                    </a:lnTo>
                    <a:lnTo>
                      <a:pt x="34" y="135"/>
                    </a:lnTo>
                    <a:lnTo>
                      <a:pt x="35" y="138"/>
                    </a:lnTo>
                    <a:lnTo>
                      <a:pt x="41" y="134"/>
                    </a:lnTo>
                    <a:lnTo>
                      <a:pt x="32" y="134"/>
                    </a:lnTo>
                    <a:lnTo>
                      <a:pt x="32" y="137"/>
                    </a:lnTo>
                    <a:lnTo>
                      <a:pt x="34" y="140"/>
                    </a:lnTo>
                    <a:lnTo>
                      <a:pt x="35" y="145"/>
                    </a:lnTo>
                    <a:lnTo>
                      <a:pt x="42" y="143"/>
                    </a:lnTo>
                    <a:lnTo>
                      <a:pt x="34" y="143"/>
                    </a:lnTo>
                    <a:lnTo>
                      <a:pt x="34" y="145"/>
                    </a:lnTo>
                    <a:lnTo>
                      <a:pt x="35" y="147"/>
                    </a:lnTo>
                    <a:lnTo>
                      <a:pt x="36" y="151"/>
                    </a:lnTo>
                    <a:lnTo>
                      <a:pt x="44" y="148"/>
                    </a:lnTo>
                    <a:lnTo>
                      <a:pt x="35" y="148"/>
                    </a:lnTo>
                    <a:lnTo>
                      <a:pt x="35" y="157"/>
                    </a:lnTo>
                    <a:lnTo>
                      <a:pt x="41" y="163"/>
                    </a:lnTo>
                    <a:lnTo>
                      <a:pt x="45" y="156"/>
                    </a:lnTo>
                    <a:lnTo>
                      <a:pt x="36" y="156"/>
                    </a:lnTo>
                    <a:lnTo>
                      <a:pt x="36" y="160"/>
                    </a:lnTo>
                    <a:lnTo>
                      <a:pt x="38" y="163"/>
                    </a:lnTo>
                    <a:lnTo>
                      <a:pt x="39" y="169"/>
                    </a:lnTo>
                    <a:lnTo>
                      <a:pt x="47" y="166"/>
                    </a:lnTo>
                    <a:lnTo>
                      <a:pt x="38" y="166"/>
                    </a:lnTo>
                    <a:lnTo>
                      <a:pt x="38" y="167"/>
                    </a:lnTo>
                    <a:lnTo>
                      <a:pt x="41" y="172"/>
                    </a:lnTo>
                    <a:lnTo>
                      <a:pt x="42" y="175"/>
                    </a:lnTo>
                    <a:lnTo>
                      <a:pt x="48" y="170"/>
                    </a:lnTo>
                    <a:lnTo>
                      <a:pt x="39" y="170"/>
                    </a:lnTo>
                    <a:lnTo>
                      <a:pt x="39" y="173"/>
                    </a:lnTo>
                    <a:lnTo>
                      <a:pt x="41" y="176"/>
                    </a:lnTo>
                    <a:lnTo>
                      <a:pt x="42" y="182"/>
                    </a:lnTo>
                    <a:lnTo>
                      <a:pt x="42" y="183"/>
                    </a:lnTo>
                    <a:lnTo>
                      <a:pt x="47" y="188"/>
                    </a:lnTo>
                    <a:lnTo>
                      <a:pt x="51" y="180"/>
                    </a:lnTo>
                    <a:lnTo>
                      <a:pt x="42" y="180"/>
                    </a:lnTo>
                    <a:lnTo>
                      <a:pt x="42" y="186"/>
                    </a:lnTo>
                    <a:lnTo>
                      <a:pt x="44" y="189"/>
                    </a:lnTo>
                    <a:lnTo>
                      <a:pt x="47" y="201"/>
                    </a:lnTo>
                    <a:lnTo>
                      <a:pt x="54" y="198"/>
                    </a:lnTo>
                    <a:lnTo>
                      <a:pt x="45" y="198"/>
                    </a:lnTo>
                    <a:lnTo>
                      <a:pt x="45" y="201"/>
                    </a:lnTo>
                    <a:lnTo>
                      <a:pt x="47" y="202"/>
                    </a:lnTo>
                    <a:lnTo>
                      <a:pt x="48" y="207"/>
                    </a:lnTo>
                    <a:lnTo>
                      <a:pt x="55" y="204"/>
                    </a:lnTo>
                    <a:lnTo>
                      <a:pt x="47" y="204"/>
                    </a:lnTo>
                    <a:lnTo>
                      <a:pt x="47" y="215"/>
                    </a:lnTo>
                    <a:lnTo>
                      <a:pt x="52" y="221"/>
                    </a:lnTo>
                    <a:lnTo>
                      <a:pt x="57" y="214"/>
                    </a:lnTo>
                    <a:lnTo>
                      <a:pt x="48" y="214"/>
                    </a:lnTo>
                    <a:lnTo>
                      <a:pt x="48" y="221"/>
                    </a:lnTo>
                    <a:lnTo>
                      <a:pt x="54" y="227"/>
                    </a:lnTo>
                    <a:lnTo>
                      <a:pt x="58" y="220"/>
                    </a:lnTo>
                    <a:lnTo>
                      <a:pt x="50" y="220"/>
                    </a:lnTo>
                    <a:lnTo>
                      <a:pt x="50" y="227"/>
                    </a:lnTo>
                    <a:lnTo>
                      <a:pt x="51" y="228"/>
                    </a:lnTo>
                    <a:lnTo>
                      <a:pt x="52" y="233"/>
                    </a:lnTo>
                    <a:lnTo>
                      <a:pt x="60" y="230"/>
                    </a:lnTo>
                    <a:lnTo>
                      <a:pt x="51" y="230"/>
                    </a:lnTo>
                    <a:lnTo>
                      <a:pt x="51" y="233"/>
                    </a:lnTo>
                    <a:lnTo>
                      <a:pt x="52" y="234"/>
                    </a:lnTo>
                    <a:lnTo>
                      <a:pt x="54" y="239"/>
                    </a:lnTo>
                    <a:lnTo>
                      <a:pt x="61" y="236"/>
                    </a:lnTo>
                    <a:lnTo>
                      <a:pt x="54" y="239"/>
                    </a:lnTo>
                    <a:lnTo>
                      <a:pt x="55" y="244"/>
                    </a:lnTo>
                    <a:lnTo>
                      <a:pt x="63" y="241"/>
                    </a:lnTo>
                    <a:lnTo>
                      <a:pt x="54" y="241"/>
                    </a:lnTo>
                    <a:lnTo>
                      <a:pt x="54" y="249"/>
                    </a:lnTo>
                    <a:lnTo>
                      <a:pt x="55" y="250"/>
                    </a:lnTo>
                    <a:lnTo>
                      <a:pt x="57" y="255"/>
                    </a:lnTo>
                    <a:lnTo>
                      <a:pt x="64" y="252"/>
                    </a:lnTo>
                    <a:lnTo>
                      <a:pt x="55" y="252"/>
                    </a:lnTo>
                    <a:lnTo>
                      <a:pt x="55" y="253"/>
                    </a:lnTo>
                    <a:lnTo>
                      <a:pt x="57" y="256"/>
                    </a:lnTo>
                    <a:lnTo>
                      <a:pt x="58" y="262"/>
                    </a:lnTo>
                    <a:lnTo>
                      <a:pt x="58" y="265"/>
                    </a:lnTo>
                    <a:lnTo>
                      <a:pt x="58" y="262"/>
                    </a:lnTo>
                    <a:lnTo>
                      <a:pt x="60" y="266"/>
                    </a:lnTo>
                    <a:lnTo>
                      <a:pt x="67" y="263"/>
                    </a:lnTo>
                    <a:lnTo>
                      <a:pt x="58" y="263"/>
                    </a:lnTo>
                    <a:lnTo>
                      <a:pt x="58" y="276"/>
                    </a:lnTo>
                    <a:lnTo>
                      <a:pt x="64" y="282"/>
                    </a:lnTo>
                    <a:lnTo>
                      <a:pt x="68" y="275"/>
                    </a:lnTo>
                    <a:lnTo>
                      <a:pt x="60" y="275"/>
                    </a:lnTo>
                    <a:lnTo>
                      <a:pt x="60" y="281"/>
                    </a:lnTo>
                    <a:lnTo>
                      <a:pt x="61" y="284"/>
                    </a:lnTo>
                    <a:lnTo>
                      <a:pt x="63" y="289"/>
                    </a:lnTo>
                    <a:lnTo>
                      <a:pt x="70" y="286"/>
                    </a:lnTo>
                    <a:lnTo>
                      <a:pt x="61" y="286"/>
                    </a:lnTo>
                    <a:lnTo>
                      <a:pt x="61" y="289"/>
                    </a:lnTo>
                    <a:lnTo>
                      <a:pt x="63" y="291"/>
                    </a:lnTo>
                    <a:lnTo>
                      <a:pt x="64" y="295"/>
                    </a:lnTo>
                    <a:lnTo>
                      <a:pt x="71" y="292"/>
                    </a:lnTo>
                    <a:lnTo>
                      <a:pt x="64" y="295"/>
                    </a:lnTo>
                    <a:lnTo>
                      <a:pt x="66" y="301"/>
                    </a:lnTo>
                    <a:lnTo>
                      <a:pt x="82" y="297"/>
                    </a:lnTo>
                    <a:lnTo>
                      <a:pt x="80" y="291"/>
                    </a:lnTo>
                    <a:lnTo>
                      <a:pt x="79" y="288"/>
                    </a:lnTo>
                    <a:lnTo>
                      <a:pt x="80" y="289"/>
                    </a:lnTo>
                    <a:lnTo>
                      <a:pt x="79" y="285"/>
                    </a:lnTo>
                    <a:lnTo>
                      <a:pt x="70" y="288"/>
                    </a:lnTo>
                    <a:lnTo>
                      <a:pt x="79" y="288"/>
                    </a:lnTo>
                    <a:lnTo>
                      <a:pt x="79" y="286"/>
                    </a:lnTo>
                    <a:lnTo>
                      <a:pt x="79" y="288"/>
                    </a:lnTo>
                    <a:lnTo>
                      <a:pt x="79" y="285"/>
                    </a:lnTo>
                    <a:lnTo>
                      <a:pt x="77" y="279"/>
                    </a:lnTo>
                    <a:lnTo>
                      <a:pt x="68" y="281"/>
                    </a:lnTo>
                    <a:lnTo>
                      <a:pt x="77" y="281"/>
                    </a:lnTo>
                    <a:lnTo>
                      <a:pt x="77" y="272"/>
                    </a:lnTo>
                    <a:lnTo>
                      <a:pt x="73" y="268"/>
                    </a:lnTo>
                    <a:lnTo>
                      <a:pt x="67" y="273"/>
                    </a:lnTo>
                    <a:lnTo>
                      <a:pt x="76" y="273"/>
                    </a:lnTo>
                    <a:lnTo>
                      <a:pt x="76" y="260"/>
                    </a:lnTo>
                    <a:lnTo>
                      <a:pt x="74" y="256"/>
                    </a:lnTo>
                    <a:lnTo>
                      <a:pt x="66" y="259"/>
                    </a:lnTo>
                    <a:lnTo>
                      <a:pt x="74" y="257"/>
                    </a:lnTo>
                    <a:lnTo>
                      <a:pt x="73" y="252"/>
                    </a:lnTo>
                    <a:lnTo>
                      <a:pt x="64" y="253"/>
                    </a:lnTo>
                    <a:lnTo>
                      <a:pt x="73" y="253"/>
                    </a:lnTo>
                    <a:lnTo>
                      <a:pt x="73" y="249"/>
                    </a:lnTo>
                    <a:lnTo>
                      <a:pt x="71" y="244"/>
                    </a:lnTo>
                    <a:lnTo>
                      <a:pt x="63" y="247"/>
                    </a:lnTo>
                    <a:lnTo>
                      <a:pt x="71" y="247"/>
                    </a:lnTo>
                    <a:lnTo>
                      <a:pt x="71" y="241"/>
                    </a:lnTo>
                    <a:lnTo>
                      <a:pt x="71" y="243"/>
                    </a:lnTo>
                    <a:lnTo>
                      <a:pt x="71" y="240"/>
                    </a:lnTo>
                    <a:lnTo>
                      <a:pt x="70" y="234"/>
                    </a:lnTo>
                    <a:lnTo>
                      <a:pt x="68" y="231"/>
                    </a:lnTo>
                    <a:lnTo>
                      <a:pt x="70" y="233"/>
                    </a:lnTo>
                    <a:lnTo>
                      <a:pt x="68" y="228"/>
                    </a:lnTo>
                    <a:lnTo>
                      <a:pt x="60" y="231"/>
                    </a:lnTo>
                    <a:lnTo>
                      <a:pt x="68" y="231"/>
                    </a:lnTo>
                    <a:lnTo>
                      <a:pt x="68" y="227"/>
                    </a:lnTo>
                    <a:lnTo>
                      <a:pt x="67" y="223"/>
                    </a:lnTo>
                    <a:lnTo>
                      <a:pt x="58" y="225"/>
                    </a:lnTo>
                    <a:lnTo>
                      <a:pt x="67" y="225"/>
                    </a:lnTo>
                    <a:lnTo>
                      <a:pt x="67" y="217"/>
                    </a:lnTo>
                    <a:lnTo>
                      <a:pt x="63" y="212"/>
                    </a:lnTo>
                    <a:lnTo>
                      <a:pt x="57" y="218"/>
                    </a:lnTo>
                    <a:lnTo>
                      <a:pt x="66" y="218"/>
                    </a:lnTo>
                    <a:lnTo>
                      <a:pt x="66" y="211"/>
                    </a:lnTo>
                    <a:lnTo>
                      <a:pt x="61" y="207"/>
                    </a:lnTo>
                    <a:lnTo>
                      <a:pt x="55" y="212"/>
                    </a:lnTo>
                    <a:lnTo>
                      <a:pt x="64" y="212"/>
                    </a:lnTo>
                    <a:lnTo>
                      <a:pt x="64" y="201"/>
                    </a:lnTo>
                    <a:lnTo>
                      <a:pt x="63" y="196"/>
                    </a:lnTo>
                    <a:lnTo>
                      <a:pt x="54" y="199"/>
                    </a:lnTo>
                    <a:lnTo>
                      <a:pt x="63" y="199"/>
                    </a:lnTo>
                    <a:lnTo>
                      <a:pt x="63" y="198"/>
                    </a:lnTo>
                    <a:lnTo>
                      <a:pt x="63" y="199"/>
                    </a:lnTo>
                    <a:lnTo>
                      <a:pt x="63" y="196"/>
                    </a:lnTo>
                    <a:lnTo>
                      <a:pt x="60" y="185"/>
                    </a:lnTo>
                    <a:lnTo>
                      <a:pt x="51" y="186"/>
                    </a:lnTo>
                    <a:lnTo>
                      <a:pt x="60" y="186"/>
                    </a:lnTo>
                    <a:lnTo>
                      <a:pt x="60" y="177"/>
                    </a:lnTo>
                    <a:lnTo>
                      <a:pt x="55" y="173"/>
                    </a:lnTo>
                    <a:lnTo>
                      <a:pt x="50" y="179"/>
                    </a:lnTo>
                    <a:lnTo>
                      <a:pt x="58" y="177"/>
                    </a:lnTo>
                    <a:lnTo>
                      <a:pt x="57" y="172"/>
                    </a:lnTo>
                    <a:lnTo>
                      <a:pt x="48" y="173"/>
                    </a:lnTo>
                    <a:lnTo>
                      <a:pt x="57" y="173"/>
                    </a:lnTo>
                    <a:lnTo>
                      <a:pt x="57" y="170"/>
                    </a:lnTo>
                    <a:lnTo>
                      <a:pt x="55" y="166"/>
                    </a:lnTo>
                    <a:lnTo>
                      <a:pt x="54" y="163"/>
                    </a:lnTo>
                    <a:lnTo>
                      <a:pt x="47" y="167"/>
                    </a:lnTo>
                    <a:lnTo>
                      <a:pt x="55" y="167"/>
                    </a:lnTo>
                    <a:lnTo>
                      <a:pt x="55" y="166"/>
                    </a:lnTo>
                    <a:lnTo>
                      <a:pt x="55" y="167"/>
                    </a:lnTo>
                    <a:lnTo>
                      <a:pt x="55" y="164"/>
                    </a:lnTo>
                    <a:lnTo>
                      <a:pt x="54" y="159"/>
                    </a:lnTo>
                    <a:lnTo>
                      <a:pt x="45" y="160"/>
                    </a:lnTo>
                    <a:lnTo>
                      <a:pt x="54" y="160"/>
                    </a:lnTo>
                    <a:lnTo>
                      <a:pt x="54" y="153"/>
                    </a:lnTo>
                    <a:lnTo>
                      <a:pt x="50" y="148"/>
                    </a:lnTo>
                    <a:lnTo>
                      <a:pt x="44" y="154"/>
                    </a:lnTo>
                    <a:lnTo>
                      <a:pt x="52" y="154"/>
                    </a:lnTo>
                    <a:lnTo>
                      <a:pt x="52" y="145"/>
                    </a:lnTo>
                    <a:lnTo>
                      <a:pt x="51" y="141"/>
                    </a:lnTo>
                    <a:lnTo>
                      <a:pt x="42" y="144"/>
                    </a:lnTo>
                    <a:lnTo>
                      <a:pt x="51" y="144"/>
                    </a:lnTo>
                    <a:lnTo>
                      <a:pt x="51" y="143"/>
                    </a:lnTo>
                    <a:lnTo>
                      <a:pt x="51" y="144"/>
                    </a:lnTo>
                    <a:lnTo>
                      <a:pt x="51" y="141"/>
                    </a:lnTo>
                    <a:lnTo>
                      <a:pt x="50" y="135"/>
                    </a:lnTo>
                    <a:lnTo>
                      <a:pt x="41" y="137"/>
                    </a:lnTo>
                    <a:lnTo>
                      <a:pt x="50" y="137"/>
                    </a:lnTo>
                    <a:lnTo>
                      <a:pt x="50" y="134"/>
                    </a:lnTo>
                    <a:lnTo>
                      <a:pt x="48" y="129"/>
                    </a:lnTo>
                    <a:lnTo>
                      <a:pt x="47" y="127"/>
                    </a:lnTo>
                    <a:lnTo>
                      <a:pt x="39" y="131"/>
                    </a:lnTo>
                    <a:lnTo>
                      <a:pt x="48" y="131"/>
                    </a:lnTo>
                    <a:lnTo>
                      <a:pt x="48" y="129"/>
                    </a:lnTo>
                    <a:lnTo>
                      <a:pt x="48" y="131"/>
                    </a:lnTo>
                    <a:lnTo>
                      <a:pt x="48" y="128"/>
                    </a:lnTo>
                    <a:lnTo>
                      <a:pt x="47" y="122"/>
                    </a:lnTo>
                    <a:lnTo>
                      <a:pt x="45" y="119"/>
                    </a:lnTo>
                    <a:lnTo>
                      <a:pt x="47" y="121"/>
                    </a:lnTo>
                    <a:lnTo>
                      <a:pt x="45" y="116"/>
                    </a:lnTo>
                    <a:lnTo>
                      <a:pt x="36" y="119"/>
                    </a:lnTo>
                    <a:lnTo>
                      <a:pt x="45" y="119"/>
                    </a:lnTo>
                    <a:lnTo>
                      <a:pt x="45" y="111"/>
                    </a:lnTo>
                    <a:lnTo>
                      <a:pt x="41" y="106"/>
                    </a:lnTo>
                    <a:lnTo>
                      <a:pt x="35" y="112"/>
                    </a:lnTo>
                    <a:lnTo>
                      <a:pt x="44" y="112"/>
                    </a:lnTo>
                    <a:lnTo>
                      <a:pt x="44" y="106"/>
                    </a:lnTo>
                    <a:lnTo>
                      <a:pt x="39" y="102"/>
                    </a:lnTo>
                    <a:lnTo>
                      <a:pt x="34" y="108"/>
                    </a:lnTo>
                    <a:lnTo>
                      <a:pt x="42" y="108"/>
                    </a:lnTo>
                    <a:lnTo>
                      <a:pt x="42" y="100"/>
                    </a:lnTo>
                    <a:lnTo>
                      <a:pt x="38" y="96"/>
                    </a:lnTo>
                    <a:lnTo>
                      <a:pt x="32" y="102"/>
                    </a:lnTo>
                    <a:lnTo>
                      <a:pt x="41" y="102"/>
                    </a:lnTo>
                    <a:lnTo>
                      <a:pt x="41" y="99"/>
                    </a:lnTo>
                    <a:lnTo>
                      <a:pt x="39" y="95"/>
                    </a:lnTo>
                    <a:lnTo>
                      <a:pt x="38" y="92"/>
                    </a:lnTo>
                    <a:lnTo>
                      <a:pt x="31" y="96"/>
                    </a:lnTo>
                    <a:lnTo>
                      <a:pt x="39" y="96"/>
                    </a:lnTo>
                    <a:lnTo>
                      <a:pt x="39" y="86"/>
                    </a:lnTo>
                    <a:lnTo>
                      <a:pt x="38" y="82"/>
                    </a:lnTo>
                    <a:lnTo>
                      <a:pt x="29" y="84"/>
                    </a:lnTo>
                    <a:lnTo>
                      <a:pt x="38" y="83"/>
                    </a:lnTo>
                    <a:lnTo>
                      <a:pt x="36" y="77"/>
                    </a:lnTo>
                    <a:lnTo>
                      <a:pt x="35" y="74"/>
                    </a:lnTo>
                    <a:lnTo>
                      <a:pt x="36" y="76"/>
                    </a:lnTo>
                    <a:lnTo>
                      <a:pt x="35" y="71"/>
                    </a:lnTo>
                    <a:lnTo>
                      <a:pt x="26" y="74"/>
                    </a:lnTo>
                    <a:lnTo>
                      <a:pt x="35" y="74"/>
                    </a:lnTo>
                    <a:lnTo>
                      <a:pt x="35" y="73"/>
                    </a:lnTo>
                    <a:lnTo>
                      <a:pt x="34" y="68"/>
                    </a:lnTo>
                    <a:lnTo>
                      <a:pt x="32" y="66"/>
                    </a:lnTo>
                    <a:lnTo>
                      <a:pt x="25" y="70"/>
                    </a:lnTo>
                    <a:lnTo>
                      <a:pt x="34" y="70"/>
                    </a:lnTo>
                    <a:lnTo>
                      <a:pt x="34" y="61"/>
                    </a:lnTo>
                    <a:lnTo>
                      <a:pt x="29" y="57"/>
                    </a:lnTo>
                    <a:lnTo>
                      <a:pt x="23" y="63"/>
                    </a:lnTo>
                    <a:lnTo>
                      <a:pt x="32" y="63"/>
                    </a:lnTo>
                    <a:lnTo>
                      <a:pt x="32" y="57"/>
                    </a:lnTo>
                    <a:lnTo>
                      <a:pt x="31" y="52"/>
                    </a:lnTo>
                    <a:lnTo>
                      <a:pt x="32" y="57"/>
                    </a:lnTo>
                    <a:lnTo>
                      <a:pt x="28" y="48"/>
                    </a:lnTo>
                    <a:lnTo>
                      <a:pt x="20" y="52"/>
                    </a:lnTo>
                    <a:lnTo>
                      <a:pt x="29" y="52"/>
                    </a:lnTo>
                    <a:lnTo>
                      <a:pt x="29" y="48"/>
                    </a:lnTo>
                    <a:lnTo>
                      <a:pt x="28" y="44"/>
                    </a:lnTo>
                    <a:lnTo>
                      <a:pt x="19" y="47"/>
                    </a:lnTo>
                    <a:lnTo>
                      <a:pt x="28" y="47"/>
                    </a:lnTo>
                    <a:lnTo>
                      <a:pt x="28" y="38"/>
                    </a:lnTo>
                    <a:lnTo>
                      <a:pt x="23" y="25"/>
                    </a:lnTo>
                    <a:lnTo>
                      <a:pt x="15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2" y="22"/>
                    </a:lnTo>
                    <a:lnTo>
                      <a:pt x="20" y="19"/>
                    </a:lnTo>
                    <a:lnTo>
                      <a:pt x="13" y="23"/>
                    </a:lnTo>
                    <a:lnTo>
                      <a:pt x="22" y="23"/>
                    </a:lnTo>
                    <a:lnTo>
                      <a:pt x="22" y="22"/>
                    </a:lnTo>
                    <a:lnTo>
                      <a:pt x="20" y="18"/>
                    </a:lnTo>
                    <a:lnTo>
                      <a:pt x="19" y="15"/>
                    </a:lnTo>
                    <a:lnTo>
                      <a:pt x="12" y="19"/>
                    </a:lnTo>
                    <a:lnTo>
                      <a:pt x="20" y="19"/>
                    </a:lnTo>
                    <a:lnTo>
                      <a:pt x="20" y="10"/>
                    </a:lnTo>
                    <a:lnTo>
                      <a:pt x="16" y="6"/>
                    </a:lnTo>
                    <a:lnTo>
                      <a:pt x="10" y="12"/>
                    </a:lnTo>
                    <a:lnTo>
                      <a:pt x="19" y="12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9" y="9"/>
                    </a:lnTo>
                    <a:lnTo>
                      <a:pt x="18" y="9"/>
                    </a:lnTo>
                    <a:lnTo>
                      <a:pt x="18" y="7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56" name="Freeform 3012"/>
              <p:cNvSpPr>
                <a:spLocks/>
              </p:cNvSpPr>
              <p:nvPr/>
            </p:nvSpPr>
            <p:spPr bwMode="auto">
              <a:xfrm>
                <a:off x="4084" y="3833"/>
                <a:ext cx="19" cy="15"/>
              </a:xfrm>
              <a:custGeom>
                <a:avLst/>
                <a:gdLst>
                  <a:gd name="T0" fmla="*/ 18 w 19"/>
                  <a:gd name="T1" fmla="*/ 0 h 15"/>
                  <a:gd name="T2" fmla="*/ 0 w 19"/>
                  <a:gd name="T3" fmla="*/ 0 h 15"/>
                  <a:gd name="T4" fmla="*/ 0 w 19"/>
                  <a:gd name="T5" fmla="*/ 6 h 15"/>
                  <a:gd name="T6" fmla="*/ 2 w 19"/>
                  <a:gd name="T7" fmla="*/ 9 h 15"/>
                  <a:gd name="T8" fmla="*/ 3 w 19"/>
                  <a:gd name="T9" fmla="*/ 15 h 15"/>
                  <a:gd name="T10" fmla="*/ 10 w 19"/>
                  <a:gd name="T11" fmla="*/ 12 h 15"/>
                  <a:gd name="T12" fmla="*/ 2 w 19"/>
                  <a:gd name="T13" fmla="*/ 12 h 15"/>
                  <a:gd name="T14" fmla="*/ 2 w 19"/>
                  <a:gd name="T15" fmla="*/ 15 h 15"/>
                  <a:gd name="T16" fmla="*/ 19 w 19"/>
                  <a:gd name="T17" fmla="*/ 15 h 15"/>
                  <a:gd name="T18" fmla="*/ 19 w 19"/>
                  <a:gd name="T19" fmla="*/ 12 h 15"/>
                  <a:gd name="T20" fmla="*/ 19 w 19"/>
                  <a:gd name="T21" fmla="*/ 13 h 15"/>
                  <a:gd name="T22" fmla="*/ 19 w 19"/>
                  <a:gd name="T23" fmla="*/ 10 h 15"/>
                  <a:gd name="T24" fmla="*/ 18 w 19"/>
                  <a:gd name="T25" fmla="*/ 4 h 15"/>
                  <a:gd name="T26" fmla="*/ 9 w 19"/>
                  <a:gd name="T27" fmla="*/ 6 h 15"/>
                  <a:gd name="T28" fmla="*/ 18 w 19"/>
                  <a:gd name="T29" fmla="*/ 6 h 15"/>
                  <a:gd name="T30" fmla="*/ 18 w 19"/>
                  <a:gd name="T31" fmla="*/ 4 h 15"/>
                  <a:gd name="T32" fmla="*/ 18 w 19"/>
                  <a:gd name="T3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15">
                    <a:moveTo>
                      <a:pt x="18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3" y="15"/>
                    </a:lnTo>
                    <a:lnTo>
                      <a:pt x="10" y="12"/>
                    </a:lnTo>
                    <a:lnTo>
                      <a:pt x="2" y="12"/>
                    </a:lnTo>
                    <a:lnTo>
                      <a:pt x="2" y="15"/>
                    </a:lnTo>
                    <a:lnTo>
                      <a:pt x="19" y="15"/>
                    </a:lnTo>
                    <a:lnTo>
                      <a:pt x="19" y="12"/>
                    </a:lnTo>
                    <a:lnTo>
                      <a:pt x="19" y="13"/>
                    </a:lnTo>
                    <a:lnTo>
                      <a:pt x="19" y="10"/>
                    </a:lnTo>
                    <a:lnTo>
                      <a:pt x="18" y="4"/>
                    </a:lnTo>
                    <a:lnTo>
                      <a:pt x="9" y="6"/>
                    </a:lnTo>
                    <a:lnTo>
                      <a:pt x="18" y="6"/>
                    </a:lnTo>
                    <a:lnTo>
                      <a:pt x="18" y="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57" name="Freeform 3013"/>
              <p:cNvSpPr>
                <a:spLocks/>
              </p:cNvSpPr>
              <p:nvPr/>
            </p:nvSpPr>
            <p:spPr bwMode="auto">
              <a:xfrm>
                <a:off x="1344" y="3125"/>
                <a:ext cx="314" cy="114"/>
              </a:xfrm>
              <a:custGeom>
                <a:avLst/>
                <a:gdLst>
                  <a:gd name="T0" fmla="*/ 14 w 314"/>
                  <a:gd name="T1" fmla="*/ 111 h 114"/>
                  <a:gd name="T2" fmla="*/ 20 w 314"/>
                  <a:gd name="T3" fmla="*/ 98 h 114"/>
                  <a:gd name="T4" fmla="*/ 35 w 314"/>
                  <a:gd name="T5" fmla="*/ 103 h 114"/>
                  <a:gd name="T6" fmla="*/ 40 w 314"/>
                  <a:gd name="T7" fmla="*/ 102 h 114"/>
                  <a:gd name="T8" fmla="*/ 49 w 314"/>
                  <a:gd name="T9" fmla="*/ 96 h 114"/>
                  <a:gd name="T10" fmla="*/ 61 w 314"/>
                  <a:gd name="T11" fmla="*/ 84 h 114"/>
                  <a:gd name="T12" fmla="*/ 77 w 314"/>
                  <a:gd name="T13" fmla="*/ 89 h 114"/>
                  <a:gd name="T14" fmla="*/ 90 w 314"/>
                  <a:gd name="T15" fmla="*/ 84 h 114"/>
                  <a:gd name="T16" fmla="*/ 102 w 314"/>
                  <a:gd name="T17" fmla="*/ 82 h 114"/>
                  <a:gd name="T18" fmla="*/ 115 w 314"/>
                  <a:gd name="T19" fmla="*/ 77 h 114"/>
                  <a:gd name="T20" fmla="*/ 122 w 314"/>
                  <a:gd name="T21" fmla="*/ 64 h 114"/>
                  <a:gd name="T22" fmla="*/ 141 w 314"/>
                  <a:gd name="T23" fmla="*/ 68 h 114"/>
                  <a:gd name="T24" fmla="*/ 152 w 314"/>
                  <a:gd name="T25" fmla="*/ 66 h 114"/>
                  <a:gd name="T26" fmla="*/ 167 w 314"/>
                  <a:gd name="T27" fmla="*/ 60 h 114"/>
                  <a:gd name="T28" fmla="*/ 170 w 314"/>
                  <a:gd name="T29" fmla="*/ 58 h 114"/>
                  <a:gd name="T30" fmla="*/ 187 w 314"/>
                  <a:gd name="T31" fmla="*/ 44 h 114"/>
                  <a:gd name="T32" fmla="*/ 198 w 314"/>
                  <a:gd name="T33" fmla="*/ 41 h 114"/>
                  <a:gd name="T34" fmla="*/ 218 w 314"/>
                  <a:gd name="T35" fmla="*/ 45 h 114"/>
                  <a:gd name="T36" fmla="*/ 227 w 314"/>
                  <a:gd name="T37" fmla="*/ 42 h 114"/>
                  <a:gd name="T38" fmla="*/ 237 w 314"/>
                  <a:gd name="T39" fmla="*/ 39 h 114"/>
                  <a:gd name="T40" fmla="*/ 246 w 314"/>
                  <a:gd name="T41" fmla="*/ 37 h 114"/>
                  <a:gd name="T42" fmla="*/ 259 w 314"/>
                  <a:gd name="T43" fmla="*/ 34 h 114"/>
                  <a:gd name="T44" fmla="*/ 269 w 314"/>
                  <a:gd name="T45" fmla="*/ 31 h 114"/>
                  <a:gd name="T46" fmla="*/ 283 w 314"/>
                  <a:gd name="T47" fmla="*/ 26 h 114"/>
                  <a:gd name="T48" fmla="*/ 294 w 314"/>
                  <a:gd name="T49" fmla="*/ 23 h 114"/>
                  <a:gd name="T50" fmla="*/ 299 w 314"/>
                  <a:gd name="T51" fmla="*/ 21 h 114"/>
                  <a:gd name="T52" fmla="*/ 308 w 314"/>
                  <a:gd name="T53" fmla="*/ 0 h 114"/>
                  <a:gd name="T54" fmla="*/ 294 w 314"/>
                  <a:gd name="T55" fmla="*/ 6 h 114"/>
                  <a:gd name="T56" fmla="*/ 286 w 314"/>
                  <a:gd name="T57" fmla="*/ 16 h 114"/>
                  <a:gd name="T58" fmla="*/ 273 w 314"/>
                  <a:gd name="T59" fmla="*/ 12 h 114"/>
                  <a:gd name="T60" fmla="*/ 263 w 314"/>
                  <a:gd name="T61" fmla="*/ 15 h 114"/>
                  <a:gd name="T62" fmla="*/ 256 w 314"/>
                  <a:gd name="T63" fmla="*/ 25 h 114"/>
                  <a:gd name="T64" fmla="*/ 240 w 314"/>
                  <a:gd name="T65" fmla="*/ 21 h 114"/>
                  <a:gd name="T66" fmla="*/ 235 w 314"/>
                  <a:gd name="T67" fmla="*/ 31 h 114"/>
                  <a:gd name="T68" fmla="*/ 222 w 314"/>
                  <a:gd name="T69" fmla="*/ 26 h 114"/>
                  <a:gd name="T70" fmla="*/ 216 w 314"/>
                  <a:gd name="T71" fmla="*/ 28 h 114"/>
                  <a:gd name="T72" fmla="*/ 211 w 314"/>
                  <a:gd name="T73" fmla="*/ 38 h 114"/>
                  <a:gd name="T74" fmla="*/ 196 w 314"/>
                  <a:gd name="T75" fmla="*/ 32 h 114"/>
                  <a:gd name="T76" fmla="*/ 190 w 314"/>
                  <a:gd name="T77" fmla="*/ 35 h 114"/>
                  <a:gd name="T78" fmla="*/ 176 w 314"/>
                  <a:gd name="T79" fmla="*/ 39 h 114"/>
                  <a:gd name="T80" fmla="*/ 166 w 314"/>
                  <a:gd name="T81" fmla="*/ 51 h 114"/>
                  <a:gd name="T82" fmla="*/ 154 w 314"/>
                  <a:gd name="T83" fmla="*/ 47 h 114"/>
                  <a:gd name="T84" fmla="*/ 148 w 314"/>
                  <a:gd name="T85" fmla="*/ 48 h 114"/>
                  <a:gd name="T86" fmla="*/ 134 w 314"/>
                  <a:gd name="T87" fmla="*/ 52 h 114"/>
                  <a:gd name="T88" fmla="*/ 125 w 314"/>
                  <a:gd name="T89" fmla="*/ 64 h 114"/>
                  <a:gd name="T90" fmla="*/ 109 w 314"/>
                  <a:gd name="T91" fmla="*/ 61 h 114"/>
                  <a:gd name="T92" fmla="*/ 102 w 314"/>
                  <a:gd name="T93" fmla="*/ 63 h 114"/>
                  <a:gd name="T94" fmla="*/ 91 w 314"/>
                  <a:gd name="T95" fmla="*/ 66 h 114"/>
                  <a:gd name="T96" fmla="*/ 80 w 314"/>
                  <a:gd name="T97" fmla="*/ 79 h 114"/>
                  <a:gd name="T98" fmla="*/ 67 w 314"/>
                  <a:gd name="T99" fmla="*/ 74 h 114"/>
                  <a:gd name="T100" fmla="*/ 64 w 314"/>
                  <a:gd name="T101" fmla="*/ 84 h 114"/>
                  <a:gd name="T102" fmla="*/ 54 w 314"/>
                  <a:gd name="T103" fmla="*/ 77 h 114"/>
                  <a:gd name="T104" fmla="*/ 40 w 314"/>
                  <a:gd name="T105" fmla="*/ 83 h 114"/>
                  <a:gd name="T106" fmla="*/ 36 w 314"/>
                  <a:gd name="T107" fmla="*/ 84 h 114"/>
                  <a:gd name="T108" fmla="*/ 24 w 314"/>
                  <a:gd name="T109" fmla="*/ 87 h 114"/>
                  <a:gd name="T110" fmla="*/ 14 w 314"/>
                  <a:gd name="T111" fmla="*/ 93 h 114"/>
                  <a:gd name="T112" fmla="*/ 10 w 314"/>
                  <a:gd name="T113" fmla="*/ 9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14" h="114">
                    <a:moveTo>
                      <a:pt x="0" y="98"/>
                    </a:moveTo>
                    <a:lnTo>
                      <a:pt x="7" y="114"/>
                    </a:lnTo>
                    <a:lnTo>
                      <a:pt x="10" y="112"/>
                    </a:lnTo>
                    <a:lnTo>
                      <a:pt x="13" y="109"/>
                    </a:lnTo>
                    <a:lnTo>
                      <a:pt x="7" y="102"/>
                    </a:lnTo>
                    <a:lnTo>
                      <a:pt x="7" y="111"/>
                    </a:lnTo>
                    <a:lnTo>
                      <a:pt x="14" y="111"/>
                    </a:lnTo>
                    <a:lnTo>
                      <a:pt x="20" y="108"/>
                    </a:lnTo>
                    <a:lnTo>
                      <a:pt x="16" y="99"/>
                    </a:lnTo>
                    <a:lnTo>
                      <a:pt x="16" y="108"/>
                    </a:lnTo>
                    <a:lnTo>
                      <a:pt x="22" y="108"/>
                    </a:lnTo>
                    <a:lnTo>
                      <a:pt x="24" y="106"/>
                    </a:lnTo>
                    <a:lnTo>
                      <a:pt x="26" y="105"/>
                    </a:lnTo>
                    <a:lnTo>
                      <a:pt x="20" y="98"/>
                    </a:lnTo>
                    <a:lnTo>
                      <a:pt x="20" y="106"/>
                    </a:lnTo>
                    <a:lnTo>
                      <a:pt x="27" y="106"/>
                    </a:lnTo>
                    <a:lnTo>
                      <a:pt x="30" y="105"/>
                    </a:lnTo>
                    <a:lnTo>
                      <a:pt x="26" y="96"/>
                    </a:lnTo>
                    <a:lnTo>
                      <a:pt x="26" y="105"/>
                    </a:lnTo>
                    <a:lnTo>
                      <a:pt x="32" y="105"/>
                    </a:lnTo>
                    <a:lnTo>
                      <a:pt x="35" y="103"/>
                    </a:lnTo>
                    <a:lnTo>
                      <a:pt x="36" y="102"/>
                    </a:lnTo>
                    <a:lnTo>
                      <a:pt x="30" y="95"/>
                    </a:lnTo>
                    <a:lnTo>
                      <a:pt x="35" y="103"/>
                    </a:lnTo>
                    <a:lnTo>
                      <a:pt x="38" y="102"/>
                    </a:lnTo>
                    <a:lnTo>
                      <a:pt x="33" y="93"/>
                    </a:lnTo>
                    <a:lnTo>
                      <a:pt x="33" y="102"/>
                    </a:lnTo>
                    <a:lnTo>
                      <a:pt x="40" y="102"/>
                    </a:lnTo>
                    <a:lnTo>
                      <a:pt x="46" y="99"/>
                    </a:lnTo>
                    <a:lnTo>
                      <a:pt x="42" y="90"/>
                    </a:lnTo>
                    <a:lnTo>
                      <a:pt x="42" y="99"/>
                    </a:lnTo>
                    <a:lnTo>
                      <a:pt x="48" y="99"/>
                    </a:lnTo>
                    <a:lnTo>
                      <a:pt x="54" y="96"/>
                    </a:lnTo>
                    <a:lnTo>
                      <a:pt x="49" y="87"/>
                    </a:lnTo>
                    <a:lnTo>
                      <a:pt x="49" y="96"/>
                    </a:lnTo>
                    <a:lnTo>
                      <a:pt x="56" y="96"/>
                    </a:lnTo>
                    <a:lnTo>
                      <a:pt x="59" y="95"/>
                    </a:lnTo>
                    <a:lnTo>
                      <a:pt x="55" y="86"/>
                    </a:lnTo>
                    <a:lnTo>
                      <a:pt x="55" y="95"/>
                    </a:lnTo>
                    <a:lnTo>
                      <a:pt x="62" y="95"/>
                    </a:lnTo>
                    <a:lnTo>
                      <a:pt x="65" y="93"/>
                    </a:lnTo>
                    <a:lnTo>
                      <a:pt x="61" y="84"/>
                    </a:lnTo>
                    <a:lnTo>
                      <a:pt x="61" y="93"/>
                    </a:lnTo>
                    <a:lnTo>
                      <a:pt x="68" y="93"/>
                    </a:lnTo>
                    <a:lnTo>
                      <a:pt x="71" y="92"/>
                    </a:lnTo>
                    <a:lnTo>
                      <a:pt x="74" y="89"/>
                    </a:lnTo>
                    <a:lnTo>
                      <a:pt x="68" y="82"/>
                    </a:lnTo>
                    <a:lnTo>
                      <a:pt x="71" y="90"/>
                    </a:lnTo>
                    <a:lnTo>
                      <a:pt x="77" y="89"/>
                    </a:lnTo>
                    <a:lnTo>
                      <a:pt x="80" y="87"/>
                    </a:lnTo>
                    <a:lnTo>
                      <a:pt x="78" y="89"/>
                    </a:lnTo>
                    <a:lnTo>
                      <a:pt x="81" y="87"/>
                    </a:lnTo>
                    <a:lnTo>
                      <a:pt x="77" y="79"/>
                    </a:lnTo>
                    <a:lnTo>
                      <a:pt x="77" y="87"/>
                    </a:lnTo>
                    <a:lnTo>
                      <a:pt x="84" y="87"/>
                    </a:lnTo>
                    <a:lnTo>
                      <a:pt x="90" y="84"/>
                    </a:lnTo>
                    <a:lnTo>
                      <a:pt x="86" y="76"/>
                    </a:lnTo>
                    <a:lnTo>
                      <a:pt x="88" y="84"/>
                    </a:lnTo>
                    <a:lnTo>
                      <a:pt x="94" y="83"/>
                    </a:lnTo>
                    <a:lnTo>
                      <a:pt x="91" y="74"/>
                    </a:lnTo>
                    <a:lnTo>
                      <a:pt x="91" y="83"/>
                    </a:lnTo>
                    <a:lnTo>
                      <a:pt x="96" y="83"/>
                    </a:lnTo>
                    <a:lnTo>
                      <a:pt x="102" y="82"/>
                    </a:lnTo>
                    <a:lnTo>
                      <a:pt x="104" y="80"/>
                    </a:lnTo>
                    <a:lnTo>
                      <a:pt x="103" y="82"/>
                    </a:lnTo>
                    <a:lnTo>
                      <a:pt x="109" y="79"/>
                    </a:lnTo>
                    <a:lnTo>
                      <a:pt x="104" y="70"/>
                    </a:lnTo>
                    <a:lnTo>
                      <a:pt x="104" y="79"/>
                    </a:lnTo>
                    <a:lnTo>
                      <a:pt x="112" y="79"/>
                    </a:lnTo>
                    <a:lnTo>
                      <a:pt x="115" y="77"/>
                    </a:lnTo>
                    <a:lnTo>
                      <a:pt x="110" y="68"/>
                    </a:lnTo>
                    <a:lnTo>
                      <a:pt x="113" y="77"/>
                    </a:lnTo>
                    <a:lnTo>
                      <a:pt x="119" y="76"/>
                    </a:lnTo>
                    <a:lnTo>
                      <a:pt x="122" y="74"/>
                    </a:lnTo>
                    <a:lnTo>
                      <a:pt x="120" y="76"/>
                    </a:lnTo>
                    <a:lnTo>
                      <a:pt x="126" y="73"/>
                    </a:lnTo>
                    <a:lnTo>
                      <a:pt x="122" y="64"/>
                    </a:lnTo>
                    <a:lnTo>
                      <a:pt x="122" y="73"/>
                    </a:lnTo>
                    <a:lnTo>
                      <a:pt x="129" y="73"/>
                    </a:lnTo>
                    <a:lnTo>
                      <a:pt x="135" y="70"/>
                    </a:lnTo>
                    <a:lnTo>
                      <a:pt x="131" y="61"/>
                    </a:lnTo>
                    <a:lnTo>
                      <a:pt x="131" y="70"/>
                    </a:lnTo>
                    <a:lnTo>
                      <a:pt x="138" y="70"/>
                    </a:lnTo>
                    <a:lnTo>
                      <a:pt x="141" y="68"/>
                    </a:lnTo>
                    <a:lnTo>
                      <a:pt x="136" y="60"/>
                    </a:lnTo>
                    <a:lnTo>
                      <a:pt x="136" y="68"/>
                    </a:lnTo>
                    <a:lnTo>
                      <a:pt x="144" y="68"/>
                    </a:lnTo>
                    <a:lnTo>
                      <a:pt x="150" y="66"/>
                    </a:lnTo>
                    <a:lnTo>
                      <a:pt x="145" y="57"/>
                    </a:lnTo>
                    <a:lnTo>
                      <a:pt x="145" y="66"/>
                    </a:lnTo>
                    <a:lnTo>
                      <a:pt x="152" y="66"/>
                    </a:lnTo>
                    <a:lnTo>
                      <a:pt x="158" y="63"/>
                    </a:lnTo>
                    <a:lnTo>
                      <a:pt x="154" y="54"/>
                    </a:lnTo>
                    <a:lnTo>
                      <a:pt x="154" y="63"/>
                    </a:lnTo>
                    <a:lnTo>
                      <a:pt x="160" y="63"/>
                    </a:lnTo>
                    <a:lnTo>
                      <a:pt x="164" y="61"/>
                    </a:lnTo>
                    <a:lnTo>
                      <a:pt x="166" y="60"/>
                    </a:lnTo>
                    <a:lnTo>
                      <a:pt x="167" y="60"/>
                    </a:lnTo>
                    <a:lnTo>
                      <a:pt x="168" y="58"/>
                    </a:lnTo>
                    <a:lnTo>
                      <a:pt x="163" y="51"/>
                    </a:lnTo>
                    <a:lnTo>
                      <a:pt x="163" y="60"/>
                    </a:lnTo>
                    <a:lnTo>
                      <a:pt x="168" y="60"/>
                    </a:lnTo>
                    <a:lnTo>
                      <a:pt x="173" y="58"/>
                    </a:lnTo>
                    <a:lnTo>
                      <a:pt x="170" y="50"/>
                    </a:lnTo>
                    <a:lnTo>
                      <a:pt x="170" y="58"/>
                    </a:lnTo>
                    <a:lnTo>
                      <a:pt x="177" y="58"/>
                    </a:lnTo>
                    <a:lnTo>
                      <a:pt x="183" y="55"/>
                    </a:lnTo>
                    <a:lnTo>
                      <a:pt x="179" y="47"/>
                    </a:lnTo>
                    <a:lnTo>
                      <a:pt x="179" y="55"/>
                    </a:lnTo>
                    <a:lnTo>
                      <a:pt x="186" y="55"/>
                    </a:lnTo>
                    <a:lnTo>
                      <a:pt x="192" y="52"/>
                    </a:lnTo>
                    <a:lnTo>
                      <a:pt x="187" y="44"/>
                    </a:lnTo>
                    <a:lnTo>
                      <a:pt x="187" y="52"/>
                    </a:lnTo>
                    <a:lnTo>
                      <a:pt x="193" y="52"/>
                    </a:lnTo>
                    <a:lnTo>
                      <a:pt x="198" y="51"/>
                    </a:lnTo>
                    <a:lnTo>
                      <a:pt x="200" y="50"/>
                    </a:lnTo>
                    <a:lnTo>
                      <a:pt x="199" y="51"/>
                    </a:lnTo>
                    <a:lnTo>
                      <a:pt x="202" y="50"/>
                    </a:lnTo>
                    <a:lnTo>
                      <a:pt x="198" y="41"/>
                    </a:lnTo>
                    <a:lnTo>
                      <a:pt x="198" y="50"/>
                    </a:lnTo>
                    <a:lnTo>
                      <a:pt x="205" y="50"/>
                    </a:lnTo>
                    <a:lnTo>
                      <a:pt x="211" y="47"/>
                    </a:lnTo>
                    <a:lnTo>
                      <a:pt x="206" y="38"/>
                    </a:lnTo>
                    <a:lnTo>
                      <a:pt x="206" y="47"/>
                    </a:lnTo>
                    <a:lnTo>
                      <a:pt x="215" y="47"/>
                    </a:lnTo>
                    <a:lnTo>
                      <a:pt x="218" y="45"/>
                    </a:lnTo>
                    <a:lnTo>
                      <a:pt x="214" y="37"/>
                    </a:lnTo>
                    <a:lnTo>
                      <a:pt x="214" y="45"/>
                    </a:lnTo>
                    <a:lnTo>
                      <a:pt x="221" y="45"/>
                    </a:lnTo>
                    <a:lnTo>
                      <a:pt x="224" y="44"/>
                    </a:lnTo>
                    <a:lnTo>
                      <a:pt x="219" y="35"/>
                    </a:lnTo>
                    <a:lnTo>
                      <a:pt x="222" y="44"/>
                    </a:lnTo>
                    <a:lnTo>
                      <a:pt x="227" y="42"/>
                    </a:lnTo>
                    <a:lnTo>
                      <a:pt x="224" y="34"/>
                    </a:lnTo>
                    <a:lnTo>
                      <a:pt x="224" y="42"/>
                    </a:lnTo>
                    <a:lnTo>
                      <a:pt x="228" y="42"/>
                    </a:lnTo>
                    <a:lnTo>
                      <a:pt x="232" y="41"/>
                    </a:lnTo>
                    <a:lnTo>
                      <a:pt x="235" y="39"/>
                    </a:lnTo>
                    <a:lnTo>
                      <a:pt x="234" y="41"/>
                    </a:lnTo>
                    <a:lnTo>
                      <a:pt x="237" y="39"/>
                    </a:lnTo>
                    <a:lnTo>
                      <a:pt x="232" y="31"/>
                    </a:lnTo>
                    <a:lnTo>
                      <a:pt x="232" y="39"/>
                    </a:lnTo>
                    <a:lnTo>
                      <a:pt x="240" y="39"/>
                    </a:lnTo>
                    <a:lnTo>
                      <a:pt x="243" y="38"/>
                    </a:lnTo>
                    <a:lnTo>
                      <a:pt x="238" y="29"/>
                    </a:lnTo>
                    <a:lnTo>
                      <a:pt x="241" y="38"/>
                    </a:lnTo>
                    <a:lnTo>
                      <a:pt x="246" y="37"/>
                    </a:lnTo>
                    <a:lnTo>
                      <a:pt x="248" y="35"/>
                    </a:lnTo>
                    <a:lnTo>
                      <a:pt x="247" y="37"/>
                    </a:lnTo>
                    <a:lnTo>
                      <a:pt x="250" y="35"/>
                    </a:lnTo>
                    <a:lnTo>
                      <a:pt x="246" y="26"/>
                    </a:lnTo>
                    <a:lnTo>
                      <a:pt x="246" y="35"/>
                    </a:lnTo>
                    <a:lnTo>
                      <a:pt x="254" y="35"/>
                    </a:lnTo>
                    <a:lnTo>
                      <a:pt x="259" y="34"/>
                    </a:lnTo>
                    <a:lnTo>
                      <a:pt x="262" y="32"/>
                    </a:lnTo>
                    <a:lnTo>
                      <a:pt x="260" y="34"/>
                    </a:lnTo>
                    <a:lnTo>
                      <a:pt x="263" y="32"/>
                    </a:lnTo>
                    <a:lnTo>
                      <a:pt x="259" y="23"/>
                    </a:lnTo>
                    <a:lnTo>
                      <a:pt x="259" y="32"/>
                    </a:lnTo>
                    <a:lnTo>
                      <a:pt x="264" y="32"/>
                    </a:lnTo>
                    <a:lnTo>
                      <a:pt x="269" y="31"/>
                    </a:lnTo>
                    <a:lnTo>
                      <a:pt x="272" y="29"/>
                    </a:lnTo>
                    <a:lnTo>
                      <a:pt x="270" y="31"/>
                    </a:lnTo>
                    <a:lnTo>
                      <a:pt x="276" y="28"/>
                    </a:lnTo>
                    <a:lnTo>
                      <a:pt x="272" y="19"/>
                    </a:lnTo>
                    <a:lnTo>
                      <a:pt x="272" y="28"/>
                    </a:lnTo>
                    <a:lnTo>
                      <a:pt x="280" y="28"/>
                    </a:lnTo>
                    <a:lnTo>
                      <a:pt x="283" y="26"/>
                    </a:lnTo>
                    <a:lnTo>
                      <a:pt x="279" y="18"/>
                    </a:lnTo>
                    <a:lnTo>
                      <a:pt x="282" y="26"/>
                    </a:lnTo>
                    <a:lnTo>
                      <a:pt x="286" y="25"/>
                    </a:lnTo>
                    <a:lnTo>
                      <a:pt x="283" y="16"/>
                    </a:lnTo>
                    <a:lnTo>
                      <a:pt x="283" y="25"/>
                    </a:lnTo>
                    <a:lnTo>
                      <a:pt x="291" y="25"/>
                    </a:lnTo>
                    <a:lnTo>
                      <a:pt x="294" y="23"/>
                    </a:lnTo>
                    <a:lnTo>
                      <a:pt x="289" y="15"/>
                    </a:lnTo>
                    <a:lnTo>
                      <a:pt x="291" y="23"/>
                    </a:lnTo>
                    <a:lnTo>
                      <a:pt x="298" y="22"/>
                    </a:lnTo>
                    <a:lnTo>
                      <a:pt x="301" y="22"/>
                    </a:lnTo>
                    <a:lnTo>
                      <a:pt x="304" y="21"/>
                    </a:lnTo>
                    <a:lnTo>
                      <a:pt x="299" y="12"/>
                    </a:lnTo>
                    <a:lnTo>
                      <a:pt x="299" y="21"/>
                    </a:lnTo>
                    <a:lnTo>
                      <a:pt x="308" y="21"/>
                    </a:lnTo>
                    <a:lnTo>
                      <a:pt x="314" y="18"/>
                    </a:lnTo>
                    <a:lnTo>
                      <a:pt x="310" y="9"/>
                    </a:lnTo>
                    <a:lnTo>
                      <a:pt x="310" y="18"/>
                    </a:lnTo>
                    <a:lnTo>
                      <a:pt x="314" y="18"/>
                    </a:lnTo>
                    <a:lnTo>
                      <a:pt x="314" y="0"/>
                    </a:lnTo>
                    <a:lnTo>
                      <a:pt x="308" y="0"/>
                    </a:lnTo>
                    <a:lnTo>
                      <a:pt x="307" y="2"/>
                    </a:lnTo>
                    <a:lnTo>
                      <a:pt x="301" y="5"/>
                    </a:lnTo>
                    <a:lnTo>
                      <a:pt x="304" y="12"/>
                    </a:lnTo>
                    <a:lnTo>
                      <a:pt x="304" y="3"/>
                    </a:lnTo>
                    <a:lnTo>
                      <a:pt x="298" y="3"/>
                    </a:lnTo>
                    <a:lnTo>
                      <a:pt x="296" y="5"/>
                    </a:lnTo>
                    <a:lnTo>
                      <a:pt x="294" y="6"/>
                    </a:lnTo>
                    <a:lnTo>
                      <a:pt x="296" y="13"/>
                    </a:lnTo>
                    <a:lnTo>
                      <a:pt x="295" y="5"/>
                    </a:lnTo>
                    <a:lnTo>
                      <a:pt x="288" y="6"/>
                    </a:lnTo>
                    <a:lnTo>
                      <a:pt x="286" y="6"/>
                    </a:lnTo>
                    <a:lnTo>
                      <a:pt x="286" y="7"/>
                    </a:lnTo>
                    <a:lnTo>
                      <a:pt x="283" y="9"/>
                    </a:lnTo>
                    <a:lnTo>
                      <a:pt x="286" y="16"/>
                    </a:lnTo>
                    <a:lnTo>
                      <a:pt x="286" y="7"/>
                    </a:lnTo>
                    <a:lnTo>
                      <a:pt x="283" y="7"/>
                    </a:lnTo>
                    <a:lnTo>
                      <a:pt x="280" y="9"/>
                    </a:lnTo>
                    <a:lnTo>
                      <a:pt x="276" y="10"/>
                    </a:lnTo>
                    <a:lnTo>
                      <a:pt x="275" y="10"/>
                    </a:lnTo>
                    <a:lnTo>
                      <a:pt x="276" y="10"/>
                    </a:lnTo>
                    <a:lnTo>
                      <a:pt x="273" y="12"/>
                    </a:lnTo>
                    <a:lnTo>
                      <a:pt x="276" y="19"/>
                    </a:lnTo>
                    <a:lnTo>
                      <a:pt x="276" y="10"/>
                    </a:lnTo>
                    <a:lnTo>
                      <a:pt x="270" y="10"/>
                    </a:lnTo>
                    <a:lnTo>
                      <a:pt x="269" y="12"/>
                    </a:lnTo>
                    <a:lnTo>
                      <a:pt x="263" y="15"/>
                    </a:lnTo>
                    <a:lnTo>
                      <a:pt x="266" y="22"/>
                    </a:lnTo>
                    <a:lnTo>
                      <a:pt x="263" y="15"/>
                    </a:lnTo>
                    <a:lnTo>
                      <a:pt x="259" y="16"/>
                    </a:lnTo>
                    <a:lnTo>
                      <a:pt x="262" y="23"/>
                    </a:lnTo>
                    <a:lnTo>
                      <a:pt x="262" y="15"/>
                    </a:lnTo>
                    <a:lnTo>
                      <a:pt x="257" y="15"/>
                    </a:lnTo>
                    <a:lnTo>
                      <a:pt x="256" y="16"/>
                    </a:lnTo>
                    <a:lnTo>
                      <a:pt x="253" y="18"/>
                    </a:lnTo>
                    <a:lnTo>
                      <a:pt x="256" y="25"/>
                    </a:lnTo>
                    <a:lnTo>
                      <a:pt x="253" y="18"/>
                    </a:lnTo>
                    <a:lnTo>
                      <a:pt x="248" y="19"/>
                    </a:lnTo>
                    <a:lnTo>
                      <a:pt x="251" y="26"/>
                    </a:lnTo>
                    <a:lnTo>
                      <a:pt x="251" y="18"/>
                    </a:lnTo>
                    <a:lnTo>
                      <a:pt x="244" y="18"/>
                    </a:lnTo>
                    <a:lnTo>
                      <a:pt x="243" y="19"/>
                    </a:lnTo>
                    <a:lnTo>
                      <a:pt x="240" y="21"/>
                    </a:lnTo>
                    <a:lnTo>
                      <a:pt x="243" y="28"/>
                    </a:lnTo>
                    <a:lnTo>
                      <a:pt x="240" y="21"/>
                    </a:lnTo>
                    <a:lnTo>
                      <a:pt x="235" y="22"/>
                    </a:lnTo>
                    <a:lnTo>
                      <a:pt x="234" y="22"/>
                    </a:lnTo>
                    <a:lnTo>
                      <a:pt x="235" y="22"/>
                    </a:lnTo>
                    <a:lnTo>
                      <a:pt x="232" y="23"/>
                    </a:lnTo>
                    <a:lnTo>
                      <a:pt x="235" y="31"/>
                    </a:lnTo>
                    <a:lnTo>
                      <a:pt x="235" y="22"/>
                    </a:lnTo>
                    <a:lnTo>
                      <a:pt x="231" y="22"/>
                    </a:lnTo>
                    <a:lnTo>
                      <a:pt x="230" y="23"/>
                    </a:lnTo>
                    <a:lnTo>
                      <a:pt x="227" y="25"/>
                    </a:lnTo>
                    <a:lnTo>
                      <a:pt x="230" y="32"/>
                    </a:lnTo>
                    <a:lnTo>
                      <a:pt x="227" y="25"/>
                    </a:lnTo>
                    <a:lnTo>
                      <a:pt x="222" y="26"/>
                    </a:lnTo>
                    <a:lnTo>
                      <a:pt x="225" y="34"/>
                    </a:lnTo>
                    <a:lnTo>
                      <a:pt x="225" y="25"/>
                    </a:lnTo>
                    <a:lnTo>
                      <a:pt x="224" y="25"/>
                    </a:lnTo>
                    <a:lnTo>
                      <a:pt x="221" y="26"/>
                    </a:lnTo>
                    <a:lnTo>
                      <a:pt x="216" y="28"/>
                    </a:lnTo>
                    <a:lnTo>
                      <a:pt x="215" y="28"/>
                    </a:lnTo>
                    <a:lnTo>
                      <a:pt x="216" y="28"/>
                    </a:lnTo>
                    <a:lnTo>
                      <a:pt x="214" y="29"/>
                    </a:lnTo>
                    <a:lnTo>
                      <a:pt x="216" y="37"/>
                    </a:lnTo>
                    <a:lnTo>
                      <a:pt x="216" y="28"/>
                    </a:lnTo>
                    <a:lnTo>
                      <a:pt x="212" y="28"/>
                    </a:lnTo>
                    <a:lnTo>
                      <a:pt x="211" y="29"/>
                    </a:lnTo>
                    <a:lnTo>
                      <a:pt x="208" y="31"/>
                    </a:lnTo>
                    <a:lnTo>
                      <a:pt x="211" y="38"/>
                    </a:lnTo>
                    <a:lnTo>
                      <a:pt x="211" y="29"/>
                    </a:lnTo>
                    <a:lnTo>
                      <a:pt x="205" y="29"/>
                    </a:lnTo>
                    <a:lnTo>
                      <a:pt x="203" y="31"/>
                    </a:lnTo>
                    <a:lnTo>
                      <a:pt x="198" y="34"/>
                    </a:lnTo>
                    <a:lnTo>
                      <a:pt x="200" y="41"/>
                    </a:lnTo>
                    <a:lnTo>
                      <a:pt x="200" y="32"/>
                    </a:lnTo>
                    <a:lnTo>
                      <a:pt x="196" y="32"/>
                    </a:lnTo>
                    <a:lnTo>
                      <a:pt x="195" y="34"/>
                    </a:lnTo>
                    <a:lnTo>
                      <a:pt x="192" y="35"/>
                    </a:lnTo>
                    <a:lnTo>
                      <a:pt x="195" y="42"/>
                    </a:lnTo>
                    <a:lnTo>
                      <a:pt x="192" y="35"/>
                    </a:lnTo>
                    <a:lnTo>
                      <a:pt x="187" y="37"/>
                    </a:lnTo>
                    <a:lnTo>
                      <a:pt x="190" y="44"/>
                    </a:lnTo>
                    <a:lnTo>
                      <a:pt x="190" y="35"/>
                    </a:lnTo>
                    <a:lnTo>
                      <a:pt x="186" y="35"/>
                    </a:lnTo>
                    <a:lnTo>
                      <a:pt x="184" y="37"/>
                    </a:lnTo>
                    <a:lnTo>
                      <a:pt x="179" y="39"/>
                    </a:lnTo>
                    <a:lnTo>
                      <a:pt x="182" y="47"/>
                    </a:lnTo>
                    <a:lnTo>
                      <a:pt x="182" y="38"/>
                    </a:lnTo>
                    <a:lnTo>
                      <a:pt x="177" y="38"/>
                    </a:lnTo>
                    <a:lnTo>
                      <a:pt x="176" y="39"/>
                    </a:lnTo>
                    <a:lnTo>
                      <a:pt x="170" y="42"/>
                    </a:lnTo>
                    <a:lnTo>
                      <a:pt x="173" y="50"/>
                    </a:lnTo>
                    <a:lnTo>
                      <a:pt x="173" y="41"/>
                    </a:lnTo>
                    <a:lnTo>
                      <a:pt x="170" y="41"/>
                    </a:lnTo>
                    <a:lnTo>
                      <a:pt x="167" y="42"/>
                    </a:lnTo>
                    <a:lnTo>
                      <a:pt x="163" y="44"/>
                    </a:lnTo>
                    <a:lnTo>
                      <a:pt x="166" y="51"/>
                    </a:lnTo>
                    <a:lnTo>
                      <a:pt x="166" y="42"/>
                    </a:lnTo>
                    <a:lnTo>
                      <a:pt x="160" y="42"/>
                    </a:lnTo>
                    <a:lnTo>
                      <a:pt x="158" y="45"/>
                    </a:lnTo>
                    <a:lnTo>
                      <a:pt x="157" y="47"/>
                    </a:lnTo>
                    <a:lnTo>
                      <a:pt x="161" y="52"/>
                    </a:lnTo>
                    <a:lnTo>
                      <a:pt x="158" y="45"/>
                    </a:lnTo>
                    <a:lnTo>
                      <a:pt x="154" y="47"/>
                    </a:lnTo>
                    <a:lnTo>
                      <a:pt x="157" y="54"/>
                    </a:lnTo>
                    <a:lnTo>
                      <a:pt x="157" y="45"/>
                    </a:lnTo>
                    <a:lnTo>
                      <a:pt x="152" y="45"/>
                    </a:lnTo>
                    <a:lnTo>
                      <a:pt x="151" y="47"/>
                    </a:lnTo>
                    <a:lnTo>
                      <a:pt x="145" y="50"/>
                    </a:lnTo>
                    <a:lnTo>
                      <a:pt x="148" y="57"/>
                    </a:lnTo>
                    <a:lnTo>
                      <a:pt x="148" y="48"/>
                    </a:lnTo>
                    <a:lnTo>
                      <a:pt x="144" y="48"/>
                    </a:lnTo>
                    <a:lnTo>
                      <a:pt x="142" y="50"/>
                    </a:lnTo>
                    <a:lnTo>
                      <a:pt x="136" y="52"/>
                    </a:lnTo>
                    <a:lnTo>
                      <a:pt x="139" y="60"/>
                    </a:lnTo>
                    <a:lnTo>
                      <a:pt x="139" y="51"/>
                    </a:lnTo>
                    <a:lnTo>
                      <a:pt x="135" y="51"/>
                    </a:lnTo>
                    <a:lnTo>
                      <a:pt x="134" y="52"/>
                    </a:lnTo>
                    <a:lnTo>
                      <a:pt x="131" y="54"/>
                    </a:lnTo>
                    <a:lnTo>
                      <a:pt x="134" y="61"/>
                    </a:lnTo>
                    <a:lnTo>
                      <a:pt x="134" y="52"/>
                    </a:lnTo>
                    <a:lnTo>
                      <a:pt x="129" y="52"/>
                    </a:lnTo>
                    <a:lnTo>
                      <a:pt x="128" y="54"/>
                    </a:lnTo>
                    <a:lnTo>
                      <a:pt x="122" y="57"/>
                    </a:lnTo>
                    <a:lnTo>
                      <a:pt x="125" y="64"/>
                    </a:lnTo>
                    <a:lnTo>
                      <a:pt x="125" y="55"/>
                    </a:lnTo>
                    <a:lnTo>
                      <a:pt x="120" y="55"/>
                    </a:lnTo>
                    <a:lnTo>
                      <a:pt x="119" y="57"/>
                    </a:lnTo>
                    <a:lnTo>
                      <a:pt x="113" y="60"/>
                    </a:lnTo>
                    <a:lnTo>
                      <a:pt x="116" y="67"/>
                    </a:lnTo>
                    <a:lnTo>
                      <a:pt x="115" y="60"/>
                    </a:lnTo>
                    <a:lnTo>
                      <a:pt x="109" y="61"/>
                    </a:lnTo>
                    <a:lnTo>
                      <a:pt x="106" y="61"/>
                    </a:lnTo>
                    <a:lnTo>
                      <a:pt x="107" y="61"/>
                    </a:lnTo>
                    <a:lnTo>
                      <a:pt x="104" y="63"/>
                    </a:lnTo>
                    <a:lnTo>
                      <a:pt x="107" y="70"/>
                    </a:lnTo>
                    <a:lnTo>
                      <a:pt x="107" y="61"/>
                    </a:lnTo>
                    <a:lnTo>
                      <a:pt x="103" y="61"/>
                    </a:lnTo>
                    <a:lnTo>
                      <a:pt x="102" y="63"/>
                    </a:lnTo>
                    <a:lnTo>
                      <a:pt x="96" y="66"/>
                    </a:lnTo>
                    <a:lnTo>
                      <a:pt x="99" y="73"/>
                    </a:lnTo>
                    <a:lnTo>
                      <a:pt x="97" y="66"/>
                    </a:lnTo>
                    <a:lnTo>
                      <a:pt x="91" y="67"/>
                    </a:lnTo>
                    <a:lnTo>
                      <a:pt x="93" y="74"/>
                    </a:lnTo>
                    <a:lnTo>
                      <a:pt x="93" y="66"/>
                    </a:lnTo>
                    <a:lnTo>
                      <a:pt x="91" y="66"/>
                    </a:lnTo>
                    <a:lnTo>
                      <a:pt x="93" y="66"/>
                    </a:lnTo>
                    <a:lnTo>
                      <a:pt x="90" y="67"/>
                    </a:lnTo>
                    <a:lnTo>
                      <a:pt x="84" y="68"/>
                    </a:lnTo>
                    <a:lnTo>
                      <a:pt x="81" y="68"/>
                    </a:lnTo>
                    <a:lnTo>
                      <a:pt x="83" y="68"/>
                    </a:lnTo>
                    <a:lnTo>
                      <a:pt x="77" y="71"/>
                    </a:lnTo>
                    <a:lnTo>
                      <a:pt x="80" y="79"/>
                    </a:lnTo>
                    <a:lnTo>
                      <a:pt x="80" y="70"/>
                    </a:lnTo>
                    <a:lnTo>
                      <a:pt x="75" y="70"/>
                    </a:lnTo>
                    <a:lnTo>
                      <a:pt x="74" y="71"/>
                    </a:lnTo>
                    <a:lnTo>
                      <a:pt x="71" y="73"/>
                    </a:lnTo>
                    <a:lnTo>
                      <a:pt x="74" y="80"/>
                    </a:lnTo>
                    <a:lnTo>
                      <a:pt x="72" y="73"/>
                    </a:lnTo>
                    <a:lnTo>
                      <a:pt x="67" y="74"/>
                    </a:lnTo>
                    <a:lnTo>
                      <a:pt x="64" y="74"/>
                    </a:lnTo>
                    <a:lnTo>
                      <a:pt x="64" y="76"/>
                    </a:lnTo>
                    <a:lnTo>
                      <a:pt x="62" y="77"/>
                    </a:lnTo>
                    <a:lnTo>
                      <a:pt x="67" y="83"/>
                    </a:lnTo>
                    <a:lnTo>
                      <a:pt x="64" y="76"/>
                    </a:lnTo>
                    <a:lnTo>
                      <a:pt x="61" y="77"/>
                    </a:lnTo>
                    <a:lnTo>
                      <a:pt x="64" y="84"/>
                    </a:lnTo>
                    <a:lnTo>
                      <a:pt x="64" y="76"/>
                    </a:lnTo>
                    <a:lnTo>
                      <a:pt x="59" y="76"/>
                    </a:lnTo>
                    <a:lnTo>
                      <a:pt x="58" y="77"/>
                    </a:lnTo>
                    <a:lnTo>
                      <a:pt x="55" y="79"/>
                    </a:lnTo>
                    <a:lnTo>
                      <a:pt x="58" y="86"/>
                    </a:lnTo>
                    <a:lnTo>
                      <a:pt x="58" y="77"/>
                    </a:lnTo>
                    <a:lnTo>
                      <a:pt x="54" y="77"/>
                    </a:lnTo>
                    <a:lnTo>
                      <a:pt x="52" y="79"/>
                    </a:lnTo>
                    <a:lnTo>
                      <a:pt x="49" y="80"/>
                    </a:lnTo>
                    <a:lnTo>
                      <a:pt x="52" y="87"/>
                    </a:lnTo>
                    <a:lnTo>
                      <a:pt x="52" y="79"/>
                    </a:lnTo>
                    <a:lnTo>
                      <a:pt x="48" y="79"/>
                    </a:lnTo>
                    <a:lnTo>
                      <a:pt x="46" y="80"/>
                    </a:lnTo>
                    <a:lnTo>
                      <a:pt x="40" y="83"/>
                    </a:lnTo>
                    <a:lnTo>
                      <a:pt x="43" y="90"/>
                    </a:lnTo>
                    <a:lnTo>
                      <a:pt x="43" y="82"/>
                    </a:lnTo>
                    <a:lnTo>
                      <a:pt x="40" y="82"/>
                    </a:lnTo>
                    <a:lnTo>
                      <a:pt x="39" y="83"/>
                    </a:lnTo>
                    <a:lnTo>
                      <a:pt x="33" y="86"/>
                    </a:lnTo>
                    <a:lnTo>
                      <a:pt x="36" y="93"/>
                    </a:lnTo>
                    <a:lnTo>
                      <a:pt x="36" y="84"/>
                    </a:lnTo>
                    <a:lnTo>
                      <a:pt x="32" y="84"/>
                    </a:lnTo>
                    <a:lnTo>
                      <a:pt x="30" y="86"/>
                    </a:lnTo>
                    <a:lnTo>
                      <a:pt x="27" y="87"/>
                    </a:lnTo>
                    <a:lnTo>
                      <a:pt x="24" y="90"/>
                    </a:lnTo>
                    <a:lnTo>
                      <a:pt x="29" y="96"/>
                    </a:lnTo>
                    <a:lnTo>
                      <a:pt x="29" y="87"/>
                    </a:lnTo>
                    <a:lnTo>
                      <a:pt x="24" y="87"/>
                    </a:lnTo>
                    <a:lnTo>
                      <a:pt x="23" y="89"/>
                    </a:lnTo>
                    <a:lnTo>
                      <a:pt x="20" y="90"/>
                    </a:lnTo>
                    <a:lnTo>
                      <a:pt x="23" y="98"/>
                    </a:lnTo>
                    <a:lnTo>
                      <a:pt x="23" y="89"/>
                    </a:lnTo>
                    <a:lnTo>
                      <a:pt x="17" y="89"/>
                    </a:lnTo>
                    <a:lnTo>
                      <a:pt x="16" y="92"/>
                    </a:lnTo>
                    <a:lnTo>
                      <a:pt x="14" y="93"/>
                    </a:lnTo>
                    <a:lnTo>
                      <a:pt x="19" y="99"/>
                    </a:lnTo>
                    <a:lnTo>
                      <a:pt x="19" y="90"/>
                    </a:lnTo>
                    <a:lnTo>
                      <a:pt x="14" y="90"/>
                    </a:lnTo>
                    <a:lnTo>
                      <a:pt x="13" y="92"/>
                    </a:lnTo>
                    <a:lnTo>
                      <a:pt x="7" y="95"/>
                    </a:lnTo>
                    <a:lnTo>
                      <a:pt x="10" y="102"/>
                    </a:lnTo>
                    <a:lnTo>
                      <a:pt x="10" y="93"/>
                    </a:lnTo>
                    <a:lnTo>
                      <a:pt x="4" y="93"/>
                    </a:lnTo>
                    <a:lnTo>
                      <a:pt x="3" y="96"/>
                    </a:lnTo>
                    <a:lnTo>
                      <a:pt x="1" y="98"/>
                    </a:lnTo>
                    <a:lnTo>
                      <a:pt x="6" y="103"/>
                    </a:lnTo>
                    <a:lnTo>
                      <a:pt x="3" y="96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58" name="Freeform 3014"/>
              <p:cNvSpPr>
                <a:spLocks/>
              </p:cNvSpPr>
              <p:nvPr/>
            </p:nvSpPr>
            <p:spPr bwMode="auto">
              <a:xfrm>
                <a:off x="1655" y="3066"/>
                <a:ext cx="268" cy="77"/>
              </a:xfrm>
              <a:custGeom>
                <a:avLst/>
                <a:gdLst>
                  <a:gd name="T0" fmla="*/ 13 w 268"/>
                  <a:gd name="T1" fmla="*/ 74 h 77"/>
                  <a:gd name="T2" fmla="*/ 22 w 268"/>
                  <a:gd name="T3" fmla="*/ 72 h 77"/>
                  <a:gd name="T4" fmla="*/ 28 w 268"/>
                  <a:gd name="T5" fmla="*/ 61 h 77"/>
                  <a:gd name="T6" fmla="*/ 42 w 268"/>
                  <a:gd name="T7" fmla="*/ 66 h 77"/>
                  <a:gd name="T8" fmla="*/ 48 w 268"/>
                  <a:gd name="T9" fmla="*/ 65 h 77"/>
                  <a:gd name="T10" fmla="*/ 67 w 268"/>
                  <a:gd name="T11" fmla="*/ 59 h 77"/>
                  <a:gd name="T12" fmla="*/ 76 w 268"/>
                  <a:gd name="T13" fmla="*/ 58 h 77"/>
                  <a:gd name="T14" fmla="*/ 80 w 268"/>
                  <a:gd name="T15" fmla="*/ 56 h 77"/>
                  <a:gd name="T16" fmla="*/ 95 w 268"/>
                  <a:gd name="T17" fmla="*/ 43 h 77"/>
                  <a:gd name="T18" fmla="*/ 111 w 268"/>
                  <a:gd name="T19" fmla="*/ 49 h 77"/>
                  <a:gd name="T20" fmla="*/ 119 w 268"/>
                  <a:gd name="T21" fmla="*/ 48 h 77"/>
                  <a:gd name="T22" fmla="*/ 129 w 268"/>
                  <a:gd name="T23" fmla="*/ 36 h 77"/>
                  <a:gd name="T24" fmla="*/ 145 w 268"/>
                  <a:gd name="T25" fmla="*/ 42 h 77"/>
                  <a:gd name="T26" fmla="*/ 153 w 268"/>
                  <a:gd name="T27" fmla="*/ 40 h 77"/>
                  <a:gd name="T28" fmla="*/ 163 w 268"/>
                  <a:gd name="T29" fmla="*/ 37 h 77"/>
                  <a:gd name="T30" fmla="*/ 164 w 268"/>
                  <a:gd name="T31" fmla="*/ 27 h 77"/>
                  <a:gd name="T32" fmla="*/ 170 w 268"/>
                  <a:gd name="T33" fmla="*/ 34 h 77"/>
                  <a:gd name="T34" fmla="*/ 192 w 268"/>
                  <a:gd name="T35" fmla="*/ 32 h 77"/>
                  <a:gd name="T36" fmla="*/ 193 w 268"/>
                  <a:gd name="T37" fmla="*/ 30 h 77"/>
                  <a:gd name="T38" fmla="*/ 211 w 268"/>
                  <a:gd name="T39" fmla="*/ 27 h 77"/>
                  <a:gd name="T40" fmla="*/ 214 w 268"/>
                  <a:gd name="T41" fmla="*/ 17 h 77"/>
                  <a:gd name="T42" fmla="*/ 230 w 268"/>
                  <a:gd name="T43" fmla="*/ 24 h 77"/>
                  <a:gd name="T44" fmla="*/ 237 w 268"/>
                  <a:gd name="T45" fmla="*/ 13 h 77"/>
                  <a:gd name="T46" fmla="*/ 247 w 268"/>
                  <a:gd name="T47" fmla="*/ 20 h 77"/>
                  <a:gd name="T48" fmla="*/ 266 w 268"/>
                  <a:gd name="T49" fmla="*/ 17 h 77"/>
                  <a:gd name="T50" fmla="*/ 259 w 268"/>
                  <a:gd name="T51" fmla="*/ 0 h 77"/>
                  <a:gd name="T52" fmla="*/ 252 w 268"/>
                  <a:gd name="T53" fmla="*/ 2 h 77"/>
                  <a:gd name="T54" fmla="*/ 241 w 268"/>
                  <a:gd name="T55" fmla="*/ 7 h 77"/>
                  <a:gd name="T56" fmla="*/ 234 w 268"/>
                  <a:gd name="T57" fmla="*/ 14 h 77"/>
                  <a:gd name="T58" fmla="*/ 225 w 268"/>
                  <a:gd name="T59" fmla="*/ 7 h 77"/>
                  <a:gd name="T60" fmla="*/ 211 w 268"/>
                  <a:gd name="T61" fmla="*/ 8 h 77"/>
                  <a:gd name="T62" fmla="*/ 204 w 268"/>
                  <a:gd name="T63" fmla="*/ 11 h 77"/>
                  <a:gd name="T64" fmla="*/ 199 w 268"/>
                  <a:gd name="T65" fmla="*/ 21 h 77"/>
                  <a:gd name="T66" fmla="*/ 191 w 268"/>
                  <a:gd name="T67" fmla="*/ 14 h 77"/>
                  <a:gd name="T68" fmla="*/ 176 w 268"/>
                  <a:gd name="T69" fmla="*/ 16 h 77"/>
                  <a:gd name="T70" fmla="*/ 166 w 268"/>
                  <a:gd name="T71" fmla="*/ 20 h 77"/>
                  <a:gd name="T72" fmla="*/ 159 w 268"/>
                  <a:gd name="T73" fmla="*/ 23 h 77"/>
                  <a:gd name="T74" fmla="*/ 156 w 268"/>
                  <a:gd name="T75" fmla="*/ 30 h 77"/>
                  <a:gd name="T76" fmla="*/ 150 w 268"/>
                  <a:gd name="T77" fmla="*/ 23 h 77"/>
                  <a:gd name="T78" fmla="*/ 135 w 268"/>
                  <a:gd name="T79" fmla="*/ 27 h 77"/>
                  <a:gd name="T80" fmla="*/ 125 w 268"/>
                  <a:gd name="T81" fmla="*/ 29 h 77"/>
                  <a:gd name="T82" fmla="*/ 115 w 268"/>
                  <a:gd name="T83" fmla="*/ 30 h 77"/>
                  <a:gd name="T84" fmla="*/ 111 w 268"/>
                  <a:gd name="T85" fmla="*/ 32 h 77"/>
                  <a:gd name="T86" fmla="*/ 96 w 268"/>
                  <a:gd name="T87" fmla="*/ 36 h 77"/>
                  <a:gd name="T88" fmla="*/ 92 w 268"/>
                  <a:gd name="T89" fmla="*/ 45 h 77"/>
                  <a:gd name="T90" fmla="*/ 77 w 268"/>
                  <a:gd name="T91" fmla="*/ 40 h 77"/>
                  <a:gd name="T92" fmla="*/ 65 w 268"/>
                  <a:gd name="T93" fmla="*/ 43 h 77"/>
                  <a:gd name="T94" fmla="*/ 61 w 268"/>
                  <a:gd name="T95" fmla="*/ 52 h 77"/>
                  <a:gd name="T96" fmla="*/ 51 w 268"/>
                  <a:gd name="T97" fmla="*/ 46 h 77"/>
                  <a:gd name="T98" fmla="*/ 42 w 268"/>
                  <a:gd name="T99" fmla="*/ 49 h 77"/>
                  <a:gd name="T100" fmla="*/ 29 w 268"/>
                  <a:gd name="T101" fmla="*/ 53 h 77"/>
                  <a:gd name="T102" fmla="*/ 25 w 268"/>
                  <a:gd name="T103" fmla="*/ 62 h 77"/>
                  <a:gd name="T104" fmla="*/ 15 w 268"/>
                  <a:gd name="T105" fmla="*/ 56 h 77"/>
                  <a:gd name="T106" fmla="*/ 3 w 268"/>
                  <a:gd name="T107" fmla="*/ 5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68" h="77">
                    <a:moveTo>
                      <a:pt x="0" y="61"/>
                    </a:moveTo>
                    <a:lnTo>
                      <a:pt x="7" y="77"/>
                    </a:lnTo>
                    <a:lnTo>
                      <a:pt x="10" y="75"/>
                    </a:lnTo>
                    <a:lnTo>
                      <a:pt x="6" y="66"/>
                    </a:lnTo>
                    <a:lnTo>
                      <a:pt x="9" y="75"/>
                    </a:lnTo>
                    <a:lnTo>
                      <a:pt x="13" y="74"/>
                    </a:lnTo>
                    <a:lnTo>
                      <a:pt x="10" y="65"/>
                    </a:lnTo>
                    <a:lnTo>
                      <a:pt x="10" y="74"/>
                    </a:lnTo>
                    <a:lnTo>
                      <a:pt x="16" y="74"/>
                    </a:lnTo>
                    <a:lnTo>
                      <a:pt x="20" y="72"/>
                    </a:lnTo>
                    <a:lnTo>
                      <a:pt x="23" y="71"/>
                    </a:lnTo>
                    <a:lnTo>
                      <a:pt x="22" y="72"/>
                    </a:lnTo>
                    <a:lnTo>
                      <a:pt x="25" y="71"/>
                    </a:lnTo>
                    <a:lnTo>
                      <a:pt x="20" y="62"/>
                    </a:lnTo>
                    <a:lnTo>
                      <a:pt x="20" y="71"/>
                    </a:lnTo>
                    <a:lnTo>
                      <a:pt x="29" y="71"/>
                    </a:lnTo>
                    <a:lnTo>
                      <a:pt x="32" y="69"/>
                    </a:lnTo>
                    <a:lnTo>
                      <a:pt x="28" y="61"/>
                    </a:lnTo>
                    <a:lnTo>
                      <a:pt x="28" y="69"/>
                    </a:lnTo>
                    <a:lnTo>
                      <a:pt x="36" y="69"/>
                    </a:lnTo>
                    <a:lnTo>
                      <a:pt x="39" y="68"/>
                    </a:lnTo>
                    <a:lnTo>
                      <a:pt x="35" y="59"/>
                    </a:lnTo>
                    <a:lnTo>
                      <a:pt x="38" y="68"/>
                    </a:lnTo>
                    <a:lnTo>
                      <a:pt x="42" y="66"/>
                    </a:lnTo>
                    <a:lnTo>
                      <a:pt x="39" y="58"/>
                    </a:lnTo>
                    <a:lnTo>
                      <a:pt x="39" y="66"/>
                    </a:lnTo>
                    <a:lnTo>
                      <a:pt x="47" y="66"/>
                    </a:lnTo>
                    <a:lnTo>
                      <a:pt x="49" y="65"/>
                    </a:lnTo>
                    <a:lnTo>
                      <a:pt x="45" y="56"/>
                    </a:lnTo>
                    <a:lnTo>
                      <a:pt x="48" y="65"/>
                    </a:lnTo>
                    <a:lnTo>
                      <a:pt x="57" y="62"/>
                    </a:lnTo>
                    <a:lnTo>
                      <a:pt x="54" y="53"/>
                    </a:lnTo>
                    <a:lnTo>
                      <a:pt x="54" y="62"/>
                    </a:lnTo>
                    <a:lnTo>
                      <a:pt x="60" y="62"/>
                    </a:lnTo>
                    <a:lnTo>
                      <a:pt x="64" y="61"/>
                    </a:lnTo>
                    <a:lnTo>
                      <a:pt x="67" y="59"/>
                    </a:lnTo>
                    <a:lnTo>
                      <a:pt x="65" y="61"/>
                    </a:lnTo>
                    <a:lnTo>
                      <a:pt x="68" y="59"/>
                    </a:lnTo>
                    <a:lnTo>
                      <a:pt x="64" y="50"/>
                    </a:lnTo>
                    <a:lnTo>
                      <a:pt x="64" y="59"/>
                    </a:lnTo>
                    <a:lnTo>
                      <a:pt x="73" y="59"/>
                    </a:lnTo>
                    <a:lnTo>
                      <a:pt x="76" y="58"/>
                    </a:lnTo>
                    <a:lnTo>
                      <a:pt x="71" y="49"/>
                    </a:lnTo>
                    <a:lnTo>
                      <a:pt x="71" y="58"/>
                    </a:lnTo>
                    <a:lnTo>
                      <a:pt x="79" y="58"/>
                    </a:lnTo>
                    <a:lnTo>
                      <a:pt x="83" y="56"/>
                    </a:lnTo>
                    <a:lnTo>
                      <a:pt x="80" y="48"/>
                    </a:lnTo>
                    <a:lnTo>
                      <a:pt x="80" y="56"/>
                    </a:lnTo>
                    <a:lnTo>
                      <a:pt x="86" y="56"/>
                    </a:lnTo>
                    <a:lnTo>
                      <a:pt x="95" y="53"/>
                    </a:lnTo>
                    <a:lnTo>
                      <a:pt x="97" y="52"/>
                    </a:lnTo>
                    <a:lnTo>
                      <a:pt x="96" y="53"/>
                    </a:lnTo>
                    <a:lnTo>
                      <a:pt x="99" y="52"/>
                    </a:lnTo>
                    <a:lnTo>
                      <a:pt x="95" y="43"/>
                    </a:lnTo>
                    <a:lnTo>
                      <a:pt x="95" y="52"/>
                    </a:lnTo>
                    <a:lnTo>
                      <a:pt x="102" y="52"/>
                    </a:lnTo>
                    <a:lnTo>
                      <a:pt x="106" y="50"/>
                    </a:lnTo>
                    <a:lnTo>
                      <a:pt x="109" y="49"/>
                    </a:lnTo>
                    <a:lnTo>
                      <a:pt x="108" y="50"/>
                    </a:lnTo>
                    <a:lnTo>
                      <a:pt x="111" y="49"/>
                    </a:lnTo>
                    <a:lnTo>
                      <a:pt x="106" y="40"/>
                    </a:lnTo>
                    <a:lnTo>
                      <a:pt x="106" y="49"/>
                    </a:lnTo>
                    <a:lnTo>
                      <a:pt x="113" y="49"/>
                    </a:lnTo>
                    <a:lnTo>
                      <a:pt x="118" y="48"/>
                    </a:lnTo>
                    <a:lnTo>
                      <a:pt x="121" y="46"/>
                    </a:lnTo>
                    <a:lnTo>
                      <a:pt x="119" y="48"/>
                    </a:lnTo>
                    <a:lnTo>
                      <a:pt x="122" y="46"/>
                    </a:lnTo>
                    <a:lnTo>
                      <a:pt x="118" y="37"/>
                    </a:lnTo>
                    <a:lnTo>
                      <a:pt x="118" y="46"/>
                    </a:lnTo>
                    <a:lnTo>
                      <a:pt x="131" y="46"/>
                    </a:lnTo>
                    <a:lnTo>
                      <a:pt x="134" y="45"/>
                    </a:lnTo>
                    <a:lnTo>
                      <a:pt x="129" y="36"/>
                    </a:lnTo>
                    <a:lnTo>
                      <a:pt x="132" y="45"/>
                    </a:lnTo>
                    <a:lnTo>
                      <a:pt x="137" y="43"/>
                    </a:lnTo>
                    <a:lnTo>
                      <a:pt x="134" y="34"/>
                    </a:lnTo>
                    <a:lnTo>
                      <a:pt x="134" y="43"/>
                    </a:lnTo>
                    <a:lnTo>
                      <a:pt x="141" y="43"/>
                    </a:lnTo>
                    <a:lnTo>
                      <a:pt x="145" y="42"/>
                    </a:lnTo>
                    <a:lnTo>
                      <a:pt x="148" y="40"/>
                    </a:lnTo>
                    <a:lnTo>
                      <a:pt x="147" y="42"/>
                    </a:lnTo>
                    <a:lnTo>
                      <a:pt x="150" y="40"/>
                    </a:lnTo>
                    <a:lnTo>
                      <a:pt x="145" y="32"/>
                    </a:lnTo>
                    <a:lnTo>
                      <a:pt x="145" y="40"/>
                    </a:lnTo>
                    <a:lnTo>
                      <a:pt x="153" y="40"/>
                    </a:lnTo>
                    <a:lnTo>
                      <a:pt x="156" y="39"/>
                    </a:lnTo>
                    <a:lnTo>
                      <a:pt x="157" y="37"/>
                    </a:lnTo>
                    <a:lnTo>
                      <a:pt x="151" y="30"/>
                    </a:lnTo>
                    <a:lnTo>
                      <a:pt x="151" y="39"/>
                    </a:lnTo>
                    <a:lnTo>
                      <a:pt x="160" y="39"/>
                    </a:lnTo>
                    <a:lnTo>
                      <a:pt x="163" y="37"/>
                    </a:lnTo>
                    <a:lnTo>
                      <a:pt x="159" y="29"/>
                    </a:lnTo>
                    <a:lnTo>
                      <a:pt x="159" y="37"/>
                    </a:lnTo>
                    <a:lnTo>
                      <a:pt x="166" y="37"/>
                    </a:lnTo>
                    <a:lnTo>
                      <a:pt x="169" y="36"/>
                    </a:lnTo>
                    <a:lnTo>
                      <a:pt x="170" y="34"/>
                    </a:lnTo>
                    <a:lnTo>
                      <a:pt x="164" y="27"/>
                    </a:lnTo>
                    <a:lnTo>
                      <a:pt x="164" y="36"/>
                    </a:lnTo>
                    <a:lnTo>
                      <a:pt x="172" y="36"/>
                    </a:lnTo>
                    <a:lnTo>
                      <a:pt x="175" y="34"/>
                    </a:lnTo>
                    <a:lnTo>
                      <a:pt x="176" y="33"/>
                    </a:lnTo>
                    <a:lnTo>
                      <a:pt x="170" y="26"/>
                    </a:lnTo>
                    <a:lnTo>
                      <a:pt x="170" y="34"/>
                    </a:lnTo>
                    <a:lnTo>
                      <a:pt x="179" y="34"/>
                    </a:lnTo>
                    <a:lnTo>
                      <a:pt x="182" y="33"/>
                    </a:lnTo>
                    <a:lnTo>
                      <a:pt x="177" y="24"/>
                    </a:lnTo>
                    <a:lnTo>
                      <a:pt x="177" y="33"/>
                    </a:lnTo>
                    <a:lnTo>
                      <a:pt x="189" y="33"/>
                    </a:lnTo>
                    <a:lnTo>
                      <a:pt x="192" y="32"/>
                    </a:lnTo>
                    <a:lnTo>
                      <a:pt x="188" y="23"/>
                    </a:lnTo>
                    <a:lnTo>
                      <a:pt x="188" y="32"/>
                    </a:lnTo>
                    <a:lnTo>
                      <a:pt x="195" y="32"/>
                    </a:lnTo>
                    <a:lnTo>
                      <a:pt x="198" y="30"/>
                    </a:lnTo>
                    <a:lnTo>
                      <a:pt x="193" y="21"/>
                    </a:lnTo>
                    <a:lnTo>
                      <a:pt x="193" y="30"/>
                    </a:lnTo>
                    <a:lnTo>
                      <a:pt x="208" y="30"/>
                    </a:lnTo>
                    <a:lnTo>
                      <a:pt x="208" y="20"/>
                    </a:lnTo>
                    <a:lnTo>
                      <a:pt x="199" y="20"/>
                    </a:lnTo>
                    <a:lnTo>
                      <a:pt x="199" y="29"/>
                    </a:lnTo>
                    <a:lnTo>
                      <a:pt x="208" y="29"/>
                    </a:lnTo>
                    <a:lnTo>
                      <a:pt x="211" y="27"/>
                    </a:lnTo>
                    <a:lnTo>
                      <a:pt x="207" y="18"/>
                    </a:lnTo>
                    <a:lnTo>
                      <a:pt x="207" y="27"/>
                    </a:lnTo>
                    <a:lnTo>
                      <a:pt x="215" y="27"/>
                    </a:lnTo>
                    <a:lnTo>
                      <a:pt x="218" y="26"/>
                    </a:lnTo>
                    <a:lnTo>
                      <a:pt x="220" y="24"/>
                    </a:lnTo>
                    <a:lnTo>
                      <a:pt x="214" y="17"/>
                    </a:lnTo>
                    <a:lnTo>
                      <a:pt x="214" y="26"/>
                    </a:lnTo>
                    <a:lnTo>
                      <a:pt x="221" y="26"/>
                    </a:lnTo>
                    <a:lnTo>
                      <a:pt x="224" y="24"/>
                    </a:lnTo>
                    <a:lnTo>
                      <a:pt x="220" y="16"/>
                    </a:lnTo>
                    <a:lnTo>
                      <a:pt x="220" y="24"/>
                    </a:lnTo>
                    <a:lnTo>
                      <a:pt x="230" y="24"/>
                    </a:lnTo>
                    <a:lnTo>
                      <a:pt x="233" y="23"/>
                    </a:lnTo>
                    <a:lnTo>
                      <a:pt x="228" y="14"/>
                    </a:lnTo>
                    <a:lnTo>
                      <a:pt x="228" y="23"/>
                    </a:lnTo>
                    <a:lnTo>
                      <a:pt x="239" y="23"/>
                    </a:lnTo>
                    <a:lnTo>
                      <a:pt x="241" y="21"/>
                    </a:lnTo>
                    <a:lnTo>
                      <a:pt x="237" y="13"/>
                    </a:lnTo>
                    <a:lnTo>
                      <a:pt x="237" y="21"/>
                    </a:lnTo>
                    <a:lnTo>
                      <a:pt x="249" y="21"/>
                    </a:lnTo>
                    <a:lnTo>
                      <a:pt x="252" y="20"/>
                    </a:lnTo>
                    <a:lnTo>
                      <a:pt x="253" y="18"/>
                    </a:lnTo>
                    <a:lnTo>
                      <a:pt x="247" y="11"/>
                    </a:lnTo>
                    <a:lnTo>
                      <a:pt x="247" y="20"/>
                    </a:lnTo>
                    <a:lnTo>
                      <a:pt x="253" y="20"/>
                    </a:lnTo>
                    <a:lnTo>
                      <a:pt x="257" y="18"/>
                    </a:lnTo>
                    <a:lnTo>
                      <a:pt x="255" y="10"/>
                    </a:lnTo>
                    <a:lnTo>
                      <a:pt x="255" y="18"/>
                    </a:lnTo>
                    <a:lnTo>
                      <a:pt x="263" y="18"/>
                    </a:lnTo>
                    <a:lnTo>
                      <a:pt x="266" y="17"/>
                    </a:lnTo>
                    <a:lnTo>
                      <a:pt x="268" y="16"/>
                    </a:lnTo>
                    <a:lnTo>
                      <a:pt x="262" y="8"/>
                    </a:lnTo>
                    <a:lnTo>
                      <a:pt x="262" y="17"/>
                    </a:lnTo>
                    <a:lnTo>
                      <a:pt x="265" y="17"/>
                    </a:lnTo>
                    <a:lnTo>
                      <a:pt x="265" y="0"/>
                    </a:lnTo>
                    <a:lnTo>
                      <a:pt x="259" y="0"/>
                    </a:lnTo>
                    <a:lnTo>
                      <a:pt x="257" y="2"/>
                    </a:lnTo>
                    <a:lnTo>
                      <a:pt x="256" y="4"/>
                    </a:lnTo>
                    <a:lnTo>
                      <a:pt x="260" y="10"/>
                    </a:lnTo>
                    <a:lnTo>
                      <a:pt x="260" y="1"/>
                    </a:lnTo>
                    <a:lnTo>
                      <a:pt x="255" y="1"/>
                    </a:lnTo>
                    <a:lnTo>
                      <a:pt x="252" y="2"/>
                    </a:lnTo>
                    <a:lnTo>
                      <a:pt x="247" y="4"/>
                    </a:lnTo>
                    <a:lnTo>
                      <a:pt x="250" y="11"/>
                    </a:lnTo>
                    <a:lnTo>
                      <a:pt x="250" y="2"/>
                    </a:lnTo>
                    <a:lnTo>
                      <a:pt x="244" y="2"/>
                    </a:lnTo>
                    <a:lnTo>
                      <a:pt x="243" y="5"/>
                    </a:lnTo>
                    <a:lnTo>
                      <a:pt x="241" y="7"/>
                    </a:lnTo>
                    <a:lnTo>
                      <a:pt x="246" y="13"/>
                    </a:lnTo>
                    <a:lnTo>
                      <a:pt x="246" y="4"/>
                    </a:lnTo>
                    <a:lnTo>
                      <a:pt x="236" y="4"/>
                    </a:lnTo>
                    <a:lnTo>
                      <a:pt x="234" y="5"/>
                    </a:lnTo>
                    <a:lnTo>
                      <a:pt x="231" y="7"/>
                    </a:lnTo>
                    <a:lnTo>
                      <a:pt x="234" y="14"/>
                    </a:lnTo>
                    <a:lnTo>
                      <a:pt x="234" y="5"/>
                    </a:lnTo>
                    <a:lnTo>
                      <a:pt x="227" y="5"/>
                    </a:lnTo>
                    <a:lnTo>
                      <a:pt x="225" y="7"/>
                    </a:lnTo>
                    <a:lnTo>
                      <a:pt x="223" y="8"/>
                    </a:lnTo>
                    <a:lnTo>
                      <a:pt x="225" y="16"/>
                    </a:lnTo>
                    <a:lnTo>
                      <a:pt x="225" y="7"/>
                    </a:lnTo>
                    <a:lnTo>
                      <a:pt x="218" y="7"/>
                    </a:lnTo>
                    <a:lnTo>
                      <a:pt x="217" y="8"/>
                    </a:lnTo>
                    <a:lnTo>
                      <a:pt x="214" y="10"/>
                    </a:lnTo>
                    <a:lnTo>
                      <a:pt x="217" y="17"/>
                    </a:lnTo>
                    <a:lnTo>
                      <a:pt x="217" y="8"/>
                    </a:lnTo>
                    <a:lnTo>
                      <a:pt x="211" y="8"/>
                    </a:lnTo>
                    <a:lnTo>
                      <a:pt x="209" y="11"/>
                    </a:lnTo>
                    <a:lnTo>
                      <a:pt x="208" y="13"/>
                    </a:lnTo>
                    <a:lnTo>
                      <a:pt x="212" y="18"/>
                    </a:lnTo>
                    <a:lnTo>
                      <a:pt x="212" y="10"/>
                    </a:lnTo>
                    <a:lnTo>
                      <a:pt x="205" y="10"/>
                    </a:lnTo>
                    <a:lnTo>
                      <a:pt x="204" y="11"/>
                    </a:lnTo>
                    <a:lnTo>
                      <a:pt x="201" y="13"/>
                    </a:lnTo>
                    <a:lnTo>
                      <a:pt x="204" y="20"/>
                    </a:lnTo>
                    <a:lnTo>
                      <a:pt x="204" y="11"/>
                    </a:lnTo>
                    <a:lnTo>
                      <a:pt x="191" y="11"/>
                    </a:lnTo>
                    <a:lnTo>
                      <a:pt x="191" y="21"/>
                    </a:lnTo>
                    <a:lnTo>
                      <a:pt x="199" y="21"/>
                    </a:lnTo>
                    <a:lnTo>
                      <a:pt x="199" y="13"/>
                    </a:lnTo>
                    <a:lnTo>
                      <a:pt x="192" y="13"/>
                    </a:lnTo>
                    <a:lnTo>
                      <a:pt x="191" y="14"/>
                    </a:lnTo>
                    <a:lnTo>
                      <a:pt x="188" y="16"/>
                    </a:lnTo>
                    <a:lnTo>
                      <a:pt x="191" y="23"/>
                    </a:lnTo>
                    <a:lnTo>
                      <a:pt x="191" y="14"/>
                    </a:lnTo>
                    <a:lnTo>
                      <a:pt x="186" y="14"/>
                    </a:lnTo>
                    <a:lnTo>
                      <a:pt x="185" y="16"/>
                    </a:lnTo>
                    <a:lnTo>
                      <a:pt x="182" y="17"/>
                    </a:lnTo>
                    <a:lnTo>
                      <a:pt x="185" y="24"/>
                    </a:lnTo>
                    <a:lnTo>
                      <a:pt x="185" y="16"/>
                    </a:lnTo>
                    <a:lnTo>
                      <a:pt x="176" y="16"/>
                    </a:lnTo>
                    <a:lnTo>
                      <a:pt x="175" y="17"/>
                    </a:lnTo>
                    <a:lnTo>
                      <a:pt x="172" y="18"/>
                    </a:lnTo>
                    <a:lnTo>
                      <a:pt x="175" y="26"/>
                    </a:lnTo>
                    <a:lnTo>
                      <a:pt x="175" y="17"/>
                    </a:lnTo>
                    <a:lnTo>
                      <a:pt x="167" y="17"/>
                    </a:lnTo>
                    <a:lnTo>
                      <a:pt x="166" y="20"/>
                    </a:lnTo>
                    <a:lnTo>
                      <a:pt x="164" y="21"/>
                    </a:lnTo>
                    <a:lnTo>
                      <a:pt x="169" y="27"/>
                    </a:lnTo>
                    <a:lnTo>
                      <a:pt x="169" y="18"/>
                    </a:lnTo>
                    <a:lnTo>
                      <a:pt x="161" y="18"/>
                    </a:lnTo>
                    <a:lnTo>
                      <a:pt x="160" y="21"/>
                    </a:lnTo>
                    <a:lnTo>
                      <a:pt x="159" y="23"/>
                    </a:lnTo>
                    <a:lnTo>
                      <a:pt x="163" y="29"/>
                    </a:lnTo>
                    <a:lnTo>
                      <a:pt x="163" y="20"/>
                    </a:lnTo>
                    <a:lnTo>
                      <a:pt x="157" y="20"/>
                    </a:lnTo>
                    <a:lnTo>
                      <a:pt x="156" y="21"/>
                    </a:lnTo>
                    <a:lnTo>
                      <a:pt x="153" y="23"/>
                    </a:lnTo>
                    <a:lnTo>
                      <a:pt x="156" y="30"/>
                    </a:lnTo>
                    <a:lnTo>
                      <a:pt x="156" y="21"/>
                    </a:lnTo>
                    <a:lnTo>
                      <a:pt x="148" y="21"/>
                    </a:lnTo>
                    <a:lnTo>
                      <a:pt x="147" y="24"/>
                    </a:lnTo>
                    <a:lnTo>
                      <a:pt x="145" y="26"/>
                    </a:lnTo>
                    <a:lnTo>
                      <a:pt x="150" y="32"/>
                    </a:lnTo>
                    <a:lnTo>
                      <a:pt x="150" y="23"/>
                    </a:lnTo>
                    <a:lnTo>
                      <a:pt x="144" y="23"/>
                    </a:lnTo>
                    <a:lnTo>
                      <a:pt x="143" y="24"/>
                    </a:lnTo>
                    <a:lnTo>
                      <a:pt x="140" y="26"/>
                    </a:lnTo>
                    <a:lnTo>
                      <a:pt x="143" y="33"/>
                    </a:lnTo>
                    <a:lnTo>
                      <a:pt x="140" y="26"/>
                    </a:lnTo>
                    <a:lnTo>
                      <a:pt x="135" y="27"/>
                    </a:lnTo>
                    <a:lnTo>
                      <a:pt x="138" y="34"/>
                    </a:lnTo>
                    <a:lnTo>
                      <a:pt x="138" y="26"/>
                    </a:lnTo>
                    <a:lnTo>
                      <a:pt x="134" y="26"/>
                    </a:lnTo>
                    <a:lnTo>
                      <a:pt x="131" y="27"/>
                    </a:lnTo>
                    <a:lnTo>
                      <a:pt x="127" y="29"/>
                    </a:lnTo>
                    <a:lnTo>
                      <a:pt x="125" y="29"/>
                    </a:lnTo>
                    <a:lnTo>
                      <a:pt x="127" y="29"/>
                    </a:lnTo>
                    <a:lnTo>
                      <a:pt x="124" y="30"/>
                    </a:lnTo>
                    <a:lnTo>
                      <a:pt x="127" y="37"/>
                    </a:lnTo>
                    <a:lnTo>
                      <a:pt x="127" y="29"/>
                    </a:lnTo>
                    <a:lnTo>
                      <a:pt x="116" y="29"/>
                    </a:lnTo>
                    <a:lnTo>
                      <a:pt x="115" y="30"/>
                    </a:lnTo>
                    <a:lnTo>
                      <a:pt x="112" y="32"/>
                    </a:lnTo>
                    <a:lnTo>
                      <a:pt x="115" y="39"/>
                    </a:lnTo>
                    <a:lnTo>
                      <a:pt x="112" y="32"/>
                    </a:lnTo>
                    <a:lnTo>
                      <a:pt x="108" y="33"/>
                    </a:lnTo>
                    <a:lnTo>
                      <a:pt x="111" y="40"/>
                    </a:lnTo>
                    <a:lnTo>
                      <a:pt x="111" y="32"/>
                    </a:lnTo>
                    <a:lnTo>
                      <a:pt x="105" y="32"/>
                    </a:lnTo>
                    <a:lnTo>
                      <a:pt x="103" y="33"/>
                    </a:lnTo>
                    <a:lnTo>
                      <a:pt x="100" y="34"/>
                    </a:lnTo>
                    <a:lnTo>
                      <a:pt x="103" y="42"/>
                    </a:lnTo>
                    <a:lnTo>
                      <a:pt x="100" y="34"/>
                    </a:lnTo>
                    <a:lnTo>
                      <a:pt x="96" y="36"/>
                    </a:lnTo>
                    <a:lnTo>
                      <a:pt x="99" y="43"/>
                    </a:lnTo>
                    <a:lnTo>
                      <a:pt x="99" y="34"/>
                    </a:lnTo>
                    <a:lnTo>
                      <a:pt x="93" y="34"/>
                    </a:lnTo>
                    <a:lnTo>
                      <a:pt x="92" y="36"/>
                    </a:lnTo>
                    <a:lnTo>
                      <a:pt x="89" y="37"/>
                    </a:lnTo>
                    <a:lnTo>
                      <a:pt x="92" y="45"/>
                    </a:lnTo>
                    <a:lnTo>
                      <a:pt x="89" y="37"/>
                    </a:lnTo>
                    <a:lnTo>
                      <a:pt x="80" y="40"/>
                    </a:lnTo>
                    <a:lnTo>
                      <a:pt x="83" y="48"/>
                    </a:lnTo>
                    <a:lnTo>
                      <a:pt x="83" y="39"/>
                    </a:lnTo>
                    <a:lnTo>
                      <a:pt x="80" y="39"/>
                    </a:lnTo>
                    <a:lnTo>
                      <a:pt x="77" y="40"/>
                    </a:lnTo>
                    <a:lnTo>
                      <a:pt x="73" y="42"/>
                    </a:lnTo>
                    <a:lnTo>
                      <a:pt x="76" y="49"/>
                    </a:lnTo>
                    <a:lnTo>
                      <a:pt x="76" y="40"/>
                    </a:lnTo>
                    <a:lnTo>
                      <a:pt x="70" y="40"/>
                    </a:lnTo>
                    <a:lnTo>
                      <a:pt x="68" y="42"/>
                    </a:lnTo>
                    <a:lnTo>
                      <a:pt x="65" y="43"/>
                    </a:lnTo>
                    <a:lnTo>
                      <a:pt x="68" y="50"/>
                    </a:lnTo>
                    <a:lnTo>
                      <a:pt x="68" y="42"/>
                    </a:lnTo>
                    <a:lnTo>
                      <a:pt x="63" y="42"/>
                    </a:lnTo>
                    <a:lnTo>
                      <a:pt x="61" y="43"/>
                    </a:lnTo>
                    <a:lnTo>
                      <a:pt x="58" y="45"/>
                    </a:lnTo>
                    <a:lnTo>
                      <a:pt x="61" y="52"/>
                    </a:lnTo>
                    <a:lnTo>
                      <a:pt x="58" y="45"/>
                    </a:lnTo>
                    <a:lnTo>
                      <a:pt x="54" y="46"/>
                    </a:lnTo>
                    <a:lnTo>
                      <a:pt x="57" y="53"/>
                    </a:lnTo>
                    <a:lnTo>
                      <a:pt x="57" y="45"/>
                    </a:lnTo>
                    <a:lnTo>
                      <a:pt x="54" y="45"/>
                    </a:lnTo>
                    <a:lnTo>
                      <a:pt x="51" y="46"/>
                    </a:lnTo>
                    <a:lnTo>
                      <a:pt x="42" y="49"/>
                    </a:lnTo>
                    <a:lnTo>
                      <a:pt x="41" y="49"/>
                    </a:lnTo>
                    <a:lnTo>
                      <a:pt x="42" y="49"/>
                    </a:lnTo>
                    <a:lnTo>
                      <a:pt x="39" y="50"/>
                    </a:lnTo>
                    <a:lnTo>
                      <a:pt x="42" y="58"/>
                    </a:lnTo>
                    <a:lnTo>
                      <a:pt x="42" y="49"/>
                    </a:lnTo>
                    <a:lnTo>
                      <a:pt x="39" y="49"/>
                    </a:lnTo>
                    <a:lnTo>
                      <a:pt x="36" y="50"/>
                    </a:lnTo>
                    <a:lnTo>
                      <a:pt x="32" y="52"/>
                    </a:lnTo>
                    <a:lnTo>
                      <a:pt x="31" y="52"/>
                    </a:lnTo>
                    <a:lnTo>
                      <a:pt x="32" y="52"/>
                    </a:lnTo>
                    <a:lnTo>
                      <a:pt x="29" y="53"/>
                    </a:lnTo>
                    <a:lnTo>
                      <a:pt x="32" y="61"/>
                    </a:lnTo>
                    <a:lnTo>
                      <a:pt x="32" y="52"/>
                    </a:lnTo>
                    <a:lnTo>
                      <a:pt x="26" y="52"/>
                    </a:lnTo>
                    <a:lnTo>
                      <a:pt x="25" y="53"/>
                    </a:lnTo>
                    <a:lnTo>
                      <a:pt x="22" y="55"/>
                    </a:lnTo>
                    <a:lnTo>
                      <a:pt x="25" y="62"/>
                    </a:lnTo>
                    <a:lnTo>
                      <a:pt x="25" y="53"/>
                    </a:lnTo>
                    <a:lnTo>
                      <a:pt x="19" y="53"/>
                    </a:lnTo>
                    <a:lnTo>
                      <a:pt x="17" y="55"/>
                    </a:lnTo>
                    <a:lnTo>
                      <a:pt x="15" y="56"/>
                    </a:lnTo>
                    <a:lnTo>
                      <a:pt x="17" y="64"/>
                    </a:lnTo>
                    <a:lnTo>
                      <a:pt x="15" y="56"/>
                    </a:lnTo>
                    <a:lnTo>
                      <a:pt x="10" y="58"/>
                    </a:lnTo>
                    <a:lnTo>
                      <a:pt x="13" y="65"/>
                    </a:lnTo>
                    <a:lnTo>
                      <a:pt x="13" y="56"/>
                    </a:lnTo>
                    <a:lnTo>
                      <a:pt x="10" y="56"/>
                    </a:lnTo>
                    <a:lnTo>
                      <a:pt x="7" y="58"/>
                    </a:lnTo>
                    <a:lnTo>
                      <a:pt x="3" y="59"/>
                    </a:lnTo>
                    <a:lnTo>
                      <a:pt x="1" y="59"/>
                    </a:lnTo>
                    <a:lnTo>
                      <a:pt x="3" y="59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59" name="Freeform 3015"/>
              <p:cNvSpPr>
                <a:spLocks/>
              </p:cNvSpPr>
              <p:nvPr/>
            </p:nvSpPr>
            <p:spPr bwMode="auto">
              <a:xfrm>
                <a:off x="1920" y="3047"/>
                <a:ext cx="170" cy="36"/>
              </a:xfrm>
              <a:custGeom>
                <a:avLst/>
                <a:gdLst>
                  <a:gd name="T0" fmla="*/ 0 w 170"/>
                  <a:gd name="T1" fmla="*/ 36 h 36"/>
                  <a:gd name="T2" fmla="*/ 11 w 170"/>
                  <a:gd name="T3" fmla="*/ 35 h 36"/>
                  <a:gd name="T4" fmla="*/ 7 w 170"/>
                  <a:gd name="T5" fmla="*/ 35 h 36"/>
                  <a:gd name="T6" fmla="*/ 16 w 170"/>
                  <a:gd name="T7" fmla="*/ 33 h 36"/>
                  <a:gd name="T8" fmla="*/ 11 w 170"/>
                  <a:gd name="T9" fmla="*/ 33 h 36"/>
                  <a:gd name="T10" fmla="*/ 24 w 170"/>
                  <a:gd name="T11" fmla="*/ 32 h 36"/>
                  <a:gd name="T12" fmla="*/ 20 w 170"/>
                  <a:gd name="T13" fmla="*/ 23 h 36"/>
                  <a:gd name="T14" fmla="*/ 32 w 170"/>
                  <a:gd name="T15" fmla="*/ 32 h 36"/>
                  <a:gd name="T16" fmla="*/ 30 w 170"/>
                  <a:gd name="T17" fmla="*/ 21 h 36"/>
                  <a:gd name="T18" fmla="*/ 40 w 170"/>
                  <a:gd name="T19" fmla="*/ 30 h 36"/>
                  <a:gd name="T20" fmla="*/ 39 w 170"/>
                  <a:gd name="T21" fmla="*/ 20 h 36"/>
                  <a:gd name="T22" fmla="*/ 55 w 170"/>
                  <a:gd name="T23" fmla="*/ 29 h 36"/>
                  <a:gd name="T24" fmla="*/ 54 w 170"/>
                  <a:gd name="T25" fmla="*/ 19 h 36"/>
                  <a:gd name="T26" fmla="*/ 65 w 170"/>
                  <a:gd name="T27" fmla="*/ 27 h 36"/>
                  <a:gd name="T28" fmla="*/ 70 w 170"/>
                  <a:gd name="T29" fmla="*/ 24 h 36"/>
                  <a:gd name="T30" fmla="*/ 64 w 170"/>
                  <a:gd name="T31" fmla="*/ 26 h 36"/>
                  <a:gd name="T32" fmla="*/ 80 w 170"/>
                  <a:gd name="T33" fmla="*/ 24 h 36"/>
                  <a:gd name="T34" fmla="*/ 75 w 170"/>
                  <a:gd name="T35" fmla="*/ 24 h 36"/>
                  <a:gd name="T36" fmla="*/ 88 w 170"/>
                  <a:gd name="T37" fmla="*/ 23 h 36"/>
                  <a:gd name="T38" fmla="*/ 86 w 170"/>
                  <a:gd name="T39" fmla="*/ 23 h 36"/>
                  <a:gd name="T40" fmla="*/ 102 w 170"/>
                  <a:gd name="T41" fmla="*/ 21 h 36"/>
                  <a:gd name="T42" fmla="*/ 97 w 170"/>
                  <a:gd name="T43" fmla="*/ 21 h 36"/>
                  <a:gd name="T44" fmla="*/ 118 w 170"/>
                  <a:gd name="T45" fmla="*/ 20 h 36"/>
                  <a:gd name="T46" fmla="*/ 113 w 170"/>
                  <a:gd name="T47" fmla="*/ 20 h 36"/>
                  <a:gd name="T48" fmla="*/ 136 w 170"/>
                  <a:gd name="T49" fmla="*/ 10 h 36"/>
                  <a:gd name="T50" fmla="*/ 128 w 170"/>
                  <a:gd name="T51" fmla="*/ 19 h 36"/>
                  <a:gd name="T52" fmla="*/ 160 w 170"/>
                  <a:gd name="T53" fmla="*/ 8 h 36"/>
                  <a:gd name="T54" fmla="*/ 151 w 170"/>
                  <a:gd name="T55" fmla="*/ 17 h 36"/>
                  <a:gd name="T56" fmla="*/ 170 w 170"/>
                  <a:gd name="T57" fmla="*/ 0 h 36"/>
                  <a:gd name="T58" fmla="*/ 142 w 170"/>
                  <a:gd name="T59" fmla="*/ 10 h 36"/>
                  <a:gd name="T60" fmla="*/ 151 w 170"/>
                  <a:gd name="T61" fmla="*/ 1 h 36"/>
                  <a:gd name="T62" fmla="*/ 119 w 170"/>
                  <a:gd name="T63" fmla="*/ 11 h 36"/>
                  <a:gd name="T64" fmla="*/ 128 w 170"/>
                  <a:gd name="T65" fmla="*/ 3 h 36"/>
                  <a:gd name="T66" fmla="*/ 110 w 170"/>
                  <a:gd name="T67" fmla="*/ 4 h 36"/>
                  <a:gd name="T68" fmla="*/ 110 w 170"/>
                  <a:gd name="T69" fmla="*/ 13 h 36"/>
                  <a:gd name="T70" fmla="*/ 96 w 170"/>
                  <a:gd name="T71" fmla="*/ 4 h 36"/>
                  <a:gd name="T72" fmla="*/ 91 w 170"/>
                  <a:gd name="T73" fmla="*/ 7 h 36"/>
                  <a:gd name="T74" fmla="*/ 94 w 170"/>
                  <a:gd name="T75" fmla="*/ 5 h 36"/>
                  <a:gd name="T76" fmla="*/ 83 w 170"/>
                  <a:gd name="T77" fmla="*/ 7 h 36"/>
                  <a:gd name="T78" fmla="*/ 81 w 170"/>
                  <a:gd name="T79" fmla="*/ 16 h 36"/>
                  <a:gd name="T80" fmla="*/ 74 w 170"/>
                  <a:gd name="T81" fmla="*/ 7 h 36"/>
                  <a:gd name="T82" fmla="*/ 70 w 170"/>
                  <a:gd name="T83" fmla="*/ 10 h 36"/>
                  <a:gd name="T84" fmla="*/ 72 w 170"/>
                  <a:gd name="T85" fmla="*/ 8 h 36"/>
                  <a:gd name="T86" fmla="*/ 59 w 170"/>
                  <a:gd name="T87" fmla="*/ 11 h 36"/>
                  <a:gd name="T88" fmla="*/ 62 w 170"/>
                  <a:gd name="T89" fmla="*/ 19 h 36"/>
                  <a:gd name="T90" fmla="*/ 52 w 170"/>
                  <a:gd name="T91" fmla="*/ 10 h 36"/>
                  <a:gd name="T92" fmla="*/ 48 w 170"/>
                  <a:gd name="T93" fmla="*/ 13 h 36"/>
                  <a:gd name="T94" fmla="*/ 51 w 170"/>
                  <a:gd name="T95" fmla="*/ 11 h 36"/>
                  <a:gd name="T96" fmla="*/ 36 w 170"/>
                  <a:gd name="T97" fmla="*/ 13 h 36"/>
                  <a:gd name="T98" fmla="*/ 36 w 170"/>
                  <a:gd name="T99" fmla="*/ 21 h 36"/>
                  <a:gd name="T100" fmla="*/ 29 w 170"/>
                  <a:gd name="T101" fmla="*/ 13 h 36"/>
                  <a:gd name="T102" fmla="*/ 24 w 170"/>
                  <a:gd name="T103" fmla="*/ 16 h 36"/>
                  <a:gd name="T104" fmla="*/ 27 w 170"/>
                  <a:gd name="T105" fmla="*/ 14 h 36"/>
                  <a:gd name="T106" fmla="*/ 16 w 170"/>
                  <a:gd name="T107" fmla="*/ 17 h 36"/>
                  <a:gd name="T108" fmla="*/ 19 w 170"/>
                  <a:gd name="T109" fmla="*/ 24 h 36"/>
                  <a:gd name="T110" fmla="*/ 10 w 170"/>
                  <a:gd name="T111" fmla="*/ 16 h 36"/>
                  <a:gd name="T112" fmla="*/ 6 w 170"/>
                  <a:gd name="T113" fmla="*/ 19 h 36"/>
                  <a:gd name="T114" fmla="*/ 8 w 170"/>
                  <a:gd name="T115" fmla="*/ 17 h 36"/>
                  <a:gd name="T116" fmla="*/ 4 w 170"/>
                  <a:gd name="T117" fmla="*/ 19 h 36"/>
                  <a:gd name="T118" fmla="*/ 4 w 170"/>
                  <a:gd name="T119" fmla="*/ 27 h 36"/>
                  <a:gd name="T120" fmla="*/ 0 w 170"/>
                  <a:gd name="T121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0" h="36">
                    <a:moveTo>
                      <a:pt x="0" y="19"/>
                    </a:moveTo>
                    <a:lnTo>
                      <a:pt x="0" y="36"/>
                    </a:lnTo>
                    <a:lnTo>
                      <a:pt x="8" y="36"/>
                    </a:lnTo>
                    <a:lnTo>
                      <a:pt x="11" y="35"/>
                    </a:lnTo>
                    <a:lnTo>
                      <a:pt x="7" y="26"/>
                    </a:lnTo>
                    <a:lnTo>
                      <a:pt x="7" y="35"/>
                    </a:lnTo>
                    <a:lnTo>
                      <a:pt x="13" y="35"/>
                    </a:lnTo>
                    <a:lnTo>
                      <a:pt x="16" y="33"/>
                    </a:lnTo>
                    <a:lnTo>
                      <a:pt x="11" y="24"/>
                    </a:lnTo>
                    <a:lnTo>
                      <a:pt x="11" y="33"/>
                    </a:lnTo>
                    <a:lnTo>
                      <a:pt x="22" y="33"/>
                    </a:lnTo>
                    <a:lnTo>
                      <a:pt x="24" y="32"/>
                    </a:lnTo>
                    <a:lnTo>
                      <a:pt x="26" y="30"/>
                    </a:lnTo>
                    <a:lnTo>
                      <a:pt x="20" y="23"/>
                    </a:lnTo>
                    <a:lnTo>
                      <a:pt x="20" y="32"/>
                    </a:lnTo>
                    <a:lnTo>
                      <a:pt x="32" y="32"/>
                    </a:lnTo>
                    <a:lnTo>
                      <a:pt x="35" y="30"/>
                    </a:lnTo>
                    <a:lnTo>
                      <a:pt x="30" y="21"/>
                    </a:lnTo>
                    <a:lnTo>
                      <a:pt x="30" y="30"/>
                    </a:lnTo>
                    <a:lnTo>
                      <a:pt x="40" y="30"/>
                    </a:lnTo>
                    <a:lnTo>
                      <a:pt x="43" y="29"/>
                    </a:lnTo>
                    <a:lnTo>
                      <a:pt x="39" y="20"/>
                    </a:lnTo>
                    <a:lnTo>
                      <a:pt x="39" y="29"/>
                    </a:lnTo>
                    <a:lnTo>
                      <a:pt x="55" y="29"/>
                    </a:lnTo>
                    <a:lnTo>
                      <a:pt x="58" y="27"/>
                    </a:lnTo>
                    <a:lnTo>
                      <a:pt x="54" y="19"/>
                    </a:lnTo>
                    <a:lnTo>
                      <a:pt x="54" y="27"/>
                    </a:lnTo>
                    <a:lnTo>
                      <a:pt x="65" y="27"/>
                    </a:lnTo>
                    <a:lnTo>
                      <a:pt x="68" y="26"/>
                    </a:lnTo>
                    <a:lnTo>
                      <a:pt x="70" y="24"/>
                    </a:lnTo>
                    <a:lnTo>
                      <a:pt x="64" y="17"/>
                    </a:lnTo>
                    <a:lnTo>
                      <a:pt x="64" y="26"/>
                    </a:lnTo>
                    <a:lnTo>
                      <a:pt x="77" y="26"/>
                    </a:lnTo>
                    <a:lnTo>
                      <a:pt x="80" y="24"/>
                    </a:lnTo>
                    <a:lnTo>
                      <a:pt x="75" y="16"/>
                    </a:lnTo>
                    <a:lnTo>
                      <a:pt x="75" y="24"/>
                    </a:lnTo>
                    <a:lnTo>
                      <a:pt x="84" y="24"/>
                    </a:lnTo>
                    <a:lnTo>
                      <a:pt x="88" y="23"/>
                    </a:lnTo>
                    <a:lnTo>
                      <a:pt x="86" y="14"/>
                    </a:lnTo>
                    <a:lnTo>
                      <a:pt x="86" y="23"/>
                    </a:lnTo>
                    <a:lnTo>
                      <a:pt x="99" y="23"/>
                    </a:lnTo>
                    <a:lnTo>
                      <a:pt x="102" y="21"/>
                    </a:lnTo>
                    <a:lnTo>
                      <a:pt x="97" y="13"/>
                    </a:lnTo>
                    <a:lnTo>
                      <a:pt x="97" y="21"/>
                    </a:lnTo>
                    <a:lnTo>
                      <a:pt x="115" y="21"/>
                    </a:lnTo>
                    <a:lnTo>
                      <a:pt x="118" y="20"/>
                    </a:lnTo>
                    <a:lnTo>
                      <a:pt x="113" y="11"/>
                    </a:lnTo>
                    <a:lnTo>
                      <a:pt x="113" y="20"/>
                    </a:lnTo>
                    <a:lnTo>
                      <a:pt x="136" y="20"/>
                    </a:lnTo>
                    <a:lnTo>
                      <a:pt x="136" y="10"/>
                    </a:lnTo>
                    <a:lnTo>
                      <a:pt x="128" y="10"/>
                    </a:lnTo>
                    <a:lnTo>
                      <a:pt x="128" y="19"/>
                    </a:lnTo>
                    <a:lnTo>
                      <a:pt x="160" y="19"/>
                    </a:lnTo>
                    <a:lnTo>
                      <a:pt x="160" y="8"/>
                    </a:lnTo>
                    <a:lnTo>
                      <a:pt x="151" y="8"/>
                    </a:lnTo>
                    <a:lnTo>
                      <a:pt x="151" y="17"/>
                    </a:lnTo>
                    <a:lnTo>
                      <a:pt x="170" y="17"/>
                    </a:lnTo>
                    <a:lnTo>
                      <a:pt x="170" y="0"/>
                    </a:lnTo>
                    <a:lnTo>
                      <a:pt x="142" y="0"/>
                    </a:lnTo>
                    <a:lnTo>
                      <a:pt x="142" y="10"/>
                    </a:lnTo>
                    <a:lnTo>
                      <a:pt x="151" y="10"/>
                    </a:lnTo>
                    <a:lnTo>
                      <a:pt x="151" y="1"/>
                    </a:lnTo>
                    <a:lnTo>
                      <a:pt x="119" y="1"/>
                    </a:lnTo>
                    <a:lnTo>
                      <a:pt x="119" y="11"/>
                    </a:lnTo>
                    <a:lnTo>
                      <a:pt x="128" y="11"/>
                    </a:lnTo>
                    <a:lnTo>
                      <a:pt x="128" y="3"/>
                    </a:lnTo>
                    <a:lnTo>
                      <a:pt x="112" y="3"/>
                    </a:lnTo>
                    <a:lnTo>
                      <a:pt x="110" y="4"/>
                    </a:lnTo>
                    <a:lnTo>
                      <a:pt x="107" y="5"/>
                    </a:lnTo>
                    <a:lnTo>
                      <a:pt x="110" y="13"/>
                    </a:lnTo>
                    <a:lnTo>
                      <a:pt x="110" y="4"/>
                    </a:lnTo>
                    <a:lnTo>
                      <a:pt x="96" y="4"/>
                    </a:lnTo>
                    <a:lnTo>
                      <a:pt x="94" y="5"/>
                    </a:lnTo>
                    <a:lnTo>
                      <a:pt x="91" y="7"/>
                    </a:lnTo>
                    <a:lnTo>
                      <a:pt x="94" y="14"/>
                    </a:lnTo>
                    <a:lnTo>
                      <a:pt x="94" y="5"/>
                    </a:lnTo>
                    <a:lnTo>
                      <a:pt x="86" y="5"/>
                    </a:lnTo>
                    <a:lnTo>
                      <a:pt x="83" y="7"/>
                    </a:lnTo>
                    <a:lnTo>
                      <a:pt x="78" y="8"/>
                    </a:lnTo>
                    <a:lnTo>
                      <a:pt x="81" y="16"/>
                    </a:lnTo>
                    <a:lnTo>
                      <a:pt x="81" y="7"/>
                    </a:lnTo>
                    <a:lnTo>
                      <a:pt x="74" y="7"/>
                    </a:lnTo>
                    <a:lnTo>
                      <a:pt x="72" y="8"/>
                    </a:lnTo>
                    <a:lnTo>
                      <a:pt x="70" y="10"/>
                    </a:lnTo>
                    <a:lnTo>
                      <a:pt x="72" y="17"/>
                    </a:lnTo>
                    <a:lnTo>
                      <a:pt x="72" y="8"/>
                    </a:lnTo>
                    <a:lnTo>
                      <a:pt x="61" y="8"/>
                    </a:lnTo>
                    <a:lnTo>
                      <a:pt x="59" y="11"/>
                    </a:lnTo>
                    <a:lnTo>
                      <a:pt x="58" y="13"/>
                    </a:lnTo>
                    <a:lnTo>
                      <a:pt x="62" y="19"/>
                    </a:lnTo>
                    <a:lnTo>
                      <a:pt x="62" y="10"/>
                    </a:lnTo>
                    <a:lnTo>
                      <a:pt x="52" y="1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51" y="20"/>
                    </a:lnTo>
                    <a:lnTo>
                      <a:pt x="51" y="11"/>
                    </a:lnTo>
                    <a:lnTo>
                      <a:pt x="38" y="11"/>
                    </a:lnTo>
                    <a:lnTo>
                      <a:pt x="36" y="13"/>
                    </a:lnTo>
                    <a:lnTo>
                      <a:pt x="33" y="14"/>
                    </a:lnTo>
                    <a:lnTo>
                      <a:pt x="36" y="21"/>
                    </a:lnTo>
                    <a:lnTo>
                      <a:pt x="36" y="13"/>
                    </a:lnTo>
                    <a:lnTo>
                      <a:pt x="29" y="13"/>
                    </a:lnTo>
                    <a:lnTo>
                      <a:pt x="27" y="14"/>
                    </a:lnTo>
                    <a:lnTo>
                      <a:pt x="24" y="16"/>
                    </a:lnTo>
                    <a:lnTo>
                      <a:pt x="27" y="23"/>
                    </a:lnTo>
                    <a:lnTo>
                      <a:pt x="27" y="14"/>
                    </a:lnTo>
                    <a:lnTo>
                      <a:pt x="17" y="14"/>
                    </a:lnTo>
                    <a:lnTo>
                      <a:pt x="16" y="17"/>
                    </a:lnTo>
                    <a:lnTo>
                      <a:pt x="14" y="19"/>
                    </a:lnTo>
                    <a:lnTo>
                      <a:pt x="19" y="24"/>
                    </a:lnTo>
                    <a:lnTo>
                      <a:pt x="19" y="16"/>
                    </a:lnTo>
                    <a:lnTo>
                      <a:pt x="10" y="16"/>
                    </a:lnTo>
                    <a:lnTo>
                      <a:pt x="8" y="17"/>
                    </a:lnTo>
                    <a:lnTo>
                      <a:pt x="6" y="19"/>
                    </a:lnTo>
                    <a:lnTo>
                      <a:pt x="8" y="26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4" y="19"/>
                    </a:lnTo>
                    <a:lnTo>
                      <a:pt x="1" y="20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60" name="Freeform 3016"/>
              <p:cNvSpPr>
                <a:spLocks/>
              </p:cNvSpPr>
              <p:nvPr/>
            </p:nvSpPr>
            <p:spPr bwMode="auto">
              <a:xfrm>
                <a:off x="2090" y="3047"/>
                <a:ext cx="134" cy="29"/>
              </a:xfrm>
              <a:custGeom>
                <a:avLst/>
                <a:gdLst>
                  <a:gd name="T0" fmla="*/ 0 w 134"/>
                  <a:gd name="T1" fmla="*/ 17 h 29"/>
                  <a:gd name="T2" fmla="*/ 48 w 134"/>
                  <a:gd name="T3" fmla="*/ 8 h 29"/>
                  <a:gd name="T4" fmla="*/ 48 w 134"/>
                  <a:gd name="T5" fmla="*/ 19 h 29"/>
                  <a:gd name="T6" fmla="*/ 65 w 134"/>
                  <a:gd name="T7" fmla="*/ 10 h 29"/>
                  <a:gd name="T8" fmla="*/ 64 w 134"/>
                  <a:gd name="T9" fmla="*/ 20 h 29"/>
                  <a:gd name="T10" fmla="*/ 77 w 134"/>
                  <a:gd name="T11" fmla="*/ 11 h 29"/>
                  <a:gd name="T12" fmla="*/ 77 w 134"/>
                  <a:gd name="T13" fmla="*/ 21 h 29"/>
                  <a:gd name="T14" fmla="*/ 89 w 134"/>
                  <a:gd name="T15" fmla="*/ 13 h 29"/>
                  <a:gd name="T16" fmla="*/ 80 w 134"/>
                  <a:gd name="T17" fmla="*/ 23 h 29"/>
                  <a:gd name="T18" fmla="*/ 96 w 134"/>
                  <a:gd name="T19" fmla="*/ 14 h 29"/>
                  <a:gd name="T20" fmla="*/ 94 w 134"/>
                  <a:gd name="T21" fmla="*/ 24 h 29"/>
                  <a:gd name="T22" fmla="*/ 103 w 134"/>
                  <a:gd name="T23" fmla="*/ 16 h 29"/>
                  <a:gd name="T24" fmla="*/ 102 w 134"/>
                  <a:gd name="T25" fmla="*/ 26 h 29"/>
                  <a:gd name="T26" fmla="*/ 110 w 134"/>
                  <a:gd name="T27" fmla="*/ 17 h 29"/>
                  <a:gd name="T28" fmla="*/ 102 w 134"/>
                  <a:gd name="T29" fmla="*/ 27 h 29"/>
                  <a:gd name="T30" fmla="*/ 115 w 134"/>
                  <a:gd name="T31" fmla="*/ 19 h 29"/>
                  <a:gd name="T32" fmla="*/ 113 w 134"/>
                  <a:gd name="T33" fmla="*/ 29 h 29"/>
                  <a:gd name="T34" fmla="*/ 125 w 134"/>
                  <a:gd name="T35" fmla="*/ 20 h 29"/>
                  <a:gd name="T36" fmla="*/ 116 w 134"/>
                  <a:gd name="T37" fmla="*/ 21 h 29"/>
                  <a:gd name="T38" fmla="*/ 134 w 134"/>
                  <a:gd name="T39" fmla="*/ 11 h 29"/>
                  <a:gd name="T40" fmla="*/ 116 w 134"/>
                  <a:gd name="T41" fmla="*/ 20 h 29"/>
                  <a:gd name="T42" fmla="*/ 118 w 134"/>
                  <a:gd name="T43" fmla="*/ 10 h 29"/>
                  <a:gd name="T44" fmla="*/ 110 w 134"/>
                  <a:gd name="T45" fmla="*/ 19 h 29"/>
                  <a:gd name="T46" fmla="*/ 119 w 134"/>
                  <a:gd name="T47" fmla="*/ 8 h 29"/>
                  <a:gd name="T48" fmla="*/ 105 w 134"/>
                  <a:gd name="T49" fmla="*/ 17 h 29"/>
                  <a:gd name="T50" fmla="*/ 106 w 134"/>
                  <a:gd name="T51" fmla="*/ 7 h 29"/>
                  <a:gd name="T52" fmla="*/ 97 w 134"/>
                  <a:gd name="T53" fmla="*/ 16 h 29"/>
                  <a:gd name="T54" fmla="*/ 99 w 134"/>
                  <a:gd name="T55" fmla="*/ 5 h 29"/>
                  <a:gd name="T56" fmla="*/ 89 w 134"/>
                  <a:gd name="T57" fmla="*/ 14 h 29"/>
                  <a:gd name="T58" fmla="*/ 97 w 134"/>
                  <a:gd name="T59" fmla="*/ 4 h 29"/>
                  <a:gd name="T60" fmla="*/ 80 w 134"/>
                  <a:gd name="T61" fmla="*/ 13 h 29"/>
                  <a:gd name="T62" fmla="*/ 81 w 134"/>
                  <a:gd name="T63" fmla="*/ 4 h 29"/>
                  <a:gd name="T64" fmla="*/ 67 w 134"/>
                  <a:gd name="T65" fmla="*/ 3 h 29"/>
                  <a:gd name="T66" fmla="*/ 73 w 134"/>
                  <a:gd name="T67" fmla="*/ 5 h 29"/>
                  <a:gd name="T68" fmla="*/ 51 w 134"/>
                  <a:gd name="T69" fmla="*/ 1 h 29"/>
                  <a:gd name="T70" fmla="*/ 55 w 134"/>
                  <a:gd name="T71" fmla="*/ 3 h 29"/>
                  <a:gd name="T72" fmla="*/ 51 w 134"/>
                  <a:gd name="T73" fmla="*/ 0 h 29"/>
                  <a:gd name="T74" fmla="*/ 0 w 134"/>
                  <a:gd name="T7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4" h="29">
                    <a:moveTo>
                      <a:pt x="0" y="0"/>
                    </a:moveTo>
                    <a:lnTo>
                      <a:pt x="0" y="17"/>
                    </a:lnTo>
                    <a:lnTo>
                      <a:pt x="48" y="17"/>
                    </a:lnTo>
                    <a:lnTo>
                      <a:pt x="48" y="8"/>
                    </a:lnTo>
                    <a:lnTo>
                      <a:pt x="45" y="17"/>
                    </a:lnTo>
                    <a:lnTo>
                      <a:pt x="48" y="19"/>
                    </a:lnTo>
                    <a:lnTo>
                      <a:pt x="65" y="19"/>
                    </a:lnTo>
                    <a:lnTo>
                      <a:pt x="65" y="10"/>
                    </a:lnTo>
                    <a:lnTo>
                      <a:pt x="61" y="17"/>
                    </a:lnTo>
                    <a:lnTo>
                      <a:pt x="64" y="20"/>
                    </a:lnTo>
                    <a:lnTo>
                      <a:pt x="77" y="20"/>
                    </a:lnTo>
                    <a:lnTo>
                      <a:pt x="77" y="11"/>
                    </a:lnTo>
                    <a:lnTo>
                      <a:pt x="74" y="20"/>
                    </a:lnTo>
                    <a:lnTo>
                      <a:pt x="77" y="21"/>
                    </a:lnTo>
                    <a:lnTo>
                      <a:pt x="89" y="21"/>
                    </a:lnTo>
                    <a:lnTo>
                      <a:pt x="89" y="13"/>
                    </a:lnTo>
                    <a:lnTo>
                      <a:pt x="80" y="13"/>
                    </a:lnTo>
                    <a:lnTo>
                      <a:pt x="80" y="23"/>
                    </a:lnTo>
                    <a:lnTo>
                      <a:pt x="96" y="23"/>
                    </a:lnTo>
                    <a:lnTo>
                      <a:pt x="96" y="14"/>
                    </a:lnTo>
                    <a:lnTo>
                      <a:pt x="92" y="21"/>
                    </a:lnTo>
                    <a:lnTo>
                      <a:pt x="94" y="24"/>
                    </a:lnTo>
                    <a:lnTo>
                      <a:pt x="103" y="24"/>
                    </a:lnTo>
                    <a:lnTo>
                      <a:pt x="103" y="16"/>
                    </a:lnTo>
                    <a:lnTo>
                      <a:pt x="99" y="23"/>
                    </a:lnTo>
                    <a:lnTo>
                      <a:pt x="102" y="26"/>
                    </a:lnTo>
                    <a:lnTo>
                      <a:pt x="110" y="26"/>
                    </a:lnTo>
                    <a:lnTo>
                      <a:pt x="110" y="17"/>
                    </a:lnTo>
                    <a:lnTo>
                      <a:pt x="102" y="17"/>
                    </a:lnTo>
                    <a:lnTo>
                      <a:pt x="102" y="27"/>
                    </a:lnTo>
                    <a:lnTo>
                      <a:pt x="115" y="27"/>
                    </a:lnTo>
                    <a:lnTo>
                      <a:pt x="115" y="19"/>
                    </a:lnTo>
                    <a:lnTo>
                      <a:pt x="110" y="26"/>
                    </a:lnTo>
                    <a:lnTo>
                      <a:pt x="113" y="29"/>
                    </a:lnTo>
                    <a:lnTo>
                      <a:pt x="125" y="29"/>
                    </a:lnTo>
                    <a:lnTo>
                      <a:pt x="125" y="20"/>
                    </a:lnTo>
                    <a:lnTo>
                      <a:pt x="116" y="20"/>
                    </a:lnTo>
                    <a:lnTo>
                      <a:pt x="116" y="21"/>
                    </a:lnTo>
                    <a:lnTo>
                      <a:pt x="134" y="21"/>
                    </a:lnTo>
                    <a:lnTo>
                      <a:pt x="134" y="11"/>
                    </a:lnTo>
                    <a:lnTo>
                      <a:pt x="116" y="11"/>
                    </a:lnTo>
                    <a:lnTo>
                      <a:pt x="116" y="20"/>
                    </a:lnTo>
                    <a:lnTo>
                      <a:pt x="122" y="14"/>
                    </a:lnTo>
                    <a:lnTo>
                      <a:pt x="118" y="10"/>
                    </a:lnTo>
                    <a:lnTo>
                      <a:pt x="110" y="10"/>
                    </a:lnTo>
                    <a:lnTo>
                      <a:pt x="110" y="19"/>
                    </a:lnTo>
                    <a:lnTo>
                      <a:pt x="119" y="19"/>
                    </a:lnTo>
                    <a:lnTo>
                      <a:pt x="119" y="8"/>
                    </a:lnTo>
                    <a:lnTo>
                      <a:pt x="105" y="8"/>
                    </a:lnTo>
                    <a:lnTo>
                      <a:pt x="105" y="17"/>
                    </a:lnTo>
                    <a:lnTo>
                      <a:pt x="110" y="11"/>
                    </a:lnTo>
                    <a:lnTo>
                      <a:pt x="106" y="7"/>
                    </a:lnTo>
                    <a:lnTo>
                      <a:pt x="97" y="7"/>
                    </a:lnTo>
                    <a:lnTo>
                      <a:pt x="97" y="16"/>
                    </a:lnTo>
                    <a:lnTo>
                      <a:pt x="103" y="10"/>
                    </a:lnTo>
                    <a:lnTo>
                      <a:pt x="99" y="5"/>
                    </a:lnTo>
                    <a:lnTo>
                      <a:pt x="89" y="5"/>
                    </a:lnTo>
                    <a:lnTo>
                      <a:pt x="89" y="14"/>
                    </a:lnTo>
                    <a:lnTo>
                      <a:pt x="97" y="14"/>
                    </a:lnTo>
                    <a:lnTo>
                      <a:pt x="97" y="4"/>
                    </a:lnTo>
                    <a:lnTo>
                      <a:pt x="80" y="4"/>
                    </a:lnTo>
                    <a:lnTo>
                      <a:pt x="80" y="13"/>
                    </a:lnTo>
                    <a:lnTo>
                      <a:pt x="84" y="5"/>
                    </a:lnTo>
                    <a:lnTo>
                      <a:pt x="81" y="4"/>
                    </a:lnTo>
                    <a:lnTo>
                      <a:pt x="80" y="3"/>
                    </a:lnTo>
                    <a:lnTo>
                      <a:pt x="67" y="3"/>
                    </a:lnTo>
                    <a:lnTo>
                      <a:pt x="67" y="11"/>
                    </a:lnTo>
                    <a:lnTo>
                      <a:pt x="73" y="5"/>
                    </a:lnTo>
                    <a:lnTo>
                      <a:pt x="68" y="1"/>
                    </a:lnTo>
                    <a:lnTo>
                      <a:pt x="51" y="1"/>
                    </a:lnTo>
                    <a:lnTo>
                      <a:pt x="51" y="10"/>
                    </a:lnTo>
                    <a:lnTo>
                      <a:pt x="55" y="3"/>
                    </a:lnTo>
                    <a:lnTo>
                      <a:pt x="52" y="1"/>
                    </a:lnTo>
                    <a:lnTo>
                      <a:pt x="51" y="0"/>
                    </a:lnTo>
                    <a:lnTo>
                      <a:pt x="3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61" name="Freeform 3017"/>
              <p:cNvSpPr>
                <a:spLocks/>
              </p:cNvSpPr>
              <p:nvPr/>
            </p:nvSpPr>
            <p:spPr bwMode="auto">
              <a:xfrm>
                <a:off x="2211" y="3060"/>
                <a:ext cx="107" cy="59"/>
              </a:xfrm>
              <a:custGeom>
                <a:avLst/>
                <a:gdLst>
                  <a:gd name="T0" fmla="*/ 8 w 107"/>
                  <a:gd name="T1" fmla="*/ 8 h 59"/>
                  <a:gd name="T2" fmla="*/ 13 w 107"/>
                  <a:gd name="T3" fmla="*/ 10 h 59"/>
                  <a:gd name="T4" fmla="*/ 17 w 107"/>
                  <a:gd name="T5" fmla="*/ 11 h 59"/>
                  <a:gd name="T6" fmla="*/ 20 w 107"/>
                  <a:gd name="T7" fmla="*/ 13 h 59"/>
                  <a:gd name="T8" fmla="*/ 23 w 107"/>
                  <a:gd name="T9" fmla="*/ 14 h 59"/>
                  <a:gd name="T10" fmla="*/ 29 w 107"/>
                  <a:gd name="T11" fmla="*/ 16 h 59"/>
                  <a:gd name="T12" fmla="*/ 32 w 107"/>
                  <a:gd name="T13" fmla="*/ 17 h 59"/>
                  <a:gd name="T14" fmla="*/ 36 w 107"/>
                  <a:gd name="T15" fmla="*/ 19 h 59"/>
                  <a:gd name="T16" fmla="*/ 40 w 107"/>
                  <a:gd name="T17" fmla="*/ 20 h 59"/>
                  <a:gd name="T18" fmla="*/ 42 w 107"/>
                  <a:gd name="T19" fmla="*/ 22 h 59"/>
                  <a:gd name="T20" fmla="*/ 46 w 107"/>
                  <a:gd name="T21" fmla="*/ 23 h 59"/>
                  <a:gd name="T22" fmla="*/ 49 w 107"/>
                  <a:gd name="T23" fmla="*/ 24 h 59"/>
                  <a:gd name="T24" fmla="*/ 51 w 107"/>
                  <a:gd name="T25" fmla="*/ 26 h 59"/>
                  <a:gd name="T26" fmla="*/ 53 w 107"/>
                  <a:gd name="T27" fmla="*/ 27 h 59"/>
                  <a:gd name="T28" fmla="*/ 55 w 107"/>
                  <a:gd name="T29" fmla="*/ 29 h 59"/>
                  <a:gd name="T30" fmla="*/ 58 w 107"/>
                  <a:gd name="T31" fmla="*/ 30 h 59"/>
                  <a:gd name="T32" fmla="*/ 62 w 107"/>
                  <a:gd name="T33" fmla="*/ 32 h 59"/>
                  <a:gd name="T34" fmla="*/ 64 w 107"/>
                  <a:gd name="T35" fmla="*/ 33 h 59"/>
                  <a:gd name="T36" fmla="*/ 67 w 107"/>
                  <a:gd name="T37" fmla="*/ 35 h 59"/>
                  <a:gd name="T38" fmla="*/ 59 w 107"/>
                  <a:gd name="T39" fmla="*/ 36 h 59"/>
                  <a:gd name="T40" fmla="*/ 62 w 107"/>
                  <a:gd name="T41" fmla="*/ 38 h 59"/>
                  <a:gd name="T42" fmla="*/ 74 w 107"/>
                  <a:gd name="T43" fmla="*/ 40 h 59"/>
                  <a:gd name="T44" fmla="*/ 78 w 107"/>
                  <a:gd name="T45" fmla="*/ 43 h 59"/>
                  <a:gd name="T46" fmla="*/ 80 w 107"/>
                  <a:gd name="T47" fmla="*/ 45 h 59"/>
                  <a:gd name="T48" fmla="*/ 84 w 107"/>
                  <a:gd name="T49" fmla="*/ 48 h 59"/>
                  <a:gd name="T50" fmla="*/ 107 w 107"/>
                  <a:gd name="T51" fmla="*/ 42 h 59"/>
                  <a:gd name="T52" fmla="*/ 88 w 107"/>
                  <a:gd name="T53" fmla="*/ 40 h 59"/>
                  <a:gd name="T54" fmla="*/ 83 w 107"/>
                  <a:gd name="T55" fmla="*/ 36 h 59"/>
                  <a:gd name="T56" fmla="*/ 87 w 107"/>
                  <a:gd name="T57" fmla="*/ 35 h 59"/>
                  <a:gd name="T58" fmla="*/ 77 w 107"/>
                  <a:gd name="T59" fmla="*/ 32 h 59"/>
                  <a:gd name="T60" fmla="*/ 77 w 107"/>
                  <a:gd name="T61" fmla="*/ 33 h 59"/>
                  <a:gd name="T62" fmla="*/ 68 w 107"/>
                  <a:gd name="T63" fmla="*/ 29 h 59"/>
                  <a:gd name="T64" fmla="*/ 69 w 107"/>
                  <a:gd name="T65" fmla="*/ 26 h 59"/>
                  <a:gd name="T66" fmla="*/ 72 w 107"/>
                  <a:gd name="T67" fmla="*/ 24 h 59"/>
                  <a:gd name="T68" fmla="*/ 71 w 107"/>
                  <a:gd name="T69" fmla="*/ 23 h 59"/>
                  <a:gd name="T70" fmla="*/ 61 w 107"/>
                  <a:gd name="T71" fmla="*/ 22 h 59"/>
                  <a:gd name="T72" fmla="*/ 58 w 107"/>
                  <a:gd name="T73" fmla="*/ 20 h 59"/>
                  <a:gd name="T74" fmla="*/ 62 w 107"/>
                  <a:gd name="T75" fmla="*/ 19 h 59"/>
                  <a:gd name="T76" fmla="*/ 53 w 107"/>
                  <a:gd name="T77" fmla="*/ 17 h 59"/>
                  <a:gd name="T78" fmla="*/ 58 w 107"/>
                  <a:gd name="T79" fmla="*/ 16 h 59"/>
                  <a:gd name="T80" fmla="*/ 49 w 107"/>
                  <a:gd name="T81" fmla="*/ 14 h 59"/>
                  <a:gd name="T82" fmla="*/ 46 w 107"/>
                  <a:gd name="T83" fmla="*/ 14 h 59"/>
                  <a:gd name="T84" fmla="*/ 49 w 107"/>
                  <a:gd name="T85" fmla="*/ 22 h 59"/>
                  <a:gd name="T86" fmla="*/ 43 w 107"/>
                  <a:gd name="T87" fmla="*/ 14 h 59"/>
                  <a:gd name="T88" fmla="*/ 39 w 107"/>
                  <a:gd name="T89" fmla="*/ 13 h 59"/>
                  <a:gd name="T90" fmla="*/ 37 w 107"/>
                  <a:gd name="T91" fmla="*/ 17 h 59"/>
                  <a:gd name="T92" fmla="*/ 30 w 107"/>
                  <a:gd name="T93" fmla="*/ 8 h 59"/>
                  <a:gd name="T94" fmla="*/ 21 w 107"/>
                  <a:gd name="T95" fmla="*/ 14 h 59"/>
                  <a:gd name="T96" fmla="*/ 17 w 107"/>
                  <a:gd name="T97" fmla="*/ 13 h 59"/>
                  <a:gd name="T98" fmla="*/ 16 w 107"/>
                  <a:gd name="T99" fmla="*/ 11 h 59"/>
                  <a:gd name="T100" fmla="*/ 8 w 107"/>
                  <a:gd name="T101" fmla="*/ 1 h 59"/>
                  <a:gd name="T102" fmla="*/ 5 w 107"/>
                  <a:gd name="T10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7" h="59">
                    <a:moveTo>
                      <a:pt x="4" y="0"/>
                    </a:moveTo>
                    <a:lnTo>
                      <a:pt x="4" y="17"/>
                    </a:lnTo>
                    <a:lnTo>
                      <a:pt x="8" y="17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19"/>
                    </a:lnTo>
                    <a:lnTo>
                      <a:pt x="13" y="19"/>
                    </a:lnTo>
                    <a:lnTo>
                      <a:pt x="13" y="10"/>
                    </a:lnTo>
                    <a:lnTo>
                      <a:pt x="10" y="19"/>
                    </a:lnTo>
                    <a:lnTo>
                      <a:pt x="13" y="20"/>
                    </a:lnTo>
                    <a:lnTo>
                      <a:pt x="17" y="20"/>
                    </a:lnTo>
                    <a:lnTo>
                      <a:pt x="17" y="11"/>
                    </a:lnTo>
                    <a:lnTo>
                      <a:pt x="8" y="11"/>
                    </a:lnTo>
                    <a:lnTo>
                      <a:pt x="8" y="22"/>
                    </a:lnTo>
                    <a:lnTo>
                      <a:pt x="20" y="22"/>
                    </a:lnTo>
                    <a:lnTo>
                      <a:pt x="20" y="13"/>
                    </a:lnTo>
                    <a:lnTo>
                      <a:pt x="16" y="20"/>
                    </a:lnTo>
                    <a:lnTo>
                      <a:pt x="19" y="23"/>
                    </a:lnTo>
                    <a:lnTo>
                      <a:pt x="23" y="23"/>
                    </a:lnTo>
                    <a:lnTo>
                      <a:pt x="23" y="14"/>
                    </a:lnTo>
                    <a:lnTo>
                      <a:pt x="20" y="23"/>
                    </a:lnTo>
                    <a:lnTo>
                      <a:pt x="23" y="24"/>
                    </a:lnTo>
                    <a:lnTo>
                      <a:pt x="29" y="24"/>
                    </a:lnTo>
                    <a:lnTo>
                      <a:pt x="29" y="16"/>
                    </a:lnTo>
                    <a:lnTo>
                      <a:pt x="20" y="16"/>
                    </a:lnTo>
                    <a:lnTo>
                      <a:pt x="20" y="26"/>
                    </a:lnTo>
                    <a:lnTo>
                      <a:pt x="32" y="26"/>
                    </a:lnTo>
                    <a:lnTo>
                      <a:pt x="32" y="17"/>
                    </a:lnTo>
                    <a:lnTo>
                      <a:pt x="27" y="24"/>
                    </a:lnTo>
                    <a:lnTo>
                      <a:pt x="30" y="27"/>
                    </a:lnTo>
                    <a:lnTo>
                      <a:pt x="36" y="27"/>
                    </a:lnTo>
                    <a:lnTo>
                      <a:pt x="36" y="19"/>
                    </a:lnTo>
                    <a:lnTo>
                      <a:pt x="32" y="26"/>
                    </a:lnTo>
                    <a:lnTo>
                      <a:pt x="35" y="29"/>
                    </a:lnTo>
                    <a:lnTo>
                      <a:pt x="40" y="29"/>
                    </a:lnTo>
                    <a:lnTo>
                      <a:pt x="40" y="20"/>
                    </a:lnTo>
                    <a:lnTo>
                      <a:pt x="32" y="20"/>
                    </a:lnTo>
                    <a:lnTo>
                      <a:pt x="32" y="30"/>
                    </a:lnTo>
                    <a:lnTo>
                      <a:pt x="42" y="30"/>
                    </a:lnTo>
                    <a:lnTo>
                      <a:pt x="42" y="22"/>
                    </a:lnTo>
                    <a:lnTo>
                      <a:pt x="39" y="30"/>
                    </a:lnTo>
                    <a:lnTo>
                      <a:pt x="42" y="32"/>
                    </a:lnTo>
                    <a:lnTo>
                      <a:pt x="46" y="32"/>
                    </a:lnTo>
                    <a:lnTo>
                      <a:pt x="46" y="23"/>
                    </a:lnTo>
                    <a:lnTo>
                      <a:pt x="42" y="30"/>
                    </a:lnTo>
                    <a:lnTo>
                      <a:pt x="45" y="33"/>
                    </a:lnTo>
                    <a:lnTo>
                      <a:pt x="49" y="33"/>
                    </a:lnTo>
                    <a:lnTo>
                      <a:pt x="49" y="24"/>
                    </a:lnTo>
                    <a:lnTo>
                      <a:pt x="40" y="24"/>
                    </a:lnTo>
                    <a:lnTo>
                      <a:pt x="40" y="35"/>
                    </a:lnTo>
                    <a:lnTo>
                      <a:pt x="51" y="35"/>
                    </a:lnTo>
                    <a:lnTo>
                      <a:pt x="51" y="26"/>
                    </a:lnTo>
                    <a:lnTo>
                      <a:pt x="46" y="33"/>
                    </a:lnTo>
                    <a:lnTo>
                      <a:pt x="49" y="36"/>
                    </a:lnTo>
                    <a:lnTo>
                      <a:pt x="53" y="36"/>
                    </a:lnTo>
                    <a:lnTo>
                      <a:pt x="53" y="27"/>
                    </a:lnTo>
                    <a:lnTo>
                      <a:pt x="45" y="27"/>
                    </a:lnTo>
                    <a:lnTo>
                      <a:pt x="45" y="38"/>
                    </a:lnTo>
                    <a:lnTo>
                      <a:pt x="55" y="38"/>
                    </a:lnTo>
                    <a:lnTo>
                      <a:pt x="55" y="29"/>
                    </a:lnTo>
                    <a:lnTo>
                      <a:pt x="51" y="36"/>
                    </a:lnTo>
                    <a:lnTo>
                      <a:pt x="53" y="39"/>
                    </a:lnTo>
                    <a:lnTo>
                      <a:pt x="58" y="39"/>
                    </a:lnTo>
                    <a:lnTo>
                      <a:pt x="58" y="30"/>
                    </a:lnTo>
                    <a:lnTo>
                      <a:pt x="53" y="38"/>
                    </a:lnTo>
                    <a:lnTo>
                      <a:pt x="56" y="40"/>
                    </a:lnTo>
                    <a:lnTo>
                      <a:pt x="62" y="40"/>
                    </a:lnTo>
                    <a:lnTo>
                      <a:pt x="62" y="32"/>
                    </a:lnTo>
                    <a:lnTo>
                      <a:pt x="53" y="32"/>
                    </a:lnTo>
                    <a:lnTo>
                      <a:pt x="53" y="42"/>
                    </a:lnTo>
                    <a:lnTo>
                      <a:pt x="64" y="42"/>
                    </a:lnTo>
                    <a:lnTo>
                      <a:pt x="64" y="33"/>
                    </a:lnTo>
                    <a:lnTo>
                      <a:pt x="55" y="33"/>
                    </a:lnTo>
                    <a:lnTo>
                      <a:pt x="55" y="43"/>
                    </a:lnTo>
                    <a:lnTo>
                      <a:pt x="67" y="43"/>
                    </a:lnTo>
                    <a:lnTo>
                      <a:pt x="67" y="35"/>
                    </a:lnTo>
                    <a:lnTo>
                      <a:pt x="62" y="42"/>
                    </a:lnTo>
                    <a:lnTo>
                      <a:pt x="64" y="43"/>
                    </a:lnTo>
                    <a:lnTo>
                      <a:pt x="68" y="36"/>
                    </a:lnTo>
                    <a:lnTo>
                      <a:pt x="59" y="36"/>
                    </a:lnTo>
                    <a:lnTo>
                      <a:pt x="59" y="46"/>
                    </a:lnTo>
                    <a:lnTo>
                      <a:pt x="71" y="46"/>
                    </a:lnTo>
                    <a:lnTo>
                      <a:pt x="71" y="38"/>
                    </a:lnTo>
                    <a:lnTo>
                      <a:pt x="62" y="38"/>
                    </a:lnTo>
                    <a:lnTo>
                      <a:pt x="62" y="42"/>
                    </a:lnTo>
                    <a:lnTo>
                      <a:pt x="69" y="49"/>
                    </a:lnTo>
                    <a:lnTo>
                      <a:pt x="74" y="49"/>
                    </a:lnTo>
                    <a:lnTo>
                      <a:pt x="74" y="40"/>
                    </a:lnTo>
                    <a:lnTo>
                      <a:pt x="69" y="48"/>
                    </a:lnTo>
                    <a:lnTo>
                      <a:pt x="74" y="52"/>
                    </a:lnTo>
                    <a:lnTo>
                      <a:pt x="78" y="52"/>
                    </a:lnTo>
                    <a:lnTo>
                      <a:pt x="78" y="43"/>
                    </a:lnTo>
                    <a:lnTo>
                      <a:pt x="69" y="43"/>
                    </a:lnTo>
                    <a:lnTo>
                      <a:pt x="69" y="54"/>
                    </a:lnTo>
                    <a:lnTo>
                      <a:pt x="80" y="54"/>
                    </a:lnTo>
                    <a:lnTo>
                      <a:pt x="80" y="45"/>
                    </a:lnTo>
                    <a:lnTo>
                      <a:pt x="75" y="52"/>
                    </a:lnTo>
                    <a:lnTo>
                      <a:pt x="78" y="55"/>
                    </a:lnTo>
                    <a:lnTo>
                      <a:pt x="81" y="56"/>
                    </a:lnTo>
                    <a:lnTo>
                      <a:pt x="84" y="48"/>
                    </a:lnTo>
                    <a:lnTo>
                      <a:pt x="80" y="55"/>
                    </a:lnTo>
                    <a:lnTo>
                      <a:pt x="84" y="59"/>
                    </a:lnTo>
                    <a:lnTo>
                      <a:pt x="107" y="59"/>
                    </a:lnTo>
                    <a:lnTo>
                      <a:pt x="107" y="42"/>
                    </a:lnTo>
                    <a:lnTo>
                      <a:pt x="87" y="42"/>
                    </a:lnTo>
                    <a:lnTo>
                      <a:pt x="87" y="51"/>
                    </a:lnTo>
                    <a:lnTo>
                      <a:pt x="93" y="45"/>
                    </a:lnTo>
                    <a:lnTo>
                      <a:pt x="88" y="40"/>
                    </a:lnTo>
                    <a:lnTo>
                      <a:pt x="85" y="39"/>
                    </a:lnTo>
                    <a:lnTo>
                      <a:pt x="81" y="46"/>
                    </a:lnTo>
                    <a:lnTo>
                      <a:pt x="87" y="40"/>
                    </a:lnTo>
                    <a:lnTo>
                      <a:pt x="83" y="36"/>
                    </a:lnTo>
                    <a:lnTo>
                      <a:pt x="78" y="36"/>
                    </a:lnTo>
                    <a:lnTo>
                      <a:pt x="78" y="45"/>
                    </a:lnTo>
                    <a:lnTo>
                      <a:pt x="87" y="45"/>
                    </a:lnTo>
                    <a:lnTo>
                      <a:pt x="87" y="35"/>
                    </a:lnTo>
                    <a:lnTo>
                      <a:pt x="77" y="35"/>
                    </a:lnTo>
                    <a:lnTo>
                      <a:pt x="77" y="43"/>
                    </a:lnTo>
                    <a:lnTo>
                      <a:pt x="83" y="38"/>
                    </a:lnTo>
                    <a:lnTo>
                      <a:pt x="77" y="32"/>
                    </a:lnTo>
                    <a:lnTo>
                      <a:pt x="72" y="32"/>
                    </a:lnTo>
                    <a:lnTo>
                      <a:pt x="72" y="40"/>
                    </a:lnTo>
                    <a:lnTo>
                      <a:pt x="78" y="35"/>
                    </a:lnTo>
                    <a:lnTo>
                      <a:pt x="77" y="33"/>
                    </a:lnTo>
                    <a:lnTo>
                      <a:pt x="71" y="39"/>
                    </a:lnTo>
                    <a:lnTo>
                      <a:pt x="80" y="39"/>
                    </a:lnTo>
                    <a:lnTo>
                      <a:pt x="80" y="29"/>
                    </a:lnTo>
                    <a:lnTo>
                      <a:pt x="68" y="29"/>
                    </a:lnTo>
                    <a:lnTo>
                      <a:pt x="68" y="38"/>
                    </a:lnTo>
                    <a:lnTo>
                      <a:pt x="77" y="38"/>
                    </a:lnTo>
                    <a:lnTo>
                      <a:pt x="77" y="33"/>
                    </a:lnTo>
                    <a:lnTo>
                      <a:pt x="69" y="26"/>
                    </a:lnTo>
                    <a:lnTo>
                      <a:pt x="64" y="26"/>
                    </a:lnTo>
                    <a:lnTo>
                      <a:pt x="64" y="35"/>
                    </a:lnTo>
                    <a:lnTo>
                      <a:pt x="72" y="35"/>
                    </a:lnTo>
                    <a:lnTo>
                      <a:pt x="72" y="24"/>
                    </a:lnTo>
                    <a:lnTo>
                      <a:pt x="62" y="24"/>
                    </a:lnTo>
                    <a:lnTo>
                      <a:pt x="62" y="33"/>
                    </a:lnTo>
                    <a:lnTo>
                      <a:pt x="71" y="33"/>
                    </a:lnTo>
                    <a:lnTo>
                      <a:pt x="71" y="23"/>
                    </a:lnTo>
                    <a:lnTo>
                      <a:pt x="59" y="23"/>
                    </a:lnTo>
                    <a:lnTo>
                      <a:pt x="59" y="32"/>
                    </a:lnTo>
                    <a:lnTo>
                      <a:pt x="65" y="26"/>
                    </a:lnTo>
                    <a:lnTo>
                      <a:pt x="61" y="22"/>
                    </a:lnTo>
                    <a:lnTo>
                      <a:pt x="56" y="22"/>
                    </a:lnTo>
                    <a:lnTo>
                      <a:pt x="56" y="30"/>
                    </a:lnTo>
                    <a:lnTo>
                      <a:pt x="62" y="24"/>
                    </a:lnTo>
                    <a:lnTo>
                      <a:pt x="58" y="20"/>
                    </a:lnTo>
                    <a:lnTo>
                      <a:pt x="53" y="20"/>
                    </a:lnTo>
                    <a:lnTo>
                      <a:pt x="53" y="29"/>
                    </a:lnTo>
                    <a:lnTo>
                      <a:pt x="62" y="29"/>
                    </a:lnTo>
                    <a:lnTo>
                      <a:pt x="62" y="19"/>
                    </a:lnTo>
                    <a:lnTo>
                      <a:pt x="52" y="19"/>
                    </a:lnTo>
                    <a:lnTo>
                      <a:pt x="52" y="27"/>
                    </a:lnTo>
                    <a:lnTo>
                      <a:pt x="58" y="22"/>
                    </a:lnTo>
                    <a:lnTo>
                      <a:pt x="53" y="17"/>
                    </a:lnTo>
                    <a:lnTo>
                      <a:pt x="49" y="17"/>
                    </a:lnTo>
                    <a:lnTo>
                      <a:pt x="49" y="26"/>
                    </a:lnTo>
                    <a:lnTo>
                      <a:pt x="58" y="26"/>
                    </a:lnTo>
                    <a:lnTo>
                      <a:pt x="58" y="16"/>
                    </a:lnTo>
                    <a:lnTo>
                      <a:pt x="48" y="16"/>
                    </a:lnTo>
                    <a:lnTo>
                      <a:pt x="48" y="24"/>
                    </a:lnTo>
                    <a:lnTo>
                      <a:pt x="53" y="19"/>
                    </a:lnTo>
                    <a:lnTo>
                      <a:pt x="49" y="14"/>
                    </a:lnTo>
                    <a:lnTo>
                      <a:pt x="45" y="14"/>
                    </a:lnTo>
                    <a:lnTo>
                      <a:pt x="45" y="23"/>
                    </a:lnTo>
                    <a:lnTo>
                      <a:pt x="49" y="16"/>
                    </a:lnTo>
                    <a:lnTo>
                      <a:pt x="46" y="14"/>
                    </a:lnTo>
                    <a:lnTo>
                      <a:pt x="45" y="13"/>
                    </a:lnTo>
                    <a:lnTo>
                      <a:pt x="40" y="13"/>
                    </a:lnTo>
                    <a:lnTo>
                      <a:pt x="40" y="22"/>
                    </a:lnTo>
                    <a:lnTo>
                      <a:pt x="49" y="22"/>
                    </a:lnTo>
                    <a:lnTo>
                      <a:pt x="49" y="11"/>
                    </a:lnTo>
                    <a:lnTo>
                      <a:pt x="37" y="11"/>
                    </a:lnTo>
                    <a:lnTo>
                      <a:pt x="37" y="20"/>
                    </a:lnTo>
                    <a:lnTo>
                      <a:pt x="43" y="14"/>
                    </a:lnTo>
                    <a:lnTo>
                      <a:pt x="39" y="10"/>
                    </a:lnTo>
                    <a:lnTo>
                      <a:pt x="33" y="10"/>
                    </a:lnTo>
                    <a:lnTo>
                      <a:pt x="33" y="19"/>
                    </a:lnTo>
                    <a:lnTo>
                      <a:pt x="39" y="13"/>
                    </a:lnTo>
                    <a:lnTo>
                      <a:pt x="35" y="8"/>
                    </a:lnTo>
                    <a:lnTo>
                      <a:pt x="29" y="8"/>
                    </a:lnTo>
                    <a:lnTo>
                      <a:pt x="29" y="17"/>
                    </a:lnTo>
                    <a:lnTo>
                      <a:pt x="37" y="17"/>
                    </a:lnTo>
                    <a:lnTo>
                      <a:pt x="37" y="7"/>
                    </a:lnTo>
                    <a:lnTo>
                      <a:pt x="26" y="7"/>
                    </a:lnTo>
                    <a:lnTo>
                      <a:pt x="26" y="16"/>
                    </a:lnTo>
                    <a:lnTo>
                      <a:pt x="30" y="8"/>
                    </a:lnTo>
                    <a:lnTo>
                      <a:pt x="27" y="7"/>
                    </a:lnTo>
                    <a:lnTo>
                      <a:pt x="26" y="6"/>
                    </a:lnTo>
                    <a:lnTo>
                      <a:pt x="21" y="6"/>
                    </a:lnTo>
                    <a:lnTo>
                      <a:pt x="21" y="14"/>
                    </a:lnTo>
                    <a:lnTo>
                      <a:pt x="27" y="8"/>
                    </a:lnTo>
                    <a:lnTo>
                      <a:pt x="23" y="4"/>
                    </a:lnTo>
                    <a:lnTo>
                      <a:pt x="17" y="4"/>
                    </a:lnTo>
                    <a:lnTo>
                      <a:pt x="17" y="13"/>
                    </a:lnTo>
                    <a:lnTo>
                      <a:pt x="26" y="13"/>
                    </a:lnTo>
                    <a:lnTo>
                      <a:pt x="26" y="3"/>
                    </a:lnTo>
                    <a:lnTo>
                      <a:pt x="16" y="3"/>
                    </a:lnTo>
                    <a:lnTo>
                      <a:pt x="16" y="11"/>
                    </a:lnTo>
                    <a:lnTo>
                      <a:pt x="20" y="4"/>
                    </a:lnTo>
                    <a:lnTo>
                      <a:pt x="17" y="3"/>
                    </a:lnTo>
                    <a:lnTo>
                      <a:pt x="16" y="1"/>
                    </a:lnTo>
                    <a:lnTo>
                      <a:pt x="8" y="1"/>
                    </a:lnTo>
                    <a:lnTo>
                      <a:pt x="8" y="10"/>
                    </a:lnTo>
                    <a:lnTo>
                      <a:pt x="17" y="10"/>
                    </a:lnTo>
                    <a:lnTo>
                      <a:pt x="17" y="0"/>
                    </a:lnTo>
                    <a:lnTo>
                      <a:pt x="5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62" name="Freeform 3018"/>
              <p:cNvSpPr>
                <a:spLocks/>
              </p:cNvSpPr>
              <p:nvPr/>
            </p:nvSpPr>
            <p:spPr bwMode="auto">
              <a:xfrm>
                <a:off x="2318" y="3102"/>
                <a:ext cx="104" cy="23"/>
              </a:xfrm>
              <a:custGeom>
                <a:avLst/>
                <a:gdLst>
                  <a:gd name="T0" fmla="*/ 0 w 104"/>
                  <a:gd name="T1" fmla="*/ 0 h 23"/>
                  <a:gd name="T2" fmla="*/ 0 w 104"/>
                  <a:gd name="T3" fmla="*/ 17 h 23"/>
                  <a:gd name="T4" fmla="*/ 45 w 104"/>
                  <a:gd name="T5" fmla="*/ 17 h 23"/>
                  <a:gd name="T6" fmla="*/ 45 w 104"/>
                  <a:gd name="T7" fmla="*/ 9 h 23"/>
                  <a:gd name="T8" fmla="*/ 41 w 104"/>
                  <a:gd name="T9" fmla="*/ 16 h 23"/>
                  <a:gd name="T10" fmla="*/ 44 w 104"/>
                  <a:gd name="T11" fmla="*/ 19 h 23"/>
                  <a:gd name="T12" fmla="*/ 64 w 104"/>
                  <a:gd name="T13" fmla="*/ 19 h 23"/>
                  <a:gd name="T14" fmla="*/ 64 w 104"/>
                  <a:gd name="T15" fmla="*/ 10 h 23"/>
                  <a:gd name="T16" fmla="*/ 56 w 104"/>
                  <a:gd name="T17" fmla="*/ 10 h 23"/>
                  <a:gd name="T18" fmla="*/ 56 w 104"/>
                  <a:gd name="T19" fmla="*/ 20 h 23"/>
                  <a:gd name="T20" fmla="*/ 77 w 104"/>
                  <a:gd name="T21" fmla="*/ 20 h 23"/>
                  <a:gd name="T22" fmla="*/ 77 w 104"/>
                  <a:gd name="T23" fmla="*/ 12 h 23"/>
                  <a:gd name="T24" fmla="*/ 73 w 104"/>
                  <a:gd name="T25" fmla="*/ 19 h 23"/>
                  <a:gd name="T26" fmla="*/ 76 w 104"/>
                  <a:gd name="T27" fmla="*/ 22 h 23"/>
                  <a:gd name="T28" fmla="*/ 95 w 104"/>
                  <a:gd name="T29" fmla="*/ 22 h 23"/>
                  <a:gd name="T30" fmla="*/ 95 w 104"/>
                  <a:gd name="T31" fmla="*/ 13 h 23"/>
                  <a:gd name="T32" fmla="*/ 86 w 104"/>
                  <a:gd name="T33" fmla="*/ 13 h 23"/>
                  <a:gd name="T34" fmla="*/ 86 w 104"/>
                  <a:gd name="T35" fmla="*/ 23 h 23"/>
                  <a:gd name="T36" fmla="*/ 101 w 104"/>
                  <a:gd name="T37" fmla="*/ 23 h 23"/>
                  <a:gd name="T38" fmla="*/ 101 w 104"/>
                  <a:gd name="T39" fmla="*/ 6 h 23"/>
                  <a:gd name="T40" fmla="*/ 95 w 104"/>
                  <a:gd name="T41" fmla="*/ 6 h 23"/>
                  <a:gd name="T42" fmla="*/ 95 w 104"/>
                  <a:gd name="T43" fmla="*/ 14 h 23"/>
                  <a:gd name="T44" fmla="*/ 104 w 104"/>
                  <a:gd name="T45" fmla="*/ 14 h 23"/>
                  <a:gd name="T46" fmla="*/ 104 w 104"/>
                  <a:gd name="T47" fmla="*/ 4 h 23"/>
                  <a:gd name="T48" fmla="*/ 79 w 104"/>
                  <a:gd name="T49" fmla="*/ 4 h 23"/>
                  <a:gd name="T50" fmla="*/ 79 w 104"/>
                  <a:gd name="T51" fmla="*/ 13 h 23"/>
                  <a:gd name="T52" fmla="*/ 85 w 104"/>
                  <a:gd name="T53" fmla="*/ 7 h 23"/>
                  <a:gd name="T54" fmla="*/ 80 w 104"/>
                  <a:gd name="T55" fmla="*/ 3 h 23"/>
                  <a:gd name="T56" fmla="*/ 64 w 104"/>
                  <a:gd name="T57" fmla="*/ 3 h 23"/>
                  <a:gd name="T58" fmla="*/ 64 w 104"/>
                  <a:gd name="T59" fmla="*/ 12 h 23"/>
                  <a:gd name="T60" fmla="*/ 73 w 104"/>
                  <a:gd name="T61" fmla="*/ 12 h 23"/>
                  <a:gd name="T62" fmla="*/ 73 w 104"/>
                  <a:gd name="T63" fmla="*/ 1 h 23"/>
                  <a:gd name="T64" fmla="*/ 47 w 104"/>
                  <a:gd name="T65" fmla="*/ 1 h 23"/>
                  <a:gd name="T66" fmla="*/ 47 w 104"/>
                  <a:gd name="T67" fmla="*/ 10 h 23"/>
                  <a:gd name="T68" fmla="*/ 53 w 104"/>
                  <a:gd name="T69" fmla="*/ 4 h 23"/>
                  <a:gd name="T70" fmla="*/ 48 w 104"/>
                  <a:gd name="T71" fmla="*/ 0 h 23"/>
                  <a:gd name="T72" fmla="*/ 31 w 104"/>
                  <a:gd name="T73" fmla="*/ 0 h 23"/>
                  <a:gd name="T74" fmla="*/ 0 w 104"/>
                  <a:gd name="T7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" h="23">
                    <a:moveTo>
                      <a:pt x="0" y="0"/>
                    </a:moveTo>
                    <a:lnTo>
                      <a:pt x="0" y="17"/>
                    </a:lnTo>
                    <a:lnTo>
                      <a:pt x="45" y="17"/>
                    </a:lnTo>
                    <a:lnTo>
                      <a:pt x="45" y="9"/>
                    </a:lnTo>
                    <a:lnTo>
                      <a:pt x="41" y="16"/>
                    </a:lnTo>
                    <a:lnTo>
                      <a:pt x="44" y="19"/>
                    </a:lnTo>
                    <a:lnTo>
                      <a:pt x="64" y="19"/>
                    </a:lnTo>
                    <a:lnTo>
                      <a:pt x="64" y="10"/>
                    </a:lnTo>
                    <a:lnTo>
                      <a:pt x="56" y="10"/>
                    </a:lnTo>
                    <a:lnTo>
                      <a:pt x="56" y="20"/>
                    </a:lnTo>
                    <a:lnTo>
                      <a:pt x="77" y="20"/>
                    </a:lnTo>
                    <a:lnTo>
                      <a:pt x="77" y="12"/>
                    </a:lnTo>
                    <a:lnTo>
                      <a:pt x="73" y="19"/>
                    </a:lnTo>
                    <a:lnTo>
                      <a:pt x="76" y="22"/>
                    </a:lnTo>
                    <a:lnTo>
                      <a:pt x="95" y="22"/>
                    </a:lnTo>
                    <a:lnTo>
                      <a:pt x="95" y="13"/>
                    </a:lnTo>
                    <a:lnTo>
                      <a:pt x="86" y="13"/>
                    </a:lnTo>
                    <a:lnTo>
                      <a:pt x="86" y="23"/>
                    </a:lnTo>
                    <a:lnTo>
                      <a:pt x="101" y="23"/>
                    </a:lnTo>
                    <a:lnTo>
                      <a:pt x="101" y="6"/>
                    </a:lnTo>
                    <a:lnTo>
                      <a:pt x="95" y="6"/>
                    </a:lnTo>
                    <a:lnTo>
                      <a:pt x="95" y="14"/>
                    </a:lnTo>
                    <a:lnTo>
                      <a:pt x="104" y="14"/>
                    </a:lnTo>
                    <a:lnTo>
                      <a:pt x="104" y="4"/>
                    </a:lnTo>
                    <a:lnTo>
                      <a:pt x="79" y="4"/>
                    </a:lnTo>
                    <a:lnTo>
                      <a:pt x="79" y="13"/>
                    </a:lnTo>
                    <a:lnTo>
                      <a:pt x="85" y="7"/>
                    </a:lnTo>
                    <a:lnTo>
                      <a:pt x="80" y="3"/>
                    </a:lnTo>
                    <a:lnTo>
                      <a:pt x="64" y="3"/>
                    </a:lnTo>
                    <a:lnTo>
                      <a:pt x="64" y="12"/>
                    </a:lnTo>
                    <a:lnTo>
                      <a:pt x="73" y="12"/>
                    </a:lnTo>
                    <a:lnTo>
                      <a:pt x="73" y="1"/>
                    </a:lnTo>
                    <a:lnTo>
                      <a:pt x="47" y="1"/>
                    </a:lnTo>
                    <a:lnTo>
                      <a:pt x="47" y="10"/>
                    </a:lnTo>
                    <a:lnTo>
                      <a:pt x="53" y="4"/>
                    </a:lnTo>
                    <a:lnTo>
                      <a:pt x="48" y="0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9EA3"/>
              </a:solidFill>
              <a:ln w="0">
                <a:solidFill>
                  <a:srgbClr val="A39EA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25" name="Freeform 3020"/>
            <p:cNvSpPr>
              <a:spLocks/>
            </p:cNvSpPr>
            <p:nvPr/>
          </p:nvSpPr>
          <p:spPr bwMode="auto">
            <a:xfrm>
              <a:off x="2413" y="3108"/>
              <a:ext cx="137" cy="55"/>
            </a:xfrm>
            <a:custGeom>
              <a:avLst/>
              <a:gdLst>
                <a:gd name="T0" fmla="*/ 9 w 137"/>
                <a:gd name="T1" fmla="*/ 8 h 55"/>
                <a:gd name="T2" fmla="*/ 16 w 137"/>
                <a:gd name="T3" fmla="*/ 10 h 55"/>
                <a:gd name="T4" fmla="*/ 23 w 137"/>
                <a:gd name="T5" fmla="*/ 11 h 55"/>
                <a:gd name="T6" fmla="*/ 30 w 137"/>
                <a:gd name="T7" fmla="*/ 13 h 55"/>
                <a:gd name="T8" fmla="*/ 38 w 137"/>
                <a:gd name="T9" fmla="*/ 14 h 55"/>
                <a:gd name="T10" fmla="*/ 43 w 137"/>
                <a:gd name="T11" fmla="*/ 16 h 55"/>
                <a:gd name="T12" fmla="*/ 57 w 137"/>
                <a:gd name="T13" fmla="*/ 19 h 55"/>
                <a:gd name="T14" fmla="*/ 62 w 137"/>
                <a:gd name="T15" fmla="*/ 20 h 55"/>
                <a:gd name="T16" fmla="*/ 67 w 137"/>
                <a:gd name="T17" fmla="*/ 22 h 55"/>
                <a:gd name="T18" fmla="*/ 71 w 137"/>
                <a:gd name="T19" fmla="*/ 23 h 55"/>
                <a:gd name="T20" fmla="*/ 75 w 137"/>
                <a:gd name="T21" fmla="*/ 24 h 55"/>
                <a:gd name="T22" fmla="*/ 80 w 137"/>
                <a:gd name="T23" fmla="*/ 26 h 55"/>
                <a:gd name="T24" fmla="*/ 84 w 137"/>
                <a:gd name="T25" fmla="*/ 27 h 55"/>
                <a:gd name="T26" fmla="*/ 87 w 137"/>
                <a:gd name="T27" fmla="*/ 29 h 55"/>
                <a:gd name="T28" fmla="*/ 93 w 137"/>
                <a:gd name="T29" fmla="*/ 30 h 55"/>
                <a:gd name="T30" fmla="*/ 96 w 137"/>
                <a:gd name="T31" fmla="*/ 32 h 55"/>
                <a:gd name="T32" fmla="*/ 100 w 137"/>
                <a:gd name="T33" fmla="*/ 33 h 55"/>
                <a:gd name="T34" fmla="*/ 103 w 137"/>
                <a:gd name="T35" fmla="*/ 35 h 55"/>
                <a:gd name="T36" fmla="*/ 107 w 137"/>
                <a:gd name="T37" fmla="*/ 36 h 55"/>
                <a:gd name="T38" fmla="*/ 109 w 137"/>
                <a:gd name="T39" fmla="*/ 38 h 55"/>
                <a:gd name="T40" fmla="*/ 113 w 137"/>
                <a:gd name="T41" fmla="*/ 39 h 55"/>
                <a:gd name="T42" fmla="*/ 116 w 137"/>
                <a:gd name="T43" fmla="*/ 40 h 55"/>
                <a:gd name="T44" fmla="*/ 123 w 137"/>
                <a:gd name="T45" fmla="*/ 52 h 55"/>
                <a:gd name="T46" fmla="*/ 126 w 137"/>
                <a:gd name="T47" fmla="*/ 54 h 55"/>
                <a:gd name="T48" fmla="*/ 129 w 137"/>
                <a:gd name="T49" fmla="*/ 55 h 55"/>
                <a:gd name="T50" fmla="*/ 137 w 137"/>
                <a:gd name="T51" fmla="*/ 42 h 55"/>
                <a:gd name="T52" fmla="*/ 135 w 137"/>
                <a:gd name="T53" fmla="*/ 46 h 55"/>
                <a:gd name="T54" fmla="*/ 131 w 137"/>
                <a:gd name="T55" fmla="*/ 39 h 55"/>
                <a:gd name="T56" fmla="*/ 126 w 137"/>
                <a:gd name="T57" fmla="*/ 36 h 55"/>
                <a:gd name="T58" fmla="*/ 115 w 137"/>
                <a:gd name="T59" fmla="*/ 40 h 55"/>
                <a:gd name="T60" fmla="*/ 112 w 137"/>
                <a:gd name="T61" fmla="*/ 39 h 55"/>
                <a:gd name="T62" fmla="*/ 107 w 137"/>
                <a:gd name="T63" fmla="*/ 29 h 55"/>
                <a:gd name="T64" fmla="*/ 105 w 137"/>
                <a:gd name="T65" fmla="*/ 27 h 55"/>
                <a:gd name="T66" fmla="*/ 102 w 137"/>
                <a:gd name="T67" fmla="*/ 26 h 55"/>
                <a:gd name="T68" fmla="*/ 99 w 137"/>
                <a:gd name="T69" fmla="*/ 24 h 55"/>
                <a:gd name="T70" fmla="*/ 99 w 137"/>
                <a:gd name="T71" fmla="*/ 23 h 55"/>
                <a:gd name="T72" fmla="*/ 96 w 137"/>
                <a:gd name="T73" fmla="*/ 22 h 55"/>
                <a:gd name="T74" fmla="*/ 90 w 137"/>
                <a:gd name="T75" fmla="*/ 20 h 55"/>
                <a:gd name="T76" fmla="*/ 87 w 137"/>
                <a:gd name="T77" fmla="*/ 19 h 55"/>
                <a:gd name="T78" fmla="*/ 83 w 137"/>
                <a:gd name="T79" fmla="*/ 17 h 55"/>
                <a:gd name="T80" fmla="*/ 80 w 137"/>
                <a:gd name="T81" fmla="*/ 17 h 55"/>
                <a:gd name="T82" fmla="*/ 78 w 137"/>
                <a:gd name="T83" fmla="*/ 19 h 55"/>
                <a:gd name="T84" fmla="*/ 75 w 137"/>
                <a:gd name="T85" fmla="*/ 23 h 55"/>
                <a:gd name="T86" fmla="*/ 71 w 137"/>
                <a:gd name="T87" fmla="*/ 22 h 55"/>
                <a:gd name="T88" fmla="*/ 64 w 137"/>
                <a:gd name="T89" fmla="*/ 14 h 55"/>
                <a:gd name="T90" fmla="*/ 54 w 137"/>
                <a:gd name="T91" fmla="*/ 11 h 55"/>
                <a:gd name="T92" fmla="*/ 38 w 137"/>
                <a:gd name="T93" fmla="*/ 16 h 55"/>
                <a:gd name="T94" fmla="*/ 32 w 137"/>
                <a:gd name="T95" fmla="*/ 14 h 55"/>
                <a:gd name="T96" fmla="*/ 25 w 137"/>
                <a:gd name="T97" fmla="*/ 13 h 55"/>
                <a:gd name="T98" fmla="*/ 19 w 137"/>
                <a:gd name="T99" fmla="*/ 11 h 55"/>
                <a:gd name="T100" fmla="*/ 9 w 137"/>
                <a:gd name="T101" fmla="*/ 1 h 55"/>
                <a:gd name="T102" fmla="*/ 9 w 137"/>
                <a:gd name="T10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7" h="55">
                  <a:moveTo>
                    <a:pt x="6" y="0"/>
                  </a:moveTo>
                  <a:lnTo>
                    <a:pt x="6" y="17"/>
                  </a:lnTo>
                  <a:lnTo>
                    <a:pt x="9" y="17"/>
                  </a:lnTo>
                  <a:lnTo>
                    <a:pt x="9" y="8"/>
                  </a:lnTo>
                  <a:lnTo>
                    <a:pt x="0" y="8"/>
                  </a:lnTo>
                  <a:lnTo>
                    <a:pt x="0" y="19"/>
                  </a:lnTo>
                  <a:lnTo>
                    <a:pt x="16" y="19"/>
                  </a:lnTo>
                  <a:lnTo>
                    <a:pt x="16" y="10"/>
                  </a:lnTo>
                  <a:lnTo>
                    <a:pt x="13" y="19"/>
                  </a:lnTo>
                  <a:lnTo>
                    <a:pt x="16" y="20"/>
                  </a:lnTo>
                  <a:lnTo>
                    <a:pt x="23" y="20"/>
                  </a:lnTo>
                  <a:lnTo>
                    <a:pt x="23" y="11"/>
                  </a:lnTo>
                  <a:lnTo>
                    <a:pt x="19" y="19"/>
                  </a:lnTo>
                  <a:lnTo>
                    <a:pt x="22" y="22"/>
                  </a:lnTo>
                  <a:lnTo>
                    <a:pt x="30" y="22"/>
                  </a:lnTo>
                  <a:lnTo>
                    <a:pt x="30" y="13"/>
                  </a:lnTo>
                  <a:lnTo>
                    <a:pt x="26" y="20"/>
                  </a:lnTo>
                  <a:lnTo>
                    <a:pt x="29" y="23"/>
                  </a:lnTo>
                  <a:lnTo>
                    <a:pt x="38" y="23"/>
                  </a:lnTo>
                  <a:lnTo>
                    <a:pt x="38" y="14"/>
                  </a:lnTo>
                  <a:lnTo>
                    <a:pt x="29" y="14"/>
                  </a:lnTo>
                  <a:lnTo>
                    <a:pt x="29" y="24"/>
                  </a:lnTo>
                  <a:lnTo>
                    <a:pt x="43" y="24"/>
                  </a:lnTo>
                  <a:lnTo>
                    <a:pt x="43" y="16"/>
                  </a:lnTo>
                  <a:lnTo>
                    <a:pt x="41" y="24"/>
                  </a:lnTo>
                  <a:lnTo>
                    <a:pt x="46" y="27"/>
                  </a:lnTo>
                  <a:lnTo>
                    <a:pt x="57" y="27"/>
                  </a:lnTo>
                  <a:lnTo>
                    <a:pt x="57" y="19"/>
                  </a:lnTo>
                  <a:lnTo>
                    <a:pt x="52" y="26"/>
                  </a:lnTo>
                  <a:lnTo>
                    <a:pt x="55" y="29"/>
                  </a:lnTo>
                  <a:lnTo>
                    <a:pt x="62" y="29"/>
                  </a:lnTo>
                  <a:lnTo>
                    <a:pt x="62" y="20"/>
                  </a:lnTo>
                  <a:lnTo>
                    <a:pt x="54" y="20"/>
                  </a:lnTo>
                  <a:lnTo>
                    <a:pt x="54" y="30"/>
                  </a:lnTo>
                  <a:lnTo>
                    <a:pt x="67" y="30"/>
                  </a:lnTo>
                  <a:lnTo>
                    <a:pt x="67" y="22"/>
                  </a:lnTo>
                  <a:lnTo>
                    <a:pt x="58" y="22"/>
                  </a:lnTo>
                  <a:lnTo>
                    <a:pt x="58" y="32"/>
                  </a:lnTo>
                  <a:lnTo>
                    <a:pt x="71" y="32"/>
                  </a:lnTo>
                  <a:lnTo>
                    <a:pt x="71" y="23"/>
                  </a:lnTo>
                  <a:lnTo>
                    <a:pt x="67" y="30"/>
                  </a:lnTo>
                  <a:lnTo>
                    <a:pt x="70" y="33"/>
                  </a:lnTo>
                  <a:lnTo>
                    <a:pt x="75" y="33"/>
                  </a:lnTo>
                  <a:lnTo>
                    <a:pt x="75" y="24"/>
                  </a:lnTo>
                  <a:lnTo>
                    <a:pt x="73" y="33"/>
                  </a:lnTo>
                  <a:lnTo>
                    <a:pt x="75" y="35"/>
                  </a:lnTo>
                  <a:lnTo>
                    <a:pt x="80" y="35"/>
                  </a:lnTo>
                  <a:lnTo>
                    <a:pt x="80" y="26"/>
                  </a:lnTo>
                  <a:lnTo>
                    <a:pt x="75" y="33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84" y="27"/>
                  </a:lnTo>
                  <a:lnTo>
                    <a:pt x="80" y="35"/>
                  </a:lnTo>
                  <a:lnTo>
                    <a:pt x="83" y="38"/>
                  </a:lnTo>
                  <a:lnTo>
                    <a:pt x="87" y="38"/>
                  </a:lnTo>
                  <a:lnTo>
                    <a:pt x="87" y="29"/>
                  </a:lnTo>
                  <a:lnTo>
                    <a:pt x="83" y="36"/>
                  </a:lnTo>
                  <a:lnTo>
                    <a:pt x="86" y="39"/>
                  </a:lnTo>
                  <a:lnTo>
                    <a:pt x="93" y="39"/>
                  </a:lnTo>
                  <a:lnTo>
                    <a:pt x="93" y="30"/>
                  </a:lnTo>
                  <a:lnTo>
                    <a:pt x="89" y="38"/>
                  </a:lnTo>
                  <a:lnTo>
                    <a:pt x="91" y="40"/>
                  </a:lnTo>
                  <a:lnTo>
                    <a:pt x="96" y="40"/>
                  </a:lnTo>
                  <a:lnTo>
                    <a:pt x="96" y="32"/>
                  </a:lnTo>
                  <a:lnTo>
                    <a:pt x="93" y="40"/>
                  </a:lnTo>
                  <a:lnTo>
                    <a:pt x="96" y="42"/>
                  </a:lnTo>
                  <a:lnTo>
                    <a:pt x="100" y="42"/>
                  </a:lnTo>
                  <a:lnTo>
                    <a:pt x="100" y="33"/>
                  </a:lnTo>
                  <a:lnTo>
                    <a:pt x="96" y="40"/>
                  </a:lnTo>
                  <a:lnTo>
                    <a:pt x="99" y="43"/>
                  </a:lnTo>
                  <a:lnTo>
                    <a:pt x="103" y="43"/>
                  </a:lnTo>
                  <a:lnTo>
                    <a:pt x="103" y="35"/>
                  </a:lnTo>
                  <a:lnTo>
                    <a:pt x="99" y="42"/>
                  </a:lnTo>
                  <a:lnTo>
                    <a:pt x="102" y="45"/>
                  </a:lnTo>
                  <a:lnTo>
                    <a:pt x="107" y="45"/>
                  </a:lnTo>
                  <a:lnTo>
                    <a:pt x="107" y="36"/>
                  </a:lnTo>
                  <a:lnTo>
                    <a:pt x="99" y="36"/>
                  </a:lnTo>
                  <a:lnTo>
                    <a:pt x="99" y="46"/>
                  </a:lnTo>
                  <a:lnTo>
                    <a:pt x="109" y="46"/>
                  </a:lnTo>
                  <a:lnTo>
                    <a:pt x="109" y="38"/>
                  </a:lnTo>
                  <a:lnTo>
                    <a:pt x="106" y="46"/>
                  </a:lnTo>
                  <a:lnTo>
                    <a:pt x="109" y="48"/>
                  </a:lnTo>
                  <a:lnTo>
                    <a:pt x="113" y="48"/>
                  </a:lnTo>
                  <a:lnTo>
                    <a:pt x="113" y="39"/>
                  </a:lnTo>
                  <a:lnTo>
                    <a:pt x="109" y="46"/>
                  </a:lnTo>
                  <a:lnTo>
                    <a:pt x="112" y="49"/>
                  </a:lnTo>
                  <a:lnTo>
                    <a:pt x="116" y="49"/>
                  </a:lnTo>
                  <a:lnTo>
                    <a:pt x="116" y="40"/>
                  </a:lnTo>
                  <a:lnTo>
                    <a:pt x="112" y="48"/>
                  </a:lnTo>
                  <a:lnTo>
                    <a:pt x="116" y="51"/>
                  </a:lnTo>
                  <a:lnTo>
                    <a:pt x="118" y="52"/>
                  </a:lnTo>
                  <a:lnTo>
                    <a:pt x="123" y="52"/>
                  </a:lnTo>
                  <a:lnTo>
                    <a:pt x="123" y="43"/>
                  </a:lnTo>
                  <a:lnTo>
                    <a:pt x="119" y="51"/>
                  </a:lnTo>
                  <a:lnTo>
                    <a:pt x="122" y="54"/>
                  </a:lnTo>
                  <a:lnTo>
                    <a:pt x="126" y="54"/>
                  </a:lnTo>
                  <a:lnTo>
                    <a:pt x="126" y="45"/>
                  </a:lnTo>
                  <a:lnTo>
                    <a:pt x="118" y="45"/>
                  </a:lnTo>
                  <a:lnTo>
                    <a:pt x="118" y="55"/>
                  </a:lnTo>
                  <a:lnTo>
                    <a:pt x="129" y="55"/>
                  </a:lnTo>
                  <a:lnTo>
                    <a:pt x="129" y="46"/>
                  </a:lnTo>
                  <a:lnTo>
                    <a:pt x="125" y="54"/>
                  </a:lnTo>
                  <a:lnTo>
                    <a:pt x="126" y="55"/>
                  </a:lnTo>
                  <a:lnTo>
                    <a:pt x="137" y="42"/>
                  </a:lnTo>
                  <a:lnTo>
                    <a:pt x="132" y="38"/>
                  </a:lnTo>
                  <a:lnTo>
                    <a:pt x="126" y="38"/>
                  </a:lnTo>
                  <a:lnTo>
                    <a:pt x="126" y="46"/>
                  </a:lnTo>
                  <a:lnTo>
                    <a:pt x="135" y="46"/>
                  </a:lnTo>
                  <a:lnTo>
                    <a:pt x="135" y="36"/>
                  </a:lnTo>
                  <a:lnTo>
                    <a:pt x="125" y="36"/>
                  </a:lnTo>
                  <a:lnTo>
                    <a:pt x="125" y="45"/>
                  </a:lnTo>
                  <a:lnTo>
                    <a:pt x="131" y="39"/>
                  </a:lnTo>
                  <a:lnTo>
                    <a:pt x="126" y="35"/>
                  </a:lnTo>
                  <a:lnTo>
                    <a:pt x="121" y="35"/>
                  </a:lnTo>
                  <a:lnTo>
                    <a:pt x="121" y="43"/>
                  </a:lnTo>
                  <a:lnTo>
                    <a:pt x="126" y="36"/>
                  </a:lnTo>
                  <a:lnTo>
                    <a:pt x="122" y="33"/>
                  </a:lnTo>
                  <a:lnTo>
                    <a:pt x="119" y="32"/>
                  </a:lnTo>
                  <a:lnTo>
                    <a:pt x="115" y="32"/>
                  </a:lnTo>
                  <a:lnTo>
                    <a:pt x="115" y="40"/>
                  </a:lnTo>
                  <a:lnTo>
                    <a:pt x="121" y="35"/>
                  </a:lnTo>
                  <a:lnTo>
                    <a:pt x="116" y="30"/>
                  </a:lnTo>
                  <a:lnTo>
                    <a:pt x="112" y="30"/>
                  </a:lnTo>
                  <a:lnTo>
                    <a:pt x="112" y="39"/>
                  </a:lnTo>
                  <a:lnTo>
                    <a:pt x="116" y="32"/>
                  </a:lnTo>
                  <a:lnTo>
                    <a:pt x="113" y="30"/>
                  </a:lnTo>
                  <a:lnTo>
                    <a:pt x="112" y="29"/>
                  </a:lnTo>
                  <a:lnTo>
                    <a:pt x="107" y="29"/>
                  </a:lnTo>
                  <a:lnTo>
                    <a:pt x="107" y="38"/>
                  </a:lnTo>
                  <a:lnTo>
                    <a:pt x="116" y="38"/>
                  </a:lnTo>
                  <a:lnTo>
                    <a:pt x="116" y="27"/>
                  </a:lnTo>
                  <a:lnTo>
                    <a:pt x="105" y="27"/>
                  </a:lnTo>
                  <a:lnTo>
                    <a:pt x="105" y="36"/>
                  </a:lnTo>
                  <a:lnTo>
                    <a:pt x="110" y="30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102" y="35"/>
                  </a:lnTo>
                  <a:lnTo>
                    <a:pt x="107" y="29"/>
                  </a:lnTo>
                  <a:lnTo>
                    <a:pt x="103" y="24"/>
                  </a:lnTo>
                  <a:lnTo>
                    <a:pt x="99" y="24"/>
                  </a:lnTo>
                  <a:lnTo>
                    <a:pt x="99" y="33"/>
                  </a:lnTo>
                  <a:lnTo>
                    <a:pt x="103" y="26"/>
                  </a:lnTo>
                  <a:lnTo>
                    <a:pt x="100" y="24"/>
                  </a:lnTo>
                  <a:lnTo>
                    <a:pt x="99" y="23"/>
                  </a:lnTo>
                  <a:lnTo>
                    <a:pt x="94" y="23"/>
                  </a:lnTo>
                  <a:lnTo>
                    <a:pt x="94" y="32"/>
                  </a:lnTo>
                  <a:lnTo>
                    <a:pt x="100" y="26"/>
                  </a:lnTo>
                  <a:lnTo>
                    <a:pt x="96" y="22"/>
                  </a:lnTo>
                  <a:lnTo>
                    <a:pt x="89" y="22"/>
                  </a:lnTo>
                  <a:lnTo>
                    <a:pt x="89" y="30"/>
                  </a:lnTo>
                  <a:lnTo>
                    <a:pt x="94" y="24"/>
                  </a:lnTo>
                  <a:lnTo>
                    <a:pt x="90" y="20"/>
                  </a:lnTo>
                  <a:lnTo>
                    <a:pt x="86" y="20"/>
                  </a:lnTo>
                  <a:lnTo>
                    <a:pt x="86" y="29"/>
                  </a:lnTo>
                  <a:lnTo>
                    <a:pt x="91" y="23"/>
                  </a:lnTo>
                  <a:lnTo>
                    <a:pt x="87" y="19"/>
                  </a:lnTo>
                  <a:lnTo>
                    <a:pt x="81" y="19"/>
                  </a:lnTo>
                  <a:lnTo>
                    <a:pt x="81" y="27"/>
                  </a:lnTo>
                  <a:lnTo>
                    <a:pt x="87" y="22"/>
                  </a:lnTo>
                  <a:lnTo>
                    <a:pt x="83" y="17"/>
                  </a:lnTo>
                  <a:lnTo>
                    <a:pt x="78" y="17"/>
                  </a:lnTo>
                  <a:lnTo>
                    <a:pt x="78" y="26"/>
                  </a:lnTo>
                  <a:lnTo>
                    <a:pt x="83" y="19"/>
                  </a:lnTo>
                  <a:lnTo>
                    <a:pt x="80" y="17"/>
                  </a:lnTo>
                  <a:lnTo>
                    <a:pt x="78" y="16"/>
                  </a:lnTo>
                  <a:lnTo>
                    <a:pt x="73" y="16"/>
                  </a:lnTo>
                  <a:lnTo>
                    <a:pt x="73" y="24"/>
                  </a:lnTo>
                  <a:lnTo>
                    <a:pt x="78" y="19"/>
                  </a:lnTo>
                  <a:lnTo>
                    <a:pt x="74" y="14"/>
                  </a:lnTo>
                  <a:lnTo>
                    <a:pt x="67" y="14"/>
                  </a:lnTo>
                  <a:lnTo>
                    <a:pt x="67" y="23"/>
                  </a:lnTo>
                  <a:lnTo>
                    <a:pt x="75" y="23"/>
                  </a:lnTo>
                  <a:lnTo>
                    <a:pt x="75" y="13"/>
                  </a:lnTo>
                  <a:lnTo>
                    <a:pt x="62" y="13"/>
                  </a:lnTo>
                  <a:lnTo>
                    <a:pt x="62" y="22"/>
                  </a:lnTo>
                  <a:lnTo>
                    <a:pt x="71" y="22"/>
                  </a:lnTo>
                  <a:lnTo>
                    <a:pt x="71" y="11"/>
                  </a:lnTo>
                  <a:lnTo>
                    <a:pt x="58" y="11"/>
                  </a:lnTo>
                  <a:lnTo>
                    <a:pt x="58" y="20"/>
                  </a:lnTo>
                  <a:lnTo>
                    <a:pt x="64" y="14"/>
                  </a:lnTo>
                  <a:lnTo>
                    <a:pt x="59" y="10"/>
                  </a:lnTo>
                  <a:lnTo>
                    <a:pt x="49" y="10"/>
                  </a:lnTo>
                  <a:lnTo>
                    <a:pt x="49" y="19"/>
                  </a:lnTo>
                  <a:lnTo>
                    <a:pt x="54" y="11"/>
                  </a:lnTo>
                  <a:lnTo>
                    <a:pt x="48" y="8"/>
                  </a:lnTo>
                  <a:lnTo>
                    <a:pt x="46" y="7"/>
                  </a:lnTo>
                  <a:lnTo>
                    <a:pt x="38" y="7"/>
                  </a:lnTo>
                  <a:lnTo>
                    <a:pt x="38" y="16"/>
                  </a:lnTo>
                  <a:lnTo>
                    <a:pt x="46" y="16"/>
                  </a:lnTo>
                  <a:lnTo>
                    <a:pt x="46" y="6"/>
                  </a:lnTo>
                  <a:lnTo>
                    <a:pt x="32" y="6"/>
                  </a:lnTo>
                  <a:lnTo>
                    <a:pt x="32" y="14"/>
                  </a:lnTo>
                  <a:lnTo>
                    <a:pt x="38" y="8"/>
                  </a:lnTo>
                  <a:lnTo>
                    <a:pt x="33" y="4"/>
                  </a:lnTo>
                  <a:lnTo>
                    <a:pt x="25" y="4"/>
                  </a:lnTo>
                  <a:lnTo>
                    <a:pt x="25" y="13"/>
                  </a:lnTo>
                  <a:lnTo>
                    <a:pt x="30" y="7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19" y="11"/>
                  </a:lnTo>
                  <a:lnTo>
                    <a:pt x="23" y="4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9" y="1"/>
                  </a:lnTo>
                  <a:lnTo>
                    <a:pt x="9" y="10"/>
                  </a:lnTo>
                  <a:lnTo>
                    <a:pt x="17" y="10"/>
                  </a:lnTo>
                  <a:lnTo>
                    <a:pt x="17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39EA3"/>
            </a:solidFill>
            <a:ln w="0">
              <a:solidFill>
                <a:srgbClr val="A39EA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" name="Freeform 3021"/>
            <p:cNvSpPr>
              <a:spLocks/>
            </p:cNvSpPr>
            <p:nvPr/>
          </p:nvSpPr>
          <p:spPr bwMode="auto">
            <a:xfrm>
              <a:off x="2536" y="3147"/>
              <a:ext cx="143" cy="81"/>
            </a:xfrm>
            <a:custGeom>
              <a:avLst/>
              <a:gdLst>
                <a:gd name="T0" fmla="*/ 0 w 143"/>
                <a:gd name="T1" fmla="*/ 9 h 81"/>
                <a:gd name="T2" fmla="*/ 11 w 143"/>
                <a:gd name="T3" fmla="*/ 20 h 81"/>
                <a:gd name="T4" fmla="*/ 16 w 143"/>
                <a:gd name="T5" fmla="*/ 22 h 81"/>
                <a:gd name="T6" fmla="*/ 19 w 143"/>
                <a:gd name="T7" fmla="*/ 15 h 81"/>
                <a:gd name="T8" fmla="*/ 14 w 143"/>
                <a:gd name="T9" fmla="*/ 16 h 81"/>
                <a:gd name="T10" fmla="*/ 24 w 143"/>
                <a:gd name="T11" fmla="*/ 28 h 81"/>
                <a:gd name="T12" fmla="*/ 31 w 143"/>
                <a:gd name="T13" fmla="*/ 22 h 81"/>
                <a:gd name="T14" fmla="*/ 32 w 143"/>
                <a:gd name="T15" fmla="*/ 33 h 81"/>
                <a:gd name="T16" fmla="*/ 40 w 143"/>
                <a:gd name="T17" fmla="*/ 36 h 81"/>
                <a:gd name="T18" fmla="*/ 43 w 143"/>
                <a:gd name="T19" fmla="*/ 29 h 81"/>
                <a:gd name="T20" fmla="*/ 37 w 143"/>
                <a:gd name="T21" fmla="*/ 30 h 81"/>
                <a:gd name="T22" fmla="*/ 46 w 143"/>
                <a:gd name="T23" fmla="*/ 41 h 81"/>
                <a:gd name="T24" fmla="*/ 54 w 143"/>
                <a:gd name="T25" fmla="*/ 45 h 81"/>
                <a:gd name="T26" fmla="*/ 63 w 143"/>
                <a:gd name="T27" fmla="*/ 46 h 81"/>
                <a:gd name="T28" fmla="*/ 63 w 143"/>
                <a:gd name="T29" fmla="*/ 48 h 81"/>
                <a:gd name="T30" fmla="*/ 72 w 143"/>
                <a:gd name="T31" fmla="*/ 51 h 81"/>
                <a:gd name="T32" fmla="*/ 80 w 143"/>
                <a:gd name="T33" fmla="*/ 52 h 81"/>
                <a:gd name="T34" fmla="*/ 86 w 143"/>
                <a:gd name="T35" fmla="*/ 55 h 81"/>
                <a:gd name="T36" fmla="*/ 91 w 143"/>
                <a:gd name="T37" fmla="*/ 48 h 81"/>
                <a:gd name="T38" fmla="*/ 89 w 143"/>
                <a:gd name="T39" fmla="*/ 57 h 81"/>
                <a:gd name="T40" fmla="*/ 99 w 143"/>
                <a:gd name="T41" fmla="*/ 62 h 81"/>
                <a:gd name="T42" fmla="*/ 107 w 143"/>
                <a:gd name="T43" fmla="*/ 55 h 81"/>
                <a:gd name="T44" fmla="*/ 105 w 143"/>
                <a:gd name="T45" fmla="*/ 64 h 81"/>
                <a:gd name="T46" fmla="*/ 112 w 143"/>
                <a:gd name="T47" fmla="*/ 68 h 81"/>
                <a:gd name="T48" fmla="*/ 120 w 143"/>
                <a:gd name="T49" fmla="*/ 62 h 81"/>
                <a:gd name="T50" fmla="*/ 120 w 143"/>
                <a:gd name="T51" fmla="*/ 73 h 81"/>
                <a:gd name="T52" fmla="*/ 128 w 143"/>
                <a:gd name="T53" fmla="*/ 76 h 81"/>
                <a:gd name="T54" fmla="*/ 131 w 143"/>
                <a:gd name="T55" fmla="*/ 68 h 81"/>
                <a:gd name="T56" fmla="*/ 131 w 143"/>
                <a:gd name="T57" fmla="*/ 78 h 81"/>
                <a:gd name="T58" fmla="*/ 137 w 143"/>
                <a:gd name="T59" fmla="*/ 73 h 81"/>
                <a:gd name="T60" fmla="*/ 140 w 143"/>
                <a:gd name="T61" fmla="*/ 65 h 81"/>
                <a:gd name="T62" fmla="*/ 131 w 143"/>
                <a:gd name="T63" fmla="*/ 58 h 81"/>
                <a:gd name="T64" fmla="*/ 127 w 143"/>
                <a:gd name="T65" fmla="*/ 57 h 81"/>
                <a:gd name="T66" fmla="*/ 123 w 143"/>
                <a:gd name="T67" fmla="*/ 54 h 81"/>
                <a:gd name="T68" fmla="*/ 123 w 143"/>
                <a:gd name="T69" fmla="*/ 54 h 81"/>
                <a:gd name="T70" fmla="*/ 117 w 143"/>
                <a:gd name="T71" fmla="*/ 52 h 81"/>
                <a:gd name="T72" fmla="*/ 111 w 143"/>
                <a:gd name="T73" fmla="*/ 48 h 81"/>
                <a:gd name="T74" fmla="*/ 107 w 143"/>
                <a:gd name="T75" fmla="*/ 46 h 81"/>
                <a:gd name="T76" fmla="*/ 101 w 143"/>
                <a:gd name="T77" fmla="*/ 45 h 81"/>
                <a:gd name="T78" fmla="*/ 94 w 143"/>
                <a:gd name="T79" fmla="*/ 39 h 81"/>
                <a:gd name="T80" fmla="*/ 89 w 143"/>
                <a:gd name="T81" fmla="*/ 38 h 81"/>
                <a:gd name="T82" fmla="*/ 82 w 143"/>
                <a:gd name="T83" fmla="*/ 45 h 81"/>
                <a:gd name="T84" fmla="*/ 83 w 143"/>
                <a:gd name="T85" fmla="*/ 38 h 81"/>
                <a:gd name="T86" fmla="*/ 76 w 143"/>
                <a:gd name="T87" fmla="*/ 33 h 81"/>
                <a:gd name="T88" fmla="*/ 69 w 143"/>
                <a:gd name="T89" fmla="*/ 32 h 81"/>
                <a:gd name="T90" fmla="*/ 62 w 143"/>
                <a:gd name="T91" fmla="*/ 29 h 81"/>
                <a:gd name="T92" fmla="*/ 57 w 143"/>
                <a:gd name="T93" fmla="*/ 36 h 81"/>
                <a:gd name="T94" fmla="*/ 57 w 143"/>
                <a:gd name="T95" fmla="*/ 29 h 81"/>
                <a:gd name="T96" fmla="*/ 50 w 143"/>
                <a:gd name="T97" fmla="*/ 25 h 81"/>
                <a:gd name="T98" fmla="*/ 44 w 143"/>
                <a:gd name="T99" fmla="*/ 30 h 81"/>
                <a:gd name="T100" fmla="*/ 47 w 143"/>
                <a:gd name="T101" fmla="*/ 23 h 81"/>
                <a:gd name="T102" fmla="*/ 47 w 143"/>
                <a:gd name="T103" fmla="*/ 20 h 81"/>
                <a:gd name="T104" fmla="*/ 34 w 143"/>
                <a:gd name="T105" fmla="*/ 25 h 81"/>
                <a:gd name="T106" fmla="*/ 34 w 143"/>
                <a:gd name="T107" fmla="*/ 15 h 81"/>
                <a:gd name="T108" fmla="*/ 22 w 143"/>
                <a:gd name="T109" fmla="*/ 17 h 81"/>
                <a:gd name="T110" fmla="*/ 28 w 143"/>
                <a:gd name="T111" fmla="*/ 16 h 81"/>
                <a:gd name="T112" fmla="*/ 19 w 143"/>
                <a:gd name="T113" fmla="*/ 4 h 81"/>
                <a:gd name="T114" fmla="*/ 14 w 143"/>
                <a:gd name="T115" fmla="*/ 3 h 81"/>
                <a:gd name="T116" fmla="*/ 9 w 143"/>
                <a:gd name="T117" fmla="*/ 1 h 81"/>
                <a:gd name="T118" fmla="*/ 8 w 143"/>
                <a:gd name="T11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3" h="81">
                  <a:moveTo>
                    <a:pt x="8" y="0"/>
                  </a:moveTo>
                  <a:lnTo>
                    <a:pt x="8" y="17"/>
                  </a:lnTo>
                  <a:lnTo>
                    <a:pt x="9" y="17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11" y="19"/>
                  </a:lnTo>
                  <a:lnTo>
                    <a:pt x="11" y="10"/>
                  </a:lnTo>
                  <a:lnTo>
                    <a:pt x="8" y="19"/>
                  </a:lnTo>
                  <a:lnTo>
                    <a:pt x="11" y="20"/>
                  </a:lnTo>
                  <a:lnTo>
                    <a:pt x="15" y="20"/>
                  </a:lnTo>
                  <a:lnTo>
                    <a:pt x="15" y="12"/>
                  </a:lnTo>
                  <a:lnTo>
                    <a:pt x="6" y="12"/>
                  </a:lnTo>
                  <a:lnTo>
                    <a:pt x="6" y="22"/>
                  </a:lnTo>
                  <a:lnTo>
                    <a:pt x="16" y="22"/>
                  </a:lnTo>
                  <a:lnTo>
                    <a:pt x="16" y="13"/>
                  </a:lnTo>
                  <a:lnTo>
                    <a:pt x="12" y="20"/>
                  </a:lnTo>
                  <a:lnTo>
                    <a:pt x="15" y="23"/>
                  </a:lnTo>
                  <a:lnTo>
                    <a:pt x="19" y="23"/>
                  </a:lnTo>
                  <a:lnTo>
                    <a:pt x="19" y="15"/>
                  </a:lnTo>
                  <a:lnTo>
                    <a:pt x="11" y="15"/>
                  </a:lnTo>
                  <a:lnTo>
                    <a:pt x="11" y="25"/>
                  </a:lnTo>
                  <a:lnTo>
                    <a:pt x="22" y="25"/>
                  </a:lnTo>
                  <a:lnTo>
                    <a:pt x="22" y="16"/>
                  </a:lnTo>
                  <a:lnTo>
                    <a:pt x="14" y="16"/>
                  </a:lnTo>
                  <a:lnTo>
                    <a:pt x="14" y="26"/>
                  </a:lnTo>
                  <a:lnTo>
                    <a:pt x="24" y="26"/>
                  </a:lnTo>
                  <a:lnTo>
                    <a:pt x="24" y="17"/>
                  </a:lnTo>
                  <a:lnTo>
                    <a:pt x="21" y="26"/>
                  </a:lnTo>
                  <a:lnTo>
                    <a:pt x="24" y="28"/>
                  </a:lnTo>
                  <a:lnTo>
                    <a:pt x="27" y="19"/>
                  </a:lnTo>
                  <a:lnTo>
                    <a:pt x="22" y="26"/>
                  </a:lnTo>
                  <a:lnTo>
                    <a:pt x="25" y="29"/>
                  </a:lnTo>
                  <a:lnTo>
                    <a:pt x="28" y="30"/>
                  </a:lnTo>
                  <a:lnTo>
                    <a:pt x="31" y="22"/>
                  </a:lnTo>
                  <a:lnTo>
                    <a:pt x="27" y="29"/>
                  </a:lnTo>
                  <a:lnTo>
                    <a:pt x="31" y="33"/>
                  </a:lnTo>
                  <a:lnTo>
                    <a:pt x="35" y="33"/>
                  </a:lnTo>
                  <a:lnTo>
                    <a:pt x="35" y="25"/>
                  </a:lnTo>
                  <a:lnTo>
                    <a:pt x="32" y="33"/>
                  </a:lnTo>
                  <a:lnTo>
                    <a:pt x="35" y="35"/>
                  </a:lnTo>
                  <a:lnTo>
                    <a:pt x="38" y="26"/>
                  </a:lnTo>
                  <a:lnTo>
                    <a:pt x="30" y="26"/>
                  </a:lnTo>
                  <a:lnTo>
                    <a:pt x="30" y="36"/>
                  </a:lnTo>
                  <a:lnTo>
                    <a:pt x="40" y="36"/>
                  </a:lnTo>
                  <a:lnTo>
                    <a:pt x="40" y="28"/>
                  </a:lnTo>
                  <a:lnTo>
                    <a:pt x="35" y="35"/>
                  </a:lnTo>
                  <a:lnTo>
                    <a:pt x="38" y="38"/>
                  </a:lnTo>
                  <a:lnTo>
                    <a:pt x="43" y="38"/>
                  </a:lnTo>
                  <a:lnTo>
                    <a:pt x="43" y="29"/>
                  </a:lnTo>
                  <a:lnTo>
                    <a:pt x="38" y="36"/>
                  </a:lnTo>
                  <a:lnTo>
                    <a:pt x="41" y="39"/>
                  </a:lnTo>
                  <a:lnTo>
                    <a:pt x="46" y="39"/>
                  </a:lnTo>
                  <a:lnTo>
                    <a:pt x="46" y="30"/>
                  </a:lnTo>
                  <a:lnTo>
                    <a:pt x="37" y="30"/>
                  </a:lnTo>
                  <a:lnTo>
                    <a:pt x="37" y="38"/>
                  </a:lnTo>
                  <a:lnTo>
                    <a:pt x="46" y="42"/>
                  </a:lnTo>
                  <a:lnTo>
                    <a:pt x="50" y="42"/>
                  </a:lnTo>
                  <a:lnTo>
                    <a:pt x="50" y="33"/>
                  </a:lnTo>
                  <a:lnTo>
                    <a:pt x="46" y="41"/>
                  </a:lnTo>
                  <a:lnTo>
                    <a:pt x="48" y="44"/>
                  </a:lnTo>
                  <a:lnTo>
                    <a:pt x="56" y="44"/>
                  </a:lnTo>
                  <a:lnTo>
                    <a:pt x="56" y="35"/>
                  </a:lnTo>
                  <a:lnTo>
                    <a:pt x="51" y="42"/>
                  </a:lnTo>
                  <a:lnTo>
                    <a:pt x="54" y="45"/>
                  </a:lnTo>
                  <a:lnTo>
                    <a:pt x="60" y="45"/>
                  </a:lnTo>
                  <a:lnTo>
                    <a:pt x="60" y="36"/>
                  </a:lnTo>
                  <a:lnTo>
                    <a:pt x="56" y="44"/>
                  </a:lnTo>
                  <a:lnTo>
                    <a:pt x="59" y="46"/>
                  </a:lnTo>
                  <a:lnTo>
                    <a:pt x="63" y="46"/>
                  </a:lnTo>
                  <a:lnTo>
                    <a:pt x="63" y="38"/>
                  </a:lnTo>
                  <a:lnTo>
                    <a:pt x="60" y="46"/>
                  </a:lnTo>
                  <a:lnTo>
                    <a:pt x="63" y="48"/>
                  </a:lnTo>
                  <a:lnTo>
                    <a:pt x="62" y="46"/>
                  </a:lnTo>
                  <a:lnTo>
                    <a:pt x="63" y="48"/>
                  </a:lnTo>
                  <a:lnTo>
                    <a:pt x="67" y="49"/>
                  </a:lnTo>
                  <a:lnTo>
                    <a:pt x="72" y="49"/>
                  </a:lnTo>
                  <a:lnTo>
                    <a:pt x="72" y="41"/>
                  </a:lnTo>
                  <a:lnTo>
                    <a:pt x="69" y="49"/>
                  </a:lnTo>
                  <a:lnTo>
                    <a:pt x="72" y="51"/>
                  </a:lnTo>
                  <a:lnTo>
                    <a:pt x="76" y="51"/>
                  </a:lnTo>
                  <a:lnTo>
                    <a:pt x="76" y="42"/>
                  </a:lnTo>
                  <a:lnTo>
                    <a:pt x="72" y="49"/>
                  </a:lnTo>
                  <a:lnTo>
                    <a:pt x="75" y="52"/>
                  </a:lnTo>
                  <a:lnTo>
                    <a:pt x="80" y="52"/>
                  </a:lnTo>
                  <a:lnTo>
                    <a:pt x="80" y="44"/>
                  </a:lnTo>
                  <a:lnTo>
                    <a:pt x="76" y="51"/>
                  </a:lnTo>
                  <a:lnTo>
                    <a:pt x="79" y="54"/>
                  </a:lnTo>
                  <a:lnTo>
                    <a:pt x="82" y="55"/>
                  </a:lnTo>
                  <a:lnTo>
                    <a:pt x="86" y="55"/>
                  </a:lnTo>
                  <a:lnTo>
                    <a:pt x="86" y="46"/>
                  </a:lnTo>
                  <a:lnTo>
                    <a:pt x="83" y="55"/>
                  </a:lnTo>
                  <a:lnTo>
                    <a:pt x="86" y="57"/>
                  </a:lnTo>
                  <a:lnTo>
                    <a:pt x="91" y="57"/>
                  </a:lnTo>
                  <a:lnTo>
                    <a:pt x="91" y="48"/>
                  </a:lnTo>
                  <a:lnTo>
                    <a:pt x="86" y="55"/>
                  </a:lnTo>
                  <a:lnTo>
                    <a:pt x="89" y="58"/>
                  </a:lnTo>
                  <a:lnTo>
                    <a:pt x="94" y="58"/>
                  </a:lnTo>
                  <a:lnTo>
                    <a:pt x="94" y="49"/>
                  </a:lnTo>
                  <a:lnTo>
                    <a:pt x="89" y="57"/>
                  </a:lnTo>
                  <a:lnTo>
                    <a:pt x="92" y="60"/>
                  </a:lnTo>
                  <a:lnTo>
                    <a:pt x="96" y="60"/>
                  </a:lnTo>
                  <a:lnTo>
                    <a:pt x="96" y="51"/>
                  </a:lnTo>
                  <a:lnTo>
                    <a:pt x="94" y="60"/>
                  </a:lnTo>
                  <a:lnTo>
                    <a:pt x="99" y="62"/>
                  </a:lnTo>
                  <a:lnTo>
                    <a:pt x="104" y="62"/>
                  </a:lnTo>
                  <a:lnTo>
                    <a:pt x="104" y="54"/>
                  </a:lnTo>
                  <a:lnTo>
                    <a:pt x="101" y="62"/>
                  </a:lnTo>
                  <a:lnTo>
                    <a:pt x="104" y="64"/>
                  </a:lnTo>
                  <a:lnTo>
                    <a:pt x="107" y="55"/>
                  </a:lnTo>
                  <a:lnTo>
                    <a:pt x="102" y="62"/>
                  </a:lnTo>
                  <a:lnTo>
                    <a:pt x="105" y="65"/>
                  </a:lnTo>
                  <a:lnTo>
                    <a:pt x="110" y="65"/>
                  </a:lnTo>
                  <a:lnTo>
                    <a:pt x="110" y="57"/>
                  </a:lnTo>
                  <a:lnTo>
                    <a:pt x="105" y="64"/>
                  </a:lnTo>
                  <a:lnTo>
                    <a:pt x="108" y="67"/>
                  </a:lnTo>
                  <a:lnTo>
                    <a:pt x="112" y="67"/>
                  </a:lnTo>
                  <a:lnTo>
                    <a:pt x="112" y="58"/>
                  </a:lnTo>
                  <a:lnTo>
                    <a:pt x="108" y="65"/>
                  </a:lnTo>
                  <a:lnTo>
                    <a:pt x="112" y="68"/>
                  </a:lnTo>
                  <a:lnTo>
                    <a:pt x="117" y="61"/>
                  </a:lnTo>
                  <a:lnTo>
                    <a:pt x="112" y="68"/>
                  </a:lnTo>
                  <a:lnTo>
                    <a:pt x="115" y="71"/>
                  </a:lnTo>
                  <a:lnTo>
                    <a:pt x="120" y="71"/>
                  </a:lnTo>
                  <a:lnTo>
                    <a:pt x="120" y="62"/>
                  </a:lnTo>
                  <a:lnTo>
                    <a:pt x="115" y="70"/>
                  </a:lnTo>
                  <a:lnTo>
                    <a:pt x="118" y="73"/>
                  </a:lnTo>
                  <a:lnTo>
                    <a:pt x="123" y="73"/>
                  </a:lnTo>
                  <a:lnTo>
                    <a:pt x="123" y="64"/>
                  </a:lnTo>
                  <a:lnTo>
                    <a:pt x="120" y="73"/>
                  </a:lnTo>
                  <a:lnTo>
                    <a:pt x="123" y="74"/>
                  </a:lnTo>
                  <a:lnTo>
                    <a:pt x="126" y="65"/>
                  </a:lnTo>
                  <a:lnTo>
                    <a:pt x="121" y="73"/>
                  </a:lnTo>
                  <a:lnTo>
                    <a:pt x="124" y="76"/>
                  </a:lnTo>
                  <a:lnTo>
                    <a:pt x="128" y="76"/>
                  </a:lnTo>
                  <a:lnTo>
                    <a:pt x="128" y="67"/>
                  </a:lnTo>
                  <a:lnTo>
                    <a:pt x="124" y="74"/>
                  </a:lnTo>
                  <a:lnTo>
                    <a:pt x="127" y="77"/>
                  </a:lnTo>
                  <a:lnTo>
                    <a:pt x="131" y="77"/>
                  </a:lnTo>
                  <a:lnTo>
                    <a:pt x="131" y="68"/>
                  </a:lnTo>
                  <a:lnTo>
                    <a:pt x="127" y="76"/>
                  </a:lnTo>
                  <a:lnTo>
                    <a:pt x="131" y="80"/>
                  </a:lnTo>
                  <a:lnTo>
                    <a:pt x="136" y="80"/>
                  </a:lnTo>
                  <a:lnTo>
                    <a:pt x="136" y="71"/>
                  </a:lnTo>
                  <a:lnTo>
                    <a:pt x="131" y="78"/>
                  </a:lnTo>
                  <a:lnTo>
                    <a:pt x="134" y="81"/>
                  </a:lnTo>
                  <a:lnTo>
                    <a:pt x="139" y="81"/>
                  </a:lnTo>
                  <a:lnTo>
                    <a:pt x="139" y="64"/>
                  </a:lnTo>
                  <a:lnTo>
                    <a:pt x="137" y="64"/>
                  </a:lnTo>
                  <a:lnTo>
                    <a:pt x="137" y="73"/>
                  </a:lnTo>
                  <a:lnTo>
                    <a:pt x="143" y="67"/>
                  </a:lnTo>
                  <a:lnTo>
                    <a:pt x="139" y="62"/>
                  </a:lnTo>
                  <a:lnTo>
                    <a:pt x="134" y="62"/>
                  </a:lnTo>
                  <a:lnTo>
                    <a:pt x="134" y="71"/>
                  </a:lnTo>
                  <a:lnTo>
                    <a:pt x="140" y="65"/>
                  </a:lnTo>
                  <a:lnTo>
                    <a:pt x="134" y="60"/>
                  </a:lnTo>
                  <a:lnTo>
                    <a:pt x="130" y="60"/>
                  </a:lnTo>
                  <a:lnTo>
                    <a:pt x="130" y="68"/>
                  </a:lnTo>
                  <a:lnTo>
                    <a:pt x="136" y="62"/>
                  </a:lnTo>
                  <a:lnTo>
                    <a:pt x="131" y="58"/>
                  </a:lnTo>
                  <a:lnTo>
                    <a:pt x="127" y="58"/>
                  </a:lnTo>
                  <a:lnTo>
                    <a:pt x="127" y="67"/>
                  </a:lnTo>
                  <a:lnTo>
                    <a:pt x="133" y="61"/>
                  </a:lnTo>
                  <a:lnTo>
                    <a:pt x="130" y="58"/>
                  </a:lnTo>
                  <a:lnTo>
                    <a:pt x="127" y="57"/>
                  </a:lnTo>
                  <a:lnTo>
                    <a:pt x="126" y="55"/>
                  </a:lnTo>
                  <a:lnTo>
                    <a:pt x="121" y="55"/>
                  </a:lnTo>
                  <a:lnTo>
                    <a:pt x="121" y="64"/>
                  </a:lnTo>
                  <a:lnTo>
                    <a:pt x="127" y="58"/>
                  </a:lnTo>
                  <a:lnTo>
                    <a:pt x="123" y="54"/>
                  </a:lnTo>
                  <a:lnTo>
                    <a:pt x="118" y="54"/>
                  </a:lnTo>
                  <a:lnTo>
                    <a:pt x="118" y="62"/>
                  </a:lnTo>
                  <a:lnTo>
                    <a:pt x="124" y="57"/>
                  </a:lnTo>
                  <a:lnTo>
                    <a:pt x="120" y="52"/>
                  </a:lnTo>
                  <a:lnTo>
                    <a:pt x="123" y="54"/>
                  </a:lnTo>
                  <a:lnTo>
                    <a:pt x="118" y="51"/>
                  </a:lnTo>
                  <a:lnTo>
                    <a:pt x="115" y="49"/>
                  </a:lnTo>
                  <a:lnTo>
                    <a:pt x="111" y="49"/>
                  </a:lnTo>
                  <a:lnTo>
                    <a:pt x="111" y="58"/>
                  </a:lnTo>
                  <a:lnTo>
                    <a:pt x="117" y="52"/>
                  </a:lnTo>
                  <a:lnTo>
                    <a:pt x="112" y="48"/>
                  </a:lnTo>
                  <a:lnTo>
                    <a:pt x="108" y="48"/>
                  </a:lnTo>
                  <a:lnTo>
                    <a:pt x="108" y="57"/>
                  </a:lnTo>
                  <a:lnTo>
                    <a:pt x="114" y="51"/>
                  </a:lnTo>
                  <a:lnTo>
                    <a:pt x="111" y="48"/>
                  </a:lnTo>
                  <a:lnTo>
                    <a:pt x="108" y="46"/>
                  </a:lnTo>
                  <a:lnTo>
                    <a:pt x="107" y="45"/>
                  </a:lnTo>
                  <a:lnTo>
                    <a:pt x="102" y="45"/>
                  </a:lnTo>
                  <a:lnTo>
                    <a:pt x="102" y="54"/>
                  </a:lnTo>
                  <a:lnTo>
                    <a:pt x="107" y="46"/>
                  </a:lnTo>
                  <a:lnTo>
                    <a:pt x="101" y="44"/>
                  </a:lnTo>
                  <a:lnTo>
                    <a:pt x="99" y="42"/>
                  </a:lnTo>
                  <a:lnTo>
                    <a:pt x="95" y="42"/>
                  </a:lnTo>
                  <a:lnTo>
                    <a:pt x="95" y="51"/>
                  </a:lnTo>
                  <a:lnTo>
                    <a:pt x="101" y="45"/>
                  </a:lnTo>
                  <a:lnTo>
                    <a:pt x="96" y="41"/>
                  </a:lnTo>
                  <a:lnTo>
                    <a:pt x="92" y="41"/>
                  </a:lnTo>
                  <a:lnTo>
                    <a:pt x="92" y="49"/>
                  </a:lnTo>
                  <a:lnTo>
                    <a:pt x="98" y="44"/>
                  </a:lnTo>
                  <a:lnTo>
                    <a:pt x="94" y="39"/>
                  </a:lnTo>
                  <a:lnTo>
                    <a:pt x="89" y="39"/>
                  </a:lnTo>
                  <a:lnTo>
                    <a:pt x="89" y="48"/>
                  </a:lnTo>
                  <a:lnTo>
                    <a:pt x="94" y="41"/>
                  </a:lnTo>
                  <a:lnTo>
                    <a:pt x="91" y="39"/>
                  </a:lnTo>
                  <a:lnTo>
                    <a:pt x="89" y="38"/>
                  </a:lnTo>
                  <a:lnTo>
                    <a:pt x="85" y="38"/>
                  </a:lnTo>
                  <a:lnTo>
                    <a:pt x="85" y="46"/>
                  </a:lnTo>
                  <a:lnTo>
                    <a:pt x="89" y="39"/>
                  </a:lnTo>
                  <a:lnTo>
                    <a:pt x="86" y="38"/>
                  </a:lnTo>
                  <a:lnTo>
                    <a:pt x="82" y="45"/>
                  </a:lnTo>
                  <a:lnTo>
                    <a:pt x="88" y="39"/>
                  </a:lnTo>
                  <a:lnTo>
                    <a:pt x="83" y="35"/>
                  </a:lnTo>
                  <a:lnTo>
                    <a:pt x="78" y="35"/>
                  </a:lnTo>
                  <a:lnTo>
                    <a:pt x="78" y="44"/>
                  </a:lnTo>
                  <a:lnTo>
                    <a:pt x="83" y="38"/>
                  </a:lnTo>
                  <a:lnTo>
                    <a:pt x="79" y="33"/>
                  </a:lnTo>
                  <a:lnTo>
                    <a:pt x="75" y="33"/>
                  </a:lnTo>
                  <a:lnTo>
                    <a:pt x="75" y="42"/>
                  </a:lnTo>
                  <a:lnTo>
                    <a:pt x="79" y="35"/>
                  </a:lnTo>
                  <a:lnTo>
                    <a:pt x="76" y="33"/>
                  </a:lnTo>
                  <a:lnTo>
                    <a:pt x="75" y="32"/>
                  </a:lnTo>
                  <a:lnTo>
                    <a:pt x="70" y="32"/>
                  </a:lnTo>
                  <a:lnTo>
                    <a:pt x="70" y="41"/>
                  </a:lnTo>
                  <a:lnTo>
                    <a:pt x="73" y="33"/>
                  </a:lnTo>
                  <a:lnTo>
                    <a:pt x="69" y="32"/>
                  </a:lnTo>
                  <a:lnTo>
                    <a:pt x="66" y="39"/>
                  </a:lnTo>
                  <a:lnTo>
                    <a:pt x="70" y="32"/>
                  </a:lnTo>
                  <a:lnTo>
                    <a:pt x="67" y="30"/>
                  </a:lnTo>
                  <a:lnTo>
                    <a:pt x="66" y="29"/>
                  </a:lnTo>
                  <a:lnTo>
                    <a:pt x="62" y="29"/>
                  </a:lnTo>
                  <a:lnTo>
                    <a:pt x="62" y="38"/>
                  </a:lnTo>
                  <a:lnTo>
                    <a:pt x="67" y="32"/>
                  </a:lnTo>
                  <a:lnTo>
                    <a:pt x="63" y="28"/>
                  </a:lnTo>
                  <a:lnTo>
                    <a:pt x="57" y="28"/>
                  </a:lnTo>
                  <a:lnTo>
                    <a:pt x="57" y="36"/>
                  </a:lnTo>
                  <a:lnTo>
                    <a:pt x="63" y="30"/>
                  </a:lnTo>
                  <a:lnTo>
                    <a:pt x="59" y="26"/>
                  </a:lnTo>
                  <a:lnTo>
                    <a:pt x="51" y="26"/>
                  </a:lnTo>
                  <a:lnTo>
                    <a:pt x="51" y="35"/>
                  </a:lnTo>
                  <a:lnTo>
                    <a:pt x="57" y="29"/>
                  </a:lnTo>
                  <a:lnTo>
                    <a:pt x="53" y="25"/>
                  </a:lnTo>
                  <a:lnTo>
                    <a:pt x="48" y="25"/>
                  </a:lnTo>
                  <a:lnTo>
                    <a:pt x="48" y="33"/>
                  </a:lnTo>
                  <a:lnTo>
                    <a:pt x="53" y="26"/>
                  </a:lnTo>
                  <a:lnTo>
                    <a:pt x="50" y="25"/>
                  </a:lnTo>
                  <a:lnTo>
                    <a:pt x="46" y="32"/>
                  </a:lnTo>
                  <a:lnTo>
                    <a:pt x="54" y="32"/>
                  </a:lnTo>
                  <a:lnTo>
                    <a:pt x="54" y="22"/>
                  </a:lnTo>
                  <a:lnTo>
                    <a:pt x="44" y="22"/>
                  </a:lnTo>
                  <a:lnTo>
                    <a:pt x="44" y="30"/>
                  </a:lnTo>
                  <a:lnTo>
                    <a:pt x="50" y="25"/>
                  </a:lnTo>
                  <a:lnTo>
                    <a:pt x="46" y="20"/>
                  </a:lnTo>
                  <a:lnTo>
                    <a:pt x="41" y="20"/>
                  </a:lnTo>
                  <a:lnTo>
                    <a:pt x="41" y="29"/>
                  </a:lnTo>
                  <a:lnTo>
                    <a:pt x="47" y="23"/>
                  </a:lnTo>
                  <a:lnTo>
                    <a:pt x="43" y="19"/>
                  </a:lnTo>
                  <a:lnTo>
                    <a:pt x="38" y="19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20"/>
                  </a:lnTo>
                  <a:lnTo>
                    <a:pt x="43" y="19"/>
                  </a:lnTo>
                  <a:lnTo>
                    <a:pt x="40" y="17"/>
                  </a:lnTo>
                  <a:lnTo>
                    <a:pt x="38" y="16"/>
                  </a:lnTo>
                  <a:lnTo>
                    <a:pt x="34" y="16"/>
                  </a:lnTo>
                  <a:lnTo>
                    <a:pt x="34" y="25"/>
                  </a:lnTo>
                  <a:lnTo>
                    <a:pt x="40" y="19"/>
                  </a:lnTo>
                  <a:lnTo>
                    <a:pt x="35" y="15"/>
                  </a:lnTo>
                  <a:lnTo>
                    <a:pt x="32" y="13"/>
                  </a:lnTo>
                  <a:lnTo>
                    <a:pt x="28" y="20"/>
                  </a:lnTo>
                  <a:lnTo>
                    <a:pt x="34" y="15"/>
                  </a:lnTo>
                  <a:lnTo>
                    <a:pt x="31" y="12"/>
                  </a:lnTo>
                  <a:lnTo>
                    <a:pt x="28" y="10"/>
                  </a:lnTo>
                  <a:lnTo>
                    <a:pt x="27" y="9"/>
                  </a:lnTo>
                  <a:lnTo>
                    <a:pt x="22" y="9"/>
                  </a:lnTo>
                  <a:lnTo>
                    <a:pt x="22" y="17"/>
                  </a:lnTo>
                  <a:lnTo>
                    <a:pt x="31" y="17"/>
                  </a:lnTo>
                  <a:lnTo>
                    <a:pt x="31" y="7"/>
                  </a:lnTo>
                  <a:lnTo>
                    <a:pt x="19" y="7"/>
                  </a:lnTo>
                  <a:lnTo>
                    <a:pt x="19" y="16"/>
                  </a:lnTo>
                  <a:lnTo>
                    <a:pt x="28" y="16"/>
                  </a:lnTo>
                  <a:lnTo>
                    <a:pt x="28" y="6"/>
                  </a:lnTo>
                  <a:lnTo>
                    <a:pt x="18" y="6"/>
                  </a:lnTo>
                  <a:lnTo>
                    <a:pt x="18" y="15"/>
                  </a:lnTo>
                  <a:lnTo>
                    <a:pt x="24" y="9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5" y="13"/>
                  </a:lnTo>
                  <a:lnTo>
                    <a:pt x="24" y="13"/>
                  </a:lnTo>
                  <a:lnTo>
                    <a:pt x="24" y="3"/>
                  </a:lnTo>
                  <a:lnTo>
                    <a:pt x="14" y="3"/>
                  </a:lnTo>
                  <a:lnTo>
                    <a:pt x="14" y="12"/>
                  </a:lnTo>
                  <a:lnTo>
                    <a:pt x="18" y="4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9" y="1"/>
                  </a:lnTo>
                  <a:lnTo>
                    <a:pt x="9" y="10"/>
                  </a:lnTo>
                  <a:lnTo>
                    <a:pt x="18" y="10"/>
                  </a:lnTo>
                  <a:lnTo>
                    <a:pt x="18" y="0"/>
                  </a:lnTo>
                  <a:lnTo>
                    <a:pt x="9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39EA3"/>
            </a:solidFill>
            <a:ln w="0">
              <a:solidFill>
                <a:srgbClr val="A39EA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7" name="Freeform 3022"/>
            <p:cNvSpPr>
              <a:spLocks/>
            </p:cNvSpPr>
            <p:nvPr/>
          </p:nvSpPr>
          <p:spPr bwMode="auto">
            <a:xfrm>
              <a:off x="2670" y="3214"/>
              <a:ext cx="138" cy="90"/>
            </a:xfrm>
            <a:custGeom>
              <a:avLst/>
              <a:gdLst>
                <a:gd name="T0" fmla="*/ 9 w 138"/>
                <a:gd name="T1" fmla="*/ 9 h 90"/>
                <a:gd name="T2" fmla="*/ 8 w 138"/>
                <a:gd name="T3" fmla="*/ 17 h 90"/>
                <a:gd name="T4" fmla="*/ 16 w 138"/>
                <a:gd name="T5" fmla="*/ 25 h 90"/>
                <a:gd name="T6" fmla="*/ 25 w 138"/>
                <a:gd name="T7" fmla="*/ 27 h 90"/>
                <a:gd name="T8" fmla="*/ 28 w 138"/>
                <a:gd name="T9" fmla="*/ 20 h 90"/>
                <a:gd name="T10" fmla="*/ 24 w 138"/>
                <a:gd name="T11" fmla="*/ 22 h 90"/>
                <a:gd name="T12" fmla="*/ 32 w 138"/>
                <a:gd name="T13" fmla="*/ 32 h 90"/>
                <a:gd name="T14" fmla="*/ 38 w 138"/>
                <a:gd name="T15" fmla="*/ 36 h 90"/>
                <a:gd name="T16" fmla="*/ 41 w 138"/>
                <a:gd name="T17" fmla="*/ 38 h 90"/>
                <a:gd name="T18" fmla="*/ 50 w 138"/>
                <a:gd name="T19" fmla="*/ 42 h 90"/>
                <a:gd name="T20" fmla="*/ 57 w 138"/>
                <a:gd name="T21" fmla="*/ 35 h 90"/>
                <a:gd name="T22" fmla="*/ 57 w 138"/>
                <a:gd name="T23" fmla="*/ 45 h 90"/>
                <a:gd name="T24" fmla="*/ 64 w 138"/>
                <a:gd name="T25" fmla="*/ 51 h 90"/>
                <a:gd name="T26" fmla="*/ 72 w 138"/>
                <a:gd name="T27" fmla="*/ 52 h 90"/>
                <a:gd name="T28" fmla="*/ 74 w 138"/>
                <a:gd name="T29" fmla="*/ 45 h 90"/>
                <a:gd name="T30" fmla="*/ 73 w 138"/>
                <a:gd name="T31" fmla="*/ 54 h 90"/>
                <a:gd name="T32" fmla="*/ 79 w 138"/>
                <a:gd name="T33" fmla="*/ 58 h 90"/>
                <a:gd name="T34" fmla="*/ 88 w 138"/>
                <a:gd name="T35" fmla="*/ 65 h 90"/>
                <a:gd name="T36" fmla="*/ 95 w 138"/>
                <a:gd name="T37" fmla="*/ 70 h 90"/>
                <a:gd name="T38" fmla="*/ 102 w 138"/>
                <a:gd name="T39" fmla="*/ 62 h 90"/>
                <a:gd name="T40" fmla="*/ 102 w 138"/>
                <a:gd name="T41" fmla="*/ 73 h 90"/>
                <a:gd name="T42" fmla="*/ 101 w 138"/>
                <a:gd name="T43" fmla="*/ 77 h 90"/>
                <a:gd name="T44" fmla="*/ 115 w 138"/>
                <a:gd name="T45" fmla="*/ 78 h 90"/>
                <a:gd name="T46" fmla="*/ 118 w 138"/>
                <a:gd name="T47" fmla="*/ 71 h 90"/>
                <a:gd name="T48" fmla="*/ 125 w 138"/>
                <a:gd name="T49" fmla="*/ 75 h 90"/>
                <a:gd name="T50" fmla="*/ 127 w 138"/>
                <a:gd name="T51" fmla="*/ 87 h 90"/>
                <a:gd name="T52" fmla="*/ 133 w 138"/>
                <a:gd name="T53" fmla="*/ 81 h 90"/>
                <a:gd name="T54" fmla="*/ 136 w 138"/>
                <a:gd name="T55" fmla="*/ 74 h 90"/>
                <a:gd name="T56" fmla="*/ 125 w 138"/>
                <a:gd name="T57" fmla="*/ 67 h 90"/>
                <a:gd name="T58" fmla="*/ 117 w 138"/>
                <a:gd name="T59" fmla="*/ 71 h 90"/>
                <a:gd name="T60" fmla="*/ 120 w 138"/>
                <a:gd name="T61" fmla="*/ 64 h 90"/>
                <a:gd name="T62" fmla="*/ 118 w 138"/>
                <a:gd name="T63" fmla="*/ 58 h 90"/>
                <a:gd name="T64" fmla="*/ 105 w 138"/>
                <a:gd name="T65" fmla="*/ 57 h 90"/>
                <a:gd name="T66" fmla="*/ 102 w 138"/>
                <a:gd name="T67" fmla="*/ 52 h 90"/>
                <a:gd name="T68" fmla="*/ 93 w 138"/>
                <a:gd name="T69" fmla="*/ 49 h 90"/>
                <a:gd name="T70" fmla="*/ 96 w 138"/>
                <a:gd name="T71" fmla="*/ 51 h 90"/>
                <a:gd name="T72" fmla="*/ 86 w 138"/>
                <a:gd name="T73" fmla="*/ 42 h 90"/>
                <a:gd name="T74" fmla="*/ 80 w 138"/>
                <a:gd name="T75" fmla="*/ 38 h 90"/>
                <a:gd name="T76" fmla="*/ 72 w 138"/>
                <a:gd name="T77" fmla="*/ 36 h 90"/>
                <a:gd name="T78" fmla="*/ 70 w 138"/>
                <a:gd name="T79" fmla="*/ 43 h 90"/>
                <a:gd name="T80" fmla="*/ 73 w 138"/>
                <a:gd name="T81" fmla="*/ 36 h 90"/>
                <a:gd name="T82" fmla="*/ 64 w 138"/>
                <a:gd name="T83" fmla="*/ 29 h 90"/>
                <a:gd name="T84" fmla="*/ 58 w 138"/>
                <a:gd name="T85" fmla="*/ 26 h 90"/>
                <a:gd name="T86" fmla="*/ 54 w 138"/>
                <a:gd name="T87" fmla="*/ 25 h 90"/>
                <a:gd name="T88" fmla="*/ 47 w 138"/>
                <a:gd name="T89" fmla="*/ 22 h 90"/>
                <a:gd name="T90" fmla="*/ 41 w 138"/>
                <a:gd name="T91" fmla="*/ 27 h 90"/>
                <a:gd name="T92" fmla="*/ 44 w 138"/>
                <a:gd name="T93" fmla="*/ 20 h 90"/>
                <a:gd name="T94" fmla="*/ 37 w 138"/>
                <a:gd name="T95" fmla="*/ 16 h 90"/>
                <a:gd name="T96" fmla="*/ 31 w 138"/>
                <a:gd name="T97" fmla="*/ 22 h 90"/>
                <a:gd name="T98" fmla="*/ 26 w 138"/>
                <a:gd name="T99" fmla="*/ 20 h 90"/>
                <a:gd name="T100" fmla="*/ 29 w 138"/>
                <a:gd name="T101" fmla="*/ 13 h 90"/>
                <a:gd name="T102" fmla="*/ 19 w 138"/>
                <a:gd name="T103" fmla="*/ 4 h 90"/>
                <a:gd name="T104" fmla="*/ 10 w 138"/>
                <a:gd name="T105" fmla="*/ 1 h 90"/>
                <a:gd name="T106" fmla="*/ 8 w 138"/>
                <a:gd name="T107" fmla="*/ 9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8" h="90">
                  <a:moveTo>
                    <a:pt x="10" y="0"/>
                  </a:moveTo>
                  <a:lnTo>
                    <a:pt x="0" y="13"/>
                  </a:lnTo>
                  <a:lnTo>
                    <a:pt x="5" y="17"/>
                  </a:lnTo>
                  <a:lnTo>
                    <a:pt x="9" y="17"/>
                  </a:lnTo>
                  <a:lnTo>
                    <a:pt x="9" y="9"/>
                  </a:lnTo>
                  <a:lnTo>
                    <a:pt x="5" y="16"/>
                  </a:lnTo>
                  <a:lnTo>
                    <a:pt x="8" y="19"/>
                  </a:lnTo>
                  <a:lnTo>
                    <a:pt x="12" y="19"/>
                  </a:lnTo>
                  <a:lnTo>
                    <a:pt x="12" y="10"/>
                  </a:lnTo>
                  <a:lnTo>
                    <a:pt x="8" y="17"/>
                  </a:lnTo>
                  <a:lnTo>
                    <a:pt x="12" y="22"/>
                  </a:lnTo>
                  <a:lnTo>
                    <a:pt x="16" y="22"/>
                  </a:lnTo>
                  <a:lnTo>
                    <a:pt x="16" y="13"/>
                  </a:lnTo>
                  <a:lnTo>
                    <a:pt x="12" y="20"/>
                  </a:lnTo>
                  <a:lnTo>
                    <a:pt x="16" y="25"/>
                  </a:lnTo>
                  <a:lnTo>
                    <a:pt x="21" y="25"/>
                  </a:lnTo>
                  <a:lnTo>
                    <a:pt x="21" y="16"/>
                  </a:lnTo>
                  <a:lnTo>
                    <a:pt x="16" y="23"/>
                  </a:lnTo>
                  <a:lnTo>
                    <a:pt x="21" y="27"/>
                  </a:lnTo>
                  <a:lnTo>
                    <a:pt x="25" y="27"/>
                  </a:lnTo>
                  <a:lnTo>
                    <a:pt x="25" y="19"/>
                  </a:lnTo>
                  <a:lnTo>
                    <a:pt x="21" y="26"/>
                  </a:lnTo>
                  <a:lnTo>
                    <a:pt x="24" y="29"/>
                  </a:lnTo>
                  <a:lnTo>
                    <a:pt x="28" y="29"/>
                  </a:lnTo>
                  <a:lnTo>
                    <a:pt x="28" y="20"/>
                  </a:lnTo>
                  <a:lnTo>
                    <a:pt x="25" y="29"/>
                  </a:lnTo>
                  <a:lnTo>
                    <a:pt x="28" y="30"/>
                  </a:lnTo>
                  <a:lnTo>
                    <a:pt x="32" y="30"/>
                  </a:lnTo>
                  <a:lnTo>
                    <a:pt x="32" y="22"/>
                  </a:lnTo>
                  <a:lnTo>
                    <a:pt x="24" y="22"/>
                  </a:lnTo>
                  <a:lnTo>
                    <a:pt x="24" y="29"/>
                  </a:lnTo>
                  <a:lnTo>
                    <a:pt x="32" y="33"/>
                  </a:lnTo>
                  <a:lnTo>
                    <a:pt x="37" y="33"/>
                  </a:lnTo>
                  <a:lnTo>
                    <a:pt x="37" y="25"/>
                  </a:lnTo>
                  <a:lnTo>
                    <a:pt x="32" y="32"/>
                  </a:lnTo>
                  <a:lnTo>
                    <a:pt x="35" y="35"/>
                  </a:lnTo>
                  <a:lnTo>
                    <a:pt x="40" y="35"/>
                  </a:lnTo>
                  <a:lnTo>
                    <a:pt x="40" y="26"/>
                  </a:lnTo>
                  <a:lnTo>
                    <a:pt x="35" y="33"/>
                  </a:lnTo>
                  <a:lnTo>
                    <a:pt x="38" y="36"/>
                  </a:lnTo>
                  <a:lnTo>
                    <a:pt x="44" y="36"/>
                  </a:lnTo>
                  <a:lnTo>
                    <a:pt x="44" y="27"/>
                  </a:lnTo>
                  <a:lnTo>
                    <a:pt x="35" y="27"/>
                  </a:lnTo>
                  <a:lnTo>
                    <a:pt x="35" y="35"/>
                  </a:lnTo>
                  <a:lnTo>
                    <a:pt x="41" y="38"/>
                  </a:lnTo>
                  <a:lnTo>
                    <a:pt x="45" y="39"/>
                  </a:lnTo>
                  <a:lnTo>
                    <a:pt x="48" y="30"/>
                  </a:lnTo>
                  <a:lnTo>
                    <a:pt x="44" y="38"/>
                  </a:lnTo>
                  <a:lnTo>
                    <a:pt x="47" y="41"/>
                  </a:lnTo>
                  <a:lnTo>
                    <a:pt x="50" y="42"/>
                  </a:lnTo>
                  <a:lnTo>
                    <a:pt x="54" y="42"/>
                  </a:lnTo>
                  <a:lnTo>
                    <a:pt x="54" y="33"/>
                  </a:lnTo>
                  <a:lnTo>
                    <a:pt x="51" y="42"/>
                  </a:lnTo>
                  <a:lnTo>
                    <a:pt x="54" y="43"/>
                  </a:lnTo>
                  <a:lnTo>
                    <a:pt x="57" y="35"/>
                  </a:lnTo>
                  <a:lnTo>
                    <a:pt x="53" y="42"/>
                  </a:lnTo>
                  <a:lnTo>
                    <a:pt x="57" y="46"/>
                  </a:lnTo>
                  <a:lnTo>
                    <a:pt x="61" y="46"/>
                  </a:lnTo>
                  <a:lnTo>
                    <a:pt x="61" y="38"/>
                  </a:lnTo>
                  <a:lnTo>
                    <a:pt x="57" y="45"/>
                  </a:lnTo>
                  <a:lnTo>
                    <a:pt x="60" y="48"/>
                  </a:lnTo>
                  <a:lnTo>
                    <a:pt x="64" y="48"/>
                  </a:lnTo>
                  <a:lnTo>
                    <a:pt x="64" y="39"/>
                  </a:lnTo>
                  <a:lnTo>
                    <a:pt x="60" y="46"/>
                  </a:lnTo>
                  <a:lnTo>
                    <a:pt x="64" y="51"/>
                  </a:lnTo>
                  <a:lnTo>
                    <a:pt x="69" y="51"/>
                  </a:lnTo>
                  <a:lnTo>
                    <a:pt x="69" y="42"/>
                  </a:lnTo>
                  <a:lnTo>
                    <a:pt x="64" y="49"/>
                  </a:lnTo>
                  <a:lnTo>
                    <a:pt x="67" y="52"/>
                  </a:lnTo>
                  <a:lnTo>
                    <a:pt x="72" y="52"/>
                  </a:lnTo>
                  <a:lnTo>
                    <a:pt x="72" y="43"/>
                  </a:lnTo>
                  <a:lnTo>
                    <a:pt x="63" y="43"/>
                  </a:lnTo>
                  <a:lnTo>
                    <a:pt x="63" y="54"/>
                  </a:lnTo>
                  <a:lnTo>
                    <a:pt x="74" y="54"/>
                  </a:lnTo>
                  <a:lnTo>
                    <a:pt x="74" y="45"/>
                  </a:lnTo>
                  <a:lnTo>
                    <a:pt x="70" y="52"/>
                  </a:lnTo>
                  <a:lnTo>
                    <a:pt x="73" y="55"/>
                  </a:lnTo>
                  <a:lnTo>
                    <a:pt x="77" y="55"/>
                  </a:lnTo>
                  <a:lnTo>
                    <a:pt x="77" y="46"/>
                  </a:lnTo>
                  <a:lnTo>
                    <a:pt x="73" y="54"/>
                  </a:lnTo>
                  <a:lnTo>
                    <a:pt x="76" y="57"/>
                  </a:lnTo>
                  <a:lnTo>
                    <a:pt x="74" y="55"/>
                  </a:lnTo>
                  <a:lnTo>
                    <a:pt x="79" y="58"/>
                  </a:lnTo>
                  <a:lnTo>
                    <a:pt x="83" y="51"/>
                  </a:lnTo>
                  <a:lnTo>
                    <a:pt x="79" y="58"/>
                  </a:lnTo>
                  <a:lnTo>
                    <a:pt x="83" y="62"/>
                  </a:lnTo>
                  <a:lnTo>
                    <a:pt x="86" y="64"/>
                  </a:lnTo>
                  <a:lnTo>
                    <a:pt x="89" y="55"/>
                  </a:lnTo>
                  <a:lnTo>
                    <a:pt x="85" y="62"/>
                  </a:lnTo>
                  <a:lnTo>
                    <a:pt x="88" y="65"/>
                  </a:lnTo>
                  <a:lnTo>
                    <a:pt x="90" y="67"/>
                  </a:lnTo>
                  <a:lnTo>
                    <a:pt x="95" y="67"/>
                  </a:lnTo>
                  <a:lnTo>
                    <a:pt x="95" y="58"/>
                  </a:lnTo>
                  <a:lnTo>
                    <a:pt x="90" y="65"/>
                  </a:lnTo>
                  <a:lnTo>
                    <a:pt x="95" y="70"/>
                  </a:lnTo>
                  <a:lnTo>
                    <a:pt x="99" y="70"/>
                  </a:lnTo>
                  <a:lnTo>
                    <a:pt x="99" y="61"/>
                  </a:lnTo>
                  <a:lnTo>
                    <a:pt x="96" y="70"/>
                  </a:lnTo>
                  <a:lnTo>
                    <a:pt x="99" y="71"/>
                  </a:lnTo>
                  <a:lnTo>
                    <a:pt x="102" y="62"/>
                  </a:lnTo>
                  <a:lnTo>
                    <a:pt x="98" y="70"/>
                  </a:lnTo>
                  <a:lnTo>
                    <a:pt x="102" y="74"/>
                  </a:lnTo>
                  <a:lnTo>
                    <a:pt x="106" y="74"/>
                  </a:lnTo>
                  <a:lnTo>
                    <a:pt x="106" y="65"/>
                  </a:lnTo>
                  <a:lnTo>
                    <a:pt x="102" y="73"/>
                  </a:lnTo>
                  <a:lnTo>
                    <a:pt x="105" y="75"/>
                  </a:lnTo>
                  <a:lnTo>
                    <a:pt x="109" y="75"/>
                  </a:lnTo>
                  <a:lnTo>
                    <a:pt x="109" y="67"/>
                  </a:lnTo>
                  <a:lnTo>
                    <a:pt x="101" y="67"/>
                  </a:lnTo>
                  <a:lnTo>
                    <a:pt x="101" y="77"/>
                  </a:lnTo>
                  <a:lnTo>
                    <a:pt x="112" y="77"/>
                  </a:lnTo>
                  <a:lnTo>
                    <a:pt x="112" y="68"/>
                  </a:lnTo>
                  <a:lnTo>
                    <a:pt x="108" y="75"/>
                  </a:lnTo>
                  <a:lnTo>
                    <a:pt x="111" y="78"/>
                  </a:lnTo>
                  <a:lnTo>
                    <a:pt x="115" y="78"/>
                  </a:lnTo>
                  <a:lnTo>
                    <a:pt x="115" y="70"/>
                  </a:lnTo>
                  <a:lnTo>
                    <a:pt x="111" y="77"/>
                  </a:lnTo>
                  <a:lnTo>
                    <a:pt x="114" y="80"/>
                  </a:lnTo>
                  <a:lnTo>
                    <a:pt x="118" y="80"/>
                  </a:lnTo>
                  <a:lnTo>
                    <a:pt x="118" y="71"/>
                  </a:lnTo>
                  <a:lnTo>
                    <a:pt x="114" y="78"/>
                  </a:lnTo>
                  <a:lnTo>
                    <a:pt x="118" y="83"/>
                  </a:lnTo>
                  <a:lnTo>
                    <a:pt x="121" y="84"/>
                  </a:lnTo>
                  <a:lnTo>
                    <a:pt x="125" y="84"/>
                  </a:lnTo>
                  <a:lnTo>
                    <a:pt x="125" y="75"/>
                  </a:lnTo>
                  <a:lnTo>
                    <a:pt x="121" y="83"/>
                  </a:lnTo>
                  <a:lnTo>
                    <a:pt x="127" y="89"/>
                  </a:lnTo>
                  <a:lnTo>
                    <a:pt x="131" y="89"/>
                  </a:lnTo>
                  <a:lnTo>
                    <a:pt x="131" y="80"/>
                  </a:lnTo>
                  <a:lnTo>
                    <a:pt x="127" y="87"/>
                  </a:lnTo>
                  <a:lnTo>
                    <a:pt x="130" y="90"/>
                  </a:lnTo>
                  <a:lnTo>
                    <a:pt x="134" y="90"/>
                  </a:lnTo>
                  <a:lnTo>
                    <a:pt x="134" y="73"/>
                  </a:lnTo>
                  <a:lnTo>
                    <a:pt x="133" y="73"/>
                  </a:lnTo>
                  <a:lnTo>
                    <a:pt x="133" y="81"/>
                  </a:lnTo>
                  <a:lnTo>
                    <a:pt x="138" y="75"/>
                  </a:lnTo>
                  <a:lnTo>
                    <a:pt x="134" y="71"/>
                  </a:lnTo>
                  <a:lnTo>
                    <a:pt x="130" y="71"/>
                  </a:lnTo>
                  <a:lnTo>
                    <a:pt x="130" y="80"/>
                  </a:lnTo>
                  <a:lnTo>
                    <a:pt x="136" y="74"/>
                  </a:lnTo>
                  <a:lnTo>
                    <a:pt x="128" y="67"/>
                  </a:lnTo>
                  <a:lnTo>
                    <a:pt x="124" y="67"/>
                  </a:lnTo>
                  <a:lnTo>
                    <a:pt x="124" y="75"/>
                  </a:lnTo>
                  <a:lnTo>
                    <a:pt x="128" y="68"/>
                  </a:lnTo>
                  <a:lnTo>
                    <a:pt x="125" y="67"/>
                  </a:lnTo>
                  <a:lnTo>
                    <a:pt x="121" y="74"/>
                  </a:lnTo>
                  <a:lnTo>
                    <a:pt x="127" y="68"/>
                  </a:lnTo>
                  <a:lnTo>
                    <a:pt x="121" y="62"/>
                  </a:lnTo>
                  <a:lnTo>
                    <a:pt x="117" y="62"/>
                  </a:lnTo>
                  <a:lnTo>
                    <a:pt x="117" y="71"/>
                  </a:lnTo>
                  <a:lnTo>
                    <a:pt x="122" y="65"/>
                  </a:lnTo>
                  <a:lnTo>
                    <a:pt x="118" y="61"/>
                  </a:lnTo>
                  <a:lnTo>
                    <a:pt x="114" y="61"/>
                  </a:lnTo>
                  <a:lnTo>
                    <a:pt x="114" y="70"/>
                  </a:lnTo>
                  <a:lnTo>
                    <a:pt x="120" y="64"/>
                  </a:lnTo>
                  <a:lnTo>
                    <a:pt x="115" y="59"/>
                  </a:lnTo>
                  <a:lnTo>
                    <a:pt x="109" y="59"/>
                  </a:lnTo>
                  <a:lnTo>
                    <a:pt x="109" y="68"/>
                  </a:lnTo>
                  <a:lnTo>
                    <a:pt x="118" y="68"/>
                  </a:lnTo>
                  <a:lnTo>
                    <a:pt x="118" y="58"/>
                  </a:lnTo>
                  <a:lnTo>
                    <a:pt x="108" y="58"/>
                  </a:lnTo>
                  <a:lnTo>
                    <a:pt x="108" y="67"/>
                  </a:lnTo>
                  <a:lnTo>
                    <a:pt x="114" y="61"/>
                  </a:lnTo>
                  <a:lnTo>
                    <a:pt x="109" y="57"/>
                  </a:lnTo>
                  <a:lnTo>
                    <a:pt x="105" y="57"/>
                  </a:lnTo>
                  <a:lnTo>
                    <a:pt x="105" y="65"/>
                  </a:lnTo>
                  <a:lnTo>
                    <a:pt x="111" y="59"/>
                  </a:lnTo>
                  <a:lnTo>
                    <a:pt x="106" y="55"/>
                  </a:lnTo>
                  <a:lnTo>
                    <a:pt x="104" y="54"/>
                  </a:lnTo>
                  <a:lnTo>
                    <a:pt x="102" y="52"/>
                  </a:lnTo>
                  <a:lnTo>
                    <a:pt x="98" y="52"/>
                  </a:lnTo>
                  <a:lnTo>
                    <a:pt x="98" y="61"/>
                  </a:lnTo>
                  <a:lnTo>
                    <a:pt x="104" y="55"/>
                  </a:lnTo>
                  <a:lnTo>
                    <a:pt x="98" y="49"/>
                  </a:lnTo>
                  <a:lnTo>
                    <a:pt x="93" y="49"/>
                  </a:lnTo>
                  <a:lnTo>
                    <a:pt x="93" y="58"/>
                  </a:lnTo>
                  <a:lnTo>
                    <a:pt x="98" y="51"/>
                  </a:lnTo>
                  <a:lnTo>
                    <a:pt x="95" y="49"/>
                  </a:lnTo>
                  <a:lnTo>
                    <a:pt x="90" y="57"/>
                  </a:lnTo>
                  <a:lnTo>
                    <a:pt x="96" y="51"/>
                  </a:lnTo>
                  <a:lnTo>
                    <a:pt x="93" y="48"/>
                  </a:lnTo>
                  <a:lnTo>
                    <a:pt x="90" y="46"/>
                  </a:lnTo>
                  <a:lnTo>
                    <a:pt x="86" y="54"/>
                  </a:lnTo>
                  <a:lnTo>
                    <a:pt x="92" y="48"/>
                  </a:lnTo>
                  <a:lnTo>
                    <a:pt x="86" y="42"/>
                  </a:lnTo>
                  <a:lnTo>
                    <a:pt x="89" y="43"/>
                  </a:lnTo>
                  <a:lnTo>
                    <a:pt x="85" y="41"/>
                  </a:lnTo>
                  <a:lnTo>
                    <a:pt x="79" y="48"/>
                  </a:lnTo>
                  <a:lnTo>
                    <a:pt x="85" y="42"/>
                  </a:lnTo>
                  <a:lnTo>
                    <a:pt x="80" y="38"/>
                  </a:lnTo>
                  <a:lnTo>
                    <a:pt x="76" y="38"/>
                  </a:lnTo>
                  <a:lnTo>
                    <a:pt x="76" y="46"/>
                  </a:lnTo>
                  <a:lnTo>
                    <a:pt x="82" y="41"/>
                  </a:lnTo>
                  <a:lnTo>
                    <a:pt x="77" y="36"/>
                  </a:lnTo>
                  <a:lnTo>
                    <a:pt x="72" y="36"/>
                  </a:lnTo>
                  <a:lnTo>
                    <a:pt x="72" y="45"/>
                  </a:lnTo>
                  <a:lnTo>
                    <a:pt x="80" y="45"/>
                  </a:lnTo>
                  <a:lnTo>
                    <a:pt x="80" y="35"/>
                  </a:lnTo>
                  <a:lnTo>
                    <a:pt x="70" y="35"/>
                  </a:lnTo>
                  <a:lnTo>
                    <a:pt x="70" y="43"/>
                  </a:lnTo>
                  <a:lnTo>
                    <a:pt x="76" y="38"/>
                  </a:lnTo>
                  <a:lnTo>
                    <a:pt x="72" y="33"/>
                  </a:lnTo>
                  <a:lnTo>
                    <a:pt x="67" y="33"/>
                  </a:lnTo>
                  <a:lnTo>
                    <a:pt x="67" y="42"/>
                  </a:lnTo>
                  <a:lnTo>
                    <a:pt x="73" y="36"/>
                  </a:lnTo>
                  <a:lnTo>
                    <a:pt x="67" y="30"/>
                  </a:lnTo>
                  <a:lnTo>
                    <a:pt x="63" y="30"/>
                  </a:lnTo>
                  <a:lnTo>
                    <a:pt x="63" y="39"/>
                  </a:lnTo>
                  <a:lnTo>
                    <a:pt x="69" y="33"/>
                  </a:lnTo>
                  <a:lnTo>
                    <a:pt x="64" y="29"/>
                  </a:lnTo>
                  <a:lnTo>
                    <a:pt x="60" y="29"/>
                  </a:lnTo>
                  <a:lnTo>
                    <a:pt x="60" y="38"/>
                  </a:lnTo>
                  <a:lnTo>
                    <a:pt x="66" y="32"/>
                  </a:lnTo>
                  <a:lnTo>
                    <a:pt x="61" y="27"/>
                  </a:lnTo>
                  <a:lnTo>
                    <a:pt x="58" y="26"/>
                  </a:lnTo>
                  <a:lnTo>
                    <a:pt x="57" y="25"/>
                  </a:lnTo>
                  <a:lnTo>
                    <a:pt x="53" y="25"/>
                  </a:lnTo>
                  <a:lnTo>
                    <a:pt x="53" y="33"/>
                  </a:lnTo>
                  <a:lnTo>
                    <a:pt x="57" y="26"/>
                  </a:lnTo>
                  <a:lnTo>
                    <a:pt x="54" y="25"/>
                  </a:lnTo>
                  <a:lnTo>
                    <a:pt x="50" y="32"/>
                  </a:lnTo>
                  <a:lnTo>
                    <a:pt x="56" y="26"/>
                  </a:lnTo>
                  <a:lnTo>
                    <a:pt x="53" y="23"/>
                  </a:lnTo>
                  <a:lnTo>
                    <a:pt x="51" y="23"/>
                  </a:lnTo>
                  <a:lnTo>
                    <a:pt x="47" y="22"/>
                  </a:lnTo>
                  <a:lnTo>
                    <a:pt x="44" y="29"/>
                  </a:lnTo>
                  <a:lnTo>
                    <a:pt x="53" y="29"/>
                  </a:lnTo>
                  <a:lnTo>
                    <a:pt x="53" y="19"/>
                  </a:lnTo>
                  <a:lnTo>
                    <a:pt x="41" y="19"/>
                  </a:lnTo>
                  <a:lnTo>
                    <a:pt x="41" y="27"/>
                  </a:lnTo>
                  <a:lnTo>
                    <a:pt x="47" y="22"/>
                  </a:lnTo>
                  <a:lnTo>
                    <a:pt x="42" y="17"/>
                  </a:lnTo>
                  <a:lnTo>
                    <a:pt x="38" y="17"/>
                  </a:lnTo>
                  <a:lnTo>
                    <a:pt x="38" y="26"/>
                  </a:lnTo>
                  <a:lnTo>
                    <a:pt x="44" y="20"/>
                  </a:lnTo>
                  <a:lnTo>
                    <a:pt x="40" y="16"/>
                  </a:lnTo>
                  <a:lnTo>
                    <a:pt x="35" y="16"/>
                  </a:lnTo>
                  <a:lnTo>
                    <a:pt x="35" y="25"/>
                  </a:lnTo>
                  <a:lnTo>
                    <a:pt x="40" y="17"/>
                  </a:lnTo>
                  <a:lnTo>
                    <a:pt x="37" y="16"/>
                  </a:lnTo>
                  <a:lnTo>
                    <a:pt x="32" y="23"/>
                  </a:lnTo>
                  <a:lnTo>
                    <a:pt x="41" y="23"/>
                  </a:lnTo>
                  <a:lnTo>
                    <a:pt x="41" y="13"/>
                  </a:lnTo>
                  <a:lnTo>
                    <a:pt x="31" y="13"/>
                  </a:lnTo>
                  <a:lnTo>
                    <a:pt x="31" y="22"/>
                  </a:lnTo>
                  <a:lnTo>
                    <a:pt x="35" y="14"/>
                  </a:lnTo>
                  <a:lnTo>
                    <a:pt x="32" y="13"/>
                  </a:lnTo>
                  <a:lnTo>
                    <a:pt x="31" y="11"/>
                  </a:lnTo>
                  <a:lnTo>
                    <a:pt x="26" y="11"/>
                  </a:lnTo>
                  <a:lnTo>
                    <a:pt x="26" y="20"/>
                  </a:lnTo>
                  <a:lnTo>
                    <a:pt x="32" y="14"/>
                  </a:lnTo>
                  <a:lnTo>
                    <a:pt x="28" y="10"/>
                  </a:lnTo>
                  <a:lnTo>
                    <a:pt x="24" y="10"/>
                  </a:lnTo>
                  <a:lnTo>
                    <a:pt x="24" y="19"/>
                  </a:lnTo>
                  <a:lnTo>
                    <a:pt x="29" y="13"/>
                  </a:lnTo>
                  <a:lnTo>
                    <a:pt x="24" y="7"/>
                  </a:lnTo>
                  <a:lnTo>
                    <a:pt x="19" y="7"/>
                  </a:lnTo>
                  <a:lnTo>
                    <a:pt x="19" y="16"/>
                  </a:lnTo>
                  <a:lnTo>
                    <a:pt x="25" y="10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5" y="13"/>
                  </a:lnTo>
                  <a:lnTo>
                    <a:pt x="21" y="7"/>
                  </a:lnTo>
                  <a:lnTo>
                    <a:pt x="15" y="1"/>
                  </a:lnTo>
                  <a:lnTo>
                    <a:pt x="10" y="1"/>
                  </a:lnTo>
                  <a:lnTo>
                    <a:pt x="10" y="10"/>
                  </a:lnTo>
                  <a:lnTo>
                    <a:pt x="16" y="4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9"/>
                  </a:lnTo>
                  <a:lnTo>
                    <a:pt x="13" y="3"/>
                  </a:lnTo>
                  <a:lnTo>
                    <a:pt x="12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39EA3"/>
            </a:solidFill>
            <a:ln w="0">
              <a:solidFill>
                <a:srgbClr val="A39EA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" name="Freeform 3023"/>
            <p:cNvSpPr>
              <a:spLocks/>
            </p:cNvSpPr>
            <p:nvPr/>
          </p:nvSpPr>
          <p:spPr bwMode="auto">
            <a:xfrm>
              <a:off x="2800" y="3289"/>
              <a:ext cx="139" cy="146"/>
            </a:xfrm>
            <a:custGeom>
              <a:avLst/>
              <a:gdLst>
                <a:gd name="T0" fmla="*/ 6 w 139"/>
                <a:gd name="T1" fmla="*/ 18 h 146"/>
                <a:gd name="T2" fmla="*/ 10 w 139"/>
                <a:gd name="T3" fmla="*/ 19 h 146"/>
                <a:gd name="T4" fmla="*/ 11 w 139"/>
                <a:gd name="T5" fmla="*/ 22 h 146"/>
                <a:gd name="T6" fmla="*/ 20 w 139"/>
                <a:gd name="T7" fmla="*/ 27 h 146"/>
                <a:gd name="T8" fmla="*/ 24 w 139"/>
                <a:gd name="T9" fmla="*/ 30 h 146"/>
                <a:gd name="T10" fmla="*/ 27 w 139"/>
                <a:gd name="T11" fmla="*/ 24 h 146"/>
                <a:gd name="T12" fmla="*/ 29 w 139"/>
                <a:gd name="T13" fmla="*/ 25 h 146"/>
                <a:gd name="T14" fmla="*/ 33 w 139"/>
                <a:gd name="T15" fmla="*/ 28 h 146"/>
                <a:gd name="T16" fmla="*/ 35 w 139"/>
                <a:gd name="T17" fmla="*/ 30 h 146"/>
                <a:gd name="T18" fmla="*/ 33 w 139"/>
                <a:gd name="T19" fmla="*/ 38 h 146"/>
                <a:gd name="T20" fmla="*/ 30 w 139"/>
                <a:gd name="T21" fmla="*/ 40 h 146"/>
                <a:gd name="T22" fmla="*/ 43 w 139"/>
                <a:gd name="T23" fmla="*/ 48 h 146"/>
                <a:gd name="T24" fmla="*/ 39 w 139"/>
                <a:gd name="T25" fmla="*/ 47 h 146"/>
                <a:gd name="T26" fmla="*/ 59 w 139"/>
                <a:gd name="T27" fmla="*/ 63 h 146"/>
                <a:gd name="T28" fmla="*/ 55 w 139"/>
                <a:gd name="T29" fmla="*/ 59 h 146"/>
                <a:gd name="T30" fmla="*/ 58 w 139"/>
                <a:gd name="T31" fmla="*/ 57 h 146"/>
                <a:gd name="T32" fmla="*/ 81 w 139"/>
                <a:gd name="T33" fmla="*/ 83 h 146"/>
                <a:gd name="T34" fmla="*/ 99 w 139"/>
                <a:gd name="T35" fmla="*/ 92 h 146"/>
                <a:gd name="T36" fmla="*/ 94 w 139"/>
                <a:gd name="T37" fmla="*/ 102 h 146"/>
                <a:gd name="T38" fmla="*/ 110 w 139"/>
                <a:gd name="T39" fmla="*/ 107 h 146"/>
                <a:gd name="T40" fmla="*/ 110 w 139"/>
                <a:gd name="T41" fmla="*/ 120 h 146"/>
                <a:gd name="T42" fmla="*/ 110 w 139"/>
                <a:gd name="T43" fmla="*/ 121 h 146"/>
                <a:gd name="T44" fmla="*/ 110 w 139"/>
                <a:gd name="T45" fmla="*/ 125 h 146"/>
                <a:gd name="T46" fmla="*/ 116 w 139"/>
                <a:gd name="T47" fmla="*/ 128 h 146"/>
                <a:gd name="T48" fmla="*/ 120 w 139"/>
                <a:gd name="T49" fmla="*/ 136 h 146"/>
                <a:gd name="T50" fmla="*/ 128 w 139"/>
                <a:gd name="T51" fmla="*/ 146 h 146"/>
                <a:gd name="T52" fmla="*/ 134 w 139"/>
                <a:gd name="T53" fmla="*/ 125 h 146"/>
                <a:gd name="T54" fmla="*/ 123 w 139"/>
                <a:gd name="T55" fmla="*/ 125 h 146"/>
                <a:gd name="T56" fmla="*/ 123 w 139"/>
                <a:gd name="T57" fmla="*/ 112 h 146"/>
                <a:gd name="T58" fmla="*/ 122 w 139"/>
                <a:gd name="T59" fmla="*/ 109 h 146"/>
                <a:gd name="T60" fmla="*/ 118 w 139"/>
                <a:gd name="T61" fmla="*/ 104 h 146"/>
                <a:gd name="T62" fmla="*/ 110 w 139"/>
                <a:gd name="T63" fmla="*/ 95 h 146"/>
                <a:gd name="T64" fmla="*/ 100 w 139"/>
                <a:gd name="T65" fmla="*/ 95 h 146"/>
                <a:gd name="T66" fmla="*/ 88 w 139"/>
                <a:gd name="T67" fmla="*/ 82 h 146"/>
                <a:gd name="T68" fmla="*/ 67 w 139"/>
                <a:gd name="T69" fmla="*/ 59 h 146"/>
                <a:gd name="T70" fmla="*/ 65 w 139"/>
                <a:gd name="T71" fmla="*/ 57 h 146"/>
                <a:gd name="T72" fmla="*/ 72 w 139"/>
                <a:gd name="T73" fmla="*/ 56 h 146"/>
                <a:gd name="T74" fmla="*/ 68 w 139"/>
                <a:gd name="T75" fmla="*/ 48 h 146"/>
                <a:gd name="T76" fmla="*/ 56 w 139"/>
                <a:gd name="T77" fmla="*/ 41 h 146"/>
                <a:gd name="T78" fmla="*/ 52 w 139"/>
                <a:gd name="T79" fmla="*/ 34 h 146"/>
                <a:gd name="T80" fmla="*/ 48 w 139"/>
                <a:gd name="T81" fmla="*/ 34 h 146"/>
                <a:gd name="T82" fmla="*/ 38 w 139"/>
                <a:gd name="T83" fmla="*/ 21 h 146"/>
                <a:gd name="T84" fmla="*/ 42 w 139"/>
                <a:gd name="T85" fmla="*/ 19 h 146"/>
                <a:gd name="T86" fmla="*/ 32 w 139"/>
                <a:gd name="T87" fmla="*/ 16 h 146"/>
                <a:gd name="T88" fmla="*/ 36 w 139"/>
                <a:gd name="T89" fmla="*/ 21 h 146"/>
                <a:gd name="T90" fmla="*/ 29 w 139"/>
                <a:gd name="T91" fmla="*/ 15 h 146"/>
                <a:gd name="T92" fmla="*/ 24 w 139"/>
                <a:gd name="T93" fmla="*/ 12 h 146"/>
                <a:gd name="T94" fmla="*/ 17 w 139"/>
                <a:gd name="T95" fmla="*/ 6 h 146"/>
                <a:gd name="T96" fmla="*/ 17 w 139"/>
                <a:gd name="T97" fmla="*/ 11 h 146"/>
                <a:gd name="T98" fmla="*/ 6 w 139"/>
                <a:gd name="T99" fmla="*/ 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9" h="146">
                  <a:moveTo>
                    <a:pt x="10" y="0"/>
                  </a:moveTo>
                  <a:lnTo>
                    <a:pt x="0" y="14"/>
                  </a:lnTo>
                  <a:lnTo>
                    <a:pt x="3" y="16"/>
                  </a:lnTo>
                  <a:lnTo>
                    <a:pt x="6" y="18"/>
                  </a:lnTo>
                  <a:lnTo>
                    <a:pt x="8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10" y="19"/>
                  </a:lnTo>
                  <a:lnTo>
                    <a:pt x="10" y="11"/>
                  </a:lnTo>
                  <a:lnTo>
                    <a:pt x="6" y="18"/>
                  </a:lnTo>
                  <a:lnTo>
                    <a:pt x="8" y="21"/>
                  </a:lnTo>
                  <a:lnTo>
                    <a:pt x="11" y="22"/>
                  </a:lnTo>
                  <a:lnTo>
                    <a:pt x="14" y="14"/>
                  </a:lnTo>
                  <a:lnTo>
                    <a:pt x="10" y="21"/>
                  </a:lnTo>
                  <a:lnTo>
                    <a:pt x="16" y="27"/>
                  </a:lnTo>
                  <a:lnTo>
                    <a:pt x="20" y="27"/>
                  </a:lnTo>
                  <a:lnTo>
                    <a:pt x="20" y="18"/>
                  </a:lnTo>
                  <a:lnTo>
                    <a:pt x="16" y="25"/>
                  </a:lnTo>
                  <a:lnTo>
                    <a:pt x="20" y="30"/>
                  </a:lnTo>
                  <a:lnTo>
                    <a:pt x="24" y="30"/>
                  </a:lnTo>
                  <a:lnTo>
                    <a:pt x="24" y="21"/>
                  </a:lnTo>
                  <a:lnTo>
                    <a:pt x="20" y="28"/>
                  </a:lnTo>
                  <a:lnTo>
                    <a:pt x="23" y="31"/>
                  </a:lnTo>
                  <a:lnTo>
                    <a:pt x="27" y="24"/>
                  </a:lnTo>
                  <a:lnTo>
                    <a:pt x="19" y="24"/>
                  </a:lnTo>
                  <a:lnTo>
                    <a:pt x="19" y="34"/>
                  </a:lnTo>
                  <a:lnTo>
                    <a:pt x="29" y="34"/>
                  </a:lnTo>
                  <a:lnTo>
                    <a:pt x="29" y="25"/>
                  </a:lnTo>
                  <a:lnTo>
                    <a:pt x="24" y="32"/>
                  </a:lnTo>
                  <a:lnTo>
                    <a:pt x="29" y="37"/>
                  </a:lnTo>
                  <a:lnTo>
                    <a:pt x="33" y="37"/>
                  </a:lnTo>
                  <a:lnTo>
                    <a:pt x="33" y="28"/>
                  </a:lnTo>
                  <a:lnTo>
                    <a:pt x="24" y="28"/>
                  </a:lnTo>
                  <a:lnTo>
                    <a:pt x="24" y="38"/>
                  </a:lnTo>
                  <a:lnTo>
                    <a:pt x="35" y="38"/>
                  </a:lnTo>
                  <a:lnTo>
                    <a:pt x="35" y="30"/>
                  </a:lnTo>
                  <a:lnTo>
                    <a:pt x="32" y="38"/>
                  </a:lnTo>
                  <a:lnTo>
                    <a:pt x="35" y="40"/>
                  </a:lnTo>
                  <a:lnTo>
                    <a:pt x="38" y="31"/>
                  </a:lnTo>
                  <a:lnTo>
                    <a:pt x="33" y="38"/>
                  </a:lnTo>
                  <a:lnTo>
                    <a:pt x="35" y="40"/>
                  </a:lnTo>
                  <a:lnTo>
                    <a:pt x="39" y="32"/>
                  </a:lnTo>
                  <a:lnTo>
                    <a:pt x="30" y="32"/>
                  </a:lnTo>
                  <a:lnTo>
                    <a:pt x="30" y="40"/>
                  </a:lnTo>
                  <a:lnTo>
                    <a:pt x="39" y="44"/>
                  </a:lnTo>
                  <a:lnTo>
                    <a:pt x="42" y="35"/>
                  </a:lnTo>
                  <a:lnTo>
                    <a:pt x="38" y="43"/>
                  </a:lnTo>
                  <a:lnTo>
                    <a:pt x="43" y="48"/>
                  </a:lnTo>
                  <a:lnTo>
                    <a:pt x="48" y="48"/>
                  </a:lnTo>
                  <a:lnTo>
                    <a:pt x="48" y="40"/>
                  </a:lnTo>
                  <a:lnTo>
                    <a:pt x="39" y="40"/>
                  </a:lnTo>
                  <a:lnTo>
                    <a:pt x="39" y="47"/>
                  </a:lnTo>
                  <a:lnTo>
                    <a:pt x="48" y="51"/>
                  </a:lnTo>
                  <a:lnTo>
                    <a:pt x="51" y="43"/>
                  </a:lnTo>
                  <a:lnTo>
                    <a:pt x="46" y="50"/>
                  </a:lnTo>
                  <a:lnTo>
                    <a:pt x="59" y="63"/>
                  </a:lnTo>
                  <a:lnTo>
                    <a:pt x="64" y="63"/>
                  </a:lnTo>
                  <a:lnTo>
                    <a:pt x="64" y="54"/>
                  </a:lnTo>
                  <a:lnTo>
                    <a:pt x="55" y="54"/>
                  </a:lnTo>
                  <a:lnTo>
                    <a:pt x="55" y="59"/>
                  </a:lnTo>
                  <a:lnTo>
                    <a:pt x="62" y="66"/>
                  </a:lnTo>
                  <a:lnTo>
                    <a:pt x="67" y="66"/>
                  </a:lnTo>
                  <a:lnTo>
                    <a:pt x="67" y="57"/>
                  </a:lnTo>
                  <a:lnTo>
                    <a:pt x="58" y="57"/>
                  </a:lnTo>
                  <a:lnTo>
                    <a:pt x="58" y="61"/>
                  </a:lnTo>
                  <a:lnTo>
                    <a:pt x="83" y="86"/>
                  </a:lnTo>
                  <a:lnTo>
                    <a:pt x="87" y="79"/>
                  </a:lnTo>
                  <a:lnTo>
                    <a:pt x="81" y="83"/>
                  </a:lnTo>
                  <a:lnTo>
                    <a:pt x="83" y="86"/>
                  </a:lnTo>
                  <a:lnTo>
                    <a:pt x="83" y="88"/>
                  </a:lnTo>
                  <a:lnTo>
                    <a:pt x="94" y="99"/>
                  </a:lnTo>
                  <a:lnTo>
                    <a:pt x="99" y="92"/>
                  </a:lnTo>
                  <a:lnTo>
                    <a:pt x="93" y="96"/>
                  </a:lnTo>
                  <a:lnTo>
                    <a:pt x="94" y="99"/>
                  </a:lnTo>
                  <a:lnTo>
                    <a:pt x="96" y="104"/>
                  </a:lnTo>
                  <a:lnTo>
                    <a:pt x="94" y="102"/>
                  </a:lnTo>
                  <a:lnTo>
                    <a:pt x="99" y="108"/>
                  </a:lnTo>
                  <a:lnTo>
                    <a:pt x="97" y="105"/>
                  </a:lnTo>
                  <a:lnTo>
                    <a:pt x="106" y="114"/>
                  </a:lnTo>
                  <a:lnTo>
                    <a:pt x="110" y="107"/>
                  </a:lnTo>
                  <a:lnTo>
                    <a:pt x="104" y="111"/>
                  </a:lnTo>
                  <a:lnTo>
                    <a:pt x="106" y="114"/>
                  </a:lnTo>
                  <a:lnTo>
                    <a:pt x="106" y="115"/>
                  </a:lnTo>
                  <a:lnTo>
                    <a:pt x="110" y="120"/>
                  </a:lnTo>
                  <a:lnTo>
                    <a:pt x="115" y="112"/>
                  </a:lnTo>
                  <a:lnTo>
                    <a:pt x="109" y="117"/>
                  </a:lnTo>
                  <a:lnTo>
                    <a:pt x="110" y="120"/>
                  </a:lnTo>
                  <a:lnTo>
                    <a:pt x="110" y="121"/>
                  </a:lnTo>
                  <a:lnTo>
                    <a:pt x="115" y="125"/>
                  </a:lnTo>
                  <a:lnTo>
                    <a:pt x="119" y="118"/>
                  </a:lnTo>
                  <a:lnTo>
                    <a:pt x="110" y="118"/>
                  </a:lnTo>
                  <a:lnTo>
                    <a:pt x="110" y="125"/>
                  </a:lnTo>
                  <a:lnTo>
                    <a:pt x="119" y="130"/>
                  </a:lnTo>
                  <a:lnTo>
                    <a:pt x="122" y="121"/>
                  </a:lnTo>
                  <a:lnTo>
                    <a:pt x="115" y="124"/>
                  </a:lnTo>
                  <a:lnTo>
                    <a:pt x="116" y="128"/>
                  </a:lnTo>
                  <a:lnTo>
                    <a:pt x="116" y="130"/>
                  </a:lnTo>
                  <a:lnTo>
                    <a:pt x="118" y="133"/>
                  </a:lnTo>
                  <a:lnTo>
                    <a:pt x="122" y="139"/>
                  </a:lnTo>
                  <a:lnTo>
                    <a:pt x="120" y="136"/>
                  </a:lnTo>
                  <a:lnTo>
                    <a:pt x="126" y="141"/>
                  </a:lnTo>
                  <a:lnTo>
                    <a:pt x="131" y="134"/>
                  </a:lnTo>
                  <a:lnTo>
                    <a:pt x="125" y="141"/>
                  </a:lnTo>
                  <a:lnTo>
                    <a:pt x="128" y="146"/>
                  </a:lnTo>
                  <a:lnTo>
                    <a:pt x="139" y="133"/>
                  </a:lnTo>
                  <a:lnTo>
                    <a:pt x="136" y="128"/>
                  </a:lnTo>
                  <a:lnTo>
                    <a:pt x="138" y="130"/>
                  </a:lnTo>
                  <a:lnTo>
                    <a:pt x="134" y="125"/>
                  </a:lnTo>
                  <a:lnTo>
                    <a:pt x="128" y="131"/>
                  </a:lnTo>
                  <a:lnTo>
                    <a:pt x="134" y="125"/>
                  </a:lnTo>
                  <a:lnTo>
                    <a:pt x="129" y="120"/>
                  </a:lnTo>
                  <a:lnTo>
                    <a:pt x="123" y="125"/>
                  </a:lnTo>
                  <a:lnTo>
                    <a:pt x="132" y="123"/>
                  </a:lnTo>
                  <a:lnTo>
                    <a:pt x="131" y="118"/>
                  </a:lnTo>
                  <a:lnTo>
                    <a:pt x="129" y="115"/>
                  </a:lnTo>
                  <a:lnTo>
                    <a:pt x="123" y="112"/>
                  </a:lnTo>
                  <a:lnTo>
                    <a:pt x="119" y="120"/>
                  </a:lnTo>
                  <a:lnTo>
                    <a:pt x="128" y="120"/>
                  </a:lnTo>
                  <a:lnTo>
                    <a:pt x="128" y="115"/>
                  </a:lnTo>
                  <a:lnTo>
                    <a:pt x="122" y="109"/>
                  </a:lnTo>
                  <a:lnTo>
                    <a:pt x="116" y="115"/>
                  </a:lnTo>
                  <a:lnTo>
                    <a:pt x="123" y="111"/>
                  </a:lnTo>
                  <a:lnTo>
                    <a:pt x="122" y="108"/>
                  </a:lnTo>
                  <a:lnTo>
                    <a:pt x="118" y="104"/>
                  </a:lnTo>
                  <a:lnTo>
                    <a:pt x="112" y="109"/>
                  </a:lnTo>
                  <a:lnTo>
                    <a:pt x="119" y="105"/>
                  </a:lnTo>
                  <a:lnTo>
                    <a:pt x="118" y="102"/>
                  </a:lnTo>
                  <a:lnTo>
                    <a:pt x="110" y="95"/>
                  </a:lnTo>
                  <a:lnTo>
                    <a:pt x="104" y="101"/>
                  </a:lnTo>
                  <a:lnTo>
                    <a:pt x="110" y="95"/>
                  </a:lnTo>
                  <a:lnTo>
                    <a:pt x="106" y="89"/>
                  </a:lnTo>
                  <a:lnTo>
                    <a:pt x="100" y="95"/>
                  </a:lnTo>
                  <a:lnTo>
                    <a:pt x="107" y="91"/>
                  </a:lnTo>
                  <a:lnTo>
                    <a:pt x="106" y="88"/>
                  </a:lnTo>
                  <a:lnTo>
                    <a:pt x="94" y="76"/>
                  </a:lnTo>
                  <a:lnTo>
                    <a:pt x="88" y="82"/>
                  </a:lnTo>
                  <a:lnTo>
                    <a:pt x="96" y="77"/>
                  </a:lnTo>
                  <a:lnTo>
                    <a:pt x="94" y="75"/>
                  </a:lnTo>
                  <a:lnTo>
                    <a:pt x="72" y="53"/>
                  </a:lnTo>
                  <a:lnTo>
                    <a:pt x="67" y="59"/>
                  </a:lnTo>
                  <a:lnTo>
                    <a:pt x="75" y="59"/>
                  </a:lnTo>
                  <a:lnTo>
                    <a:pt x="75" y="48"/>
                  </a:lnTo>
                  <a:lnTo>
                    <a:pt x="65" y="48"/>
                  </a:lnTo>
                  <a:lnTo>
                    <a:pt x="65" y="57"/>
                  </a:lnTo>
                  <a:lnTo>
                    <a:pt x="71" y="51"/>
                  </a:lnTo>
                  <a:lnTo>
                    <a:pt x="70" y="50"/>
                  </a:lnTo>
                  <a:lnTo>
                    <a:pt x="64" y="56"/>
                  </a:lnTo>
                  <a:lnTo>
                    <a:pt x="72" y="56"/>
                  </a:lnTo>
                  <a:lnTo>
                    <a:pt x="72" y="45"/>
                  </a:lnTo>
                  <a:lnTo>
                    <a:pt x="62" y="45"/>
                  </a:lnTo>
                  <a:lnTo>
                    <a:pt x="62" y="54"/>
                  </a:lnTo>
                  <a:lnTo>
                    <a:pt x="68" y="48"/>
                  </a:lnTo>
                  <a:lnTo>
                    <a:pt x="55" y="35"/>
                  </a:lnTo>
                  <a:lnTo>
                    <a:pt x="52" y="34"/>
                  </a:lnTo>
                  <a:lnTo>
                    <a:pt x="48" y="41"/>
                  </a:lnTo>
                  <a:lnTo>
                    <a:pt x="56" y="41"/>
                  </a:lnTo>
                  <a:lnTo>
                    <a:pt x="56" y="31"/>
                  </a:lnTo>
                  <a:lnTo>
                    <a:pt x="46" y="31"/>
                  </a:lnTo>
                  <a:lnTo>
                    <a:pt x="46" y="40"/>
                  </a:lnTo>
                  <a:lnTo>
                    <a:pt x="52" y="34"/>
                  </a:lnTo>
                  <a:lnTo>
                    <a:pt x="46" y="28"/>
                  </a:lnTo>
                  <a:lnTo>
                    <a:pt x="43" y="27"/>
                  </a:lnTo>
                  <a:lnTo>
                    <a:pt x="39" y="34"/>
                  </a:lnTo>
                  <a:lnTo>
                    <a:pt x="48" y="3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9" y="22"/>
                  </a:lnTo>
                  <a:lnTo>
                    <a:pt x="38" y="21"/>
                  </a:lnTo>
                  <a:lnTo>
                    <a:pt x="33" y="21"/>
                  </a:lnTo>
                  <a:lnTo>
                    <a:pt x="33" y="30"/>
                  </a:lnTo>
                  <a:lnTo>
                    <a:pt x="42" y="30"/>
                  </a:lnTo>
                  <a:lnTo>
                    <a:pt x="42" y="19"/>
                  </a:lnTo>
                  <a:lnTo>
                    <a:pt x="32" y="19"/>
                  </a:lnTo>
                  <a:lnTo>
                    <a:pt x="32" y="28"/>
                  </a:lnTo>
                  <a:lnTo>
                    <a:pt x="38" y="22"/>
                  </a:lnTo>
                  <a:lnTo>
                    <a:pt x="32" y="16"/>
                  </a:lnTo>
                  <a:lnTo>
                    <a:pt x="27" y="16"/>
                  </a:lnTo>
                  <a:lnTo>
                    <a:pt x="27" y="25"/>
                  </a:lnTo>
                  <a:lnTo>
                    <a:pt x="36" y="25"/>
                  </a:lnTo>
                  <a:lnTo>
                    <a:pt x="36" y="21"/>
                  </a:lnTo>
                  <a:lnTo>
                    <a:pt x="27" y="12"/>
                  </a:lnTo>
                  <a:lnTo>
                    <a:pt x="23" y="12"/>
                  </a:lnTo>
                  <a:lnTo>
                    <a:pt x="23" y="21"/>
                  </a:lnTo>
                  <a:lnTo>
                    <a:pt x="29" y="15"/>
                  </a:lnTo>
                  <a:lnTo>
                    <a:pt x="23" y="9"/>
                  </a:lnTo>
                  <a:lnTo>
                    <a:pt x="19" y="9"/>
                  </a:lnTo>
                  <a:lnTo>
                    <a:pt x="19" y="18"/>
                  </a:lnTo>
                  <a:lnTo>
                    <a:pt x="24" y="12"/>
                  </a:lnTo>
                  <a:lnTo>
                    <a:pt x="19" y="6"/>
                  </a:lnTo>
                  <a:lnTo>
                    <a:pt x="16" y="5"/>
                  </a:lnTo>
                  <a:lnTo>
                    <a:pt x="11" y="12"/>
                  </a:lnTo>
                  <a:lnTo>
                    <a:pt x="17" y="6"/>
                  </a:lnTo>
                  <a:lnTo>
                    <a:pt x="13" y="2"/>
                  </a:lnTo>
                  <a:lnTo>
                    <a:pt x="8" y="2"/>
                  </a:lnTo>
                  <a:lnTo>
                    <a:pt x="8" y="11"/>
                  </a:lnTo>
                  <a:lnTo>
                    <a:pt x="17" y="11"/>
                  </a:lnTo>
                  <a:lnTo>
                    <a:pt x="17" y="3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6" y="8"/>
                  </a:lnTo>
                  <a:lnTo>
                    <a:pt x="11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39EA3"/>
            </a:solidFill>
            <a:ln w="0">
              <a:solidFill>
                <a:srgbClr val="A39EA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" name="Freeform 3024"/>
            <p:cNvSpPr>
              <a:spLocks/>
            </p:cNvSpPr>
            <p:nvPr/>
          </p:nvSpPr>
          <p:spPr bwMode="auto">
            <a:xfrm>
              <a:off x="2929" y="3422"/>
              <a:ext cx="154" cy="343"/>
            </a:xfrm>
            <a:custGeom>
              <a:avLst/>
              <a:gdLst>
                <a:gd name="T0" fmla="*/ 9 w 154"/>
                <a:gd name="T1" fmla="*/ 13 h 343"/>
                <a:gd name="T2" fmla="*/ 12 w 154"/>
                <a:gd name="T3" fmla="*/ 33 h 343"/>
                <a:gd name="T4" fmla="*/ 23 w 154"/>
                <a:gd name="T5" fmla="*/ 36 h 343"/>
                <a:gd name="T6" fmla="*/ 23 w 154"/>
                <a:gd name="T7" fmla="*/ 51 h 343"/>
                <a:gd name="T8" fmla="*/ 32 w 154"/>
                <a:gd name="T9" fmla="*/ 67 h 343"/>
                <a:gd name="T10" fmla="*/ 41 w 154"/>
                <a:gd name="T11" fmla="*/ 83 h 343"/>
                <a:gd name="T12" fmla="*/ 47 w 154"/>
                <a:gd name="T13" fmla="*/ 93 h 343"/>
                <a:gd name="T14" fmla="*/ 57 w 154"/>
                <a:gd name="T15" fmla="*/ 97 h 343"/>
                <a:gd name="T16" fmla="*/ 57 w 154"/>
                <a:gd name="T17" fmla="*/ 113 h 343"/>
                <a:gd name="T18" fmla="*/ 67 w 154"/>
                <a:gd name="T19" fmla="*/ 133 h 343"/>
                <a:gd name="T20" fmla="*/ 70 w 154"/>
                <a:gd name="T21" fmla="*/ 141 h 343"/>
                <a:gd name="T22" fmla="*/ 71 w 154"/>
                <a:gd name="T23" fmla="*/ 151 h 343"/>
                <a:gd name="T24" fmla="*/ 85 w 154"/>
                <a:gd name="T25" fmla="*/ 173 h 343"/>
                <a:gd name="T26" fmla="*/ 95 w 154"/>
                <a:gd name="T27" fmla="*/ 189 h 343"/>
                <a:gd name="T28" fmla="*/ 92 w 154"/>
                <a:gd name="T29" fmla="*/ 196 h 343"/>
                <a:gd name="T30" fmla="*/ 96 w 154"/>
                <a:gd name="T31" fmla="*/ 206 h 343"/>
                <a:gd name="T32" fmla="*/ 102 w 154"/>
                <a:gd name="T33" fmla="*/ 222 h 343"/>
                <a:gd name="T34" fmla="*/ 114 w 154"/>
                <a:gd name="T35" fmla="*/ 232 h 343"/>
                <a:gd name="T36" fmla="*/ 118 w 154"/>
                <a:gd name="T37" fmla="*/ 244 h 343"/>
                <a:gd name="T38" fmla="*/ 115 w 154"/>
                <a:gd name="T39" fmla="*/ 260 h 343"/>
                <a:gd name="T40" fmla="*/ 119 w 154"/>
                <a:gd name="T41" fmla="*/ 273 h 343"/>
                <a:gd name="T42" fmla="*/ 119 w 154"/>
                <a:gd name="T43" fmla="*/ 274 h 343"/>
                <a:gd name="T44" fmla="*/ 133 w 154"/>
                <a:gd name="T45" fmla="*/ 289 h 343"/>
                <a:gd name="T46" fmla="*/ 128 w 154"/>
                <a:gd name="T47" fmla="*/ 304 h 343"/>
                <a:gd name="T48" fmla="*/ 133 w 154"/>
                <a:gd name="T49" fmla="*/ 317 h 343"/>
                <a:gd name="T50" fmla="*/ 141 w 154"/>
                <a:gd name="T51" fmla="*/ 321 h 343"/>
                <a:gd name="T52" fmla="*/ 135 w 154"/>
                <a:gd name="T53" fmla="*/ 330 h 343"/>
                <a:gd name="T54" fmla="*/ 141 w 154"/>
                <a:gd name="T55" fmla="*/ 343 h 343"/>
                <a:gd name="T56" fmla="*/ 151 w 154"/>
                <a:gd name="T57" fmla="*/ 325 h 343"/>
                <a:gd name="T58" fmla="*/ 150 w 154"/>
                <a:gd name="T59" fmla="*/ 322 h 343"/>
                <a:gd name="T60" fmla="*/ 146 w 154"/>
                <a:gd name="T61" fmla="*/ 308 h 343"/>
                <a:gd name="T62" fmla="*/ 143 w 154"/>
                <a:gd name="T63" fmla="*/ 293 h 343"/>
                <a:gd name="T64" fmla="*/ 140 w 154"/>
                <a:gd name="T65" fmla="*/ 285 h 343"/>
                <a:gd name="T66" fmla="*/ 137 w 154"/>
                <a:gd name="T67" fmla="*/ 274 h 343"/>
                <a:gd name="T68" fmla="*/ 134 w 154"/>
                <a:gd name="T69" fmla="*/ 267 h 343"/>
                <a:gd name="T70" fmla="*/ 122 w 154"/>
                <a:gd name="T71" fmla="*/ 257 h 343"/>
                <a:gd name="T72" fmla="*/ 127 w 154"/>
                <a:gd name="T73" fmla="*/ 241 h 343"/>
                <a:gd name="T74" fmla="*/ 122 w 154"/>
                <a:gd name="T75" fmla="*/ 232 h 343"/>
                <a:gd name="T76" fmla="*/ 109 w 154"/>
                <a:gd name="T77" fmla="*/ 219 h 343"/>
                <a:gd name="T78" fmla="*/ 112 w 154"/>
                <a:gd name="T79" fmla="*/ 206 h 343"/>
                <a:gd name="T80" fmla="*/ 99 w 154"/>
                <a:gd name="T81" fmla="*/ 195 h 343"/>
                <a:gd name="T82" fmla="*/ 103 w 154"/>
                <a:gd name="T83" fmla="*/ 181 h 343"/>
                <a:gd name="T84" fmla="*/ 102 w 154"/>
                <a:gd name="T85" fmla="*/ 177 h 343"/>
                <a:gd name="T86" fmla="*/ 85 w 154"/>
                <a:gd name="T87" fmla="*/ 157 h 343"/>
                <a:gd name="T88" fmla="*/ 89 w 154"/>
                <a:gd name="T89" fmla="*/ 147 h 343"/>
                <a:gd name="T90" fmla="*/ 85 w 154"/>
                <a:gd name="T91" fmla="*/ 136 h 343"/>
                <a:gd name="T92" fmla="*/ 79 w 154"/>
                <a:gd name="T93" fmla="*/ 122 h 343"/>
                <a:gd name="T94" fmla="*/ 63 w 154"/>
                <a:gd name="T95" fmla="*/ 109 h 343"/>
                <a:gd name="T96" fmla="*/ 63 w 154"/>
                <a:gd name="T97" fmla="*/ 90 h 343"/>
                <a:gd name="T98" fmla="*/ 54 w 154"/>
                <a:gd name="T99" fmla="*/ 72 h 343"/>
                <a:gd name="T100" fmla="*/ 51 w 154"/>
                <a:gd name="T101" fmla="*/ 65 h 343"/>
                <a:gd name="T102" fmla="*/ 37 w 154"/>
                <a:gd name="T103" fmla="*/ 42 h 343"/>
                <a:gd name="T104" fmla="*/ 29 w 154"/>
                <a:gd name="T105" fmla="*/ 30 h 343"/>
                <a:gd name="T106" fmla="*/ 18 w 154"/>
                <a:gd name="T107" fmla="*/ 27 h 343"/>
                <a:gd name="T108" fmla="*/ 18 w 154"/>
                <a:gd name="T109" fmla="*/ 1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4" h="343">
                  <a:moveTo>
                    <a:pt x="10" y="0"/>
                  </a:moveTo>
                  <a:lnTo>
                    <a:pt x="0" y="13"/>
                  </a:lnTo>
                  <a:lnTo>
                    <a:pt x="2" y="14"/>
                  </a:lnTo>
                  <a:lnTo>
                    <a:pt x="6" y="7"/>
                  </a:lnTo>
                  <a:lnTo>
                    <a:pt x="0" y="11"/>
                  </a:lnTo>
                  <a:lnTo>
                    <a:pt x="3" y="17"/>
                  </a:lnTo>
                  <a:lnTo>
                    <a:pt x="9" y="13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10" y="27"/>
                  </a:lnTo>
                  <a:lnTo>
                    <a:pt x="15" y="20"/>
                  </a:lnTo>
                  <a:lnTo>
                    <a:pt x="7" y="23"/>
                  </a:lnTo>
                  <a:lnTo>
                    <a:pt x="10" y="30"/>
                  </a:lnTo>
                  <a:lnTo>
                    <a:pt x="12" y="33"/>
                  </a:lnTo>
                  <a:lnTo>
                    <a:pt x="15" y="36"/>
                  </a:lnTo>
                  <a:lnTo>
                    <a:pt x="19" y="29"/>
                  </a:lnTo>
                  <a:lnTo>
                    <a:pt x="13" y="33"/>
                  </a:lnTo>
                  <a:lnTo>
                    <a:pt x="16" y="39"/>
                  </a:lnTo>
                  <a:lnTo>
                    <a:pt x="16" y="40"/>
                  </a:lnTo>
                  <a:lnTo>
                    <a:pt x="19" y="43"/>
                  </a:lnTo>
                  <a:lnTo>
                    <a:pt x="23" y="36"/>
                  </a:lnTo>
                  <a:lnTo>
                    <a:pt x="18" y="43"/>
                  </a:lnTo>
                  <a:lnTo>
                    <a:pt x="21" y="48"/>
                  </a:lnTo>
                  <a:lnTo>
                    <a:pt x="19" y="45"/>
                  </a:lnTo>
                  <a:lnTo>
                    <a:pt x="25" y="51"/>
                  </a:lnTo>
                  <a:lnTo>
                    <a:pt x="29" y="43"/>
                  </a:lnTo>
                  <a:lnTo>
                    <a:pt x="22" y="46"/>
                  </a:lnTo>
                  <a:lnTo>
                    <a:pt x="23" y="51"/>
                  </a:lnTo>
                  <a:lnTo>
                    <a:pt x="23" y="52"/>
                  </a:lnTo>
                  <a:lnTo>
                    <a:pt x="25" y="55"/>
                  </a:lnTo>
                  <a:lnTo>
                    <a:pt x="28" y="59"/>
                  </a:lnTo>
                  <a:lnTo>
                    <a:pt x="34" y="52"/>
                  </a:lnTo>
                  <a:lnTo>
                    <a:pt x="28" y="56"/>
                  </a:lnTo>
                  <a:lnTo>
                    <a:pt x="31" y="62"/>
                  </a:lnTo>
                  <a:lnTo>
                    <a:pt x="32" y="67"/>
                  </a:lnTo>
                  <a:lnTo>
                    <a:pt x="31" y="65"/>
                  </a:lnTo>
                  <a:lnTo>
                    <a:pt x="37" y="74"/>
                  </a:lnTo>
                  <a:lnTo>
                    <a:pt x="42" y="67"/>
                  </a:lnTo>
                  <a:lnTo>
                    <a:pt x="34" y="67"/>
                  </a:lnTo>
                  <a:lnTo>
                    <a:pt x="34" y="72"/>
                  </a:lnTo>
                  <a:lnTo>
                    <a:pt x="37" y="75"/>
                  </a:lnTo>
                  <a:lnTo>
                    <a:pt x="41" y="83"/>
                  </a:lnTo>
                  <a:lnTo>
                    <a:pt x="39" y="81"/>
                  </a:lnTo>
                  <a:lnTo>
                    <a:pt x="44" y="85"/>
                  </a:lnTo>
                  <a:lnTo>
                    <a:pt x="48" y="78"/>
                  </a:lnTo>
                  <a:lnTo>
                    <a:pt x="41" y="81"/>
                  </a:lnTo>
                  <a:lnTo>
                    <a:pt x="44" y="88"/>
                  </a:lnTo>
                  <a:lnTo>
                    <a:pt x="45" y="90"/>
                  </a:lnTo>
                  <a:lnTo>
                    <a:pt x="47" y="93"/>
                  </a:lnTo>
                  <a:lnTo>
                    <a:pt x="53" y="88"/>
                  </a:lnTo>
                  <a:lnTo>
                    <a:pt x="45" y="91"/>
                  </a:lnTo>
                  <a:lnTo>
                    <a:pt x="47" y="96"/>
                  </a:lnTo>
                  <a:lnTo>
                    <a:pt x="47" y="97"/>
                  </a:lnTo>
                  <a:lnTo>
                    <a:pt x="48" y="100"/>
                  </a:lnTo>
                  <a:lnTo>
                    <a:pt x="51" y="104"/>
                  </a:lnTo>
                  <a:lnTo>
                    <a:pt x="57" y="97"/>
                  </a:lnTo>
                  <a:lnTo>
                    <a:pt x="51" y="101"/>
                  </a:lnTo>
                  <a:lnTo>
                    <a:pt x="57" y="113"/>
                  </a:lnTo>
                  <a:lnTo>
                    <a:pt x="58" y="117"/>
                  </a:lnTo>
                  <a:lnTo>
                    <a:pt x="57" y="116"/>
                  </a:lnTo>
                  <a:lnTo>
                    <a:pt x="60" y="120"/>
                  </a:lnTo>
                  <a:lnTo>
                    <a:pt x="66" y="113"/>
                  </a:lnTo>
                  <a:lnTo>
                    <a:pt x="57" y="113"/>
                  </a:lnTo>
                  <a:lnTo>
                    <a:pt x="57" y="119"/>
                  </a:lnTo>
                  <a:lnTo>
                    <a:pt x="60" y="122"/>
                  </a:lnTo>
                  <a:lnTo>
                    <a:pt x="64" y="129"/>
                  </a:lnTo>
                  <a:lnTo>
                    <a:pt x="70" y="123"/>
                  </a:lnTo>
                  <a:lnTo>
                    <a:pt x="61" y="123"/>
                  </a:lnTo>
                  <a:lnTo>
                    <a:pt x="61" y="128"/>
                  </a:lnTo>
                  <a:lnTo>
                    <a:pt x="67" y="133"/>
                  </a:lnTo>
                  <a:lnTo>
                    <a:pt x="71" y="126"/>
                  </a:lnTo>
                  <a:lnTo>
                    <a:pt x="66" y="131"/>
                  </a:lnTo>
                  <a:lnTo>
                    <a:pt x="70" y="139"/>
                  </a:lnTo>
                  <a:lnTo>
                    <a:pt x="76" y="135"/>
                  </a:lnTo>
                  <a:lnTo>
                    <a:pt x="67" y="135"/>
                  </a:lnTo>
                  <a:lnTo>
                    <a:pt x="67" y="136"/>
                  </a:lnTo>
                  <a:lnTo>
                    <a:pt x="70" y="141"/>
                  </a:lnTo>
                  <a:lnTo>
                    <a:pt x="71" y="144"/>
                  </a:lnTo>
                  <a:lnTo>
                    <a:pt x="77" y="139"/>
                  </a:lnTo>
                  <a:lnTo>
                    <a:pt x="70" y="142"/>
                  </a:lnTo>
                  <a:lnTo>
                    <a:pt x="73" y="149"/>
                  </a:lnTo>
                  <a:lnTo>
                    <a:pt x="80" y="147"/>
                  </a:lnTo>
                  <a:lnTo>
                    <a:pt x="71" y="147"/>
                  </a:lnTo>
                  <a:lnTo>
                    <a:pt x="71" y="151"/>
                  </a:lnTo>
                  <a:lnTo>
                    <a:pt x="74" y="154"/>
                  </a:lnTo>
                  <a:lnTo>
                    <a:pt x="79" y="161"/>
                  </a:lnTo>
                  <a:lnTo>
                    <a:pt x="85" y="155"/>
                  </a:lnTo>
                  <a:lnTo>
                    <a:pt x="76" y="155"/>
                  </a:lnTo>
                  <a:lnTo>
                    <a:pt x="76" y="157"/>
                  </a:lnTo>
                  <a:lnTo>
                    <a:pt x="79" y="161"/>
                  </a:lnTo>
                  <a:lnTo>
                    <a:pt x="85" y="173"/>
                  </a:lnTo>
                  <a:lnTo>
                    <a:pt x="90" y="168"/>
                  </a:lnTo>
                  <a:lnTo>
                    <a:pt x="82" y="168"/>
                  </a:lnTo>
                  <a:lnTo>
                    <a:pt x="82" y="173"/>
                  </a:lnTo>
                  <a:lnTo>
                    <a:pt x="83" y="174"/>
                  </a:lnTo>
                  <a:lnTo>
                    <a:pt x="86" y="183"/>
                  </a:lnTo>
                  <a:lnTo>
                    <a:pt x="87" y="189"/>
                  </a:lnTo>
                  <a:lnTo>
                    <a:pt x="95" y="189"/>
                  </a:lnTo>
                  <a:lnTo>
                    <a:pt x="95" y="180"/>
                  </a:lnTo>
                  <a:lnTo>
                    <a:pt x="86" y="180"/>
                  </a:lnTo>
                  <a:lnTo>
                    <a:pt x="86" y="186"/>
                  </a:lnTo>
                  <a:lnTo>
                    <a:pt x="92" y="195"/>
                  </a:lnTo>
                  <a:lnTo>
                    <a:pt x="98" y="187"/>
                  </a:lnTo>
                  <a:lnTo>
                    <a:pt x="90" y="190"/>
                  </a:lnTo>
                  <a:lnTo>
                    <a:pt x="92" y="196"/>
                  </a:lnTo>
                  <a:lnTo>
                    <a:pt x="99" y="193"/>
                  </a:lnTo>
                  <a:lnTo>
                    <a:pt x="90" y="193"/>
                  </a:lnTo>
                  <a:lnTo>
                    <a:pt x="90" y="197"/>
                  </a:lnTo>
                  <a:lnTo>
                    <a:pt x="96" y="203"/>
                  </a:lnTo>
                  <a:lnTo>
                    <a:pt x="101" y="196"/>
                  </a:lnTo>
                  <a:lnTo>
                    <a:pt x="93" y="199"/>
                  </a:lnTo>
                  <a:lnTo>
                    <a:pt x="96" y="206"/>
                  </a:lnTo>
                  <a:lnTo>
                    <a:pt x="103" y="203"/>
                  </a:lnTo>
                  <a:lnTo>
                    <a:pt x="95" y="203"/>
                  </a:lnTo>
                  <a:lnTo>
                    <a:pt x="95" y="209"/>
                  </a:lnTo>
                  <a:lnTo>
                    <a:pt x="101" y="218"/>
                  </a:lnTo>
                  <a:lnTo>
                    <a:pt x="106" y="211"/>
                  </a:lnTo>
                  <a:lnTo>
                    <a:pt x="99" y="213"/>
                  </a:lnTo>
                  <a:lnTo>
                    <a:pt x="102" y="222"/>
                  </a:lnTo>
                  <a:lnTo>
                    <a:pt x="98" y="212"/>
                  </a:lnTo>
                  <a:lnTo>
                    <a:pt x="102" y="222"/>
                  </a:lnTo>
                  <a:lnTo>
                    <a:pt x="105" y="229"/>
                  </a:lnTo>
                  <a:lnTo>
                    <a:pt x="112" y="226"/>
                  </a:lnTo>
                  <a:lnTo>
                    <a:pt x="105" y="229"/>
                  </a:lnTo>
                  <a:lnTo>
                    <a:pt x="106" y="235"/>
                  </a:lnTo>
                  <a:lnTo>
                    <a:pt x="114" y="232"/>
                  </a:lnTo>
                  <a:lnTo>
                    <a:pt x="105" y="232"/>
                  </a:lnTo>
                  <a:lnTo>
                    <a:pt x="105" y="235"/>
                  </a:lnTo>
                  <a:lnTo>
                    <a:pt x="106" y="237"/>
                  </a:lnTo>
                  <a:lnTo>
                    <a:pt x="109" y="245"/>
                  </a:lnTo>
                  <a:lnTo>
                    <a:pt x="109" y="247"/>
                  </a:lnTo>
                  <a:lnTo>
                    <a:pt x="114" y="251"/>
                  </a:lnTo>
                  <a:lnTo>
                    <a:pt x="118" y="244"/>
                  </a:lnTo>
                  <a:lnTo>
                    <a:pt x="109" y="244"/>
                  </a:lnTo>
                  <a:lnTo>
                    <a:pt x="109" y="245"/>
                  </a:lnTo>
                  <a:lnTo>
                    <a:pt x="112" y="250"/>
                  </a:lnTo>
                  <a:lnTo>
                    <a:pt x="114" y="253"/>
                  </a:lnTo>
                  <a:lnTo>
                    <a:pt x="119" y="248"/>
                  </a:lnTo>
                  <a:lnTo>
                    <a:pt x="112" y="251"/>
                  </a:lnTo>
                  <a:lnTo>
                    <a:pt x="115" y="260"/>
                  </a:lnTo>
                  <a:lnTo>
                    <a:pt x="114" y="256"/>
                  </a:lnTo>
                  <a:lnTo>
                    <a:pt x="118" y="264"/>
                  </a:lnTo>
                  <a:lnTo>
                    <a:pt x="124" y="260"/>
                  </a:lnTo>
                  <a:lnTo>
                    <a:pt x="115" y="260"/>
                  </a:lnTo>
                  <a:lnTo>
                    <a:pt x="115" y="263"/>
                  </a:lnTo>
                  <a:lnTo>
                    <a:pt x="117" y="266"/>
                  </a:lnTo>
                  <a:lnTo>
                    <a:pt x="119" y="273"/>
                  </a:lnTo>
                  <a:lnTo>
                    <a:pt x="127" y="270"/>
                  </a:lnTo>
                  <a:lnTo>
                    <a:pt x="118" y="270"/>
                  </a:lnTo>
                  <a:lnTo>
                    <a:pt x="118" y="272"/>
                  </a:lnTo>
                  <a:lnTo>
                    <a:pt x="121" y="276"/>
                  </a:lnTo>
                  <a:lnTo>
                    <a:pt x="122" y="279"/>
                  </a:lnTo>
                  <a:lnTo>
                    <a:pt x="128" y="274"/>
                  </a:lnTo>
                  <a:lnTo>
                    <a:pt x="119" y="274"/>
                  </a:lnTo>
                  <a:lnTo>
                    <a:pt x="119" y="277"/>
                  </a:lnTo>
                  <a:lnTo>
                    <a:pt x="121" y="280"/>
                  </a:lnTo>
                  <a:lnTo>
                    <a:pt x="122" y="286"/>
                  </a:lnTo>
                  <a:lnTo>
                    <a:pt x="121" y="285"/>
                  </a:lnTo>
                  <a:lnTo>
                    <a:pt x="124" y="288"/>
                  </a:lnTo>
                  <a:lnTo>
                    <a:pt x="127" y="293"/>
                  </a:lnTo>
                  <a:lnTo>
                    <a:pt x="133" y="289"/>
                  </a:lnTo>
                  <a:lnTo>
                    <a:pt x="124" y="289"/>
                  </a:lnTo>
                  <a:lnTo>
                    <a:pt x="124" y="292"/>
                  </a:lnTo>
                  <a:lnTo>
                    <a:pt x="125" y="293"/>
                  </a:lnTo>
                  <a:lnTo>
                    <a:pt x="127" y="298"/>
                  </a:lnTo>
                  <a:lnTo>
                    <a:pt x="134" y="295"/>
                  </a:lnTo>
                  <a:lnTo>
                    <a:pt x="127" y="298"/>
                  </a:lnTo>
                  <a:lnTo>
                    <a:pt x="128" y="304"/>
                  </a:lnTo>
                  <a:lnTo>
                    <a:pt x="128" y="305"/>
                  </a:lnTo>
                  <a:lnTo>
                    <a:pt x="130" y="308"/>
                  </a:lnTo>
                  <a:lnTo>
                    <a:pt x="133" y="312"/>
                  </a:lnTo>
                  <a:lnTo>
                    <a:pt x="138" y="305"/>
                  </a:lnTo>
                  <a:lnTo>
                    <a:pt x="130" y="305"/>
                  </a:lnTo>
                  <a:lnTo>
                    <a:pt x="130" y="312"/>
                  </a:lnTo>
                  <a:lnTo>
                    <a:pt x="133" y="317"/>
                  </a:lnTo>
                  <a:lnTo>
                    <a:pt x="134" y="320"/>
                  </a:lnTo>
                  <a:lnTo>
                    <a:pt x="140" y="315"/>
                  </a:lnTo>
                  <a:lnTo>
                    <a:pt x="131" y="315"/>
                  </a:lnTo>
                  <a:lnTo>
                    <a:pt x="131" y="318"/>
                  </a:lnTo>
                  <a:lnTo>
                    <a:pt x="133" y="320"/>
                  </a:lnTo>
                  <a:lnTo>
                    <a:pt x="134" y="324"/>
                  </a:lnTo>
                  <a:lnTo>
                    <a:pt x="141" y="321"/>
                  </a:lnTo>
                  <a:lnTo>
                    <a:pt x="133" y="321"/>
                  </a:lnTo>
                  <a:lnTo>
                    <a:pt x="133" y="322"/>
                  </a:lnTo>
                  <a:lnTo>
                    <a:pt x="135" y="327"/>
                  </a:lnTo>
                  <a:lnTo>
                    <a:pt x="138" y="333"/>
                  </a:lnTo>
                  <a:lnTo>
                    <a:pt x="144" y="328"/>
                  </a:lnTo>
                  <a:lnTo>
                    <a:pt x="135" y="328"/>
                  </a:lnTo>
                  <a:lnTo>
                    <a:pt x="135" y="330"/>
                  </a:lnTo>
                  <a:lnTo>
                    <a:pt x="138" y="334"/>
                  </a:lnTo>
                  <a:lnTo>
                    <a:pt x="140" y="337"/>
                  </a:lnTo>
                  <a:lnTo>
                    <a:pt x="146" y="333"/>
                  </a:lnTo>
                  <a:lnTo>
                    <a:pt x="137" y="333"/>
                  </a:lnTo>
                  <a:lnTo>
                    <a:pt x="137" y="336"/>
                  </a:lnTo>
                  <a:lnTo>
                    <a:pt x="140" y="340"/>
                  </a:lnTo>
                  <a:lnTo>
                    <a:pt x="141" y="343"/>
                  </a:lnTo>
                  <a:lnTo>
                    <a:pt x="154" y="334"/>
                  </a:lnTo>
                  <a:lnTo>
                    <a:pt x="153" y="331"/>
                  </a:lnTo>
                  <a:lnTo>
                    <a:pt x="146" y="336"/>
                  </a:lnTo>
                  <a:lnTo>
                    <a:pt x="154" y="336"/>
                  </a:lnTo>
                  <a:lnTo>
                    <a:pt x="154" y="333"/>
                  </a:lnTo>
                  <a:lnTo>
                    <a:pt x="153" y="328"/>
                  </a:lnTo>
                  <a:lnTo>
                    <a:pt x="151" y="325"/>
                  </a:lnTo>
                  <a:lnTo>
                    <a:pt x="144" y="330"/>
                  </a:lnTo>
                  <a:lnTo>
                    <a:pt x="153" y="330"/>
                  </a:lnTo>
                  <a:lnTo>
                    <a:pt x="153" y="328"/>
                  </a:lnTo>
                  <a:lnTo>
                    <a:pt x="151" y="324"/>
                  </a:lnTo>
                  <a:lnTo>
                    <a:pt x="149" y="318"/>
                  </a:lnTo>
                  <a:lnTo>
                    <a:pt x="141" y="322"/>
                  </a:lnTo>
                  <a:lnTo>
                    <a:pt x="150" y="322"/>
                  </a:lnTo>
                  <a:lnTo>
                    <a:pt x="150" y="318"/>
                  </a:lnTo>
                  <a:lnTo>
                    <a:pt x="149" y="314"/>
                  </a:lnTo>
                  <a:lnTo>
                    <a:pt x="140" y="317"/>
                  </a:lnTo>
                  <a:lnTo>
                    <a:pt x="149" y="317"/>
                  </a:lnTo>
                  <a:lnTo>
                    <a:pt x="149" y="315"/>
                  </a:lnTo>
                  <a:lnTo>
                    <a:pt x="147" y="311"/>
                  </a:lnTo>
                  <a:lnTo>
                    <a:pt x="146" y="308"/>
                  </a:lnTo>
                  <a:lnTo>
                    <a:pt x="138" y="312"/>
                  </a:lnTo>
                  <a:lnTo>
                    <a:pt x="147" y="312"/>
                  </a:lnTo>
                  <a:lnTo>
                    <a:pt x="147" y="304"/>
                  </a:lnTo>
                  <a:lnTo>
                    <a:pt x="141" y="295"/>
                  </a:lnTo>
                  <a:lnTo>
                    <a:pt x="135" y="301"/>
                  </a:lnTo>
                  <a:lnTo>
                    <a:pt x="144" y="299"/>
                  </a:lnTo>
                  <a:lnTo>
                    <a:pt x="143" y="293"/>
                  </a:lnTo>
                  <a:lnTo>
                    <a:pt x="141" y="290"/>
                  </a:lnTo>
                  <a:lnTo>
                    <a:pt x="143" y="292"/>
                  </a:lnTo>
                  <a:lnTo>
                    <a:pt x="141" y="288"/>
                  </a:lnTo>
                  <a:lnTo>
                    <a:pt x="133" y="290"/>
                  </a:lnTo>
                  <a:lnTo>
                    <a:pt x="141" y="290"/>
                  </a:lnTo>
                  <a:lnTo>
                    <a:pt x="141" y="289"/>
                  </a:lnTo>
                  <a:lnTo>
                    <a:pt x="140" y="285"/>
                  </a:lnTo>
                  <a:lnTo>
                    <a:pt x="137" y="279"/>
                  </a:lnTo>
                  <a:lnTo>
                    <a:pt x="130" y="283"/>
                  </a:lnTo>
                  <a:lnTo>
                    <a:pt x="138" y="282"/>
                  </a:lnTo>
                  <a:lnTo>
                    <a:pt x="137" y="276"/>
                  </a:lnTo>
                  <a:lnTo>
                    <a:pt x="128" y="277"/>
                  </a:lnTo>
                  <a:lnTo>
                    <a:pt x="137" y="277"/>
                  </a:lnTo>
                  <a:lnTo>
                    <a:pt x="137" y="274"/>
                  </a:lnTo>
                  <a:lnTo>
                    <a:pt x="135" y="270"/>
                  </a:lnTo>
                  <a:lnTo>
                    <a:pt x="134" y="267"/>
                  </a:lnTo>
                  <a:lnTo>
                    <a:pt x="127" y="272"/>
                  </a:lnTo>
                  <a:lnTo>
                    <a:pt x="135" y="272"/>
                  </a:lnTo>
                  <a:lnTo>
                    <a:pt x="135" y="270"/>
                  </a:lnTo>
                  <a:lnTo>
                    <a:pt x="135" y="272"/>
                  </a:lnTo>
                  <a:lnTo>
                    <a:pt x="134" y="267"/>
                  </a:lnTo>
                  <a:lnTo>
                    <a:pt x="131" y="260"/>
                  </a:lnTo>
                  <a:lnTo>
                    <a:pt x="124" y="263"/>
                  </a:lnTo>
                  <a:lnTo>
                    <a:pt x="133" y="263"/>
                  </a:lnTo>
                  <a:lnTo>
                    <a:pt x="133" y="260"/>
                  </a:lnTo>
                  <a:lnTo>
                    <a:pt x="131" y="256"/>
                  </a:lnTo>
                  <a:lnTo>
                    <a:pt x="130" y="253"/>
                  </a:lnTo>
                  <a:lnTo>
                    <a:pt x="122" y="257"/>
                  </a:lnTo>
                  <a:lnTo>
                    <a:pt x="131" y="254"/>
                  </a:lnTo>
                  <a:lnTo>
                    <a:pt x="128" y="245"/>
                  </a:lnTo>
                  <a:lnTo>
                    <a:pt x="130" y="250"/>
                  </a:lnTo>
                  <a:lnTo>
                    <a:pt x="125" y="241"/>
                  </a:lnTo>
                  <a:lnTo>
                    <a:pt x="118" y="245"/>
                  </a:lnTo>
                  <a:lnTo>
                    <a:pt x="127" y="245"/>
                  </a:lnTo>
                  <a:lnTo>
                    <a:pt x="127" y="241"/>
                  </a:lnTo>
                  <a:lnTo>
                    <a:pt x="122" y="237"/>
                  </a:lnTo>
                  <a:lnTo>
                    <a:pt x="117" y="242"/>
                  </a:lnTo>
                  <a:lnTo>
                    <a:pt x="125" y="240"/>
                  </a:lnTo>
                  <a:lnTo>
                    <a:pt x="122" y="231"/>
                  </a:lnTo>
                  <a:lnTo>
                    <a:pt x="114" y="234"/>
                  </a:lnTo>
                  <a:lnTo>
                    <a:pt x="122" y="234"/>
                  </a:lnTo>
                  <a:lnTo>
                    <a:pt x="122" y="232"/>
                  </a:lnTo>
                  <a:lnTo>
                    <a:pt x="122" y="234"/>
                  </a:lnTo>
                  <a:lnTo>
                    <a:pt x="122" y="231"/>
                  </a:lnTo>
                  <a:lnTo>
                    <a:pt x="121" y="225"/>
                  </a:lnTo>
                  <a:lnTo>
                    <a:pt x="121" y="228"/>
                  </a:lnTo>
                  <a:lnTo>
                    <a:pt x="119" y="224"/>
                  </a:lnTo>
                  <a:lnTo>
                    <a:pt x="117" y="216"/>
                  </a:lnTo>
                  <a:lnTo>
                    <a:pt x="109" y="219"/>
                  </a:lnTo>
                  <a:lnTo>
                    <a:pt x="118" y="216"/>
                  </a:lnTo>
                  <a:lnTo>
                    <a:pt x="115" y="208"/>
                  </a:lnTo>
                  <a:lnTo>
                    <a:pt x="114" y="208"/>
                  </a:lnTo>
                  <a:lnTo>
                    <a:pt x="112" y="205"/>
                  </a:lnTo>
                  <a:lnTo>
                    <a:pt x="109" y="200"/>
                  </a:lnTo>
                  <a:lnTo>
                    <a:pt x="103" y="206"/>
                  </a:lnTo>
                  <a:lnTo>
                    <a:pt x="112" y="206"/>
                  </a:lnTo>
                  <a:lnTo>
                    <a:pt x="112" y="203"/>
                  </a:lnTo>
                  <a:lnTo>
                    <a:pt x="112" y="205"/>
                  </a:lnTo>
                  <a:lnTo>
                    <a:pt x="111" y="200"/>
                  </a:lnTo>
                  <a:lnTo>
                    <a:pt x="108" y="193"/>
                  </a:lnTo>
                  <a:lnTo>
                    <a:pt x="106" y="190"/>
                  </a:lnTo>
                  <a:lnTo>
                    <a:pt x="105" y="189"/>
                  </a:lnTo>
                  <a:lnTo>
                    <a:pt x="99" y="195"/>
                  </a:lnTo>
                  <a:lnTo>
                    <a:pt x="108" y="195"/>
                  </a:lnTo>
                  <a:lnTo>
                    <a:pt x="108" y="193"/>
                  </a:lnTo>
                  <a:lnTo>
                    <a:pt x="108" y="195"/>
                  </a:lnTo>
                  <a:lnTo>
                    <a:pt x="108" y="192"/>
                  </a:lnTo>
                  <a:lnTo>
                    <a:pt x="106" y="186"/>
                  </a:lnTo>
                  <a:lnTo>
                    <a:pt x="105" y="183"/>
                  </a:lnTo>
                  <a:lnTo>
                    <a:pt x="103" y="181"/>
                  </a:lnTo>
                  <a:lnTo>
                    <a:pt x="101" y="177"/>
                  </a:lnTo>
                  <a:lnTo>
                    <a:pt x="95" y="183"/>
                  </a:lnTo>
                  <a:lnTo>
                    <a:pt x="103" y="183"/>
                  </a:lnTo>
                  <a:lnTo>
                    <a:pt x="103" y="171"/>
                  </a:lnTo>
                  <a:lnTo>
                    <a:pt x="93" y="171"/>
                  </a:lnTo>
                  <a:lnTo>
                    <a:pt x="93" y="180"/>
                  </a:lnTo>
                  <a:lnTo>
                    <a:pt x="102" y="177"/>
                  </a:lnTo>
                  <a:lnTo>
                    <a:pt x="99" y="168"/>
                  </a:lnTo>
                  <a:lnTo>
                    <a:pt x="90" y="171"/>
                  </a:lnTo>
                  <a:lnTo>
                    <a:pt x="99" y="171"/>
                  </a:lnTo>
                  <a:lnTo>
                    <a:pt x="99" y="168"/>
                  </a:lnTo>
                  <a:lnTo>
                    <a:pt x="98" y="164"/>
                  </a:lnTo>
                  <a:lnTo>
                    <a:pt x="92" y="152"/>
                  </a:lnTo>
                  <a:lnTo>
                    <a:pt x="85" y="157"/>
                  </a:lnTo>
                  <a:lnTo>
                    <a:pt x="93" y="157"/>
                  </a:lnTo>
                  <a:lnTo>
                    <a:pt x="93" y="154"/>
                  </a:lnTo>
                  <a:lnTo>
                    <a:pt x="92" y="149"/>
                  </a:lnTo>
                  <a:lnTo>
                    <a:pt x="87" y="142"/>
                  </a:lnTo>
                  <a:lnTo>
                    <a:pt x="80" y="148"/>
                  </a:lnTo>
                  <a:lnTo>
                    <a:pt x="89" y="148"/>
                  </a:lnTo>
                  <a:lnTo>
                    <a:pt x="89" y="147"/>
                  </a:lnTo>
                  <a:lnTo>
                    <a:pt x="89" y="148"/>
                  </a:lnTo>
                  <a:lnTo>
                    <a:pt x="87" y="144"/>
                  </a:lnTo>
                  <a:lnTo>
                    <a:pt x="85" y="136"/>
                  </a:lnTo>
                  <a:lnTo>
                    <a:pt x="85" y="135"/>
                  </a:lnTo>
                  <a:lnTo>
                    <a:pt x="83" y="132"/>
                  </a:lnTo>
                  <a:lnTo>
                    <a:pt x="76" y="136"/>
                  </a:lnTo>
                  <a:lnTo>
                    <a:pt x="85" y="136"/>
                  </a:lnTo>
                  <a:lnTo>
                    <a:pt x="85" y="135"/>
                  </a:lnTo>
                  <a:lnTo>
                    <a:pt x="83" y="131"/>
                  </a:lnTo>
                  <a:lnTo>
                    <a:pt x="79" y="122"/>
                  </a:lnTo>
                  <a:lnTo>
                    <a:pt x="76" y="119"/>
                  </a:lnTo>
                  <a:lnTo>
                    <a:pt x="70" y="125"/>
                  </a:lnTo>
                  <a:lnTo>
                    <a:pt x="79" y="125"/>
                  </a:lnTo>
                  <a:lnTo>
                    <a:pt x="79" y="122"/>
                  </a:lnTo>
                  <a:lnTo>
                    <a:pt x="77" y="117"/>
                  </a:lnTo>
                  <a:lnTo>
                    <a:pt x="73" y="110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74" y="112"/>
                  </a:lnTo>
                  <a:lnTo>
                    <a:pt x="69" y="103"/>
                  </a:lnTo>
                  <a:lnTo>
                    <a:pt x="63" y="109"/>
                  </a:lnTo>
                  <a:lnTo>
                    <a:pt x="70" y="104"/>
                  </a:lnTo>
                  <a:lnTo>
                    <a:pt x="64" y="93"/>
                  </a:lnTo>
                  <a:lnTo>
                    <a:pt x="61" y="88"/>
                  </a:lnTo>
                  <a:lnTo>
                    <a:pt x="63" y="91"/>
                  </a:lnTo>
                  <a:lnTo>
                    <a:pt x="60" y="87"/>
                  </a:lnTo>
                  <a:lnTo>
                    <a:pt x="54" y="93"/>
                  </a:lnTo>
                  <a:lnTo>
                    <a:pt x="63" y="90"/>
                  </a:lnTo>
                  <a:lnTo>
                    <a:pt x="61" y="85"/>
                  </a:lnTo>
                  <a:lnTo>
                    <a:pt x="63" y="90"/>
                  </a:lnTo>
                  <a:lnTo>
                    <a:pt x="58" y="81"/>
                  </a:lnTo>
                  <a:lnTo>
                    <a:pt x="51" y="85"/>
                  </a:lnTo>
                  <a:lnTo>
                    <a:pt x="58" y="83"/>
                  </a:lnTo>
                  <a:lnTo>
                    <a:pt x="55" y="75"/>
                  </a:lnTo>
                  <a:lnTo>
                    <a:pt x="54" y="72"/>
                  </a:lnTo>
                  <a:lnTo>
                    <a:pt x="53" y="71"/>
                  </a:lnTo>
                  <a:lnTo>
                    <a:pt x="47" y="77"/>
                  </a:lnTo>
                  <a:lnTo>
                    <a:pt x="54" y="71"/>
                  </a:lnTo>
                  <a:lnTo>
                    <a:pt x="50" y="64"/>
                  </a:lnTo>
                  <a:lnTo>
                    <a:pt x="42" y="69"/>
                  </a:lnTo>
                  <a:lnTo>
                    <a:pt x="51" y="69"/>
                  </a:lnTo>
                  <a:lnTo>
                    <a:pt x="51" y="65"/>
                  </a:lnTo>
                  <a:lnTo>
                    <a:pt x="42" y="52"/>
                  </a:lnTo>
                  <a:lnTo>
                    <a:pt x="37" y="58"/>
                  </a:lnTo>
                  <a:lnTo>
                    <a:pt x="44" y="54"/>
                  </a:lnTo>
                  <a:lnTo>
                    <a:pt x="41" y="48"/>
                  </a:lnTo>
                  <a:lnTo>
                    <a:pt x="38" y="43"/>
                  </a:lnTo>
                  <a:lnTo>
                    <a:pt x="39" y="46"/>
                  </a:lnTo>
                  <a:lnTo>
                    <a:pt x="37" y="42"/>
                  </a:lnTo>
                  <a:lnTo>
                    <a:pt x="31" y="48"/>
                  </a:lnTo>
                  <a:lnTo>
                    <a:pt x="39" y="45"/>
                  </a:lnTo>
                  <a:lnTo>
                    <a:pt x="38" y="40"/>
                  </a:lnTo>
                  <a:lnTo>
                    <a:pt x="32" y="35"/>
                  </a:lnTo>
                  <a:lnTo>
                    <a:pt x="26" y="40"/>
                  </a:lnTo>
                  <a:lnTo>
                    <a:pt x="32" y="35"/>
                  </a:lnTo>
                  <a:lnTo>
                    <a:pt x="29" y="30"/>
                  </a:lnTo>
                  <a:lnTo>
                    <a:pt x="31" y="32"/>
                  </a:lnTo>
                  <a:lnTo>
                    <a:pt x="28" y="29"/>
                  </a:lnTo>
                  <a:lnTo>
                    <a:pt x="22" y="35"/>
                  </a:lnTo>
                  <a:lnTo>
                    <a:pt x="29" y="30"/>
                  </a:lnTo>
                  <a:lnTo>
                    <a:pt x="26" y="24"/>
                  </a:lnTo>
                  <a:lnTo>
                    <a:pt x="23" y="22"/>
                  </a:lnTo>
                  <a:lnTo>
                    <a:pt x="18" y="27"/>
                  </a:lnTo>
                  <a:lnTo>
                    <a:pt x="25" y="24"/>
                  </a:lnTo>
                  <a:lnTo>
                    <a:pt x="22" y="17"/>
                  </a:lnTo>
                  <a:lnTo>
                    <a:pt x="21" y="14"/>
                  </a:lnTo>
                  <a:lnTo>
                    <a:pt x="15" y="8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6" y="8"/>
                  </a:lnTo>
                  <a:lnTo>
                    <a:pt x="13" y="3"/>
                  </a:lnTo>
                  <a:lnTo>
                    <a:pt x="12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39EA3"/>
            </a:solidFill>
            <a:ln w="0">
              <a:solidFill>
                <a:srgbClr val="A39EA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" name="Freeform 3025"/>
            <p:cNvSpPr>
              <a:spLocks/>
            </p:cNvSpPr>
            <p:nvPr/>
          </p:nvSpPr>
          <p:spPr bwMode="auto">
            <a:xfrm>
              <a:off x="3069" y="3759"/>
              <a:ext cx="38" cy="90"/>
            </a:xfrm>
            <a:custGeom>
              <a:avLst/>
              <a:gdLst>
                <a:gd name="T0" fmla="*/ 16 w 38"/>
                <a:gd name="T1" fmla="*/ 0 h 90"/>
                <a:gd name="T2" fmla="*/ 0 w 38"/>
                <a:gd name="T3" fmla="*/ 4 h 90"/>
                <a:gd name="T4" fmla="*/ 1 w 38"/>
                <a:gd name="T5" fmla="*/ 10 h 90"/>
                <a:gd name="T6" fmla="*/ 9 w 38"/>
                <a:gd name="T7" fmla="*/ 7 h 90"/>
                <a:gd name="T8" fmla="*/ 0 w 38"/>
                <a:gd name="T9" fmla="*/ 7 h 90"/>
                <a:gd name="T10" fmla="*/ 0 w 38"/>
                <a:gd name="T11" fmla="*/ 12 h 90"/>
                <a:gd name="T12" fmla="*/ 6 w 38"/>
                <a:gd name="T13" fmla="*/ 17 h 90"/>
                <a:gd name="T14" fmla="*/ 10 w 38"/>
                <a:gd name="T15" fmla="*/ 10 h 90"/>
                <a:gd name="T16" fmla="*/ 3 w 38"/>
                <a:gd name="T17" fmla="*/ 12 h 90"/>
                <a:gd name="T18" fmla="*/ 4 w 38"/>
                <a:gd name="T19" fmla="*/ 20 h 90"/>
                <a:gd name="T20" fmla="*/ 4 w 38"/>
                <a:gd name="T21" fmla="*/ 23 h 90"/>
                <a:gd name="T22" fmla="*/ 4 w 38"/>
                <a:gd name="T23" fmla="*/ 22 h 90"/>
                <a:gd name="T24" fmla="*/ 9 w 38"/>
                <a:gd name="T25" fmla="*/ 39 h 90"/>
                <a:gd name="T26" fmla="*/ 9 w 38"/>
                <a:gd name="T27" fmla="*/ 42 h 90"/>
                <a:gd name="T28" fmla="*/ 9 w 38"/>
                <a:gd name="T29" fmla="*/ 39 h 90"/>
                <a:gd name="T30" fmla="*/ 10 w 38"/>
                <a:gd name="T31" fmla="*/ 44 h 90"/>
                <a:gd name="T32" fmla="*/ 17 w 38"/>
                <a:gd name="T33" fmla="*/ 41 h 90"/>
                <a:gd name="T34" fmla="*/ 10 w 38"/>
                <a:gd name="T35" fmla="*/ 44 h 90"/>
                <a:gd name="T36" fmla="*/ 14 w 38"/>
                <a:gd name="T37" fmla="*/ 58 h 90"/>
                <a:gd name="T38" fmla="*/ 22 w 38"/>
                <a:gd name="T39" fmla="*/ 55 h 90"/>
                <a:gd name="T40" fmla="*/ 13 w 38"/>
                <a:gd name="T41" fmla="*/ 55 h 90"/>
                <a:gd name="T42" fmla="*/ 13 w 38"/>
                <a:gd name="T43" fmla="*/ 57 h 90"/>
                <a:gd name="T44" fmla="*/ 14 w 38"/>
                <a:gd name="T45" fmla="*/ 60 h 90"/>
                <a:gd name="T46" fmla="*/ 19 w 38"/>
                <a:gd name="T47" fmla="*/ 77 h 90"/>
                <a:gd name="T48" fmla="*/ 26 w 38"/>
                <a:gd name="T49" fmla="*/ 74 h 90"/>
                <a:gd name="T50" fmla="*/ 19 w 38"/>
                <a:gd name="T51" fmla="*/ 76 h 90"/>
                <a:gd name="T52" fmla="*/ 22 w 38"/>
                <a:gd name="T53" fmla="*/ 90 h 90"/>
                <a:gd name="T54" fmla="*/ 38 w 38"/>
                <a:gd name="T55" fmla="*/ 87 h 90"/>
                <a:gd name="T56" fmla="*/ 35 w 38"/>
                <a:gd name="T57" fmla="*/ 73 h 90"/>
                <a:gd name="T58" fmla="*/ 33 w 38"/>
                <a:gd name="T59" fmla="*/ 70 h 90"/>
                <a:gd name="T60" fmla="*/ 35 w 38"/>
                <a:gd name="T61" fmla="*/ 73 h 90"/>
                <a:gd name="T62" fmla="*/ 30 w 38"/>
                <a:gd name="T63" fmla="*/ 55 h 90"/>
                <a:gd name="T64" fmla="*/ 22 w 38"/>
                <a:gd name="T65" fmla="*/ 57 h 90"/>
                <a:gd name="T66" fmla="*/ 30 w 38"/>
                <a:gd name="T67" fmla="*/ 57 h 90"/>
                <a:gd name="T68" fmla="*/ 30 w 38"/>
                <a:gd name="T69" fmla="*/ 54 h 90"/>
                <a:gd name="T70" fmla="*/ 26 w 38"/>
                <a:gd name="T71" fmla="*/ 39 h 90"/>
                <a:gd name="T72" fmla="*/ 23 w 38"/>
                <a:gd name="T73" fmla="*/ 32 h 90"/>
                <a:gd name="T74" fmla="*/ 26 w 38"/>
                <a:gd name="T75" fmla="*/ 38 h 90"/>
                <a:gd name="T76" fmla="*/ 25 w 38"/>
                <a:gd name="T77" fmla="*/ 33 h 90"/>
                <a:gd name="T78" fmla="*/ 16 w 38"/>
                <a:gd name="T79" fmla="*/ 36 h 90"/>
                <a:gd name="T80" fmla="*/ 25 w 38"/>
                <a:gd name="T81" fmla="*/ 35 h 90"/>
                <a:gd name="T82" fmla="*/ 20 w 38"/>
                <a:gd name="T83" fmla="*/ 17 h 90"/>
                <a:gd name="T84" fmla="*/ 11 w 38"/>
                <a:gd name="T85" fmla="*/ 19 h 90"/>
                <a:gd name="T86" fmla="*/ 20 w 38"/>
                <a:gd name="T87" fmla="*/ 17 h 90"/>
                <a:gd name="T88" fmla="*/ 19 w 38"/>
                <a:gd name="T89" fmla="*/ 9 h 90"/>
                <a:gd name="T90" fmla="*/ 17 w 38"/>
                <a:gd name="T91" fmla="*/ 6 h 90"/>
                <a:gd name="T92" fmla="*/ 14 w 38"/>
                <a:gd name="T93" fmla="*/ 3 h 90"/>
                <a:gd name="T94" fmla="*/ 9 w 38"/>
                <a:gd name="T95" fmla="*/ 9 h 90"/>
                <a:gd name="T96" fmla="*/ 17 w 38"/>
                <a:gd name="T97" fmla="*/ 9 h 90"/>
                <a:gd name="T98" fmla="*/ 17 w 38"/>
                <a:gd name="T99" fmla="*/ 7 h 90"/>
                <a:gd name="T100" fmla="*/ 17 w 38"/>
                <a:gd name="T101" fmla="*/ 9 h 90"/>
                <a:gd name="T102" fmla="*/ 17 w 38"/>
                <a:gd name="T103" fmla="*/ 6 h 90"/>
                <a:gd name="T104" fmla="*/ 16 w 38"/>
                <a:gd name="T10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" h="90">
                  <a:moveTo>
                    <a:pt x="16" y="0"/>
                  </a:moveTo>
                  <a:lnTo>
                    <a:pt x="0" y="4"/>
                  </a:lnTo>
                  <a:lnTo>
                    <a:pt x="1" y="10"/>
                  </a:lnTo>
                  <a:lnTo>
                    <a:pt x="9" y="7"/>
                  </a:lnTo>
                  <a:lnTo>
                    <a:pt x="0" y="7"/>
                  </a:lnTo>
                  <a:lnTo>
                    <a:pt x="0" y="12"/>
                  </a:lnTo>
                  <a:lnTo>
                    <a:pt x="6" y="17"/>
                  </a:lnTo>
                  <a:lnTo>
                    <a:pt x="10" y="10"/>
                  </a:lnTo>
                  <a:lnTo>
                    <a:pt x="3" y="12"/>
                  </a:lnTo>
                  <a:lnTo>
                    <a:pt x="4" y="20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9" y="39"/>
                  </a:lnTo>
                  <a:lnTo>
                    <a:pt x="9" y="42"/>
                  </a:lnTo>
                  <a:lnTo>
                    <a:pt x="9" y="39"/>
                  </a:lnTo>
                  <a:lnTo>
                    <a:pt x="10" y="44"/>
                  </a:lnTo>
                  <a:lnTo>
                    <a:pt x="17" y="41"/>
                  </a:lnTo>
                  <a:lnTo>
                    <a:pt x="10" y="44"/>
                  </a:lnTo>
                  <a:lnTo>
                    <a:pt x="14" y="58"/>
                  </a:lnTo>
                  <a:lnTo>
                    <a:pt x="22" y="55"/>
                  </a:lnTo>
                  <a:lnTo>
                    <a:pt x="13" y="55"/>
                  </a:lnTo>
                  <a:lnTo>
                    <a:pt x="13" y="57"/>
                  </a:lnTo>
                  <a:lnTo>
                    <a:pt x="14" y="60"/>
                  </a:lnTo>
                  <a:lnTo>
                    <a:pt x="19" y="77"/>
                  </a:lnTo>
                  <a:lnTo>
                    <a:pt x="26" y="74"/>
                  </a:lnTo>
                  <a:lnTo>
                    <a:pt x="19" y="76"/>
                  </a:lnTo>
                  <a:lnTo>
                    <a:pt x="22" y="90"/>
                  </a:lnTo>
                  <a:lnTo>
                    <a:pt x="38" y="87"/>
                  </a:lnTo>
                  <a:lnTo>
                    <a:pt x="35" y="73"/>
                  </a:lnTo>
                  <a:lnTo>
                    <a:pt x="33" y="70"/>
                  </a:lnTo>
                  <a:lnTo>
                    <a:pt x="35" y="73"/>
                  </a:lnTo>
                  <a:lnTo>
                    <a:pt x="30" y="55"/>
                  </a:lnTo>
                  <a:lnTo>
                    <a:pt x="22" y="57"/>
                  </a:lnTo>
                  <a:lnTo>
                    <a:pt x="30" y="57"/>
                  </a:lnTo>
                  <a:lnTo>
                    <a:pt x="30" y="54"/>
                  </a:lnTo>
                  <a:lnTo>
                    <a:pt x="26" y="39"/>
                  </a:lnTo>
                  <a:lnTo>
                    <a:pt x="23" y="32"/>
                  </a:lnTo>
                  <a:lnTo>
                    <a:pt x="26" y="38"/>
                  </a:lnTo>
                  <a:lnTo>
                    <a:pt x="25" y="33"/>
                  </a:lnTo>
                  <a:lnTo>
                    <a:pt x="16" y="36"/>
                  </a:lnTo>
                  <a:lnTo>
                    <a:pt x="25" y="35"/>
                  </a:lnTo>
                  <a:lnTo>
                    <a:pt x="20" y="17"/>
                  </a:lnTo>
                  <a:lnTo>
                    <a:pt x="11" y="19"/>
                  </a:lnTo>
                  <a:lnTo>
                    <a:pt x="20" y="17"/>
                  </a:lnTo>
                  <a:lnTo>
                    <a:pt x="19" y="9"/>
                  </a:lnTo>
                  <a:lnTo>
                    <a:pt x="17" y="6"/>
                  </a:lnTo>
                  <a:lnTo>
                    <a:pt x="14" y="3"/>
                  </a:lnTo>
                  <a:lnTo>
                    <a:pt x="9" y="9"/>
                  </a:lnTo>
                  <a:lnTo>
                    <a:pt x="17" y="9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39EA3"/>
            </a:solidFill>
            <a:ln w="0">
              <a:solidFill>
                <a:srgbClr val="A39EA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" name="Freeform 3051"/>
            <p:cNvSpPr>
              <a:spLocks/>
            </p:cNvSpPr>
            <p:nvPr/>
          </p:nvSpPr>
          <p:spPr bwMode="auto">
            <a:xfrm>
              <a:off x="2938" y="1299"/>
              <a:ext cx="211" cy="77"/>
            </a:xfrm>
            <a:custGeom>
              <a:avLst/>
              <a:gdLst>
                <a:gd name="T0" fmla="*/ 12 w 211"/>
                <a:gd name="T1" fmla="*/ 74 h 77"/>
                <a:gd name="T2" fmla="*/ 13 w 211"/>
                <a:gd name="T3" fmla="*/ 74 h 77"/>
                <a:gd name="T4" fmla="*/ 20 w 211"/>
                <a:gd name="T5" fmla="*/ 72 h 77"/>
                <a:gd name="T6" fmla="*/ 23 w 211"/>
                <a:gd name="T7" fmla="*/ 70 h 77"/>
                <a:gd name="T8" fmla="*/ 28 w 211"/>
                <a:gd name="T9" fmla="*/ 58 h 77"/>
                <a:gd name="T10" fmla="*/ 45 w 211"/>
                <a:gd name="T11" fmla="*/ 61 h 77"/>
                <a:gd name="T12" fmla="*/ 51 w 211"/>
                <a:gd name="T13" fmla="*/ 60 h 77"/>
                <a:gd name="T14" fmla="*/ 64 w 211"/>
                <a:gd name="T15" fmla="*/ 56 h 77"/>
                <a:gd name="T16" fmla="*/ 77 w 211"/>
                <a:gd name="T17" fmla="*/ 51 h 77"/>
                <a:gd name="T18" fmla="*/ 81 w 211"/>
                <a:gd name="T19" fmla="*/ 48 h 77"/>
                <a:gd name="T20" fmla="*/ 81 w 211"/>
                <a:gd name="T21" fmla="*/ 48 h 77"/>
                <a:gd name="T22" fmla="*/ 97 w 211"/>
                <a:gd name="T23" fmla="*/ 44 h 77"/>
                <a:gd name="T24" fmla="*/ 102 w 211"/>
                <a:gd name="T25" fmla="*/ 42 h 77"/>
                <a:gd name="T26" fmla="*/ 109 w 211"/>
                <a:gd name="T27" fmla="*/ 41 h 77"/>
                <a:gd name="T28" fmla="*/ 115 w 211"/>
                <a:gd name="T29" fmla="*/ 29 h 77"/>
                <a:gd name="T30" fmla="*/ 128 w 211"/>
                <a:gd name="T31" fmla="*/ 35 h 77"/>
                <a:gd name="T32" fmla="*/ 141 w 211"/>
                <a:gd name="T33" fmla="*/ 32 h 77"/>
                <a:gd name="T34" fmla="*/ 153 w 211"/>
                <a:gd name="T35" fmla="*/ 29 h 77"/>
                <a:gd name="T36" fmla="*/ 157 w 211"/>
                <a:gd name="T37" fmla="*/ 28 h 77"/>
                <a:gd name="T38" fmla="*/ 158 w 211"/>
                <a:gd name="T39" fmla="*/ 18 h 77"/>
                <a:gd name="T40" fmla="*/ 164 w 211"/>
                <a:gd name="T41" fmla="*/ 25 h 77"/>
                <a:gd name="T42" fmla="*/ 174 w 211"/>
                <a:gd name="T43" fmla="*/ 24 h 77"/>
                <a:gd name="T44" fmla="*/ 190 w 211"/>
                <a:gd name="T45" fmla="*/ 22 h 77"/>
                <a:gd name="T46" fmla="*/ 199 w 211"/>
                <a:gd name="T47" fmla="*/ 21 h 77"/>
                <a:gd name="T48" fmla="*/ 209 w 211"/>
                <a:gd name="T49" fmla="*/ 18 h 77"/>
                <a:gd name="T50" fmla="*/ 208 w 211"/>
                <a:gd name="T51" fmla="*/ 0 h 77"/>
                <a:gd name="T52" fmla="*/ 204 w 211"/>
                <a:gd name="T53" fmla="*/ 2 h 77"/>
                <a:gd name="T54" fmla="*/ 195 w 211"/>
                <a:gd name="T55" fmla="*/ 3 h 77"/>
                <a:gd name="T56" fmla="*/ 188 w 211"/>
                <a:gd name="T57" fmla="*/ 5 h 77"/>
                <a:gd name="T58" fmla="*/ 177 w 211"/>
                <a:gd name="T59" fmla="*/ 6 h 77"/>
                <a:gd name="T60" fmla="*/ 173 w 211"/>
                <a:gd name="T61" fmla="*/ 8 h 77"/>
                <a:gd name="T62" fmla="*/ 160 w 211"/>
                <a:gd name="T63" fmla="*/ 9 h 77"/>
                <a:gd name="T64" fmla="*/ 156 w 211"/>
                <a:gd name="T65" fmla="*/ 10 h 77"/>
                <a:gd name="T66" fmla="*/ 150 w 211"/>
                <a:gd name="T67" fmla="*/ 12 h 77"/>
                <a:gd name="T68" fmla="*/ 147 w 211"/>
                <a:gd name="T69" fmla="*/ 13 h 77"/>
                <a:gd name="T70" fmla="*/ 138 w 211"/>
                <a:gd name="T71" fmla="*/ 24 h 77"/>
                <a:gd name="T72" fmla="*/ 129 w 211"/>
                <a:gd name="T73" fmla="*/ 26 h 77"/>
                <a:gd name="T74" fmla="*/ 118 w 211"/>
                <a:gd name="T75" fmla="*/ 29 h 77"/>
                <a:gd name="T76" fmla="*/ 112 w 211"/>
                <a:gd name="T77" fmla="*/ 31 h 77"/>
                <a:gd name="T78" fmla="*/ 100 w 211"/>
                <a:gd name="T79" fmla="*/ 28 h 77"/>
                <a:gd name="T80" fmla="*/ 90 w 211"/>
                <a:gd name="T81" fmla="*/ 29 h 77"/>
                <a:gd name="T82" fmla="*/ 89 w 211"/>
                <a:gd name="T83" fmla="*/ 31 h 77"/>
                <a:gd name="T84" fmla="*/ 83 w 211"/>
                <a:gd name="T85" fmla="*/ 31 h 77"/>
                <a:gd name="T86" fmla="*/ 70 w 211"/>
                <a:gd name="T87" fmla="*/ 37 h 77"/>
                <a:gd name="T88" fmla="*/ 67 w 211"/>
                <a:gd name="T89" fmla="*/ 37 h 77"/>
                <a:gd name="T90" fmla="*/ 58 w 211"/>
                <a:gd name="T91" fmla="*/ 40 h 77"/>
                <a:gd name="T92" fmla="*/ 46 w 211"/>
                <a:gd name="T93" fmla="*/ 53 h 77"/>
                <a:gd name="T94" fmla="*/ 36 w 211"/>
                <a:gd name="T95" fmla="*/ 45 h 77"/>
                <a:gd name="T96" fmla="*/ 26 w 211"/>
                <a:gd name="T97" fmla="*/ 51 h 77"/>
                <a:gd name="T98" fmla="*/ 25 w 211"/>
                <a:gd name="T99" fmla="*/ 53 h 77"/>
                <a:gd name="T100" fmla="*/ 19 w 211"/>
                <a:gd name="T101" fmla="*/ 63 h 77"/>
                <a:gd name="T102" fmla="*/ 6 w 211"/>
                <a:gd name="T103" fmla="*/ 60 h 77"/>
                <a:gd name="T104" fmla="*/ 3 w 211"/>
                <a:gd name="T105" fmla="*/ 61 h 77"/>
                <a:gd name="T106" fmla="*/ 3 w 211"/>
                <a:gd name="T107" fmla="*/ 6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1" h="77">
                  <a:moveTo>
                    <a:pt x="1" y="60"/>
                  </a:moveTo>
                  <a:lnTo>
                    <a:pt x="1" y="77"/>
                  </a:lnTo>
                  <a:lnTo>
                    <a:pt x="6" y="77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3" y="74"/>
                  </a:lnTo>
                  <a:lnTo>
                    <a:pt x="14" y="73"/>
                  </a:lnTo>
                  <a:lnTo>
                    <a:pt x="9" y="66"/>
                  </a:lnTo>
                  <a:lnTo>
                    <a:pt x="9" y="74"/>
                  </a:lnTo>
                  <a:lnTo>
                    <a:pt x="13" y="74"/>
                  </a:lnTo>
                  <a:lnTo>
                    <a:pt x="16" y="73"/>
                  </a:lnTo>
                  <a:lnTo>
                    <a:pt x="17" y="72"/>
                  </a:lnTo>
                  <a:lnTo>
                    <a:pt x="12" y="64"/>
                  </a:lnTo>
                  <a:lnTo>
                    <a:pt x="13" y="73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5" y="70"/>
                  </a:lnTo>
                  <a:lnTo>
                    <a:pt x="26" y="69"/>
                  </a:lnTo>
                  <a:lnTo>
                    <a:pt x="20" y="61"/>
                  </a:lnTo>
                  <a:lnTo>
                    <a:pt x="23" y="70"/>
                  </a:lnTo>
                  <a:lnTo>
                    <a:pt x="29" y="69"/>
                  </a:lnTo>
                  <a:lnTo>
                    <a:pt x="30" y="67"/>
                  </a:lnTo>
                  <a:lnTo>
                    <a:pt x="32" y="67"/>
                  </a:lnTo>
                  <a:lnTo>
                    <a:pt x="33" y="66"/>
                  </a:lnTo>
                  <a:lnTo>
                    <a:pt x="28" y="58"/>
                  </a:lnTo>
                  <a:lnTo>
                    <a:pt x="30" y="67"/>
                  </a:lnTo>
                  <a:lnTo>
                    <a:pt x="41" y="64"/>
                  </a:lnTo>
                  <a:lnTo>
                    <a:pt x="42" y="63"/>
                  </a:lnTo>
                  <a:lnTo>
                    <a:pt x="44" y="63"/>
                  </a:lnTo>
                  <a:lnTo>
                    <a:pt x="45" y="61"/>
                  </a:lnTo>
                  <a:lnTo>
                    <a:pt x="39" y="54"/>
                  </a:lnTo>
                  <a:lnTo>
                    <a:pt x="39" y="63"/>
                  </a:lnTo>
                  <a:lnTo>
                    <a:pt x="44" y="63"/>
                  </a:lnTo>
                  <a:lnTo>
                    <a:pt x="49" y="61"/>
                  </a:lnTo>
                  <a:lnTo>
                    <a:pt x="51" y="60"/>
                  </a:lnTo>
                  <a:lnTo>
                    <a:pt x="52" y="60"/>
                  </a:lnTo>
                  <a:lnTo>
                    <a:pt x="54" y="58"/>
                  </a:lnTo>
                  <a:lnTo>
                    <a:pt x="48" y="51"/>
                  </a:lnTo>
                  <a:lnTo>
                    <a:pt x="51" y="60"/>
                  </a:lnTo>
                  <a:lnTo>
                    <a:pt x="64" y="56"/>
                  </a:lnTo>
                  <a:lnTo>
                    <a:pt x="61" y="47"/>
                  </a:lnTo>
                  <a:lnTo>
                    <a:pt x="61" y="56"/>
                  </a:lnTo>
                  <a:lnTo>
                    <a:pt x="67" y="56"/>
                  </a:lnTo>
                  <a:lnTo>
                    <a:pt x="74" y="53"/>
                  </a:lnTo>
                  <a:lnTo>
                    <a:pt x="77" y="51"/>
                  </a:lnTo>
                  <a:lnTo>
                    <a:pt x="73" y="42"/>
                  </a:lnTo>
                  <a:lnTo>
                    <a:pt x="73" y="51"/>
                  </a:lnTo>
                  <a:lnTo>
                    <a:pt x="77" y="51"/>
                  </a:lnTo>
                  <a:lnTo>
                    <a:pt x="80" y="50"/>
                  </a:lnTo>
                  <a:lnTo>
                    <a:pt x="81" y="48"/>
                  </a:lnTo>
                  <a:lnTo>
                    <a:pt x="76" y="41"/>
                  </a:lnTo>
                  <a:lnTo>
                    <a:pt x="78" y="50"/>
                  </a:lnTo>
                  <a:lnTo>
                    <a:pt x="84" y="48"/>
                  </a:lnTo>
                  <a:lnTo>
                    <a:pt x="81" y="40"/>
                  </a:lnTo>
                  <a:lnTo>
                    <a:pt x="81" y="48"/>
                  </a:lnTo>
                  <a:lnTo>
                    <a:pt x="87" y="48"/>
                  </a:lnTo>
                  <a:lnTo>
                    <a:pt x="93" y="47"/>
                  </a:lnTo>
                  <a:lnTo>
                    <a:pt x="94" y="45"/>
                  </a:lnTo>
                  <a:lnTo>
                    <a:pt x="96" y="45"/>
                  </a:lnTo>
                  <a:lnTo>
                    <a:pt x="97" y="44"/>
                  </a:lnTo>
                  <a:lnTo>
                    <a:pt x="92" y="37"/>
                  </a:lnTo>
                  <a:lnTo>
                    <a:pt x="94" y="45"/>
                  </a:lnTo>
                  <a:lnTo>
                    <a:pt x="105" y="42"/>
                  </a:lnTo>
                  <a:lnTo>
                    <a:pt x="102" y="34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10" y="41"/>
                  </a:lnTo>
                  <a:lnTo>
                    <a:pt x="112" y="40"/>
                  </a:lnTo>
                  <a:lnTo>
                    <a:pt x="106" y="32"/>
                  </a:lnTo>
                  <a:lnTo>
                    <a:pt x="109" y="41"/>
                  </a:lnTo>
                  <a:lnTo>
                    <a:pt x="115" y="40"/>
                  </a:lnTo>
                  <a:lnTo>
                    <a:pt x="118" y="38"/>
                  </a:lnTo>
                  <a:lnTo>
                    <a:pt x="116" y="40"/>
                  </a:lnTo>
                  <a:lnTo>
                    <a:pt x="119" y="38"/>
                  </a:lnTo>
                  <a:lnTo>
                    <a:pt x="115" y="29"/>
                  </a:lnTo>
                  <a:lnTo>
                    <a:pt x="115" y="38"/>
                  </a:lnTo>
                  <a:lnTo>
                    <a:pt x="121" y="38"/>
                  </a:lnTo>
                  <a:lnTo>
                    <a:pt x="131" y="35"/>
                  </a:lnTo>
                  <a:lnTo>
                    <a:pt x="128" y="26"/>
                  </a:lnTo>
                  <a:lnTo>
                    <a:pt x="128" y="35"/>
                  </a:lnTo>
                  <a:lnTo>
                    <a:pt x="134" y="35"/>
                  </a:lnTo>
                  <a:lnTo>
                    <a:pt x="141" y="32"/>
                  </a:lnTo>
                  <a:lnTo>
                    <a:pt x="137" y="24"/>
                  </a:lnTo>
                  <a:lnTo>
                    <a:pt x="137" y="32"/>
                  </a:lnTo>
                  <a:lnTo>
                    <a:pt x="141" y="32"/>
                  </a:lnTo>
                  <a:lnTo>
                    <a:pt x="147" y="31"/>
                  </a:lnTo>
                  <a:lnTo>
                    <a:pt x="144" y="22"/>
                  </a:lnTo>
                  <a:lnTo>
                    <a:pt x="144" y="31"/>
                  </a:lnTo>
                  <a:lnTo>
                    <a:pt x="150" y="31"/>
                  </a:lnTo>
                  <a:lnTo>
                    <a:pt x="153" y="29"/>
                  </a:lnTo>
                  <a:lnTo>
                    <a:pt x="154" y="28"/>
                  </a:lnTo>
                  <a:lnTo>
                    <a:pt x="148" y="21"/>
                  </a:lnTo>
                  <a:lnTo>
                    <a:pt x="148" y="29"/>
                  </a:lnTo>
                  <a:lnTo>
                    <a:pt x="154" y="29"/>
                  </a:lnTo>
                  <a:lnTo>
                    <a:pt x="157" y="28"/>
                  </a:lnTo>
                  <a:lnTo>
                    <a:pt x="153" y="19"/>
                  </a:lnTo>
                  <a:lnTo>
                    <a:pt x="153" y="28"/>
                  </a:lnTo>
                  <a:lnTo>
                    <a:pt x="160" y="28"/>
                  </a:lnTo>
                  <a:lnTo>
                    <a:pt x="163" y="26"/>
                  </a:lnTo>
                  <a:lnTo>
                    <a:pt x="158" y="18"/>
                  </a:lnTo>
                  <a:lnTo>
                    <a:pt x="158" y="26"/>
                  </a:lnTo>
                  <a:lnTo>
                    <a:pt x="163" y="26"/>
                  </a:lnTo>
                  <a:lnTo>
                    <a:pt x="167" y="25"/>
                  </a:lnTo>
                  <a:lnTo>
                    <a:pt x="164" y="16"/>
                  </a:lnTo>
                  <a:lnTo>
                    <a:pt x="164" y="25"/>
                  </a:lnTo>
                  <a:lnTo>
                    <a:pt x="176" y="25"/>
                  </a:lnTo>
                  <a:lnTo>
                    <a:pt x="179" y="24"/>
                  </a:lnTo>
                  <a:lnTo>
                    <a:pt x="180" y="22"/>
                  </a:lnTo>
                  <a:lnTo>
                    <a:pt x="174" y="15"/>
                  </a:lnTo>
                  <a:lnTo>
                    <a:pt x="174" y="24"/>
                  </a:lnTo>
                  <a:lnTo>
                    <a:pt x="182" y="24"/>
                  </a:lnTo>
                  <a:lnTo>
                    <a:pt x="185" y="22"/>
                  </a:lnTo>
                  <a:lnTo>
                    <a:pt x="180" y="13"/>
                  </a:lnTo>
                  <a:lnTo>
                    <a:pt x="180" y="22"/>
                  </a:lnTo>
                  <a:lnTo>
                    <a:pt x="190" y="22"/>
                  </a:lnTo>
                  <a:lnTo>
                    <a:pt x="193" y="21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9" y="21"/>
                  </a:lnTo>
                  <a:lnTo>
                    <a:pt x="199" y="21"/>
                  </a:lnTo>
                  <a:lnTo>
                    <a:pt x="202" y="19"/>
                  </a:lnTo>
                  <a:lnTo>
                    <a:pt x="198" y="10"/>
                  </a:lnTo>
                  <a:lnTo>
                    <a:pt x="198" y="19"/>
                  </a:lnTo>
                  <a:lnTo>
                    <a:pt x="206" y="19"/>
                  </a:lnTo>
                  <a:lnTo>
                    <a:pt x="209" y="18"/>
                  </a:lnTo>
                  <a:lnTo>
                    <a:pt x="211" y="16"/>
                  </a:lnTo>
                  <a:lnTo>
                    <a:pt x="205" y="9"/>
                  </a:lnTo>
                  <a:lnTo>
                    <a:pt x="205" y="18"/>
                  </a:lnTo>
                  <a:lnTo>
                    <a:pt x="208" y="18"/>
                  </a:lnTo>
                  <a:lnTo>
                    <a:pt x="208" y="0"/>
                  </a:lnTo>
                  <a:lnTo>
                    <a:pt x="202" y="0"/>
                  </a:lnTo>
                  <a:lnTo>
                    <a:pt x="201" y="3"/>
                  </a:lnTo>
                  <a:lnTo>
                    <a:pt x="199" y="5"/>
                  </a:lnTo>
                  <a:lnTo>
                    <a:pt x="204" y="10"/>
                  </a:lnTo>
                  <a:lnTo>
                    <a:pt x="204" y="2"/>
                  </a:lnTo>
                  <a:lnTo>
                    <a:pt x="196" y="2"/>
                  </a:lnTo>
                  <a:lnTo>
                    <a:pt x="195" y="3"/>
                  </a:lnTo>
                  <a:lnTo>
                    <a:pt x="192" y="5"/>
                  </a:lnTo>
                  <a:lnTo>
                    <a:pt x="195" y="12"/>
                  </a:lnTo>
                  <a:lnTo>
                    <a:pt x="195" y="3"/>
                  </a:lnTo>
                  <a:lnTo>
                    <a:pt x="186" y="3"/>
                  </a:lnTo>
                  <a:lnTo>
                    <a:pt x="185" y="6"/>
                  </a:lnTo>
                  <a:lnTo>
                    <a:pt x="183" y="8"/>
                  </a:lnTo>
                  <a:lnTo>
                    <a:pt x="188" y="13"/>
                  </a:lnTo>
                  <a:lnTo>
                    <a:pt x="188" y="5"/>
                  </a:lnTo>
                  <a:lnTo>
                    <a:pt x="179" y="5"/>
                  </a:lnTo>
                  <a:lnTo>
                    <a:pt x="177" y="6"/>
                  </a:lnTo>
                  <a:lnTo>
                    <a:pt x="174" y="8"/>
                  </a:lnTo>
                  <a:lnTo>
                    <a:pt x="177" y="15"/>
                  </a:lnTo>
                  <a:lnTo>
                    <a:pt x="177" y="6"/>
                  </a:lnTo>
                  <a:lnTo>
                    <a:pt x="172" y="6"/>
                  </a:lnTo>
                  <a:lnTo>
                    <a:pt x="170" y="9"/>
                  </a:lnTo>
                  <a:lnTo>
                    <a:pt x="169" y="10"/>
                  </a:lnTo>
                  <a:lnTo>
                    <a:pt x="173" y="16"/>
                  </a:lnTo>
                  <a:lnTo>
                    <a:pt x="173" y="8"/>
                  </a:lnTo>
                  <a:lnTo>
                    <a:pt x="164" y="8"/>
                  </a:lnTo>
                  <a:lnTo>
                    <a:pt x="161" y="9"/>
                  </a:lnTo>
                  <a:lnTo>
                    <a:pt x="157" y="10"/>
                  </a:lnTo>
                  <a:lnTo>
                    <a:pt x="160" y="18"/>
                  </a:lnTo>
                  <a:lnTo>
                    <a:pt x="160" y="9"/>
                  </a:lnTo>
                  <a:lnTo>
                    <a:pt x="157" y="9"/>
                  </a:lnTo>
                  <a:lnTo>
                    <a:pt x="156" y="10"/>
                  </a:lnTo>
                  <a:lnTo>
                    <a:pt x="153" y="12"/>
                  </a:lnTo>
                  <a:lnTo>
                    <a:pt x="156" y="19"/>
                  </a:lnTo>
                  <a:lnTo>
                    <a:pt x="156" y="10"/>
                  </a:lnTo>
                  <a:lnTo>
                    <a:pt x="151" y="10"/>
                  </a:lnTo>
                  <a:lnTo>
                    <a:pt x="150" y="12"/>
                  </a:lnTo>
                  <a:lnTo>
                    <a:pt x="147" y="13"/>
                  </a:lnTo>
                  <a:lnTo>
                    <a:pt x="150" y="21"/>
                  </a:lnTo>
                  <a:lnTo>
                    <a:pt x="150" y="12"/>
                  </a:lnTo>
                  <a:lnTo>
                    <a:pt x="145" y="12"/>
                  </a:lnTo>
                  <a:lnTo>
                    <a:pt x="144" y="15"/>
                  </a:lnTo>
                  <a:lnTo>
                    <a:pt x="142" y="16"/>
                  </a:lnTo>
                  <a:lnTo>
                    <a:pt x="147" y="22"/>
                  </a:lnTo>
                  <a:lnTo>
                    <a:pt x="147" y="13"/>
                  </a:lnTo>
                  <a:lnTo>
                    <a:pt x="144" y="13"/>
                  </a:lnTo>
                  <a:lnTo>
                    <a:pt x="145" y="13"/>
                  </a:lnTo>
                  <a:lnTo>
                    <a:pt x="142" y="15"/>
                  </a:lnTo>
                  <a:lnTo>
                    <a:pt x="137" y="16"/>
                  </a:lnTo>
                  <a:lnTo>
                    <a:pt x="138" y="24"/>
                  </a:lnTo>
                  <a:lnTo>
                    <a:pt x="138" y="15"/>
                  </a:lnTo>
                  <a:lnTo>
                    <a:pt x="135" y="15"/>
                  </a:lnTo>
                  <a:lnTo>
                    <a:pt x="134" y="16"/>
                  </a:lnTo>
                  <a:lnTo>
                    <a:pt x="126" y="19"/>
                  </a:lnTo>
                  <a:lnTo>
                    <a:pt x="129" y="26"/>
                  </a:lnTo>
                  <a:lnTo>
                    <a:pt x="129" y="18"/>
                  </a:lnTo>
                  <a:lnTo>
                    <a:pt x="128" y="18"/>
                  </a:lnTo>
                  <a:lnTo>
                    <a:pt x="126" y="19"/>
                  </a:lnTo>
                  <a:lnTo>
                    <a:pt x="116" y="22"/>
                  </a:lnTo>
                  <a:lnTo>
                    <a:pt x="118" y="29"/>
                  </a:lnTo>
                  <a:lnTo>
                    <a:pt x="118" y="21"/>
                  </a:lnTo>
                  <a:lnTo>
                    <a:pt x="113" y="21"/>
                  </a:lnTo>
                  <a:lnTo>
                    <a:pt x="112" y="22"/>
                  </a:lnTo>
                  <a:lnTo>
                    <a:pt x="109" y="24"/>
                  </a:lnTo>
                  <a:lnTo>
                    <a:pt x="112" y="31"/>
                  </a:lnTo>
                  <a:lnTo>
                    <a:pt x="110" y="24"/>
                  </a:lnTo>
                  <a:lnTo>
                    <a:pt x="105" y="25"/>
                  </a:lnTo>
                  <a:lnTo>
                    <a:pt x="102" y="25"/>
                  </a:lnTo>
                  <a:lnTo>
                    <a:pt x="102" y="26"/>
                  </a:lnTo>
                  <a:lnTo>
                    <a:pt x="100" y="28"/>
                  </a:lnTo>
                  <a:lnTo>
                    <a:pt x="105" y="34"/>
                  </a:lnTo>
                  <a:lnTo>
                    <a:pt x="105" y="25"/>
                  </a:lnTo>
                  <a:lnTo>
                    <a:pt x="102" y="25"/>
                  </a:lnTo>
                  <a:lnTo>
                    <a:pt x="100" y="26"/>
                  </a:lnTo>
                  <a:lnTo>
                    <a:pt x="90" y="29"/>
                  </a:lnTo>
                  <a:lnTo>
                    <a:pt x="87" y="29"/>
                  </a:lnTo>
                  <a:lnTo>
                    <a:pt x="87" y="31"/>
                  </a:lnTo>
                  <a:lnTo>
                    <a:pt x="86" y="32"/>
                  </a:lnTo>
                  <a:lnTo>
                    <a:pt x="90" y="38"/>
                  </a:lnTo>
                  <a:lnTo>
                    <a:pt x="89" y="31"/>
                  </a:lnTo>
                  <a:lnTo>
                    <a:pt x="83" y="32"/>
                  </a:lnTo>
                  <a:lnTo>
                    <a:pt x="84" y="40"/>
                  </a:lnTo>
                  <a:lnTo>
                    <a:pt x="84" y="31"/>
                  </a:lnTo>
                  <a:lnTo>
                    <a:pt x="81" y="31"/>
                  </a:lnTo>
                  <a:lnTo>
                    <a:pt x="83" y="31"/>
                  </a:lnTo>
                  <a:lnTo>
                    <a:pt x="80" y="32"/>
                  </a:lnTo>
                  <a:lnTo>
                    <a:pt x="74" y="34"/>
                  </a:lnTo>
                  <a:lnTo>
                    <a:pt x="71" y="34"/>
                  </a:lnTo>
                  <a:lnTo>
                    <a:pt x="71" y="35"/>
                  </a:lnTo>
                  <a:lnTo>
                    <a:pt x="70" y="37"/>
                  </a:lnTo>
                  <a:lnTo>
                    <a:pt x="74" y="42"/>
                  </a:lnTo>
                  <a:lnTo>
                    <a:pt x="74" y="34"/>
                  </a:lnTo>
                  <a:lnTo>
                    <a:pt x="71" y="34"/>
                  </a:lnTo>
                  <a:lnTo>
                    <a:pt x="70" y="35"/>
                  </a:lnTo>
                  <a:lnTo>
                    <a:pt x="67" y="37"/>
                  </a:lnTo>
                  <a:lnTo>
                    <a:pt x="60" y="40"/>
                  </a:lnTo>
                  <a:lnTo>
                    <a:pt x="62" y="47"/>
                  </a:lnTo>
                  <a:lnTo>
                    <a:pt x="62" y="38"/>
                  </a:lnTo>
                  <a:lnTo>
                    <a:pt x="61" y="38"/>
                  </a:lnTo>
                  <a:lnTo>
                    <a:pt x="58" y="40"/>
                  </a:lnTo>
                  <a:lnTo>
                    <a:pt x="45" y="44"/>
                  </a:lnTo>
                  <a:lnTo>
                    <a:pt x="44" y="44"/>
                  </a:lnTo>
                  <a:lnTo>
                    <a:pt x="44" y="45"/>
                  </a:lnTo>
                  <a:lnTo>
                    <a:pt x="42" y="47"/>
                  </a:lnTo>
                  <a:lnTo>
                    <a:pt x="46" y="53"/>
                  </a:lnTo>
                  <a:lnTo>
                    <a:pt x="45" y="45"/>
                  </a:lnTo>
                  <a:lnTo>
                    <a:pt x="39" y="47"/>
                  </a:lnTo>
                  <a:lnTo>
                    <a:pt x="41" y="54"/>
                  </a:lnTo>
                  <a:lnTo>
                    <a:pt x="41" y="45"/>
                  </a:lnTo>
                  <a:lnTo>
                    <a:pt x="36" y="45"/>
                  </a:lnTo>
                  <a:lnTo>
                    <a:pt x="35" y="48"/>
                  </a:lnTo>
                  <a:lnTo>
                    <a:pt x="33" y="50"/>
                  </a:lnTo>
                  <a:lnTo>
                    <a:pt x="38" y="56"/>
                  </a:lnTo>
                  <a:lnTo>
                    <a:pt x="36" y="48"/>
                  </a:lnTo>
                  <a:lnTo>
                    <a:pt x="26" y="51"/>
                  </a:lnTo>
                  <a:lnTo>
                    <a:pt x="23" y="51"/>
                  </a:lnTo>
                  <a:lnTo>
                    <a:pt x="23" y="53"/>
                  </a:lnTo>
                  <a:lnTo>
                    <a:pt x="22" y="54"/>
                  </a:lnTo>
                  <a:lnTo>
                    <a:pt x="26" y="60"/>
                  </a:lnTo>
                  <a:lnTo>
                    <a:pt x="25" y="53"/>
                  </a:lnTo>
                  <a:lnTo>
                    <a:pt x="19" y="54"/>
                  </a:lnTo>
                  <a:lnTo>
                    <a:pt x="16" y="54"/>
                  </a:lnTo>
                  <a:lnTo>
                    <a:pt x="16" y="56"/>
                  </a:lnTo>
                  <a:lnTo>
                    <a:pt x="14" y="57"/>
                  </a:lnTo>
                  <a:lnTo>
                    <a:pt x="19" y="63"/>
                  </a:lnTo>
                  <a:lnTo>
                    <a:pt x="17" y="54"/>
                  </a:lnTo>
                  <a:lnTo>
                    <a:pt x="10" y="56"/>
                  </a:lnTo>
                  <a:lnTo>
                    <a:pt x="9" y="56"/>
                  </a:lnTo>
                  <a:lnTo>
                    <a:pt x="7" y="58"/>
                  </a:lnTo>
                  <a:lnTo>
                    <a:pt x="6" y="60"/>
                  </a:lnTo>
                  <a:lnTo>
                    <a:pt x="10" y="66"/>
                  </a:lnTo>
                  <a:lnTo>
                    <a:pt x="10" y="57"/>
                  </a:lnTo>
                  <a:lnTo>
                    <a:pt x="6" y="57"/>
                  </a:lnTo>
                  <a:lnTo>
                    <a:pt x="4" y="60"/>
                  </a:lnTo>
                  <a:lnTo>
                    <a:pt x="3" y="61"/>
                  </a:lnTo>
                  <a:lnTo>
                    <a:pt x="7" y="67"/>
                  </a:lnTo>
                  <a:lnTo>
                    <a:pt x="4" y="60"/>
                  </a:lnTo>
                  <a:lnTo>
                    <a:pt x="0" y="61"/>
                  </a:lnTo>
                  <a:lnTo>
                    <a:pt x="3" y="69"/>
                  </a:lnTo>
                  <a:lnTo>
                    <a:pt x="3" y="60"/>
                  </a:lnTo>
                  <a:lnTo>
                    <a:pt x="1" y="60"/>
                  </a:lnTo>
                  <a:close/>
                </a:path>
              </a:pathLst>
            </a:custGeom>
            <a:solidFill>
              <a:srgbClr val="FA0308"/>
            </a:solidFill>
            <a:ln w="0">
              <a:solidFill>
                <a:srgbClr val="FA030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" name="Freeform 3052"/>
            <p:cNvSpPr>
              <a:spLocks/>
            </p:cNvSpPr>
            <p:nvPr/>
          </p:nvSpPr>
          <p:spPr bwMode="auto">
            <a:xfrm>
              <a:off x="3146" y="1295"/>
              <a:ext cx="202" cy="77"/>
            </a:xfrm>
            <a:custGeom>
              <a:avLst/>
              <a:gdLst>
                <a:gd name="T0" fmla="*/ 9 w 202"/>
                <a:gd name="T1" fmla="*/ 22 h 77"/>
                <a:gd name="T2" fmla="*/ 7 w 202"/>
                <a:gd name="T3" fmla="*/ 12 h 77"/>
                <a:gd name="T4" fmla="*/ 22 w 202"/>
                <a:gd name="T5" fmla="*/ 19 h 77"/>
                <a:gd name="T6" fmla="*/ 17 w 202"/>
                <a:gd name="T7" fmla="*/ 19 h 77"/>
                <a:gd name="T8" fmla="*/ 39 w 202"/>
                <a:gd name="T9" fmla="*/ 16 h 77"/>
                <a:gd name="T10" fmla="*/ 74 w 202"/>
                <a:gd name="T11" fmla="*/ 17 h 77"/>
                <a:gd name="T12" fmla="*/ 74 w 202"/>
                <a:gd name="T13" fmla="*/ 19 h 77"/>
                <a:gd name="T14" fmla="*/ 84 w 202"/>
                <a:gd name="T15" fmla="*/ 17 h 77"/>
                <a:gd name="T16" fmla="*/ 96 w 202"/>
                <a:gd name="T17" fmla="*/ 12 h 77"/>
                <a:gd name="T18" fmla="*/ 103 w 202"/>
                <a:gd name="T19" fmla="*/ 22 h 77"/>
                <a:gd name="T20" fmla="*/ 102 w 202"/>
                <a:gd name="T21" fmla="*/ 23 h 77"/>
                <a:gd name="T22" fmla="*/ 105 w 202"/>
                <a:gd name="T23" fmla="*/ 23 h 77"/>
                <a:gd name="T24" fmla="*/ 115 w 202"/>
                <a:gd name="T25" fmla="*/ 16 h 77"/>
                <a:gd name="T26" fmla="*/ 125 w 202"/>
                <a:gd name="T27" fmla="*/ 28 h 77"/>
                <a:gd name="T28" fmla="*/ 124 w 202"/>
                <a:gd name="T29" fmla="*/ 29 h 77"/>
                <a:gd name="T30" fmla="*/ 126 w 202"/>
                <a:gd name="T31" fmla="*/ 29 h 77"/>
                <a:gd name="T32" fmla="*/ 131 w 202"/>
                <a:gd name="T33" fmla="*/ 30 h 77"/>
                <a:gd name="T34" fmla="*/ 128 w 202"/>
                <a:gd name="T35" fmla="*/ 23 h 77"/>
                <a:gd name="T36" fmla="*/ 138 w 202"/>
                <a:gd name="T37" fmla="*/ 35 h 77"/>
                <a:gd name="T38" fmla="*/ 140 w 202"/>
                <a:gd name="T39" fmla="*/ 35 h 77"/>
                <a:gd name="T40" fmla="*/ 141 w 202"/>
                <a:gd name="T41" fmla="*/ 35 h 77"/>
                <a:gd name="T42" fmla="*/ 148 w 202"/>
                <a:gd name="T43" fmla="*/ 29 h 77"/>
                <a:gd name="T44" fmla="*/ 150 w 202"/>
                <a:gd name="T45" fmla="*/ 41 h 77"/>
                <a:gd name="T46" fmla="*/ 150 w 202"/>
                <a:gd name="T47" fmla="*/ 39 h 77"/>
                <a:gd name="T48" fmla="*/ 161 w 202"/>
                <a:gd name="T49" fmla="*/ 45 h 77"/>
                <a:gd name="T50" fmla="*/ 163 w 202"/>
                <a:gd name="T51" fmla="*/ 49 h 77"/>
                <a:gd name="T52" fmla="*/ 164 w 202"/>
                <a:gd name="T53" fmla="*/ 49 h 77"/>
                <a:gd name="T54" fmla="*/ 180 w 202"/>
                <a:gd name="T55" fmla="*/ 52 h 77"/>
                <a:gd name="T56" fmla="*/ 186 w 202"/>
                <a:gd name="T57" fmla="*/ 58 h 77"/>
                <a:gd name="T58" fmla="*/ 182 w 202"/>
                <a:gd name="T59" fmla="*/ 67 h 77"/>
                <a:gd name="T60" fmla="*/ 195 w 202"/>
                <a:gd name="T61" fmla="*/ 57 h 77"/>
                <a:gd name="T62" fmla="*/ 192 w 202"/>
                <a:gd name="T63" fmla="*/ 52 h 77"/>
                <a:gd name="T64" fmla="*/ 182 w 202"/>
                <a:gd name="T65" fmla="*/ 44 h 77"/>
                <a:gd name="T66" fmla="*/ 173 w 202"/>
                <a:gd name="T67" fmla="*/ 35 h 77"/>
                <a:gd name="T68" fmla="*/ 172 w 202"/>
                <a:gd name="T69" fmla="*/ 35 h 77"/>
                <a:gd name="T70" fmla="*/ 160 w 202"/>
                <a:gd name="T71" fmla="*/ 36 h 77"/>
                <a:gd name="T72" fmla="*/ 157 w 202"/>
                <a:gd name="T73" fmla="*/ 35 h 77"/>
                <a:gd name="T74" fmla="*/ 153 w 202"/>
                <a:gd name="T75" fmla="*/ 23 h 77"/>
                <a:gd name="T76" fmla="*/ 154 w 202"/>
                <a:gd name="T77" fmla="*/ 23 h 77"/>
                <a:gd name="T78" fmla="*/ 151 w 202"/>
                <a:gd name="T79" fmla="*/ 20 h 77"/>
                <a:gd name="T80" fmla="*/ 153 w 202"/>
                <a:gd name="T81" fmla="*/ 23 h 77"/>
                <a:gd name="T82" fmla="*/ 145 w 202"/>
                <a:gd name="T83" fmla="*/ 17 h 77"/>
                <a:gd name="T84" fmla="*/ 144 w 202"/>
                <a:gd name="T85" fmla="*/ 19 h 77"/>
                <a:gd name="T86" fmla="*/ 145 w 202"/>
                <a:gd name="T87" fmla="*/ 25 h 77"/>
                <a:gd name="T88" fmla="*/ 138 w 202"/>
                <a:gd name="T89" fmla="*/ 14 h 77"/>
                <a:gd name="T90" fmla="*/ 132 w 202"/>
                <a:gd name="T91" fmla="*/ 13 h 77"/>
                <a:gd name="T92" fmla="*/ 126 w 202"/>
                <a:gd name="T93" fmla="*/ 20 h 77"/>
                <a:gd name="T94" fmla="*/ 121 w 202"/>
                <a:gd name="T95" fmla="*/ 10 h 77"/>
                <a:gd name="T96" fmla="*/ 119 w 202"/>
                <a:gd name="T97" fmla="*/ 9 h 77"/>
                <a:gd name="T98" fmla="*/ 112 w 202"/>
                <a:gd name="T99" fmla="*/ 16 h 77"/>
                <a:gd name="T100" fmla="*/ 109 w 202"/>
                <a:gd name="T101" fmla="*/ 6 h 77"/>
                <a:gd name="T102" fmla="*/ 110 w 202"/>
                <a:gd name="T103" fmla="*/ 9 h 77"/>
                <a:gd name="T104" fmla="*/ 97 w 202"/>
                <a:gd name="T105" fmla="*/ 13 h 77"/>
                <a:gd name="T106" fmla="*/ 90 w 202"/>
                <a:gd name="T107" fmla="*/ 3 h 77"/>
                <a:gd name="T108" fmla="*/ 92 w 202"/>
                <a:gd name="T109" fmla="*/ 1 h 77"/>
                <a:gd name="T110" fmla="*/ 81 w 202"/>
                <a:gd name="T111" fmla="*/ 3 h 77"/>
                <a:gd name="T112" fmla="*/ 30 w 202"/>
                <a:gd name="T113" fmla="*/ 0 h 77"/>
                <a:gd name="T114" fmla="*/ 32 w 202"/>
                <a:gd name="T115" fmla="*/ 10 h 77"/>
                <a:gd name="T116" fmla="*/ 13 w 202"/>
                <a:gd name="T117" fmla="*/ 4 h 77"/>
                <a:gd name="T118" fmla="*/ 16 w 202"/>
                <a:gd name="T119" fmla="*/ 3 h 77"/>
                <a:gd name="T120" fmla="*/ 1 w 202"/>
                <a:gd name="T121" fmla="*/ 7 h 77"/>
                <a:gd name="T122" fmla="*/ 1 w 202"/>
                <a:gd name="T123" fmla="*/ 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2" h="77">
                  <a:moveTo>
                    <a:pt x="0" y="4"/>
                  </a:moveTo>
                  <a:lnTo>
                    <a:pt x="0" y="22"/>
                  </a:lnTo>
                  <a:lnTo>
                    <a:pt x="9" y="22"/>
                  </a:lnTo>
                  <a:lnTo>
                    <a:pt x="12" y="20"/>
                  </a:lnTo>
                  <a:lnTo>
                    <a:pt x="13" y="19"/>
                  </a:lnTo>
                  <a:lnTo>
                    <a:pt x="7" y="12"/>
                  </a:lnTo>
                  <a:lnTo>
                    <a:pt x="7" y="20"/>
                  </a:lnTo>
                  <a:lnTo>
                    <a:pt x="19" y="20"/>
                  </a:lnTo>
                  <a:lnTo>
                    <a:pt x="22" y="19"/>
                  </a:lnTo>
                  <a:lnTo>
                    <a:pt x="23" y="17"/>
                  </a:lnTo>
                  <a:lnTo>
                    <a:pt x="17" y="10"/>
                  </a:lnTo>
                  <a:lnTo>
                    <a:pt x="17" y="19"/>
                  </a:lnTo>
                  <a:lnTo>
                    <a:pt x="35" y="19"/>
                  </a:lnTo>
                  <a:lnTo>
                    <a:pt x="38" y="17"/>
                  </a:lnTo>
                  <a:lnTo>
                    <a:pt x="39" y="16"/>
                  </a:lnTo>
                  <a:lnTo>
                    <a:pt x="33" y="9"/>
                  </a:lnTo>
                  <a:lnTo>
                    <a:pt x="33" y="17"/>
                  </a:lnTo>
                  <a:lnTo>
                    <a:pt x="74" y="17"/>
                  </a:lnTo>
                  <a:lnTo>
                    <a:pt x="74" y="9"/>
                  </a:lnTo>
                  <a:lnTo>
                    <a:pt x="71" y="17"/>
                  </a:lnTo>
                  <a:lnTo>
                    <a:pt x="74" y="19"/>
                  </a:lnTo>
                  <a:lnTo>
                    <a:pt x="89" y="19"/>
                  </a:lnTo>
                  <a:lnTo>
                    <a:pt x="89" y="10"/>
                  </a:lnTo>
                  <a:lnTo>
                    <a:pt x="84" y="17"/>
                  </a:lnTo>
                  <a:lnTo>
                    <a:pt x="87" y="20"/>
                  </a:lnTo>
                  <a:lnTo>
                    <a:pt x="96" y="20"/>
                  </a:lnTo>
                  <a:lnTo>
                    <a:pt x="96" y="12"/>
                  </a:lnTo>
                  <a:lnTo>
                    <a:pt x="92" y="19"/>
                  </a:lnTo>
                  <a:lnTo>
                    <a:pt x="94" y="22"/>
                  </a:lnTo>
                  <a:lnTo>
                    <a:pt x="103" y="22"/>
                  </a:lnTo>
                  <a:lnTo>
                    <a:pt x="103" y="13"/>
                  </a:lnTo>
                  <a:lnTo>
                    <a:pt x="99" y="20"/>
                  </a:lnTo>
                  <a:lnTo>
                    <a:pt x="102" y="23"/>
                  </a:lnTo>
                  <a:lnTo>
                    <a:pt x="108" y="23"/>
                  </a:lnTo>
                  <a:lnTo>
                    <a:pt x="108" y="14"/>
                  </a:lnTo>
                  <a:lnTo>
                    <a:pt x="105" y="23"/>
                  </a:lnTo>
                  <a:lnTo>
                    <a:pt x="109" y="25"/>
                  </a:lnTo>
                  <a:lnTo>
                    <a:pt x="115" y="25"/>
                  </a:lnTo>
                  <a:lnTo>
                    <a:pt x="115" y="16"/>
                  </a:lnTo>
                  <a:lnTo>
                    <a:pt x="112" y="25"/>
                  </a:lnTo>
                  <a:lnTo>
                    <a:pt x="118" y="28"/>
                  </a:lnTo>
                  <a:lnTo>
                    <a:pt x="125" y="28"/>
                  </a:lnTo>
                  <a:lnTo>
                    <a:pt x="125" y="19"/>
                  </a:lnTo>
                  <a:lnTo>
                    <a:pt x="121" y="26"/>
                  </a:lnTo>
                  <a:lnTo>
                    <a:pt x="124" y="29"/>
                  </a:lnTo>
                  <a:lnTo>
                    <a:pt x="129" y="29"/>
                  </a:lnTo>
                  <a:lnTo>
                    <a:pt x="129" y="20"/>
                  </a:lnTo>
                  <a:lnTo>
                    <a:pt x="126" y="29"/>
                  </a:lnTo>
                  <a:lnTo>
                    <a:pt x="131" y="30"/>
                  </a:lnTo>
                  <a:lnTo>
                    <a:pt x="134" y="22"/>
                  </a:lnTo>
                  <a:lnTo>
                    <a:pt x="131" y="30"/>
                  </a:lnTo>
                  <a:lnTo>
                    <a:pt x="134" y="32"/>
                  </a:lnTo>
                  <a:lnTo>
                    <a:pt x="137" y="23"/>
                  </a:lnTo>
                  <a:lnTo>
                    <a:pt x="128" y="23"/>
                  </a:lnTo>
                  <a:lnTo>
                    <a:pt x="128" y="30"/>
                  </a:lnTo>
                  <a:lnTo>
                    <a:pt x="134" y="33"/>
                  </a:lnTo>
                  <a:lnTo>
                    <a:pt x="138" y="35"/>
                  </a:lnTo>
                  <a:lnTo>
                    <a:pt x="142" y="35"/>
                  </a:lnTo>
                  <a:lnTo>
                    <a:pt x="142" y="26"/>
                  </a:lnTo>
                  <a:lnTo>
                    <a:pt x="140" y="35"/>
                  </a:lnTo>
                  <a:lnTo>
                    <a:pt x="142" y="36"/>
                  </a:lnTo>
                  <a:lnTo>
                    <a:pt x="145" y="28"/>
                  </a:lnTo>
                  <a:lnTo>
                    <a:pt x="141" y="35"/>
                  </a:lnTo>
                  <a:lnTo>
                    <a:pt x="144" y="38"/>
                  </a:lnTo>
                  <a:lnTo>
                    <a:pt x="148" y="38"/>
                  </a:lnTo>
                  <a:lnTo>
                    <a:pt x="148" y="29"/>
                  </a:lnTo>
                  <a:lnTo>
                    <a:pt x="144" y="36"/>
                  </a:lnTo>
                  <a:lnTo>
                    <a:pt x="147" y="39"/>
                  </a:lnTo>
                  <a:lnTo>
                    <a:pt x="150" y="41"/>
                  </a:lnTo>
                  <a:lnTo>
                    <a:pt x="154" y="41"/>
                  </a:lnTo>
                  <a:lnTo>
                    <a:pt x="154" y="32"/>
                  </a:lnTo>
                  <a:lnTo>
                    <a:pt x="150" y="39"/>
                  </a:lnTo>
                  <a:lnTo>
                    <a:pt x="154" y="44"/>
                  </a:lnTo>
                  <a:lnTo>
                    <a:pt x="157" y="45"/>
                  </a:lnTo>
                  <a:lnTo>
                    <a:pt x="161" y="45"/>
                  </a:lnTo>
                  <a:lnTo>
                    <a:pt x="161" y="36"/>
                  </a:lnTo>
                  <a:lnTo>
                    <a:pt x="157" y="44"/>
                  </a:lnTo>
                  <a:lnTo>
                    <a:pt x="163" y="49"/>
                  </a:lnTo>
                  <a:lnTo>
                    <a:pt x="166" y="51"/>
                  </a:lnTo>
                  <a:lnTo>
                    <a:pt x="169" y="42"/>
                  </a:lnTo>
                  <a:lnTo>
                    <a:pt x="164" y="49"/>
                  </a:lnTo>
                  <a:lnTo>
                    <a:pt x="174" y="60"/>
                  </a:lnTo>
                  <a:lnTo>
                    <a:pt x="177" y="61"/>
                  </a:lnTo>
                  <a:lnTo>
                    <a:pt x="180" y="52"/>
                  </a:lnTo>
                  <a:lnTo>
                    <a:pt x="176" y="60"/>
                  </a:lnTo>
                  <a:lnTo>
                    <a:pt x="182" y="65"/>
                  </a:lnTo>
                  <a:lnTo>
                    <a:pt x="186" y="58"/>
                  </a:lnTo>
                  <a:lnTo>
                    <a:pt x="180" y="65"/>
                  </a:lnTo>
                  <a:lnTo>
                    <a:pt x="183" y="70"/>
                  </a:lnTo>
                  <a:lnTo>
                    <a:pt x="182" y="67"/>
                  </a:lnTo>
                  <a:lnTo>
                    <a:pt x="192" y="77"/>
                  </a:lnTo>
                  <a:lnTo>
                    <a:pt x="202" y="64"/>
                  </a:lnTo>
                  <a:lnTo>
                    <a:pt x="195" y="57"/>
                  </a:lnTo>
                  <a:lnTo>
                    <a:pt x="189" y="62"/>
                  </a:lnTo>
                  <a:lnTo>
                    <a:pt x="195" y="57"/>
                  </a:lnTo>
                  <a:lnTo>
                    <a:pt x="192" y="52"/>
                  </a:lnTo>
                  <a:lnTo>
                    <a:pt x="193" y="54"/>
                  </a:lnTo>
                  <a:lnTo>
                    <a:pt x="185" y="45"/>
                  </a:lnTo>
                  <a:lnTo>
                    <a:pt x="182" y="44"/>
                  </a:lnTo>
                  <a:lnTo>
                    <a:pt x="177" y="51"/>
                  </a:lnTo>
                  <a:lnTo>
                    <a:pt x="183" y="45"/>
                  </a:lnTo>
                  <a:lnTo>
                    <a:pt x="173" y="35"/>
                  </a:lnTo>
                  <a:lnTo>
                    <a:pt x="170" y="33"/>
                  </a:lnTo>
                  <a:lnTo>
                    <a:pt x="166" y="41"/>
                  </a:lnTo>
                  <a:lnTo>
                    <a:pt x="172" y="35"/>
                  </a:lnTo>
                  <a:lnTo>
                    <a:pt x="164" y="28"/>
                  </a:lnTo>
                  <a:lnTo>
                    <a:pt x="160" y="28"/>
                  </a:lnTo>
                  <a:lnTo>
                    <a:pt x="160" y="36"/>
                  </a:lnTo>
                  <a:lnTo>
                    <a:pt x="164" y="29"/>
                  </a:lnTo>
                  <a:lnTo>
                    <a:pt x="161" y="28"/>
                  </a:lnTo>
                  <a:lnTo>
                    <a:pt x="157" y="35"/>
                  </a:lnTo>
                  <a:lnTo>
                    <a:pt x="163" y="29"/>
                  </a:lnTo>
                  <a:lnTo>
                    <a:pt x="157" y="23"/>
                  </a:lnTo>
                  <a:lnTo>
                    <a:pt x="153" y="23"/>
                  </a:lnTo>
                  <a:lnTo>
                    <a:pt x="153" y="32"/>
                  </a:lnTo>
                  <a:lnTo>
                    <a:pt x="157" y="25"/>
                  </a:lnTo>
                  <a:lnTo>
                    <a:pt x="154" y="23"/>
                  </a:lnTo>
                  <a:lnTo>
                    <a:pt x="150" y="30"/>
                  </a:lnTo>
                  <a:lnTo>
                    <a:pt x="156" y="25"/>
                  </a:lnTo>
                  <a:lnTo>
                    <a:pt x="151" y="20"/>
                  </a:lnTo>
                  <a:lnTo>
                    <a:pt x="147" y="20"/>
                  </a:lnTo>
                  <a:lnTo>
                    <a:pt x="147" y="29"/>
                  </a:lnTo>
                  <a:lnTo>
                    <a:pt x="153" y="23"/>
                  </a:lnTo>
                  <a:lnTo>
                    <a:pt x="150" y="20"/>
                  </a:lnTo>
                  <a:lnTo>
                    <a:pt x="147" y="19"/>
                  </a:lnTo>
                  <a:lnTo>
                    <a:pt x="145" y="17"/>
                  </a:lnTo>
                  <a:lnTo>
                    <a:pt x="141" y="17"/>
                  </a:lnTo>
                  <a:lnTo>
                    <a:pt x="141" y="26"/>
                  </a:lnTo>
                  <a:lnTo>
                    <a:pt x="144" y="19"/>
                  </a:lnTo>
                  <a:lnTo>
                    <a:pt x="140" y="17"/>
                  </a:lnTo>
                  <a:lnTo>
                    <a:pt x="137" y="25"/>
                  </a:lnTo>
                  <a:lnTo>
                    <a:pt x="145" y="25"/>
                  </a:lnTo>
                  <a:lnTo>
                    <a:pt x="145" y="17"/>
                  </a:lnTo>
                  <a:lnTo>
                    <a:pt x="141" y="16"/>
                  </a:lnTo>
                  <a:lnTo>
                    <a:pt x="138" y="14"/>
                  </a:lnTo>
                  <a:lnTo>
                    <a:pt x="140" y="14"/>
                  </a:lnTo>
                  <a:lnTo>
                    <a:pt x="137" y="14"/>
                  </a:lnTo>
                  <a:lnTo>
                    <a:pt x="132" y="13"/>
                  </a:lnTo>
                  <a:lnTo>
                    <a:pt x="131" y="12"/>
                  </a:lnTo>
                  <a:lnTo>
                    <a:pt x="126" y="12"/>
                  </a:lnTo>
                  <a:lnTo>
                    <a:pt x="126" y="20"/>
                  </a:lnTo>
                  <a:lnTo>
                    <a:pt x="132" y="14"/>
                  </a:lnTo>
                  <a:lnTo>
                    <a:pt x="128" y="10"/>
                  </a:lnTo>
                  <a:lnTo>
                    <a:pt x="121" y="10"/>
                  </a:lnTo>
                  <a:lnTo>
                    <a:pt x="121" y="19"/>
                  </a:lnTo>
                  <a:lnTo>
                    <a:pt x="125" y="12"/>
                  </a:lnTo>
                  <a:lnTo>
                    <a:pt x="119" y="9"/>
                  </a:lnTo>
                  <a:lnTo>
                    <a:pt x="118" y="7"/>
                  </a:lnTo>
                  <a:lnTo>
                    <a:pt x="112" y="7"/>
                  </a:lnTo>
                  <a:lnTo>
                    <a:pt x="112" y="16"/>
                  </a:lnTo>
                  <a:lnTo>
                    <a:pt x="115" y="9"/>
                  </a:lnTo>
                  <a:lnTo>
                    <a:pt x="110" y="7"/>
                  </a:lnTo>
                  <a:lnTo>
                    <a:pt x="109" y="6"/>
                  </a:lnTo>
                  <a:lnTo>
                    <a:pt x="105" y="6"/>
                  </a:lnTo>
                  <a:lnTo>
                    <a:pt x="105" y="14"/>
                  </a:lnTo>
                  <a:lnTo>
                    <a:pt x="110" y="9"/>
                  </a:lnTo>
                  <a:lnTo>
                    <a:pt x="106" y="4"/>
                  </a:lnTo>
                  <a:lnTo>
                    <a:pt x="97" y="4"/>
                  </a:lnTo>
                  <a:lnTo>
                    <a:pt x="97" y="13"/>
                  </a:lnTo>
                  <a:lnTo>
                    <a:pt x="103" y="7"/>
                  </a:lnTo>
                  <a:lnTo>
                    <a:pt x="99" y="3"/>
                  </a:lnTo>
                  <a:lnTo>
                    <a:pt x="90" y="3"/>
                  </a:lnTo>
                  <a:lnTo>
                    <a:pt x="90" y="12"/>
                  </a:lnTo>
                  <a:lnTo>
                    <a:pt x="96" y="6"/>
                  </a:lnTo>
                  <a:lnTo>
                    <a:pt x="92" y="1"/>
                  </a:lnTo>
                  <a:lnTo>
                    <a:pt x="77" y="1"/>
                  </a:lnTo>
                  <a:lnTo>
                    <a:pt x="77" y="10"/>
                  </a:lnTo>
                  <a:lnTo>
                    <a:pt x="81" y="3"/>
                  </a:lnTo>
                  <a:lnTo>
                    <a:pt x="78" y="1"/>
                  </a:lnTo>
                  <a:lnTo>
                    <a:pt x="77" y="0"/>
                  </a:lnTo>
                  <a:lnTo>
                    <a:pt x="30" y="0"/>
                  </a:lnTo>
                  <a:lnTo>
                    <a:pt x="29" y="3"/>
                  </a:lnTo>
                  <a:lnTo>
                    <a:pt x="28" y="4"/>
                  </a:lnTo>
                  <a:lnTo>
                    <a:pt x="32" y="10"/>
                  </a:lnTo>
                  <a:lnTo>
                    <a:pt x="32" y="1"/>
                  </a:lnTo>
                  <a:lnTo>
                    <a:pt x="14" y="1"/>
                  </a:lnTo>
                  <a:lnTo>
                    <a:pt x="13" y="4"/>
                  </a:lnTo>
                  <a:lnTo>
                    <a:pt x="12" y="6"/>
                  </a:lnTo>
                  <a:lnTo>
                    <a:pt x="16" y="12"/>
                  </a:lnTo>
                  <a:lnTo>
                    <a:pt x="16" y="3"/>
                  </a:lnTo>
                  <a:lnTo>
                    <a:pt x="4" y="3"/>
                  </a:lnTo>
                  <a:lnTo>
                    <a:pt x="3" y="6"/>
                  </a:lnTo>
                  <a:lnTo>
                    <a:pt x="1" y="7"/>
                  </a:lnTo>
                  <a:lnTo>
                    <a:pt x="6" y="13"/>
                  </a:lnTo>
                  <a:lnTo>
                    <a:pt x="6" y="4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A0308"/>
            </a:solidFill>
            <a:ln w="0">
              <a:solidFill>
                <a:srgbClr val="FA030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" name="Freeform 3053"/>
            <p:cNvSpPr>
              <a:spLocks/>
            </p:cNvSpPr>
            <p:nvPr/>
          </p:nvSpPr>
          <p:spPr bwMode="auto">
            <a:xfrm>
              <a:off x="3338" y="1359"/>
              <a:ext cx="138" cy="126"/>
            </a:xfrm>
            <a:custGeom>
              <a:avLst/>
              <a:gdLst>
                <a:gd name="T0" fmla="*/ 1 w 138"/>
                <a:gd name="T1" fmla="*/ 14 h 126"/>
                <a:gd name="T2" fmla="*/ 4 w 138"/>
                <a:gd name="T3" fmla="*/ 20 h 126"/>
                <a:gd name="T4" fmla="*/ 12 w 138"/>
                <a:gd name="T5" fmla="*/ 16 h 126"/>
                <a:gd name="T6" fmla="*/ 7 w 138"/>
                <a:gd name="T7" fmla="*/ 25 h 126"/>
                <a:gd name="T8" fmla="*/ 9 w 138"/>
                <a:gd name="T9" fmla="*/ 25 h 126"/>
                <a:gd name="T10" fmla="*/ 16 w 138"/>
                <a:gd name="T11" fmla="*/ 38 h 126"/>
                <a:gd name="T12" fmla="*/ 17 w 138"/>
                <a:gd name="T13" fmla="*/ 41 h 126"/>
                <a:gd name="T14" fmla="*/ 20 w 138"/>
                <a:gd name="T15" fmla="*/ 48 h 126"/>
                <a:gd name="T16" fmla="*/ 20 w 138"/>
                <a:gd name="T17" fmla="*/ 48 h 126"/>
                <a:gd name="T18" fmla="*/ 35 w 138"/>
                <a:gd name="T19" fmla="*/ 60 h 126"/>
                <a:gd name="T20" fmla="*/ 29 w 138"/>
                <a:gd name="T21" fmla="*/ 68 h 126"/>
                <a:gd name="T22" fmla="*/ 30 w 138"/>
                <a:gd name="T23" fmla="*/ 73 h 126"/>
                <a:gd name="T24" fmla="*/ 36 w 138"/>
                <a:gd name="T25" fmla="*/ 84 h 126"/>
                <a:gd name="T26" fmla="*/ 33 w 138"/>
                <a:gd name="T27" fmla="*/ 86 h 126"/>
                <a:gd name="T28" fmla="*/ 35 w 138"/>
                <a:gd name="T29" fmla="*/ 87 h 126"/>
                <a:gd name="T30" fmla="*/ 38 w 138"/>
                <a:gd name="T31" fmla="*/ 94 h 126"/>
                <a:gd name="T32" fmla="*/ 42 w 138"/>
                <a:gd name="T33" fmla="*/ 109 h 126"/>
                <a:gd name="T34" fmla="*/ 46 w 138"/>
                <a:gd name="T35" fmla="*/ 125 h 126"/>
                <a:gd name="T36" fmla="*/ 45 w 138"/>
                <a:gd name="T37" fmla="*/ 126 h 126"/>
                <a:gd name="T38" fmla="*/ 55 w 138"/>
                <a:gd name="T39" fmla="*/ 12 h 126"/>
                <a:gd name="T40" fmla="*/ 86 w 138"/>
                <a:gd name="T41" fmla="*/ 10 h 126"/>
                <a:gd name="T42" fmla="*/ 108 w 138"/>
                <a:gd name="T43" fmla="*/ 19 h 126"/>
                <a:gd name="T44" fmla="*/ 106 w 138"/>
                <a:gd name="T45" fmla="*/ 20 h 126"/>
                <a:gd name="T46" fmla="*/ 126 w 138"/>
                <a:gd name="T47" fmla="*/ 19 h 126"/>
                <a:gd name="T48" fmla="*/ 134 w 138"/>
                <a:gd name="T49" fmla="*/ 3 h 126"/>
                <a:gd name="T50" fmla="*/ 115 w 138"/>
                <a:gd name="T51" fmla="*/ 6 h 126"/>
                <a:gd name="T52" fmla="*/ 68 w 138"/>
                <a:gd name="T53" fmla="*/ 12 h 126"/>
                <a:gd name="T54" fmla="*/ 46 w 138"/>
                <a:gd name="T55" fmla="*/ 3 h 126"/>
                <a:gd name="T56" fmla="*/ 62 w 138"/>
                <a:gd name="T57" fmla="*/ 126 h 126"/>
                <a:gd name="T58" fmla="*/ 51 w 138"/>
                <a:gd name="T59" fmla="*/ 113 h 126"/>
                <a:gd name="T60" fmla="*/ 54 w 138"/>
                <a:gd name="T61" fmla="*/ 89 h 126"/>
                <a:gd name="T62" fmla="*/ 44 w 138"/>
                <a:gd name="T63" fmla="*/ 89 h 126"/>
                <a:gd name="T64" fmla="*/ 42 w 138"/>
                <a:gd name="T65" fmla="*/ 84 h 126"/>
                <a:gd name="T66" fmla="*/ 49 w 138"/>
                <a:gd name="T67" fmla="*/ 76 h 126"/>
                <a:gd name="T68" fmla="*/ 48 w 138"/>
                <a:gd name="T69" fmla="*/ 71 h 126"/>
                <a:gd name="T70" fmla="*/ 42 w 138"/>
                <a:gd name="T71" fmla="*/ 60 h 126"/>
                <a:gd name="T72" fmla="*/ 44 w 138"/>
                <a:gd name="T73" fmla="*/ 60 h 126"/>
                <a:gd name="T74" fmla="*/ 28 w 138"/>
                <a:gd name="T75" fmla="*/ 45 h 126"/>
                <a:gd name="T76" fmla="*/ 33 w 138"/>
                <a:gd name="T77" fmla="*/ 38 h 126"/>
                <a:gd name="T78" fmla="*/ 23 w 138"/>
                <a:gd name="T79" fmla="*/ 36 h 126"/>
                <a:gd name="T80" fmla="*/ 25 w 138"/>
                <a:gd name="T81" fmla="*/ 23 h 126"/>
                <a:gd name="T82" fmla="*/ 22 w 138"/>
                <a:gd name="T83" fmla="*/ 16 h 126"/>
                <a:gd name="T84" fmla="*/ 20 w 138"/>
                <a:gd name="T85" fmla="*/ 14 h 126"/>
                <a:gd name="T86" fmla="*/ 10 w 138"/>
                <a:gd name="T87" fmla="*/ 14 h 126"/>
                <a:gd name="T88" fmla="*/ 13 w 138"/>
                <a:gd name="T89" fmla="*/ 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8" h="126">
                  <a:moveTo>
                    <a:pt x="10" y="0"/>
                  </a:moveTo>
                  <a:lnTo>
                    <a:pt x="0" y="13"/>
                  </a:lnTo>
                  <a:lnTo>
                    <a:pt x="1" y="14"/>
                  </a:lnTo>
                  <a:lnTo>
                    <a:pt x="6" y="7"/>
                  </a:lnTo>
                  <a:lnTo>
                    <a:pt x="0" y="13"/>
                  </a:lnTo>
                  <a:lnTo>
                    <a:pt x="4" y="20"/>
                  </a:lnTo>
                  <a:lnTo>
                    <a:pt x="3" y="19"/>
                  </a:lnTo>
                  <a:lnTo>
                    <a:pt x="7" y="23"/>
                  </a:lnTo>
                  <a:lnTo>
                    <a:pt x="12" y="16"/>
                  </a:lnTo>
                  <a:lnTo>
                    <a:pt x="6" y="20"/>
                  </a:lnTo>
                  <a:lnTo>
                    <a:pt x="7" y="23"/>
                  </a:lnTo>
                  <a:lnTo>
                    <a:pt x="7" y="25"/>
                  </a:lnTo>
                  <a:lnTo>
                    <a:pt x="10" y="28"/>
                  </a:lnTo>
                  <a:lnTo>
                    <a:pt x="14" y="20"/>
                  </a:lnTo>
                  <a:lnTo>
                    <a:pt x="9" y="25"/>
                  </a:lnTo>
                  <a:lnTo>
                    <a:pt x="13" y="33"/>
                  </a:lnTo>
                  <a:lnTo>
                    <a:pt x="13" y="35"/>
                  </a:lnTo>
                  <a:lnTo>
                    <a:pt x="16" y="38"/>
                  </a:lnTo>
                  <a:lnTo>
                    <a:pt x="20" y="30"/>
                  </a:lnTo>
                  <a:lnTo>
                    <a:pt x="14" y="35"/>
                  </a:lnTo>
                  <a:lnTo>
                    <a:pt x="17" y="41"/>
                  </a:lnTo>
                  <a:lnTo>
                    <a:pt x="19" y="45"/>
                  </a:lnTo>
                  <a:lnTo>
                    <a:pt x="17" y="44"/>
                  </a:lnTo>
                  <a:lnTo>
                    <a:pt x="20" y="48"/>
                  </a:lnTo>
                  <a:lnTo>
                    <a:pt x="26" y="41"/>
                  </a:lnTo>
                  <a:lnTo>
                    <a:pt x="19" y="44"/>
                  </a:lnTo>
                  <a:lnTo>
                    <a:pt x="20" y="48"/>
                  </a:lnTo>
                  <a:lnTo>
                    <a:pt x="19" y="44"/>
                  </a:lnTo>
                  <a:lnTo>
                    <a:pt x="29" y="64"/>
                  </a:lnTo>
                  <a:lnTo>
                    <a:pt x="35" y="60"/>
                  </a:lnTo>
                  <a:lnTo>
                    <a:pt x="26" y="60"/>
                  </a:lnTo>
                  <a:lnTo>
                    <a:pt x="26" y="64"/>
                  </a:lnTo>
                  <a:lnTo>
                    <a:pt x="29" y="68"/>
                  </a:lnTo>
                  <a:lnTo>
                    <a:pt x="32" y="74"/>
                  </a:lnTo>
                  <a:lnTo>
                    <a:pt x="38" y="70"/>
                  </a:lnTo>
                  <a:lnTo>
                    <a:pt x="30" y="73"/>
                  </a:lnTo>
                  <a:lnTo>
                    <a:pt x="32" y="77"/>
                  </a:lnTo>
                  <a:lnTo>
                    <a:pt x="30" y="73"/>
                  </a:lnTo>
                  <a:lnTo>
                    <a:pt x="36" y="84"/>
                  </a:lnTo>
                  <a:lnTo>
                    <a:pt x="42" y="80"/>
                  </a:lnTo>
                  <a:lnTo>
                    <a:pt x="33" y="80"/>
                  </a:lnTo>
                  <a:lnTo>
                    <a:pt x="33" y="86"/>
                  </a:lnTo>
                  <a:lnTo>
                    <a:pt x="35" y="87"/>
                  </a:lnTo>
                  <a:lnTo>
                    <a:pt x="36" y="91"/>
                  </a:lnTo>
                  <a:lnTo>
                    <a:pt x="35" y="87"/>
                  </a:lnTo>
                  <a:lnTo>
                    <a:pt x="39" y="96"/>
                  </a:lnTo>
                  <a:lnTo>
                    <a:pt x="45" y="91"/>
                  </a:lnTo>
                  <a:lnTo>
                    <a:pt x="38" y="94"/>
                  </a:lnTo>
                  <a:lnTo>
                    <a:pt x="44" y="112"/>
                  </a:lnTo>
                  <a:lnTo>
                    <a:pt x="51" y="109"/>
                  </a:lnTo>
                  <a:lnTo>
                    <a:pt x="42" y="109"/>
                  </a:lnTo>
                  <a:lnTo>
                    <a:pt x="42" y="115"/>
                  </a:lnTo>
                  <a:lnTo>
                    <a:pt x="44" y="116"/>
                  </a:lnTo>
                  <a:lnTo>
                    <a:pt x="46" y="125"/>
                  </a:lnTo>
                  <a:lnTo>
                    <a:pt x="54" y="122"/>
                  </a:lnTo>
                  <a:lnTo>
                    <a:pt x="45" y="122"/>
                  </a:lnTo>
                  <a:lnTo>
                    <a:pt x="45" y="126"/>
                  </a:lnTo>
                  <a:lnTo>
                    <a:pt x="62" y="126"/>
                  </a:lnTo>
                  <a:lnTo>
                    <a:pt x="64" y="12"/>
                  </a:lnTo>
                  <a:lnTo>
                    <a:pt x="55" y="12"/>
                  </a:lnTo>
                  <a:lnTo>
                    <a:pt x="55" y="20"/>
                  </a:lnTo>
                  <a:lnTo>
                    <a:pt x="86" y="20"/>
                  </a:lnTo>
                  <a:lnTo>
                    <a:pt x="86" y="10"/>
                  </a:lnTo>
                  <a:lnTo>
                    <a:pt x="77" y="10"/>
                  </a:lnTo>
                  <a:lnTo>
                    <a:pt x="77" y="19"/>
                  </a:lnTo>
                  <a:lnTo>
                    <a:pt x="108" y="19"/>
                  </a:lnTo>
                  <a:lnTo>
                    <a:pt x="108" y="10"/>
                  </a:lnTo>
                  <a:lnTo>
                    <a:pt x="103" y="17"/>
                  </a:lnTo>
                  <a:lnTo>
                    <a:pt x="106" y="20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26" y="19"/>
                  </a:lnTo>
                  <a:lnTo>
                    <a:pt x="128" y="20"/>
                  </a:lnTo>
                  <a:lnTo>
                    <a:pt x="138" y="7"/>
                  </a:lnTo>
                  <a:lnTo>
                    <a:pt x="134" y="3"/>
                  </a:lnTo>
                  <a:lnTo>
                    <a:pt x="109" y="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0" y="1"/>
                  </a:lnTo>
                  <a:lnTo>
                    <a:pt x="68" y="1"/>
                  </a:lnTo>
                  <a:lnTo>
                    <a:pt x="68" y="12"/>
                  </a:lnTo>
                  <a:lnTo>
                    <a:pt x="77" y="12"/>
                  </a:lnTo>
                  <a:lnTo>
                    <a:pt x="77" y="3"/>
                  </a:lnTo>
                  <a:lnTo>
                    <a:pt x="46" y="3"/>
                  </a:lnTo>
                  <a:lnTo>
                    <a:pt x="46" y="12"/>
                  </a:lnTo>
                  <a:lnTo>
                    <a:pt x="45" y="126"/>
                  </a:lnTo>
                  <a:lnTo>
                    <a:pt x="62" y="126"/>
                  </a:lnTo>
                  <a:lnTo>
                    <a:pt x="62" y="119"/>
                  </a:lnTo>
                  <a:lnTo>
                    <a:pt x="60" y="110"/>
                  </a:lnTo>
                  <a:lnTo>
                    <a:pt x="51" y="113"/>
                  </a:lnTo>
                  <a:lnTo>
                    <a:pt x="60" y="113"/>
                  </a:lnTo>
                  <a:lnTo>
                    <a:pt x="60" y="106"/>
                  </a:lnTo>
                  <a:lnTo>
                    <a:pt x="54" y="89"/>
                  </a:lnTo>
                  <a:lnTo>
                    <a:pt x="55" y="93"/>
                  </a:lnTo>
                  <a:lnTo>
                    <a:pt x="51" y="84"/>
                  </a:lnTo>
                  <a:lnTo>
                    <a:pt x="44" y="89"/>
                  </a:lnTo>
                  <a:lnTo>
                    <a:pt x="52" y="86"/>
                  </a:lnTo>
                  <a:lnTo>
                    <a:pt x="51" y="81"/>
                  </a:lnTo>
                  <a:lnTo>
                    <a:pt x="42" y="84"/>
                  </a:lnTo>
                  <a:lnTo>
                    <a:pt x="51" y="84"/>
                  </a:lnTo>
                  <a:lnTo>
                    <a:pt x="51" y="80"/>
                  </a:lnTo>
                  <a:lnTo>
                    <a:pt x="49" y="76"/>
                  </a:lnTo>
                  <a:lnTo>
                    <a:pt x="46" y="70"/>
                  </a:lnTo>
                  <a:lnTo>
                    <a:pt x="39" y="74"/>
                  </a:lnTo>
                  <a:lnTo>
                    <a:pt x="48" y="71"/>
                  </a:lnTo>
                  <a:lnTo>
                    <a:pt x="46" y="67"/>
                  </a:lnTo>
                  <a:lnTo>
                    <a:pt x="48" y="71"/>
                  </a:lnTo>
                  <a:lnTo>
                    <a:pt x="42" y="60"/>
                  </a:lnTo>
                  <a:lnTo>
                    <a:pt x="35" y="64"/>
                  </a:lnTo>
                  <a:lnTo>
                    <a:pt x="44" y="64"/>
                  </a:lnTo>
                  <a:lnTo>
                    <a:pt x="44" y="60"/>
                  </a:lnTo>
                  <a:lnTo>
                    <a:pt x="42" y="55"/>
                  </a:lnTo>
                  <a:lnTo>
                    <a:pt x="35" y="41"/>
                  </a:lnTo>
                  <a:lnTo>
                    <a:pt x="28" y="45"/>
                  </a:lnTo>
                  <a:lnTo>
                    <a:pt x="36" y="42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2" y="35"/>
                  </a:lnTo>
                  <a:lnTo>
                    <a:pt x="29" y="30"/>
                  </a:lnTo>
                  <a:lnTo>
                    <a:pt x="23" y="36"/>
                  </a:lnTo>
                  <a:lnTo>
                    <a:pt x="30" y="32"/>
                  </a:lnTo>
                  <a:lnTo>
                    <a:pt x="28" y="26"/>
                  </a:lnTo>
                  <a:lnTo>
                    <a:pt x="25" y="23"/>
                  </a:lnTo>
                  <a:lnTo>
                    <a:pt x="19" y="29"/>
                  </a:lnTo>
                  <a:lnTo>
                    <a:pt x="26" y="25"/>
                  </a:lnTo>
                  <a:lnTo>
                    <a:pt x="22" y="16"/>
                  </a:lnTo>
                  <a:lnTo>
                    <a:pt x="19" y="13"/>
                  </a:lnTo>
                  <a:lnTo>
                    <a:pt x="13" y="19"/>
                  </a:lnTo>
                  <a:lnTo>
                    <a:pt x="20" y="14"/>
                  </a:lnTo>
                  <a:lnTo>
                    <a:pt x="19" y="12"/>
                  </a:lnTo>
                  <a:lnTo>
                    <a:pt x="16" y="9"/>
                  </a:lnTo>
                  <a:lnTo>
                    <a:pt x="10" y="14"/>
                  </a:lnTo>
                  <a:lnTo>
                    <a:pt x="17" y="9"/>
                  </a:lnTo>
                  <a:lnTo>
                    <a:pt x="13" y="1"/>
                  </a:lnTo>
                  <a:lnTo>
                    <a:pt x="13" y="3"/>
                  </a:lnTo>
                  <a:lnTo>
                    <a:pt x="12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0308"/>
            </a:solidFill>
            <a:ln w="0">
              <a:solidFill>
                <a:srgbClr val="FA030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" name="Freeform 3054"/>
            <p:cNvSpPr>
              <a:spLocks/>
            </p:cNvSpPr>
            <p:nvPr/>
          </p:nvSpPr>
          <p:spPr bwMode="auto">
            <a:xfrm>
              <a:off x="3470" y="1363"/>
              <a:ext cx="179" cy="87"/>
            </a:xfrm>
            <a:custGeom>
              <a:avLst/>
              <a:gdLst>
                <a:gd name="T0" fmla="*/ 10 w 179"/>
                <a:gd name="T1" fmla="*/ 9 h 87"/>
                <a:gd name="T2" fmla="*/ 21 w 179"/>
                <a:gd name="T3" fmla="*/ 10 h 87"/>
                <a:gd name="T4" fmla="*/ 32 w 179"/>
                <a:gd name="T5" fmla="*/ 12 h 87"/>
                <a:gd name="T6" fmla="*/ 41 w 179"/>
                <a:gd name="T7" fmla="*/ 13 h 87"/>
                <a:gd name="T8" fmla="*/ 47 w 179"/>
                <a:gd name="T9" fmla="*/ 15 h 87"/>
                <a:gd name="T10" fmla="*/ 53 w 179"/>
                <a:gd name="T11" fmla="*/ 16 h 87"/>
                <a:gd name="T12" fmla="*/ 63 w 179"/>
                <a:gd name="T13" fmla="*/ 19 h 87"/>
                <a:gd name="T14" fmla="*/ 67 w 179"/>
                <a:gd name="T15" fmla="*/ 31 h 87"/>
                <a:gd name="T16" fmla="*/ 82 w 179"/>
                <a:gd name="T17" fmla="*/ 35 h 87"/>
                <a:gd name="T18" fmla="*/ 86 w 179"/>
                <a:gd name="T19" fmla="*/ 38 h 87"/>
                <a:gd name="T20" fmla="*/ 90 w 179"/>
                <a:gd name="T21" fmla="*/ 40 h 87"/>
                <a:gd name="T22" fmla="*/ 98 w 179"/>
                <a:gd name="T23" fmla="*/ 32 h 87"/>
                <a:gd name="T24" fmla="*/ 104 w 179"/>
                <a:gd name="T25" fmla="*/ 35 h 87"/>
                <a:gd name="T26" fmla="*/ 108 w 179"/>
                <a:gd name="T27" fmla="*/ 37 h 87"/>
                <a:gd name="T28" fmla="*/ 112 w 179"/>
                <a:gd name="T29" fmla="*/ 38 h 87"/>
                <a:gd name="T30" fmla="*/ 121 w 179"/>
                <a:gd name="T31" fmla="*/ 53 h 87"/>
                <a:gd name="T32" fmla="*/ 125 w 179"/>
                <a:gd name="T33" fmla="*/ 47 h 87"/>
                <a:gd name="T34" fmla="*/ 131 w 179"/>
                <a:gd name="T35" fmla="*/ 50 h 87"/>
                <a:gd name="T36" fmla="*/ 130 w 179"/>
                <a:gd name="T37" fmla="*/ 58 h 87"/>
                <a:gd name="T38" fmla="*/ 134 w 179"/>
                <a:gd name="T39" fmla="*/ 61 h 87"/>
                <a:gd name="T40" fmla="*/ 138 w 179"/>
                <a:gd name="T41" fmla="*/ 64 h 87"/>
                <a:gd name="T42" fmla="*/ 150 w 179"/>
                <a:gd name="T43" fmla="*/ 63 h 87"/>
                <a:gd name="T44" fmla="*/ 154 w 179"/>
                <a:gd name="T45" fmla="*/ 66 h 87"/>
                <a:gd name="T46" fmla="*/ 160 w 179"/>
                <a:gd name="T47" fmla="*/ 70 h 87"/>
                <a:gd name="T48" fmla="*/ 153 w 179"/>
                <a:gd name="T49" fmla="*/ 72 h 87"/>
                <a:gd name="T50" fmla="*/ 159 w 179"/>
                <a:gd name="T51" fmla="*/ 80 h 87"/>
                <a:gd name="T52" fmla="*/ 170 w 179"/>
                <a:gd name="T53" fmla="*/ 77 h 87"/>
                <a:gd name="T54" fmla="*/ 175 w 179"/>
                <a:gd name="T55" fmla="*/ 70 h 87"/>
                <a:gd name="T56" fmla="*/ 179 w 179"/>
                <a:gd name="T57" fmla="*/ 69 h 87"/>
                <a:gd name="T58" fmla="*/ 170 w 179"/>
                <a:gd name="T59" fmla="*/ 69 h 87"/>
                <a:gd name="T60" fmla="*/ 162 w 179"/>
                <a:gd name="T61" fmla="*/ 64 h 87"/>
                <a:gd name="T62" fmla="*/ 163 w 179"/>
                <a:gd name="T63" fmla="*/ 61 h 87"/>
                <a:gd name="T64" fmla="*/ 157 w 179"/>
                <a:gd name="T65" fmla="*/ 57 h 87"/>
                <a:gd name="T66" fmla="*/ 153 w 179"/>
                <a:gd name="T67" fmla="*/ 54 h 87"/>
                <a:gd name="T68" fmla="*/ 150 w 179"/>
                <a:gd name="T69" fmla="*/ 53 h 87"/>
                <a:gd name="T70" fmla="*/ 147 w 179"/>
                <a:gd name="T71" fmla="*/ 51 h 87"/>
                <a:gd name="T72" fmla="*/ 143 w 179"/>
                <a:gd name="T73" fmla="*/ 48 h 87"/>
                <a:gd name="T74" fmla="*/ 134 w 179"/>
                <a:gd name="T75" fmla="*/ 42 h 87"/>
                <a:gd name="T76" fmla="*/ 128 w 179"/>
                <a:gd name="T77" fmla="*/ 38 h 87"/>
                <a:gd name="T78" fmla="*/ 120 w 179"/>
                <a:gd name="T79" fmla="*/ 35 h 87"/>
                <a:gd name="T80" fmla="*/ 117 w 179"/>
                <a:gd name="T81" fmla="*/ 42 h 87"/>
                <a:gd name="T82" fmla="*/ 109 w 179"/>
                <a:gd name="T83" fmla="*/ 38 h 87"/>
                <a:gd name="T84" fmla="*/ 105 w 179"/>
                <a:gd name="T85" fmla="*/ 37 h 87"/>
                <a:gd name="T86" fmla="*/ 102 w 179"/>
                <a:gd name="T87" fmla="*/ 26 h 87"/>
                <a:gd name="T88" fmla="*/ 101 w 179"/>
                <a:gd name="T89" fmla="*/ 25 h 87"/>
                <a:gd name="T90" fmla="*/ 95 w 179"/>
                <a:gd name="T91" fmla="*/ 22 h 87"/>
                <a:gd name="T92" fmla="*/ 95 w 179"/>
                <a:gd name="T93" fmla="*/ 24 h 87"/>
                <a:gd name="T94" fmla="*/ 83 w 179"/>
                <a:gd name="T95" fmla="*/ 18 h 87"/>
                <a:gd name="T96" fmla="*/ 69 w 179"/>
                <a:gd name="T97" fmla="*/ 22 h 87"/>
                <a:gd name="T98" fmla="*/ 58 w 179"/>
                <a:gd name="T99" fmla="*/ 10 h 87"/>
                <a:gd name="T100" fmla="*/ 56 w 179"/>
                <a:gd name="T101" fmla="*/ 8 h 87"/>
                <a:gd name="T102" fmla="*/ 50 w 179"/>
                <a:gd name="T103" fmla="*/ 8 h 87"/>
                <a:gd name="T104" fmla="*/ 48 w 179"/>
                <a:gd name="T105" fmla="*/ 9 h 87"/>
                <a:gd name="T106" fmla="*/ 40 w 179"/>
                <a:gd name="T107" fmla="*/ 8 h 87"/>
                <a:gd name="T108" fmla="*/ 28 w 179"/>
                <a:gd name="T109" fmla="*/ 6 h 87"/>
                <a:gd name="T110" fmla="*/ 18 w 179"/>
                <a:gd name="T111" fmla="*/ 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9" h="87">
                  <a:moveTo>
                    <a:pt x="0" y="0"/>
                  </a:moveTo>
                  <a:lnTo>
                    <a:pt x="0" y="18"/>
                  </a:lnTo>
                  <a:lnTo>
                    <a:pt x="10" y="18"/>
                  </a:lnTo>
                  <a:lnTo>
                    <a:pt x="10" y="9"/>
                  </a:lnTo>
                  <a:lnTo>
                    <a:pt x="6" y="16"/>
                  </a:lnTo>
                  <a:lnTo>
                    <a:pt x="9" y="19"/>
                  </a:lnTo>
                  <a:lnTo>
                    <a:pt x="21" y="19"/>
                  </a:lnTo>
                  <a:lnTo>
                    <a:pt x="21" y="10"/>
                  </a:lnTo>
                  <a:lnTo>
                    <a:pt x="16" y="18"/>
                  </a:lnTo>
                  <a:lnTo>
                    <a:pt x="19" y="21"/>
                  </a:lnTo>
                  <a:lnTo>
                    <a:pt x="32" y="21"/>
                  </a:lnTo>
                  <a:lnTo>
                    <a:pt x="32" y="12"/>
                  </a:lnTo>
                  <a:lnTo>
                    <a:pt x="28" y="19"/>
                  </a:lnTo>
                  <a:lnTo>
                    <a:pt x="31" y="22"/>
                  </a:lnTo>
                  <a:lnTo>
                    <a:pt x="41" y="22"/>
                  </a:lnTo>
                  <a:lnTo>
                    <a:pt x="41" y="13"/>
                  </a:lnTo>
                  <a:lnTo>
                    <a:pt x="37" y="21"/>
                  </a:lnTo>
                  <a:lnTo>
                    <a:pt x="40" y="24"/>
                  </a:lnTo>
                  <a:lnTo>
                    <a:pt x="47" y="24"/>
                  </a:lnTo>
                  <a:lnTo>
                    <a:pt x="47" y="15"/>
                  </a:lnTo>
                  <a:lnTo>
                    <a:pt x="44" y="24"/>
                  </a:lnTo>
                  <a:lnTo>
                    <a:pt x="48" y="25"/>
                  </a:lnTo>
                  <a:lnTo>
                    <a:pt x="53" y="25"/>
                  </a:lnTo>
                  <a:lnTo>
                    <a:pt x="53" y="16"/>
                  </a:lnTo>
                  <a:lnTo>
                    <a:pt x="50" y="25"/>
                  </a:lnTo>
                  <a:lnTo>
                    <a:pt x="56" y="28"/>
                  </a:lnTo>
                  <a:lnTo>
                    <a:pt x="63" y="28"/>
                  </a:lnTo>
                  <a:lnTo>
                    <a:pt x="63" y="19"/>
                  </a:lnTo>
                  <a:lnTo>
                    <a:pt x="60" y="28"/>
                  </a:lnTo>
                  <a:lnTo>
                    <a:pt x="66" y="31"/>
                  </a:lnTo>
                  <a:lnTo>
                    <a:pt x="63" y="29"/>
                  </a:lnTo>
                  <a:lnTo>
                    <a:pt x="67" y="31"/>
                  </a:lnTo>
                  <a:lnTo>
                    <a:pt x="82" y="35"/>
                  </a:lnTo>
                  <a:lnTo>
                    <a:pt x="85" y="35"/>
                  </a:lnTo>
                  <a:lnTo>
                    <a:pt x="85" y="26"/>
                  </a:lnTo>
                  <a:lnTo>
                    <a:pt x="82" y="35"/>
                  </a:lnTo>
                  <a:lnTo>
                    <a:pt x="85" y="37"/>
                  </a:lnTo>
                  <a:lnTo>
                    <a:pt x="88" y="28"/>
                  </a:lnTo>
                  <a:lnTo>
                    <a:pt x="83" y="35"/>
                  </a:lnTo>
                  <a:lnTo>
                    <a:pt x="86" y="38"/>
                  </a:lnTo>
                  <a:lnTo>
                    <a:pt x="90" y="38"/>
                  </a:lnTo>
                  <a:lnTo>
                    <a:pt x="90" y="29"/>
                  </a:lnTo>
                  <a:lnTo>
                    <a:pt x="88" y="38"/>
                  </a:lnTo>
                  <a:lnTo>
                    <a:pt x="90" y="40"/>
                  </a:lnTo>
                  <a:lnTo>
                    <a:pt x="89" y="38"/>
                  </a:lnTo>
                  <a:lnTo>
                    <a:pt x="90" y="40"/>
                  </a:lnTo>
                  <a:lnTo>
                    <a:pt x="95" y="41"/>
                  </a:lnTo>
                  <a:lnTo>
                    <a:pt x="98" y="32"/>
                  </a:lnTo>
                  <a:lnTo>
                    <a:pt x="93" y="40"/>
                  </a:lnTo>
                  <a:lnTo>
                    <a:pt x="96" y="42"/>
                  </a:lnTo>
                  <a:lnTo>
                    <a:pt x="101" y="44"/>
                  </a:lnTo>
                  <a:lnTo>
                    <a:pt x="104" y="35"/>
                  </a:lnTo>
                  <a:lnTo>
                    <a:pt x="99" y="42"/>
                  </a:lnTo>
                  <a:lnTo>
                    <a:pt x="102" y="45"/>
                  </a:lnTo>
                  <a:lnTo>
                    <a:pt x="108" y="45"/>
                  </a:lnTo>
                  <a:lnTo>
                    <a:pt x="108" y="37"/>
                  </a:lnTo>
                  <a:lnTo>
                    <a:pt x="104" y="44"/>
                  </a:lnTo>
                  <a:lnTo>
                    <a:pt x="106" y="47"/>
                  </a:lnTo>
                  <a:lnTo>
                    <a:pt x="112" y="47"/>
                  </a:lnTo>
                  <a:lnTo>
                    <a:pt x="112" y="38"/>
                  </a:lnTo>
                  <a:lnTo>
                    <a:pt x="108" y="45"/>
                  </a:lnTo>
                  <a:lnTo>
                    <a:pt x="114" y="51"/>
                  </a:lnTo>
                  <a:lnTo>
                    <a:pt x="117" y="53"/>
                  </a:lnTo>
                  <a:lnTo>
                    <a:pt x="121" y="53"/>
                  </a:lnTo>
                  <a:lnTo>
                    <a:pt x="121" y="44"/>
                  </a:lnTo>
                  <a:lnTo>
                    <a:pt x="117" y="51"/>
                  </a:lnTo>
                  <a:lnTo>
                    <a:pt x="121" y="54"/>
                  </a:lnTo>
                  <a:lnTo>
                    <a:pt x="125" y="47"/>
                  </a:lnTo>
                  <a:lnTo>
                    <a:pt x="121" y="54"/>
                  </a:lnTo>
                  <a:lnTo>
                    <a:pt x="124" y="57"/>
                  </a:lnTo>
                  <a:lnTo>
                    <a:pt x="128" y="58"/>
                  </a:lnTo>
                  <a:lnTo>
                    <a:pt x="131" y="50"/>
                  </a:lnTo>
                  <a:lnTo>
                    <a:pt x="128" y="58"/>
                  </a:lnTo>
                  <a:lnTo>
                    <a:pt x="131" y="60"/>
                  </a:lnTo>
                  <a:lnTo>
                    <a:pt x="134" y="51"/>
                  </a:lnTo>
                  <a:lnTo>
                    <a:pt x="130" y="58"/>
                  </a:lnTo>
                  <a:lnTo>
                    <a:pt x="134" y="63"/>
                  </a:lnTo>
                  <a:lnTo>
                    <a:pt x="138" y="63"/>
                  </a:lnTo>
                  <a:lnTo>
                    <a:pt x="138" y="54"/>
                  </a:lnTo>
                  <a:lnTo>
                    <a:pt x="134" y="61"/>
                  </a:lnTo>
                  <a:lnTo>
                    <a:pt x="138" y="66"/>
                  </a:lnTo>
                  <a:lnTo>
                    <a:pt x="143" y="66"/>
                  </a:lnTo>
                  <a:lnTo>
                    <a:pt x="143" y="57"/>
                  </a:lnTo>
                  <a:lnTo>
                    <a:pt x="138" y="64"/>
                  </a:lnTo>
                  <a:lnTo>
                    <a:pt x="143" y="69"/>
                  </a:lnTo>
                  <a:lnTo>
                    <a:pt x="140" y="66"/>
                  </a:lnTo>
                  <a:lnTo>
                    <a:pt x="146" y="70"/>
                  </a:lnTo>
                  <a:lnTo>
                    <a:pt x="150" y="63"/>
                  </a:lnTo>
                  <a:lnTo>
                    <a:pt x="146" y="70"/>
                  </a:lnTo>
                  <a:lnTo>
                    <a:pt x="150" y="74"/>
                  </a:lnTo>
                  <a:lnTo>
                    <a:pt x="154" y="74"/>
                  </a:lnTo>
                  <a:lnTo>
                    <a:pt x="154" y="66"/>
                  </a:lnTo>
                  <a:lnTo>
                    <a:pt x="150" y="73"/>
                  </a:lnTo>
                  <a:lnTo>
                    <a:pt x="156" y="79"/>
                  </a:lnTo>
                  <a:lnTo>
                    <a:pt x="160" y="79"/>
                  </a:lnTo>
                  <a:lnTo>
                    <a:pt x="160" y="70"/>
                  </a:lnTo>
                  <a:lnTo>
                    <a:pt x="156" y="77"/>
                  </a:lnTo>
                  <a:lnTo>
                    <a:pt x="157" y="79"/>
                  </a:lnTo>
                  <a:lnTo>
                    <a:pt x="162" y="72"/>
                  </a:lnTo>
                  <a:lnTo>
                    <a:pt x="153" y="72"/>
                  </a:lnTo>
                  <a:lnTo>
                    <a:pt x="153" y="82"/>
                  </a:lnTo>
                  <a:lnTo>
                    <a:pt x="163" y="82"/>
                  </a:lnTo>
                  <a:lnTo>
                    <a:pt x="163" y="73"/>
                  </a:lnTo>
                  <a:lnTo>
                    <a:pt x="159" y="80"/>
                  </a:lnTo>
                  <a:lnTo>
                    <a:pt x="163" y="85"/>
                  </a:lnTo>
                  <a:lnTo>
                    <a:pt x="166" y="86"/>
                  </a:lnTo>
                  <a:lnTo>
                    <a:pt x="170" y="86"/>
                  </a:lnTo>
                  <a:lnTo>
                    <a:pt x="170" y="77"/>
                  </a:lnTo>
                  <a:lnTo>
                    <a:pt x="162" y="77"/>
                  </a:lnTo>
                  <a:lnTo>
                    <a:pt x="162" y="87"/>
                  </a:lnTo>
                  <a:lnTo>
                    <a:pt x="175" y="87"/>
                  </a:lnTo>
                  <a:lnTo>
                    <a:pt x="175" y="70"/>
                  </a:lnTo>
                  <a:lnTo>
                    <a:pt x="170" y="70"/>
                  </a:lnTo>
                  <a:lnTo>
                    <a:pt x="170" y="79"/>
                  </a:lnTo>
                  <a:lnTo>
                    <a:pt x="179" y="79"/>
                  </a:lnTo>
                  <a:lnTo>
                    <a:pt x="179" y="69"/>
                  </a:lnTo>
                  <a:lnTo>
                    <a:pt x="169" y="69"/>
                  </a:lnTo>
                  <a:lnTo>
                    <a:pt x="169" y="77"/>
                  </a:lnTo>
                  <a:lnTo>
                    <a:pt x="173" y="70"/>
                  </a:lnTo>
                  <a:lnTo>
                    <a:pt x="170" y="69"/>
                  </a:lnTo>
                  <a:lnTo>
                    <a:pt x="166" y="76"/>
                  </a:lnTo>
                  <a:lnTo>
                    <a:pt x="172" y="70"/>
                  </a:lnTo>
                  <a:lnTo>
                    <a:pt x="166" y="64"/>
                  </a:lnTo>
                  <a:lnTo>
                    <a:pt x="162" y="64"/>
                  </a:lnTo>
                  <a:lnTo>
                    <a:pt x="162" y="73"/>
                  </a:lnTo>
                  <a:lnTo>
                    <a:pt x="170" y="73"/>
                  </a:lnTo>
                  <a:lnTo>
                    <a:pt x="170" y="69"/>
                  </a:lnTo>
                  <a:lnTo>
                    <a:pt x="163" y="61"/>
                  </a:lnTo>
                  <a:lnTo>
                    <a:pt x="159" y="61"/>
                  </a:lnTo>
                  <a:lnTo>
                    <a:pt x="159" y="70"/>
                  </a:lnTo>
                  <a:lnTo>
                    <a:pt x="165" y="64"/>
                  </a:lnTo>
                  <a:lnTo>
                    <a:pt x="157" y="57"/>
                  </a:lnTo>
                  <a:lnTo>
                    <a:pt x="153" y="57"/>
                  </a:lnTo>
                  <a:lnTo>
                    <a:pt x="153" y="66"/>
                  </a:lnTo>
                  <a:lnTo>
                    <a:pt x="159" y="60"/>
                  </a:lnTo>
                  <a:lnTo>
                    <a:pt x="153" y="54"/>
                  </a:lnTo>
                  <a:lnTo>
                    <a:pt x="156" y="56"/>
                  </a:lnTo>
                  <a:lnTo>
                    <a:pt x="150" y="51"/>
                  </a:lnTo>
                  <a:lnTo>
                    <a:pt x="144" y="58"/>
                  </a:lnTo>
                  <a:lnTo>
                    <a:pt x="150" y="53"/>
                  </a:lnTo>
                  <a:lnTo>
                    <a:pt x="146" y="48"/>
                  </a:lnTo>
                  <a:lnTo>
                    <a:pt x="141" y="48"/>
                  </a:lnTo>
                  <a:lnTo>
                    <a:pt x="141" y="57"/>
                  </a:lnTo>
                  <a:lnTo>
                    <a:pt x="147" y="51"/>
                  </a:lnTo>
                  <a:lnTo>
                    <a:pt x="141" y="45"/>
                  </a:lnTo>
                  <a:lnTo>
                    <a:pt x="137" y="45"/>
                  </a:lnTo>
                  <a:lnTo>
                    <a:pt x="137" y="54"/>
                  </a:lnTo>
                  <a:lnTo>
                    <a:pt x="143" y="48"/>
                  </a:lnTo>
                  <a:lnTo>
                    <a:pt x="138" y="44"/>
                  </a:lnTo>
                  <a:lnTo>
                    <a:pt x="136" y="42"/>
                  </a:lnTo>
                  <a:lnTo>
                    <a:pt x="137" y="42"/>
                  </a:lnTo>
                  <a:lnTo>
                    <a:pt x="134" y="42"/>
                  </a:lnTo>
                  <a:lnTo>
                    <a:pt x="130" y="41"/>
                  </a:lnTo>
                  <a:lnTo>
                    <a:pt x="127" y="48"/>
                  </a:lnTo>
                  <a:lnTo>
                    <a:pt x="133" y="42"/>
                  </a:lnTo>
                  <a:lnTo>
                    <a:pt x="128" y="38"/>
                  </a:lnTo>
                  <a:lnTo>
                    <a:pt x="131" y="40"/>
                  </a:lnTo>
                  <a:lnTo>
                    <a:pt x="127" y="37"/>
                  </a:lnTo>
                  <a:lnTo>
                    <a:pt x="124" y="35"/>
                  </a:lnTo>
                  <a:lnTo>
                    <a:pt x="120" y="35"/>
                  </a:lnTo>
                  <a:lnTo>
                    <a:pt x="120" y="44"/>
                  </a:lnTo>
                  <a:lnTo>
                    <a:pt x="124" y="37"/>
                  </a:lnTo>
                  <a:lnTo>
                    <a:pt x="121" y="35"/>
                  </a:lnTo>
                  <a:lnTo>
                    <a:pt x="117" y="42"/>
                  </a:lnTo>
                  <a:lnTo>
                    <a:pt x="122" y="37"/>
                  </a:lnTo>
                  <a:lnTo>
                    <a:pt x="115" y="29"/>
                  </a:lnTo>
                  <a:lnTo>
                    <a:pt x="109" y="29"/>
                  </a:lnTo>
                  <a:lnTo>
                    <a:pt x="109" y="38"/>
                  </a:lnTo>
                  <a:lnTo>
                    <a:pt x="115" y="32"/>
                  </a:lnTo>
                  <a:lnTo>
                    <a:pt x="111" y="28"/>
                  </a:lnTo>
                  <a:lnTo>
                    <a:pt x="105" y="28"/>
                  </a:lnTo>
                  <a:lnTo>
                    <a:pt x="105" y="37"/>
                  </a:lnTo>
                  <a:lnTo>
                    <a:pt x="111" y="31"/>
                  </a:lnTo>
                  <a:lnTo>
                    <a:pt x="108" y="28"/>
                  </a:lnTo>
                  <a:lnTo>
                    <a:pt x="106" y="28"/>
                  </a:lnTo>
                  <a:lnTo>
                    <a:pt x="102" y="26"/>
                  </a:lnTo>
                  <a:lnTo>
                    <a:pt x="99" y="34"/>
                  </a:lnTo>
                  <a:lnTo>
                    <a:pt x="105" y="28"/>
                  </a:lnTo>
                  <a:lnTo>
                    <a:pt x="102" y="25"/>
                  </a:lnTo>
                  <a:lnTo>
                    <a:pt x="101" y="25"/>
                  </a:lnTo>
                  <a:lnTo>
                    <a:pt x="96" y="24"/>
                  </a:lnTo>
                  <a:lnTo>
                    <a:pt x="93" y="31"/>
                  </a:lnTo>
                  <a:lnTo>
                    <a:pt x="98" y="24"/>
                  </a:lnTo>
                  <a:lnTo>
                    <a:pt x="95" y="22"/>
                  </a:lnTo>
                  <a:lnTo>
                    <a:pt x="93" y="21"/>
                  </a:lnTo>
                  <a:lnTo>
                    <a:pt x="89" y="21"/>
                  </a:lnTo>
                  <a:lnTo>
                    <a:pt x="89" y="29"/>
                  </a:lnTo>
                  <a:lnTo>
                    <a:pt x="95" y="24"/>
                  </a:lnTo>
                  <a:lnTo>
                    <a:pt x="92" y="21"/>
                  </a:lnTo>
                  <a:lnTo>
                    <a:pt x="89" y="19"/>
                  </a:lnTo>
                  <a:lnTo>
                    <a:pt x="88" y="18"/>
                  </a:lnTo>
                  <a:lnTo>
                    <a:pt x="83" y="18"/>
                  </a:lnTo>
                  <a:lnTo>
                    <a:pt x="83" y="26"/>
                  </a:lnTo>
                  <a:lnTo>
                    <a:pt x="86" y="19"/>
                  </a:lnTo>
                  <a:lnTo>
                    <a:pt x="72" y="15"/>
                  </a:lnTo>
                  <a:lnTo>
                    <a:pt x="69" y="22"/>
                  </a:lnTo>
                  <a:lnTo>
                    <a:pt x="73" y="15"/>
                  </a:lnTo>
                  <a:lnTo>
                    <a:pt x="67" y="12"/>
                  </a:lnTo>
                  <a:lnTo>
                    <a:pt x="66" y="10"/>
                  </a:lnTo>
                  <a:lnTo>
                    <a:pt x="58" y="10"/>
                  </a:lnTo>
                  <a:lnTo>
                    <a:pt x="58" y="19"/>
                  </a:lnTo>
                  <a:lnTo>
                    <a:pt x="63" y="12"/>
                  </a:lnTo>
                  <a:lnTo>
                    <a:pt x="57" y="9"/>
                  </a:lnTo>
                  <a:lnTo>
                    <a:pt x="56" y="8"/>
                  </a:lnTo>
                  <a:lnTo>
                    <a:pt x="51" y="8"/>
                  </a:lnTo>
                  <a:lnTo>
                    <a:pt x="51" y="16"/>
                  </a:lnTo>
                  <a:lnTo>
                    <a:pt x="54" y="9"/>
                  </a:lnTo>
                  <a:lnTo>
                    <a:pt x="50" y="8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5"/>
                  </a:lnTo>
                  <a:lnTo>
                    <a:pt x="48" y="9"/>
                  </a:lnTo>
                  <a:lnTo>
                    <a:pt x="44" y="5"/>
                  </a:lnTo>
                  <a:lnTo>
                    <a:pt x="34" y="5"/>
                  </a:lnTo>
                  <a:lnTo>
                    <a:pt x="34" y="13"/>
                  </a:lnTo>
                  <a:lnTo>
                    <a:pt x="40" y="8"/>
                  </a:lnTo>
                  <a:lnTo>
                    <a:pt x="35" y="3"/>
                  </a:lnTo>
                  <a:lnTo>
                    <a:pt x="22" y="3"/>
                  </a:lnTo>
                  <a:lnTo>
                    <a:pt x="22" y="12"/>
                  </a:lnTo>
                  <a:lnTo>
                    <a:pt x="28" y="6"/>
                  </a:lnTo>
                  <a:lnTo>
                    <a:pt x="24" y="2"/>
                  </a:lnTo>
                  <a:lnTo>
                    <a:pt x="12" y="2"/>
                  </a:lnTo>
                  <a:lnTo>
                    <a:pt x="12" y="10"/>
                  </a:lnTo>
                  <a:lnTo>
                    <a:pt x="18" y="5"/>
                  </a:lnTo>
                  <a:lnTo>
                    <a:pt x="13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0308"/>
            </a:solidFill>
            <a:ln w="0">
              <a:solidFill>
                <a:srgbClr val="FA030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0" name="Freeform 3055"/>
            <p:cNvSpPr>
              <a:spLocks/>
            </p:cNvSpPr>
            <p:nvPr/>
          </p:nvSpPr>
          <p:spPr bwMode="auto">
            <a:xfrm>
              <a:off x="3640" y="1435"/>
              <a:ext cx="127" cy="81"/>
            </a:xfrm>
            <a:custGeom>
              <a:avLst/>
              <a:gdLst>
                <a:gd name="T0" fmla="*/ 9 w 127"/>
                <a:gd name="T1" fmla="*/ 8 h 81"/>
                <a:gd name="T2" fmla="*/ 11 w 127"/>
                <a:gd name="T3" fmla="*/ 18 h 81"/>
                <a:gd name="T4" fmla="*/ 25 w 127"/>
                <a:gd name="T5" fmla="*/ 23 h 81"/>
                <a:gd name="T6" fmla="*/ 28 w 127"/>
                <a:gd name="T7" fmla="*/ 15 h 81"/>
                <a:gd name="T8" fmla="*/ 28 w 127"/>
                <a:gd name="T9" fmla="*/ 24 h 81"/>
                <a:gd name="T10" fmla="*/ 28 w 127"/>
                <a:gd name="T11" fmla="*/ 29 h 81"/>
                <a:gd name="T12" fmla="*/ 41 w 127"/>
                <a:gd name="T13" fmla="*/ 30 h 81"/>
                <a:gd name="T14" fmla="*/ 44 w 127"/>
                <a:gd name="T15" fmla="*/ 23 h 81"/>
                <a:gd name="T16" fmla="*/ 44 w 127"/>
                <a:gd name="T17" fmla="*/ 31 h 81"/>
                <a:gd name="T18" fmla="*/ 43 w 127"/>
                <a:gd name="T19" fmla="*/ 36 h 81"/>
                <a:gd name="T20" fmla="*/ 60 w 127"/>
                <a:gd name="T21" fmla="*/ 39 h 81"/>
                <a:gd name="T22" fmla="*/ 62 w 127"/>
                <a:gd name="T23" fmla="*/ 31 h 81"/>
                <a:gd name="T24" fmla="*/ 63 w 127"/>
                <a:gd name="T25" fmla="*/ 43 h 81"/>
                <a:gd name="T26" fmla="*/ 75 w 127"/>
                <a:gd name="T27" fmla="*/ 47 h 81"/>
                <a:gd name="T28" fmla="*/ 79 w 127"/>
                <a:gd name="T29" fmla="*/ 50 h 81"/>
                <a:gd name="T30" fmla="*/ 80 w 127"/>
                <a:gd name="T31" fmla="*/ 43 h 81"/>
                <a:gd name="T32" fmla="*/ 75 w 127"/>
                <a:gd name="T33" fmla="*/ 45 h 81"/>
                <a:gd name="T34" fmla="*/ 86 w 127"/>
                <a:gd name="T35" fmla="*/ 58 h 81"/>
                <a:gd name="T36" fmla="*/ 95 w 127"/>
                <a:gd name="T37" fmla="*/ 61 h 81"/>
                <a:gd name="T38" fmla="*/ 104 w 127"/>
                <a:gd name="T39" fmla="*/ 59 h 81"/>
                <a:gd name="T40" fmla="*/ 98 w 127"/>
                <a:gd name="T41" fmla="*/ 61 h 81"/>
                <a:gd name="T42" fmla="*/ 99 w 127"/>
                <a:gd name="T43" fmla="*/ 72 h 81"/>
                <a:gd name="T44" fmla="*/ 111 w 127"/>
                <a:gd name="T45" fmla="*/ 74 h 81"/>
                <a:gd name="T46" fmla="*/ 117 w 127"/>
                <a:gd name="T47" fmla="*/ 69 h 81"/>
                <a:gd name="T48" fmla="*/ 115 w 127"/>
                <a:gd name="T49" fmla="*/ 78 h 81"/>
                <a:gd name="T50" fmla="*/ 121 w 127"/>
                <a:gd name="T51" fmla="*/ 72 h 81"/>
                <a:gd name="T52" fmla="*/ 124 w 127"/>
                <a:gd name="T53" fmla="*/ 65 h 81"/>
                <a:gd name="T54" fmla="*/ 114 w 127"/>
                <a:gd name="T55" fmla="*/ 56 h 81"/>
                <a:gd name="T56" fmla="*/ 108 w 127"/>
                <a:gd name="T57" fmla="*/ 55 h 81"/>
                <a:gd name="T58" fmla="*/ 107 w 127"/>
                <a:gd name="T59" fmla="*/ 62 h 81"/>
                <a:gd name="T60" fmla="*/ 111 w 127"/>
                <a:gd name="T61" fmla="*/ 55 h 81"/>
                <a:gd name="T62" fmla="*/ 98 w 127"/>
                <a:gd name="T63" fmla="*/ 43 h 81"/>
                <a:gd name="T64" fmla="*/ 89 w 127"/>
                <a:gd name="T65" fmla="*/ 40 h 81"/>
                <a:gd name="T66" fmla="*/ 83 w 127"/>
                <a:gd name="T67" fmla="*/ 46 h 81"/>
                <a:gd name="T68" fmla="*/ 88 w 127"/>
                <a:gd name="T69" fmla="*/ 39 h 81"/>
                <a:gd name="T70" fmla="*/ 88 w 127"/>
                <a:gd name="T71" fmla="*/ 33 h 81"/>
                <a:gd name="T72" fmla="*/ 75 w 127"/>
                <a:gd name="T73" fmla="*/ 40 h 81"/>
                <a:gd name="T74" fmla="*/ 79 w 127"/>
                <a:gd name="T75" fmla="*/ 33 h 81"/>
                <a:gd name="T76" fmla="*/ 70 w 127"/>
                <a:gd name="T77" fmla="*/ 27 h 81"/>
                <a:gd name="T78" fmla="*/ 60 w 127"/>
                <a:gd name="T79" fmla="*/ 23 h 81"/>
                <a:gd name="T80" fmla="*/ 57 w 127"/>
                <a:gd name="T81" fmla="*/ 30 h 81"/>
                <a:gd name="T82" fmla="*/ 60 w 127"/>
                <a:gd name="T83" fmla="*/ 27 h 81"/>
                <a:gd name="T84" fmla="*/ 51 w 127"/>
                <a:gd name="T85" fmla="*/ 15 h 81"/>
                <a:gd name="T86" fmla="*/ 43 w 127"/>
                <a:gd name="T87" fmla="*/ 14 h 81"/>
                <a:gd name="T88" fmla="*/ 40 w 127"/>
                <a:gd name="T89" fmla="*/ 21 h 81"/>
                <a:gd name="T90" fmla="*/ 46 w 127"/>
                <a:gd name="T91" fmla="*/ 20 h 81"/>
                <a:gd name="T92" fmla="*/ 35 w 127"/>
                <a:gd name="T93" fmla="*/ 8 h 81"/>
                <a:gd name="T94" fmla="*/ 27 w 127"/>
                <a:gd name="T95" fmla="*/ 7 h 81"/>
                <a:gd name="T96" fmla="*/ 24 w 127"/>
                <a:gd name="T97" fmla="*/ 14 h 81"/>
                <a:gd name="T98" fmla="*/ 12 w 127"/>
                <a:gd name="T99" fmla="*/ 1 h 81"/>
                <a:gd name="T100" fmla="*/ 6 w 127"/>
                <a:gd name="T10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7" h="81">
                  <a:moveTo>
                    <a:pt x="11" y="1"/>
                  </a:moveTo>
                  <a:lnTo>
                    <a:pt x="0" y="14"/>
                  </a:lnTo>
                  <a:lnTo>
                    <a:pt x="3" y="17"/>
                  </a:lnTo>
                  <a:lnTo>
                    <a:pt x="9" y="17"/>
                  </a:lnTo>
                  <a:lnTo>
                    <a:pt x="9" y="8"/>
                  </a:lnTo>
                  <a:lnTo>
                    <a:pt x="5" y="15"/>
                  </a:lnTo>
                  <a:lnTo>
                    <a:pt x="8" y="18"/>
                  </a:lnTo>
                  <a:lnTo>
                    <a:pt x="12" y="18"/>
                  </a:lnTo>
                  <a:lnTo>
                    <a:pt x="12" y="10"/>
                  </a:lnTo>
                  <a:lnTo>
                    <a:pt x="11" y="18"/>
                  </a:lnTo>
                  <a:lnTo>
                    <a:pt x="21" y="21"/>
                  </a:lnTo>
                  <a:lnTo>
                    <a:pt x="22" y="13"/>
                  </a:lnTo>
                  <a:lnTo>
                    <a:pt x="18" y="20"/>
                  </a:lnTo>
                  <a:lnTo>
                    <a:pt x="21" y="23"/>
                  </a:lnTo>
                  <a:lnTo>
                    <a:pt x="25" y="23"/>
                  </a:lnTo>
                  <a:lnTo>
                    <a:pt x="25" y="14"/>
                  </a:lnTo>
                  <a:lnTo>
                    <a:pt x="21" y="21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28" y="15"/>
                  </a:lnTo>
                  <a:lnTo>
                    <a:pt x="24" y="23"/>
                  </a:lnTo>
                  <a:lnTo>
                    <a:pt x="27" y="26"/>
                  </a:lnTo>
                  <a:lnTo>
                    <a:pt x="32" y="26"/>
                  </a:lnTo>
                  <a:lnTo>
                    <a:pt x="32" y="17"/>
                  </a:lnTo>
                  <a:lnTo>
                    <a:pt x="28" y="24"/>
                  </a:lnTo>
                  <a:lnTo>
                    <a:pt x="31" y="27"/>
                  </a:lnTo>
                  <a:lnTo>
                    <a:pt x="37" y="27"/>
                  </a:lnTo>
                  <a:lnTo>
                    <a:pt x="37" y="18"/>
                  </a:lnTo>
                  <a:lnTo>
                    <a:pt x="28" y="18"/>
                  </a:lnTo>
                  <a:lnTo>
                    <a:pt x="28" y="29"/>
                  </a:lnTo>
                  <a:lnTo>
                    <a:pt x="38" y="29"/>
                  </a:lnTo>
                  <a:lnTo>
                    <a:pt x="38" y="20"/>
                  </a:lnTo>
                  <a:lnTo>
                    <a:pt x="34" y="27"/>
                  </a:lnTo>
                  <a:lnTo>
                    <a:pt x="37" y="30"/>
                  </a:lnTo>
                  <a:lnTo>
                    <a:pt x="41" y="30"/>
                  </a:lnTo>
                  <a:lnTo>
                    <a:pt x="41" y="21"/>
                  </a:lnTo>
                  <a:lnTo>
                    <a:pt x="37" y="29"/>
                  </a:lnTo>
                  <a:lnTo>
                    <a:pt x="40" y="31"/>
                  </a:lnTo>
                  <a:lnTo>
                    <a:pt x="44" y="31"/>
                  </a:lnTo>
                  <a:lnTo>
                    <a:pt x="44" y="23"/>
                  </a:lnTo>
                  <a:lnTo>
                    <a:pt x="40" y="30"/>
                  </a:lnTo>
                  <a:lnTo>
                    <a:pt x="43" y="33"/>
                  </a:lnTo>
                  <a:lnTo>
                    <a:pt x="48" y="33"/>
                  </a:lnTo>
                  <a:lnTo>
                    <a:pt x="48" y="24"/>
                  </a:lnTo>
                  <a:lnTo>
                    <a:pt x="44" y="31"/>
                  </a:lnTo>
                  <a:lnTo>
                    <a:pt x="47" y="34"/>
                  </a:lnTo>
                  <a:lnTo>
                    <a:pt x="51" y="34"/>
                  </a:lnTo>
                  <a:lnTo>
                    <a:pt x="51" y="26"/>
                  </a:lnTo>
                  <a:lnTo>
                    <a:pt x="43" y="26"/>
                  </a:lnTo>
                  <a:lnTo>
                    <a:pt x="43" y="36"/>
                  </a:lnTo>
                  <a:lnTo>
                    <a:pt x="54" y="36"/>
                  </a:lnTo>
                  <a:lnTo>
                    <a:pt x="54" y="27"/>
                  </a:lnTo>
                  <a:lnTo>
                    <a:pt x="50" y="34"/>
                  </a:lnTo>
                  <a:lnTo>
                    <a:pt x="54" y="39"/>
                  </a:lnTo>
                  <a:lnTo>
                    <a:pt x="60" y="39"/>
                  </a:lnTo>
                  <a:lnTo>
                    <a:pt x="60" y="30"/>
                  </a:lnTo>
                  <a:lnTo>
                    <a:pt x="51" y="30"/>
                  </a:lnTo>
                  <a:lnTo>
                    <a:pt x="51" y="40"/>
                  </a:lnTo>
                  <a:lnTo>
                    <a:pt x="62" y="40"/>
                  </a:lnTo>
                  <a:lnTo>
                    <a:pt x="62" y="31"/>
                  </a:lnTo>
                  <a:lnTo>
                    <a:pt x="57" y="39"/>
                  </a:lnTo>
                  <a:lnTo>
                    <a:pt x="60" y="42"/>
                  </a:lnTo>
                  <a:lnTo>
                    <a:pt x="63" y="43"/>
                  </a:lnTo>
                  <a:lnTo>
                    <a:pt x="62" y="42"/>
                  </a:lnTo>
                  <a:lnTo>
                    <a:pt x="63" y="43"/>
                  </a:lnTo>
                  <a:lnTo>
                    <a:pt x="67" y="45"/>
                  </a:lnTo>
                  <a:lnTo>
                    <a:pt x="70" y="36"/>
                  </a:lnTo>
                  <a:lnTo>
                    <a:pt x="66" y="43"/>
                  </a:lnTo>
                  <a:lnTo>
                    <a:pt x="70" y="47"/>
                  </a:lnTo>
                  <a:lnTo>
                    <a:pt x="75" y="47"/>
                  </a:lnTo>
                  <a:lnTo>
                    <a:pt x="75" y="39"/>
                  </a:lnTo>
                  <a:lnTo>
                    <a:pt x="66" y="39"/>
                  </a:lnTo>
                  <a:lnTo>
                    <a:pt x="66" y="46"/>
                  </a:lnTo>
                  <a:lnTo>
                    <a:pt x="75" y="50"/>
                  </a:lnTo>
                  <a:lnTo>
                    <a:pt x="79" y="50"/>
                  </a:lnTo>
                  <a:lnTo>
                    <a:pt x="79" y="42"/>
                  </a:lnTo>
                  <a:lnTo>
                    <a:pt x="70" y="42"/>
                  </a:lnTo>
                  <a:lnTo>
                    <a:pt x="70" y="52"/>
                  </a:lnTo>
                  <a:lnTo>
                    <a:pt x="80" y="52"/>
                  </a:lnTo>
                  <a:lnTo>
                    <a:pt x="80" y="43"/>
                  </a:lnTo>
                  <a:lnTo>
                    <a:pt x="76" y="50"/>
                  </a:lnTo>
                  <a:lnTo>
                    <a:pt x="79" y="53"/>
                  </a:lnTo>
                  <a:lnTo>
                    <a:pt x="83" y="53"/>
                  </a:lnTo>
                  <a:lnTo>
                    <a:pt x="83" y="45"/>
                  </a:lnTo>
                  <a:lnTo>
                    <a:pt x="75" y="45"/>
                  </a:lnTo>
                  <a:lnTo>
                    <a:pt x="75" y="55"/>
                  </a:lnTo>
                  <a:lnTo>
                    <a:pt x="86" y="55"/>
                  </a:lnTo>
                  <a:lnTo>
                    <a:pt x="86" y="46"/>
                  </a:lnTo>
                  <a:lnTo>
                    <a:pt x="82" y="53"/>
                  </a:lnTo>
                  <a:lnTo>
                    <a:pt x="86" y="58"/>
                  </a:lnTo>
                  <a:lnTo>
                    <a:pt x="91" y="58"/>
                  </a:lnTo>
                  <a:lnTo>
                    <a:pt x="91" y="49"/>
                  </a:lnTo>
                  <a:lnTo>
                    <a:pt x="86" y="56"/>
                  </a:lnTo>
                  <a:lnTo>
                    <a:pt x="91" y="61"/>
                  </a:lnTo>
                  <a:lnTo>
                    <a:pt x="95" y="61"/>
                  </a:lnTo>
                  <a:lnTo>
                    <a:pt x="95" y="52"/>
                  </a:lnTo>
                  <a:lnTo>
                    <a:pt x="91" y="59"/>
                  </a:lnTo>
                  <a:lnTo>
                    <a:pt x="99" y="68"/>
                  </a:lnTo>
                  <a:lnTo>
                    <a:pt x="104" y="68"/>
                  </a:lnTo>
                  <a:lnTo>
                    <a:pt x="104" y="59"/>
                  </a:lnTo>
                  <a:lnTo>
                    <a:pt x="99" y="66"/>
                  </a:lnTo>
                  <a:lnTo>
                    <a:pt x="102" y="69"/>
                  </a:lnTo>
                  <a:lnTo>
                    <a:pt x="107" y="69"/>
                  </a:lnTo>
                  <a:lnTo>
                    <a:pt x="107" y="61"/>
                  </a:lnTo>
                  <a:lnTo>
                    <a:pt x="98" y="61"/>
                  </a:lnTo>
                  <a:lnTo>
                    <a:pt x="98" y="71"/>
                  </a:lnTo>
                  <a:lnTo>
                    <a:pt x="108" y="71"/>
                  </a:lnTo>
                  <a:lnTo>
                    <a:pt x="108" y="62"/>
                  </a:lnTo>
                  <a:lnTo>
                    <a:pt x="99" y="62"/>
                  </a:lnTo>
                  <a:lnTo>
                    <a:pt x="99" y="72"/>
                  </a:lnTo>
                  <a:lnTo>
                    <a:pt x="110" y="72"/>
                  </a:lnTo>
                  <a:lnTo>
                    <a:pt x="110" y="63"/>
                  </a:lnTo>
                  <a:lnTo>
                    <a:pt x="101" y="63"/>
                  </a:lnTo>
                  <a:lnTo>
                    <a:pt x="101" y="74"/>
                  </a:lnTo>
                  <a:lnTo>
                    <a:pt x="111" y="74"/>
                  </a:lnTo>
                  <a:lnTo>
                    <a:pt x="111" y="65"/>
                  </a:lnTo>
                  <a:lnTo>
                    <a:pt x="107" y="72"/>
                  </a:lnTo>
                  <a:lnTo>
                    <a:pt x="112" y="78"/>
                  </a:lnTo>
                  <a:lnTo>
                    <a:pt x="117" y="78"/>
                  </a:lnTo>
                  <a:lnTo>
                    <a:pt x="117" y="69"/>
                  </a:lnTo>
                  <a:lnTo>
                    <a:pt x="112" y="77"/>
                  </a:lnTo>
                  <a:lnTo>
                    <a:pt x="115" y="79"/>
                  </a:lnTo>
                  <a:lnTo>
                    <a:pt x="120" y="79"/>
                  </a:lnTo>
                  <a:lnTo>
                    <a:pt x="120" y="71"/>
                  </a:lnTo>
                  <a:lnTo>
                    <a:pt x="115" y="78"/>
                  </a:lnTo>
                  <a:lnTo>
                    <a:pt x="118" y="81"/>
                  </a:lnTo>
                  <a:lnTo>
                    <a:pt x="123" y="81"/>
                  </a:lnTo>
                  <a:lnTo>
                    <a:pt x="123" y="63"/>
                  </a:lnTo>
                  <a:lnTo>
                    <a:pt x="121" y="63"/>
                  </a:lnTo>
                  <a:lnTo>
                    <a:pt x="121" y="72"/>
                  </a:lnTo>
                  <a:lnTo>
                    <a:pt x="127" y="66"/>
                  </a:lnTo>
                  <a:lnTo>
                    <a:pt x="123" y="62"/>
                  </a:lnTo>
                  <a:lnTo>
                    <a:pt x="118" y="62"/>
                  </a:lnTo>
                  <a:lnTo>
                    <a:pt x="118" y="71"/>
                  </a:lnTo>
                  <a:lnTo>
                    <a:pt x="124" y="65"/>
                  </a:lnTo>
                  <a:lnTo>
                    <a:pt x="120" y="61"/>
                  </a:lnTo>
                  <a:lnTo>
                    <a:pt x="115" y="61"/>
                  </a:lnTo>
                  <a:lnTo>
                    <a:pt x="115" y="69"/>
                  </a:lnTo>
                  <a:lnTo>
                    <a:pt x="121" y="63"/>
                  </a:lnTo>
                  <a:lnTo>
                    <a:pt x="114" y="56"/>
                  </a:lnTo>
                  <a:lnTo>
                    <a:pt x="110" y="56"/>
                  </a:lnTo>
                  <a:lnTo>
                    <a:pt x="110" y="65"/>
                  </a:lnTo>
                  <a:lnTo>
                    <a:pt x="118" y="65"/>
                  </a:lnTo>
                  <a:lnTo>
                    <a:pt x="118" y="55"/>
                  </a:lnTo>
                  <a:lnTo>
                    <a:pt x="108" y="55"/>
                  </a:lnTo>
                  <a:lnTo>
                    <a:pt x="108" y="63"/>
                  </a:lnTo>
                  <a:lnTo>
                    <a:pt x="117" y="63"/>
                  </a:lnTo>
                  <a:lnTo>
                    <a:pt x="117" y="53"/>
                  </a:lnTo>
                  <a:lnTo>
                    <a:pt x="107" y="53"/>
                  </a:lnTo>
                  <a:lnTo>
                    <a:pt x="107" y="62"/>
                  </a:lnTo>
                  <a:lnTo>
                    <a:pt x="115" y="62"/>
                  </a:lnTo>
                  <a:lnTo>
                    <a:pt x="115" y="52"/>
                  </a:lnTo>
                  <a:lnTo>
                    <a:pt x="105" y="52"/>
                  </a:lnTo>
                  <a:lnTo>
                    <a:pt x="105" y="61"/>
                  </a:lnTo>
                  <a:lnTo>
                    <a:pt x="111" y="55"/>
                  </a:lnTo>
                  <a:lnTo>
                    <a:pt x="107" y="50"/>
                  </a:lnTo>
                  <a:lnTo>
                    <a:pt x="102" y="50"/>
                  </a:lnTo>
                  <a:lnTo>
                    <a:pt x="102" y="59"/>
                  </a:lnTo>
                  <a:lnTo>
                    <a:pt x="108" y="53"/>
                  </a:lnTo>
                  <a:lnTo>
                    <a:pt x="98" y="43"/>
                  </a:lnTo>
                  <a:lnTo>
                    <a:pt x="94" y="43"/>
                  </a:lnTo>
                  <a:lnTo>
                    <a:pt x="94" y="52"/>
                  </a:lnTo>
                  <a:lnTo>
                    <a:pt x="99" y="46"/>
                  </a:lnTo>
                  <a:lnTo>
                    <a:pt x="94" y="40"/>
                  </a:lnTo>
                  <a:lnTo>
                    <a:pt x="89" y="40"/>
                  </a:lnTo>
                  <a:lnTo>
                    <a:pt x="89" y="49"/>
                  </a:lnTo>
                  <a:lnTo>
                    <a:pt x="95" y="43"/>
                  </a:lnTo>
                  <a:lnTo>
                    <a:pt x="89" y="37"/>
                  </a:lnTo>
                  <a:lnTo>
                    <a:pt x="83" y="37"/>
                  </a:lnTo>
                  <a:lnTo>
                    <a:pt x="83" y="46"/>
                  </a:lnTo>
                  <a:lnTo>
                    <a:pt x="92" y="46"/>
                  </a:lnTo>
                  <a:lnTo>
                    <a:pt x="92" y="36"/>
                  </a:lnTo>
                  <a:lnTo>
                    <a:pt x="82" y="36"/>
                  </a:lnTo>
                  <a:lnTo>
                    <a:pt x="82" y="45"/>
                  </a:lnTo>
                  <a:lnTo>
                    <a:pt x="88" y="39"/>
                  </a:lnTo>
                  <a:lnTo>
                    <a:pt x="83" y="34"/>
                  </a:lnTo>
                  <a:lnTo>
                    <a:pt x="79" y="34"/>
                  </a:lnTo>
                  <a:lnTo>
                    <a:pt x="79" y="43"/>
                  </a:lnTo>
                  <a:lnTo>
                    <a:pt x="88" y="43"/>
                  </a:lnTo>
                  <a:lnTo>
                    <a:pt x="88" y="33"/>
                  </a:lnTo>
                  <a:lnTo>
                    <a:pt x="78" y="33"/>
                  </a:lnTo>
                  <a:lnTo>
                    <a:pt x="78" y="42"/>
                  </a:lnTo>
                  <a:lnTo>
                    <a:pt x="82" y="34"/>
                  </a:lnTo>
                  <a:lnTo>
                    <a:pt x="79" y="33"/>
                  </a:lnTo>
                  <a:lnTo>
                    <a:pt x="75" y="40"/>
                  </a:lnTo>
                  <a:lnTo>
                    <a:pt x="83" y="40"/>
                  </a:lnTo>
                  <a:lnTo>
                    <a:pt x="83" y="30"/>
                  </a:lnTo>
                  <a:lnTo>
                    <a:pt x="73" y="30"/>
                  </a:lnTo>
                  <a:lnTo>
                    <a:pt x="73" y="39"/>
                  </a:lnTo>
                  <a:lnTo>
                    <a:pt x="79" y="33"/>
                  </a:lnTo>
                  <a:lnTo>
                    <a:pt x="75" y="29"/>
                  </a:lnTo>
                  <a:lnTo>
                    <a:pt x="73" y="29"/>
                  </a:lnTo>
                  <a:lnTo>
                    <a:pt x="69" y="27"/>
                  </a:lnTo>
                  <a:lnTo>
                    <a:pt x="66" y="34"/>
                  </a:lnTo>
                  <a:lnTo>
                    <a:pt x="70" y="27"/>
                  </a:lnTo>
                  <a:lnTo>
                    <a:pt x="67" y="26"/>
                  </a:lnTo>
                  <a:lnTo>
                    <a:pt x="63" y="33"/>
                  </a:lnTo>
                  <a:lnTo>
                    <a:pt x="69" y="27"/>
                  </a:lnTo>
                  <a:lnTo>
                    <a:pt x="64" y="23"/>
                  </a:lnTo>
                  <a:lnTo>
                    <a:pt x="60" y="23"/>
                  </a:lnTo>
                  <a:lnTo>
                    <a:pt x="60" y="31"/>
                  </a:lnTo>
                  <a:lnTo>
                    <a:pt x="69" y="31"/>
                  </a:lnTo>
                  <a:lnTo>
                    <a:pt x="69" y="21"/>
                  </a:lnTo>
                  <a:lnTo>
                    <a:pt x="57" y="21"/>
                  </a:lnTo>
                  <a:lnTo>
                    <a:pt x="57" y="30"/>
                  </a:lnTo>
                  <a:lnTo>
                    <a:pt x="63" y="24"/>
                  </a:lnTo>
                  <a:lnTo>
                    <a:pt x="57" y="18"/>
                  </a:lnTo>
                  <a:lnTo>
                    <a:pt x="51" y="18"/>
                  </a:lnTo>
                  <a:lnTo>
                    <a:pt x="51" y="27"/>
                  </a:lnTo>
                  <a:lnTo>
                    <a:pt x="60" y="27"/>
                  </a:lnTo>
                  <a:lnTo>
                    <a:pt x="60" y="17"/>
                  </a:lnTo>
                  <a:lnTo>
                    <a:pt x="50" y="17"/>
                  </a:lnTo>
                  <a:lnTo>
                    <a:pt x="50" y="26"/>
                  </a:lnTo>
                  <a:lnTo>
                    <a:pt x="56" y="20"/>
                  </a:lnTo>
                  <a:lnTo>
                    <a:pt x="51" y="15"/>
                  </a:lnTo>
                  <a:lnTo>
                    <a:pt x="46" y="15"/>
                  </a:lnTo>
                  <a:lnTo>
                    <a:pt x="46" y="24"/>
                  </a:lnTo>
                  <a:lnTo>
                    <a:pt x="51" y="18"/>
                  </a:lnTo>
                  <a:lnTo>
                    <a:pt x="47" y="14"/>
                  </a:lnTo>
                  <a:lnTo>
                    <a:pt x="43" y="14"/>
                  </a:lnTo>
                  <a:lnTo>
                    <a:pt x="43" y="23"/>
                  </a:lnTo>
                  <a:lnTo>
                    <a:pt x="48" y="17"/>
                  </a:lnTo>
                  <a:lnTo>
                    <a:pt x="44" y="13"/>
                  </a:lnTo>
                  <a:lnTo>
                    <a:pt x="40" y="13"/>
                  </a:lnTo>
                  <a:lnTo>
                    <a:pt x="40" y="21"/>
                  </a:lnTo>
                  <a:lnTo>
                    <a:pt x="46" y="15"/>
                  </a:lnTo>
                  <a:lnTo>
                    <a:pt x="41" y="11"/>
                  </a:lnTo>
                  <a:lnTo>
                    <a:pt x="37" y="11"/>
                  </a:lnTo>
                  <a:lnTo>
                    <a:pt x="37" y="20"/>
                  </a:lnTo>
                  <a:lnTo>
                    <a:pt x="46" y="20"/>
                  </a:lnTo>
                  <a:lnTo>
                    <a:pt x="46" y="10"/>
                  </a:lnTo>
                  <a:lnTo>
                    <a:pt x="34" y="10"/>
                  </a:lnTo>
                  <a:lnTo>
                    <a:pt x="34" y="18"/>
                  </a:lnTo>
                  <a:lnTo>
                    <a:pt x="40" y="13"/>
                  </a:lnTo>
                  <a:lnTo>
                    <a:pt x="35" y="8"/>
                  </a:lnTo>
                  <a:lnTo>
                    <a:pt x="30" y="8"/>
                  </a:lnTo>
                  <a:lnTo>
                    <a:pt x="30" y="17"/>
                  </a:lnTo>
                  <a:lnTo>
                    <a:pt x="35" y="11"/>
                  </a:lnTo>
                  <a:lnTo>
                    <a:pt x="31" y="7"/>
                  </a:lnTo>
                  <a:lnTo>
                    <a:pt x="27" y="7"/>
                  </a:lnTo>
                  <a:lnTo>
                    <a:pt x="27" y="15"/>
                  </a:lnTo>
                  <a:lnTo>
                    <a:pt x="32" y="10"/>
                  </a:lnTo>
                  <a:lnTo>
                    <a:pt x="28" y="5"/>
                  </a:lnTo>
                  <a:lnTo>
                    <a:pt x="24" y="5"/>
                  </a:lnTo>
                  <a:lnTo>
                    <a:pt x="24" y="14"/>
                  </a:lnTo>
                  <a:lnTo>
                    <a:pt x="30" y="8"/>
                  </a:lnTo>
                  <a:lnTo>
                    <a:pt x="27" y="5"/>
                  </a:lnTo>
                  <a:lnTo>
                    <a:pt x="25" y="5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10"/>
                  </a:lnTo>
                  <a:lnTo>
                    <a:pt x="16" y="4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8"/>
                  </a:lnTo>
                  <a:lnTo>
                    <a:pt x="12" y="2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FA0308"/>
            </a:solidFill>
            <a:ln w="0">
              <a:solidFill>
                <a:srgbClr val="FA030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" name="Freeform 3056"/>
            <p:cNvSpPr>
              <a:spLocks/>
            </p:cNvSpPr>
            <p:nvPr/>
          </p:nvSpPr>
          <p:spPr bwMode="auto">
            <a:xfrm>
              <a:off x="3755" y="1498"/>
              <a:ext cx="99" cy="78"/>
            </a:xfrm>
            <a:custGeom>
              <a:avLst/>
              <a:gdLst>
                <a:gd name="T0" fmla="*/ 9 w 99"/>
                <a:gd name="T1" fmla="*/ 9 h 78"/>
                <a:gd name="T2" fmla="*/ 12 w 99"/>
                <a:gd name="T3" fmla="*/ 11 h 78"/>
                <a:gd name="T4" fmla="*/ 16 w 99"/>
                <a:gd name="T5" fmla="*/ 14 h 78"/>
                <a:gd name="T6" fmla="*/ 19 w 99"/>
                <a:gd name="T7" fmla="*/ 15 h 78"/>
                <a:gd name="T8" fmla="*/ 21 w 99"/>
                <a:gd name="T9" fmla="*/ 16 h 78"/>
                <a:gd name="T10" fmla="*/ 25 w 99"/>
                <a:gd name="T11" fmla="*/ 19 h 78"/>
                <a:gd name="T12" fmla="*/ 29 w 99"/>
                <a:gd name="T13" fmla="*/ 21 h 78"/>
                <a:gd name="T14" fmla="*/ 32 w 99"/>
                <a:gd name="T15" fmla="*/ 22 h 78"/>
                <a:gd name="T16" fmla="*/ 34 w 99"/>
                <a:gd name="T17" fmla="*/ 24 h 78"/>
                <a:gd name="T18" fmla="*/ 38 w 99"/>
                <a:gd name="T19" fmla="*/ 27 h 78"/>
                <a:gd name="T20" fmla="*/ 40 w 99"/>
                <a:gd name="T21" fmla="*/ 28 h 78"/>
                <a:gd name="T22" fmla="*/ 43 w 99"/>
                <a:gd name="T23" fmla="*/ 30 h 78"/>
                <a:gd name="T24" fmla="*/ 44 w 99"/>
                <a:gd name="T25" fmla="*/ 31 h 78"/>
                <a:gd name="T26" fmla="*/ 45 w 99"/>
                <a:gd name="T27" fmla="*/ 32 h 78"/>
                <a:gd name="T28" fmla="*/ 48 w 99"/>
                <a:gd name="T29" fmla="*/ 34 h 78"/>
                <a:gd name="T30" fmla="*/ 51 w 99"/>
                <a:gd name="T31" fmla="*/ 35 h 78"/>
                <a:gd name="T32" fmla="*/ 47 w 99"/>
                <a:gd name="T33" fmla="*/ 40 h 78"/>
                <a:gd name="T34" fmla="*/ 53 w 99"/>
                <a:gd name="T35" fmla="*/ 48 h 78"/>
                <a:gd name="T36" fmla="*/ 60 w 99"/>
                <a:gd name="T37" fmla="*/ 53 h 78"/>
                <a:gd name="T38" fmla="*/ 57 w 99"/>
                <a:gd name="T39" fmla="*/ 57 h 78"/>
                <a:gd name="T40" fmla="*/ 59 w 99"/>
                <a:gd name="T41" fmla="*/ 59 h 78"/>
                <a:gd name="T42" fmla="*/ 73 w 99"/>
                <a:gd name="T43" fmla="*/ 66 h 78"/>
                <a:gd name="T44" fmla="*/ 69 w 99"/>
                <a:gd name="T45" fmla="*/ 67 h 78"/>
                <a:gd name="T46" fmla="*/ 76 w 99"/>
                <a:gd name="T47" fmla="*/ 67 h 78"/>
                <a:gd name="T48" fmla="*/ 77 w 99"/>
                <a:gd name="T49" fmla="*/ 72 h 78"/>
                <a:gd name="T50" fmla="*/ 75 w 99"/>
                <a:gd name="T51" fmla="*/ 73 h 78"/>
                <a:gd name="T52" fmla="*/ 86 w 99"/>
                <a:gd name="T53" fmla="*/ 78 h 78"/>
                <a:gd name="T54" fmla="*/ 86 w 99"/>
                <a:gd name="T55" fmla="*/ 76 h 78"/>
                <a:gd name="T56" fmla="*/ 89 w 99"/>
                <a:gd name="T57" fmla="*/ 60 h 78"/>
                <a:gd name="T58" fmla="*/ 83 w 99"/>
                <a:gd name="T59" fmla="*/ 56 h 78"/>
                <a:gd name="T60" fmla="*/ 82 w 99"/>
                <a:gd name="T61" fmla="*/ 54 h 78"/>
                <a:gd name="T62" fmla="*/ 82 w 99"/>
                <a:gd name="T63" fmla="*/ 50 h 78"/>
                <a:gd name="T64" fmla="*/ 86 w 99"/>
                <a:gd name="T65" fmla="*/ 48 h 78"/>
                <a:gd name="T66" fmla="*/ 72 w 99"/>
                <a:gd name="T67" fmla="*/ 41 h 78"/>
                <a:gd name="T68" fmla="*/ 76 w 99"/>
                <a:gd name="T69" fmla="*/ 40 h 78"/>
                <a:gd name="T70" fmla="*/ 75 w 99"/>
                <a:gd name="T71" fmla="*/ 44 h 78"/>
                <a:gd name="T72" fmla="*/ 67 w 99"/>
                <a:gd name="T73" fmla="*/ 40 h 78"/>
                <a:gd name="T74" fmla="*/ 64 w 99"/>
                <a:gd name="T75" fmla="*/ 41 h 78"/>
                <a:gd name="T76" fmla="*/ 48 w 99"/>
                <a:gd name="T77" fmla="*/ 35 h 78"/>
                <a:gd name="T78" fmla="*/ 47 w 99"/>
                <a:gd name="T79" fmla="*/ 34 h 78"/>
                <a:gd name="T80" fmla="*/ 44 w 99"/>
                <a:gd name="T81" fmla="*/ 32 h 78"/>
                <a:gd name="T82" fmla="*/ 43 w 99"/>
                <a:gd name="T83" fmla="*/ 31 h 78"/>
                <a:gd name="T84" fmla="*/ 41 w 99"/>
                <a:gd name="T85" fmla="*/ 30 h 78"/>
                <a:gd name="T86" fmla="*/ 38 w 99"/>
                <a:gd name="T87" fmla="*/ 28 h 78"/>
                <a:gd name="T88" fmla="*/ 37 w 99"/>
                <a:gd name="T89" fmla="*/ 27 h 78"/>
                <a:gd name="T90" fmla="*/ 32 w 99"/>
                <a:gd name="T91" fmla="*/ 24 h 78"/>
                <a:gd name="T92" fmla="*/ 31 w 99"/>
                <a:gd name="T93" fmla="*/ 22 h 78"/>
                <a:gd name="T94" fmla="*/ 27 w 99"/>
                <a:gd name="T95" fmla="*/ 21 h 78"/>
                <a:gd name="T96" fmla="*/ 22 w 99"/>
                <a:gd name="T97" fmla="*/ 18 h 78"/>
                <a:gd name="T98" fmla="*/ 19 w 99"/>
                <a:gd name="T99" fmla="*/ 16 h 78"/>
                <a:gd name="T100" fmla="*/ 18 w 99"/>
                <a:gd name="T101" fmla="*/ 15 h 78"/>
                <a:gd name="T102" fmla="*/ 13 w 99"/>
                <a:gd name="T103" fmla="*/ 12 h 78"/>
                <a:gd name="T104" fmla="*/ 9 w 99"/>
                <a:gd name="T105" fmla="*/ 11 h 78"/>
                <a:gd name="T106" fmla="*/ 8 w 99"/>
                <a:gd name="T10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9" h="78">
                  <a:moveTo>
                    <a:pt x="8" y="0"/>
                  </a:moveTo>
                  <a:lnTo>
                    <a:pt x="8" y="18"/>
                  </a:lnTo>
                  <a:lnTo>
                    <a:pt x="9" y="18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12" y="19"/>
                  </a:lnTo>
                  <a:lnTo>
                    <a:pt x="12" y="11"/>
                  </a:lnTo>
                  <a:lnTo>
                    <a:pt x="8" y="18"/>
                  </a:lnTo>
                  <a:lnTo>
                    <a:pt x="11" y="21"/>
                  </a:lnTo>
                  <a:lnTo>
                    <a:pt x="13" y="22"/>
                  </a:lnTo>
                  <a:lnTo>
                    <a:pt x="16" y="14"/>
                  </a:lnTo>
                  <a:lnTo>
                    <a:pt x="12" y="21"/>
                  </a:lnTo>
                  <a:lnTo>
                    <a:pt x="15" y="24"/>
                  </a:lnTo>
                  <a:lnTo>
                    <a:pt x="19" y="24"/>
                  </a:lnTo>
                  <a:lnTo>
                    <a:pt x="19" y="15"/>
                  </a:lnTo>
                  <a:lnTo>
                    <a:pt x="11" y="15"/>
                  </a:lnTo>
                  <a:lnTo>
                    <a:pt x="11" y="25"/>
                  </a:lnTo>
                  <a:lnTo>
                    <a:pt x="21" y="25"/>
                  </a:lnTo>
                  <a:lnTo>
                    <a:pt x="21" y="16"/>
                  </a:lnTo>
                  <a:lnTo>
                    <a:pt x="16" y="24"/>
                  </a:lnTo>
                  <a:lnTo>
                    <a:pt x="19" y="27"/>
                  </a:lnTo>
                  <a:lnTo>
                    <a:pt x="22" y="28"/>
                  </a:lnTo>
                  <a:lnTo>
                    <a:pt x="25" y="19"/>
                  </a:lnTo>
                  <a:lnTo>
                    <a:pt x="21" y="27"/>
                  </a:lnTo>
                  <a:lnTo>
                    <a:pt x="24" y="30"/>
                  </a:lnTo>
                  <a:lnTo>
                    <a:pt x="29" y="30"/>
                  </a:lnTo>
                  <a:lnTo>
                    <a:pt x="29" y="21"/>
                  </a:lnTo>
                  <a:lnTo>
                    <a:pt x="25" y="28"/>
                  </a:lnTo>
                  <a:lnTo>
                    <a:pt x="28" y="31"/>
                  </a:lnTo>
                  <a:lnTo>
                    <a:pt x="32" y="31"/>
                  </a:lnTo>
                  <a:lnTo>
                    <a:pt x="32" y="22"/>
                  </a:lnTo>
                  <a:lnTo>
                    <a:pt x="24" y="22"/>
                  </a:lnTo>
                  <a:lnTo>
                    <a:pt x="24" y="32"/>
                  </a:lnTo>
                  <a:lnTo>
                    <a:pt x="34" y="32"/>
                  </a:lnTo>
                  <a:lnTo>
                    <a:pt x="34" y="24"/>
                  </a:lnTo>
                  <a:lnTo>
                    <a:pt x="29" y="31"/>
                  </a:lnTo>
                  <a:lnTo>
                    <a:pt x="34" y="35"/>
                  </a:lnTo>
                  <a:lnTo>
                    <a:pt x="38" y="35"/>
                  </a:lnTo>
                  <a:lnTo>
                    <a:pt x="38" y="27"/>
                  </a:lnTo>
                  <a:lnTo>
                    <a:pt x="29" y="27"/>
                  </a:lnTo>
                  <a:lnTo>
                    <a:pt x="29" y="37"/>
                  </a:lnTo>
                  <a:lnTo>
                    <a:pt x="40" y="37"/>
                  </a:lnTo>
                  <a:lnTo>
                    <a:pt x="40" y="28"/>
                  </a:lnTo>
                  <a:lnTo>
                    <a:pt x="35" y="35"/>
                  </a:lnTo>
                  <a:lnTo>
                    <a:pt x="38" y="38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34" y="30"/>
                  </a:lnTo>
                  <a:lnTo>
                    <a:pt x="34" y="40"/>
                  </a:lnTo>
                  <a:lnTo>
                    <a:pt x="44" y="40"/>
                  </a:lnTo>
                  <a:lnTo>
                    <a:pt x="44" y="31"/>
                  </a:lnTo>
                  <a:lnTo>
                    <a:pt x="35" y="31"/>
                  </a:lnTo>
                  <a:lnTo>
                    <a:pt x="35" y="41"/>
                  </a:lnTo>
                  <a:lnTo>
                    <a:pt x="45" y="41"/>
                  </a:lnTo>
                  <a:lnTo>
                    <a:pt x="45" y="32"/>
                  </a:lnTo>
                  <a:lnTo>
                    <a:pt x="41" y="40"/>
                  </a:lnTo>
                  <a:lnTo>
                    <a:pt x="44" y="43"/>
                  </a:lnTo>
                  <a:lnTo>
                    <a:pt x="48" y="43"/>
                  </a:lnTo>
                  <a:lnTo>
                    <a:pt x="48" y="34"/>
                  </a:lnTo>
                  <a:lnTo>
                    <a:pt x="40" y="34"/>
                  </a:lnTo>
                  <a:lnTo>
                    <a:pt x="40" y="44"/>
                  </a:lnTo>
                  <a:lnTo>
                    <a:pt x="51" y="44"/>
                  </a:lnTo>
                  <a:lnTo>
                    <a:pt x="51" y="35"/>
                  </a:lnTo>
                  <a:lnTo>
                    <a:pt x="47" y="43"/>
                  </a:lnTo>
                  <a:lnTo>
                    <a:pt x="51" y="47"/>
                  </a:lnTo>
                  <a:lnTo>
                    <a:pt x="56" y="40"/>
                  </a:lnTo>
                  <a:lnTo>
                    <a:pt x="47" y="40"/>
                  </a:lnTo>
                  <a:lnTo>
                    <a:pt x="47" y="50"/>
                  </a:lnTo>
                  <a:lnTo>
                    <a:pt x="57" y="50"/>
                  </a:lnTo>
                  <a:lnTo>
                    <a:pt x="57" y="41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4" y="54"/>
                  </a:lnTo>
                  <a:lnTo>
                    <a:pt x="64" y="46"/>
                  </a:lnTo>
                  <a:lnTo>
                    <a:pt x="60" y="53"/>
                  </a:lnTo>
                  <a:lnTo>
                    <a:pt x="61" y="54"/>
                  </a:lnTo>
                  <a:lnTo>
                    <a:pt x="66" y="47"/>
                  </a:lnTo>
                  <a:lnTo>
                    <a:pt x="57" y="47"/>
                  </a:lnTo>
                  <a:lnTo>
                    <a:pt x="57" y="57"/>
                  </a:lnTo>
                  <a:lnTo>
                    <a:pt x="67" y="57"/>
                  </a:lnTo>
                  <a:lnTo>
                    <a:pt x="67" y="48"/>
                  </a:lnTo>
                  <a:lnTo>
                    <a:pt x="59" y="48"/>
                  </a:lnTo>
                  <a:lnTo>
                    <a:pt x="59" y="59"/>
                  </a:lnTo>
                  <a:lnTo>
                    <a:pt x="69" y="59"/>
                  </a:lnTo>
                  <a:lnTo>
                    <a:pt x="69" y="50"/>
                  </a:lnTo>
                  <a:lnTo>
                    <a:pt x="64" y="57"/>
                  </a:lnTo>
                  <a:lnTo>
                    <a:pt x="73" y="66"/>
                  </a:lnTo>
                  <a:lnTo>
                    <a:pt x="77" y="66"/>
                  </a:lnTo>
                  <a:lnTo>
                    <a:pt x="77" y="57"/>
                  </a:lnTo>
                  <a:lnTo>
                    <a:pt x="69" y="57"/>
                  </a:lnTo>
                  <a:lnTo>
                    <a:pt x="69" y="67"/>
                  </a:lnTo>
                  <a:lnTo>
                    <a:pt x="79" y="67"/>
                  </a:lnTo>
                  <a:lnTo>
                    <a:pt x="79" y="59"/>
                  </a:lnTo>
                  <a:lnTo>
                    <a:pt x="75" y="66"/>
                  </a:lnTo>
                  <a:lnTo>
                    <a:pt x="76" y="67"/>
                  </a:lnTo>
                  <a:lnTo>
                    <a:pt x="80" y="60"/>
                  </a:lnTo>
                  <a:lnTo>
                    <a:pt x="75" y="64"/>
                  </a:lnTo>
                  <a:lnTo>
                    <a:pt x="76" y="67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3"/>
                  </a:lnTo>
                  <a:lnTo>
                    <a:pt x="75" y="63"/>
                  </a:lnTo>
                  <a:lnTo>
                    <a:pt x="75" y="73"/>
                  </a:lnTo>
                  <a:lnTo>
                    <a:pt x="85" y="73"/>
                  </a:lnTo>
                  <a:lnTo>
                    <a:pt x="85" y="64"/>
                  </a:lnTo>
                  <a:lnTo>
                    <a:pt x="80" y="72"/>
                  </a:lnTo>
                  <a:lnTo>
                    <a:pt x="86" y="78"/>
                  </a:lnTo>
                  <a:lnTo>
                    <a:pt x="91" y="78"/>
                  </a:lnTo>
                  <a:lnTo>
                    <a:pt x="91" y="69"/>
                  </a:lnTo>
                  <a:lnTo>
                    <a:pt x="85" y="73"/>
                  </a:lnTo>
                  <a:lnTo>
                    <a:pt x="86" y="76"/>
                  </a:lnTo>
                  <a:lnTo>
                    <a:pt x="99" y="67"/>
                  </a:lnTo>
                  <a:lnTo>
                    <a:pt x="98" y="64"/>
                  </a:lnTo>
                  <a:lnTo>
                    <a:pt x="95" y="60"/>
                  </a:lnTo>
                  <a:lnTo>
                    <a:pt x="89" y="60"/>
                  </a:lnTo>
                  <a:lnTo>
                    <a:pt x="89" y="69"/>
                  </a:lnTo>
                  <a:lnTo>
                    <a:pt x="95" y="63"/>
                  </a:lnTo>
                  <a:lnTo>
                    <a:pt x="88" y="56"/>
                  </a:lnTo>
                  <a:lnTo>
                    <a:pt x="83" y="56"/>
                  </a:lnTo>
                  <a:lnTo>
                    <a:pt x="83" y="64"/>
                  </a:lnTo>
                  <a:lnTo>
                    <a:pt x="92" y="64"/>
                  </a:lnTo>
                  <a:lnTo>
                    <a:pt x="92" y="54"/>
                  </a:lnTo>
                  <a:lnTo>
                    <a:pt x="82" y="54"/>
                  </a:lnTo>
                  <a:lnTo>
                    <a:pt x="82" y="63"/>
                  </a:lnTo>
                  <a:lnTo>
                    <a:pt x="89" y="59"/>
                  </a:lnTo>
                  <a:lnTo>
                    <a:pt x="88" y="56"/>
                  </a:lnTo>
                  <a:lnTo>
                    <a:pt x="82" y="50"/>
                  </a:lnTo>
                  <a:lnTo>
                    <a:pt x="77" y="50"/>
                  </a:lnTo>
                  <a:lnTo>
                    <a:pt x="77" y="59"/>
                  </a:lnTo>
                  <a:lnTo>
                    <a:pt x="86" y="59"/>
                  </a:lnTo>
                  <a:lnTo>
                    <a:pt x="86" y="48"/>
                  </a:lnTo>
                  <a:lnTo>
                    <a:pt x="76" y="48"/>
                  </a:lnTo>
                  <a:lnTo>
                    <a:pt x="76" y="57"/>
                  </a:lnTo>
                  <a:lnTo>
                    <a:pt x="82" y="51"/>
                  </a:lnTo>
                  <a:lnTo>
                    <a:pt x="72" y="41"/>
                  </a:lnTo>
                  <a:lnTo>
                    <a:pt x="67" y="41"/>
                  </a:lnTo>
                  <a:lnTo>
                    <a:pt x="67" y="50"/>
                  </a:lnTo>
                  <a:lnTo>
                    <a:pt x="76" y="50"/>
                  </a:lnTo>
                  <a:lnTo>
                    <a:pt x="76" y="40"/>
                  </a:lnTo>
                  <a:lnTo>
                    <a:pt x="66" y="40"/>
                  </a:lnTo>
                  <a:lnTo>
                    <a:pt x="66" y="48"/>
                  </a:lnTo>
                  <a:lnTo>
                    <a:pt x="75" y="48"/>
                  </a:lnTo>
                  <a:lnTo>
                    <a:pt x="75" y="44"/>
                  </a:lnTo>
                  <a:lnTo>
                    <a:pt x="67" y="37"/>
                  </a:lnTo>
                  <a:lnTo>
                    <a:pt x="61" y="37"/>
                  </a:lnTo>
                  <a:lnTo>
                    <a:pt x="61" y="46"/>
                  </a:lnTo>
                  <a:lnTo>
                    <a:pt x="67" y="40"/>
                  </a:lnTo>
                  <a:lnTo>
                    <a:pt x="60" y="32"/>
                  </a:lnTo>
                  <a:lnTo>
                    <a:pt x="56" y="32"/>
                  </a:lnTo>
                  <a:lnTo>
                    <a:pt x="56" y="41"/>
                  </a:lnTo>
                  <a:lnTo>
                    <a:pt x="64" y="41"/>
                  </a:lnTo>
                  <a:lnTo>
                    <a:pt x="64" y="37"/>
                  </a:lnTo>
                  <a:lnTo>
                    <a:pt x="54" y="27"/>
                  </a:lnTo>
                  <a:lnTo>
                    <a:pt x="48" y="27"/>
                  </a:lnTo>
                  <a:lnTo>
                    <a:pt x="48" y="35"/>
                  </a:lnTo>
                  <a:lnTo>
                    <a:pt x="57" y="35"/>
                  </a:lnTo>
                  <a:lnTo>
                    <a:pt x="57" y="25"/>
                  </a:lnTo>
                  <a:lnTo>
                    <a:pt x="47" y="25"/>
                  </a:lnTo>
                  <a:lnTo>
                    <a:pt x="47" y="34"/>
                  </a:lnTo>
                  <a:lnTo>
                    <a:pt x="53" y="28"/>
                  </a:lnTo>
                  <a:lnTo>
                    <a:pt x="48" y="24"/>
                  </a:lnTo>
                  <a:lnTo>
                    <a:pt x="44" y="24"/>
                  </a:lnTo>
                  <a:lnTo>
                    <a:pt x="44" y="32"/>
                  </a:lnTo>
                  <a:lnTo>
                    <a:pt x="53" y="32"/>
                  </a:lnTo>
                  <a:lnTo>
                    <a:pt x="53" y="22"/>
                  </a:lnTo>
                  <a:lnTo>
                    <a:pt x="43" y="22"/>
                  </a:lnTo>
                  <a:lnTo>
                    <a:pt x="43" y="31"/>
                  </a:lnTo>
                  <a:lnTo>
                    <a:pt x="51" y="31"/>
                  </a:lnTo>
                  <a:lnTo>
                    <a:pt x="51" y="21"/>
                  </a:lnTo>
                  <a:lnTo>
                    <a:pt x="41" y="21"/>
                  </a:lnTo>
                  <a:lnTo>
                    <a:pt x="41" y="30"/>
                  </a:lnTo>
                  <a:lnTo>
                    <a:pt x="47" y="24"/>
                  </a:lnTo>
                  <a:lnTo>
                    <a:pt x="43" y="19"/>
                  </a:lnTo>
                  <a:lnTo>
                    <a:pt x="38" y="19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18"/>
                  </a:lnTo>
                  <a:lnTo>
                    <a:pt x="37" y="18"/>
                  </a:lnTo>
                  <a:lnTo>
                    <a:pt x="37" y="27"/>
                  </a:lnTo>
                  <a:lnTo>
                    <a:pt x="43" y="21"/>
                  </a:lnTo>
                  <a:lnTo>
                    <a:pt x="37" y="15"/>
                  </a:lnTo>
                  <a:lnTo>
                    <a:pt x="32" y="15"/>
                  </a:lnTo>
                  <a:lnTo>
                    <a:pt x="32" y="24"/>
                  </a:lnTo>
                  <a:lnTo>
                    <a:pt x="41" y="24"/>
                  </a:lnTo>
                  <a:lnTo>
                    <a:pt x="41" y="14"/>
                  </a:lnTo>
                  <a:lnTo>
                    <a:pt x="31" y="14"/>
                  </a:lnTo>
                  <a:lnTo>
                    <a:pt x="31" y="22"/>
                  </a:lnTo>
                  <a:lnTo>
                    <a:pt x="37" y="16"/>
                  </a:lnTo>
                  <a:lnTo>
                    <a:pt x="32" y="12"/>
                  </a:lnTo>
                  <a:lnTo>
                    <a:pt x="27" y="12"/>
                  </a:lnTo>
                  <a:lnTo>
                    <a:pt x="27" y="21"/>
                  </a:lnTo>
                  <a:lnTo>
                    <a:pt x="32" y="15"/>
                  </a:lnTo>
                  <a:lnTo>
                    <a:pt x="29" y="12"/>
                  </a:lnTo>
                  <a:lnTo>
                    <a:pt x="27" y="11"/>
                  </a:lnTo>
                  <a:lnTo>
                    <a:pt x="22" y="18"/>
                  </a:lnTo>
                  <a:lnTo>
                    <a:pt x="28" y="12"/>
                  </a:lnTo>
                  <a:lnTo>
                    <a:pt x="24" y="8"/>
                  </a:lnTo>
                  <a:lnTo>
                    <a:pt x="19" y="8"/>
                  </a:lnTo>
                  <a:lnTo>
                    <a:pt x="19" y="16"/>
                  </a:lnTo>
                  <a:lnTo>
                    <a:pt x="28" y="16"/>
                  </a:lnTo>
                  <a:lnTo>
                    <a:pt x="28" y="6"/>
                  </a:lnTo>
                  <a:lnTo>
                    <a:pt x="18" y="6"/>
                  </a:lnTo>
                  <a:lnTo>
                    <a:pt x="18" y="15"/>
                  </a:lnTo>
                  <a:lnTo>
                    <a:pt x="24" y="9"/>
                  </a:lnTo>
                  <a:lnTo>
                    <a:pt x="21" y="6"/>
                  </a:lnTo>
                  <a:lnTo>
                    <a:pt x="18" y="5"/>
                  </a:lnTo>
                  <a:lnTo>
                    <a:pt x="13" y="12"/>
                  </a:lnTo>
                  <a:lnTo>
                    <a:pt x="19" y="6"/>
                  </a:lnTo>
                  <a:lnTo>
                    <a:pt x="15" y="2"/>
                  </a:lnTo>
                  <a:lnTo>
                    <a:pt x="9" y="2"/>
                  </a:lnTo>
                  <a:lnTo>
                    <a:pt x="9" y="11"/>
                  </a:lnTo>
                  <a:lnTo>
                    <a:pt x="18" y="11"/>
                  </a:lnTo>
                  <a:lnTo>
                    <a:pt x="18" y="0"/>
                  </a:lnTo>
                  <a:lnTo>
                    <a:pt x="9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A0308"/>
            </a:solidFill>
            <a:ln w="0">
              <a:solidFill>
                <a:srgbClr val="FA030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2" name="Freeform 3057"/>
            <p:cNvSpPr>
              <a:spLocks/>
            </p:cNvSpPr>
            <p:nvPr/>
          </p:nvSpPr>
          <p:spPr bwMode="auto">
            <a:xfrm>
              <a:off x="3838" y="1557"/>
              <a:ext cx="96" cy="85"/>
            </a:xfrm>
            <a:custGeom>
              <a:avLst/>
              <a:gdLst>
                <a:gd name="T0" fmla="*/ 18 w 96"/>
                <a:gd name="T1" fmla="*/ 8 h 85"/>
                <a:gd name="T2" fmla="*/ 12 w 96"/>
                <a:gd name="T3" fmla="*/ 17 h 85"/>
                <a:gd name="T4" fmla="*/ 3 w 96"/>
                <a:gd name="T5" fmla="*/ 19 h 85"/>
                <a:gd name="T6" fmla="*/ 9 w 96"/>
                <a:gd name="T7" fmla="*/ 17 h 85"/>
                <a:gd name="T8" fmla="*/ 18 w 96"/>
                <a:gd name="T9" fmla="*/ 13 h 85"/>
                <a:gd name="T10" fmla="*/ 21 w 96"/>
                <a:gd name="T11" fmla="*/ 23 h 85"/>
                <a:gd name="T12" fmla="*/ 12 w 96"/>
                <a:gd name="T13" fmla="*/ 24 h 85"/>
                <a:gd name="T14" fmla="*/ 13 w 96"/>
                <a:gd name="T15" fmla="*/ 16 h 85"/>
                <a:gd name="T16" fmla="*/ 24 w 96"/>
                <a:gd name="T17" fmla="*/ 17 h 85"/>
                <a:gd name="T18" fmla="*/ 25 w 96"/>
                <a:gd name="T19" fmla="*/ 19 h 85"/>
                <a:gd name="T20" fmla="*/ 28 w 96"/>
                <a:gd name="T21" fmla="*/ 29 h 85"/>
                <a:gd name="T22" fmla="*/ 19 w 96"/>
                <a:gd name="T23" fmla="*/ 24 h 85"/>
                <a:gd name="T24" fmla="*/ 31 w 96"/>
                <a:gd name="T25" fmla="*/ 23 h 85"/>
                <a:gd name="T26" fmla="*/ 34 w 96"/>
                <a:gd name="T27" fmla="*/ 33 h 85"/>
                <a:gd name="T28" fmla="*/ 25 w 96"/>
                <a:gd name="T29" fmla="*/ 35 h 85"/>
                <a:gd name="T30" fmla="*/ 26 w 96"/>
                <a:gd name="T31" fmla="*/ 26 h 85"/>
                <a:gd name="T32" fmla="*/ 37 w 96"/>
                <a:gd name="T33" fmla="*/ 27 h 85"/>
                <a:gd name="T34" fmla="*/ 35 w 96"/>
                <a:gd name="T35" fmla="*/ 39 h 85"/>
                <a:gd name="T36" fmla="*/ 35 w 96"/>
                <a:gd name="T37" fmla="*/ 37 h 85"/>
                <a:gd name="T38" fmla="*/ 45 w 96"/>
                <a:gd name="T39" fmla="*/ 35 h 85"/>
                <a:gd name="T40" fmla="*/ 42 w 96"/>
                <a:gd name="T41" fmla="*/ 46 h 85"/>
                <a:gd name="T42" fmla="*/ 44 w 96"/>
                <a:gd name="T43" fmla="*/ 45 h 85"/>
                <a:gd name="T44" fmla="*/ 51 w 96"/>
                <a:gd name="T45" fmla="*/ 50 h 85"/>
                <a:gd name="T46" fmla="*/ 60 w 96"/>
                <a:gd name="T47" fmla="*/ 58 h 85"/>
                <a:gd name="T48" fmla="*/ 58 w 96"/>
                <a:gd name="T49" fmla="*/ 59 h 85"/>
                <a:gd name="T50" fmla="*/ 54 w 96"/>
                <a:gd name="T51" fmla="*/ 62 h 85"/>
                <a:gd name="T52" fmla="*/ 60 w 96"/>
                <a:gd name="T53" fmla="*/ 61 h 85"/>
                <a:gd name="T54" fmla="*/ 66 w 96"/>
                <a:gd name="T55" fmla="*/ 65 h 85"/>
                <a:gd name="T56" fmla="*/ 73 w 96"/>
                <a:gd name="T57" fmla="*/ 74 h 85"/>
                <a:gd name="T58" fmla="*/ 72 w 96"/>
                <a:gd name="T59" fmla="*/ 72 h 85"/>
                <a:gd name="T60" fmla="*/ 88 w 96"/>
                <a:gd name="T61" fmla="*/ 78 h 85"/>
                <a:gd name="T62" fmla="*/ 96 w 96"/>
                <a:gd name="T63" fmla="*/ 80 h 85"/>
                <a:gd name="T64" fmla="*/ 77 w 96"/>
                <a:gd name="T65" fmla="*/ 68 h 85"/>
                <a:gd name="T66" fmla="*/ 80 w 96"/>
                <a:gd name="T67" fmla="*/ 58 h 85"/>
                <a:gd name="T68" fmla="*/ 80 w 96"/>
                <a:gd name="T69" fmla="*/ 59 h 85"/>
                <a:gd name="T70" fmla="*/ 63 w 96"/>
                <a:gd name="T71" fmla="*/ 45 h 85"/>
                <a:gd name="T72" fmla="*/ 72 w 96"/>
                <a:gd name="T73" fmla="*/ 49 h 85"/>
                <a:gd name="T74" fmla="*/ 58 w 96"/>
                <a:gd name="T75" fmla="*/ 49 h 85"/>
                <a:gd name="T76" fmla="*/ 51 w 96"/>
                <a:gd name="T77" fmla="*/ 29 h 85"/>
                <a:gd name="T78" fmla="*/ 54 w 96"/>
                <a:gd name="T79" fmla="*/ 33 h 85"/>
                <a:gd name="T80" fmla="*/ 44 w 96"/>
                <a:gd name="T81" fmla="*/ 26 h 85"/>
                <a:gd name="T82" fmla="*/ 42 w 96"/>
                <a:gd name="T83" fmla="*/ 21 h 85"/>
                <a:gd name="T84" fmla="*/ 44 w 96"/>
                <a:gd name="T85" fmla="*/ 24 h 85"/>
                <a:gd name="T86" fmla="*/ 45 w 96"/>
                <a:gd name="T87" fmla="*/ 29 h 85"/>
                <a:gd name="T88" fmla="*/ 35 w 96"/>
                <a:gd name="T89" fmla="*/ 27 h 85"/>
                <a:gd name="T90" fmla="*/ 34 w 96"/>
                <a:gd name="T91" fmla="*/ 17 h 85"/>
                <a:gd name="T92" fmla="*/ 42 w 96"/>
                <a:gd name="T93" fmla="*/ 16 h 85"/>
                <a:gd name="T94" fmla="*/ 38 w 96"/>
                <a:gd name="T95" fmla="*/ 19 h 85"/>
                <a:gd name="T96" fmla="*/ 29 w 96"/>
                <a:gd name="T97" fmla="*/ 23 h 85"/>
                <a:gd name="T98" fmla="*/ 28 w 96"/>
                <a:gd name="T99" fmla="*/ 21 h 85"/>
                <a:gd name="T100" fmla="*/ 25 w 96"/>
                <a:gd name="T101" fmla="*/ 11 h 85"/>
                <a:gd name="T102" fmla="*/ 34 w 96"/>
                <a:gd name="T103" fmla="*/ 16 h 85"/>
                <a:gd name="T104" fmla="*/ 22 w 96"/>
                <a:gd name="T105" fmla="*/ 17 h 85"/>
                <a:gd name="T106" fmla="*/ 21 w 96"/>
                <a:gd name="T107" fmla="*/ 7 h 85"/>
                <a:gd name="T108" fmla="*/ 29 w 96"/>
                <a:gd name="T109" fmla="*/ 5 h 85"/>
                <a:gd name="T110" fmla="*/ 25 w 96"/>
                <a:gd name="T111" fmla="*/ 8 h 85"/>
                <a:gd name="T112" fmla="*/ 16 w 96"/>
                <a:gd name="T113" fmla="*/ 13 h 85"/>
                <a:gd name="T114" fmla="*/ 12 w 96"/>
                <a:gd name="T115" fmla="*/ 1 h 85"/>
                <a:gd name="T116" fmla="*/ 21 w 96"/>
                <a:gd name="T117" fmla="*/ 0 h 85"/>
                <a:gd name="T118" fmla="*/ 0 w 96"/>
                <a:gd name="T119" fmla="*/ 1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6" h="85">
                  <a:moveTo>
                    <a:pt x="0" y="13"/>
                  </a:moveTo>
                  <a:lnTo>
                    <a:pt x="18" y="13"/>
                  </a:lnTo>
                  <a:lnTo>
                    <a:pt x="18" y="8"/>
                  </a:lnTo>
                  <a:lnTo>
                    <a:pt x="9" y="8"/>
                  </a:lnTo>
                  <a:lnTo>
                    <a:pt x="9" y="17"/>
                  </a:lnTo>
                  <a:lnTo>
                    <a:pt x="12" y="17"/>
                  </a:lnTo>
                  <a:lnTo>
                    <a:pt x="12" y="8"/>
                  </a:lnTo>
                  <a:lnTo>
                    <a:pt x="3" y="8"/>
                  </a:lnTo>
                  <a:lnTo>
                    <a:pt x="3" y="19"/>
                  </a:lnTo>
                  <a:lnTo>
                    <a:pt x="13" y="19"/>
                  </a:lnTo>
                  <a:lnTo>
                    <a:pt x="13" y="10"/>
                  </a:lnTo>
                  <a:lnTo>
                    <a:pt x="9" y="17"/>
                  </a:lnTo>
                  <a:lnTo>
                    <a:pt x="13" y="21"/>
                  </a:lnTo>
                  <a:lnTo>
                    <a:pt x="18" y="21"/>
                  </a:lnTo>
                  <a:lnTo>
                    <a:pt x="18" y="13"/>
                  </a:lnTo>
                  <a:lnTo>
                    <a:pt x="13" y="20"/>
                  </a:lnTo>
                  <a:lnTo>
                    <a:pt x="16" y="23"/>
                  </a:lnTo>
                  <a:lnTo>
                    <a:pt x="21" y="23"/>
                  </a:lnTo>
                  <a:lnTo>
                    <a:pt x="21" y="14"/>
                  </a:lnTo>
                  <a:lnTo>
                    <a:pt x="12" y="14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2" y="16"/>
                  </a:lnTo>
                  <a:lnTo>
                    <a:pt x="13" y="16"/>
                  </a:lnTo>
                  <a:lnTo>
                    <a:pt x="13" y="26"/>
                  </a:lnTo>
                  <a:lnTo>
                    <a:pt x="24" y="26"/>
                  </a:lnTo>
                  <a:lnTo>
                    <a:pt x="24" y="17"/>
                  </a:lnTo>
                  <a:lnTo>
                    <a:pt x="19" y="24"/>
                  </a:lnTo>
                  <a:lnTo>
                    <a:pt x="21" y="26"/>
                  </a:lnTo>
                  <a:lnTo>
                    <a:pt x="25" y="19"/>
                  </a:lnTo>
                  <a:lnTo>
                    <a:pt x="16" y="19"/>
                  </a:lnTo>
                  <a:lnTo>
                    <a:pt x="16" y="29"/>
                  </a:lnTo>
                  <a:lnTo>
                    <a:pt x="28" y="29"/>
                  </a:lnTo>
                  <a:lnTo>
                    <a:pt x="28" y="20"/>
                  </a:lnTo>
                  <a:lnTo>
                    <a:pt x="19" y="20"/>
                  </a:lnTo>
                  <a:lnTo>
                    <a:pt x="19" y="24"/>
                  </a:lnTo>
                  <a:lnTo>
                    <a:pt x="26" y="32"/>
                  </a:lnTo>
                  <a:lnTo>
                    <a:pt x="31" y="32"/>
                  </a:lnTo>
                  <a:lnTo>
                    <a:pt x="31" y="23"/>
                  </a:lnTo>
                  <a:lnTo>
                    <a:pt x="26" y="30"/>
                  </a:lnTo>
                  <a:lnTo>
                    <a:pt x="29" y="33"/>
                  </a:lnTo>
                  <a:lnTo>
                    <a:pt x="34" y="33"/>
                  </a:lnTo>
                  <a:lnTo>
                    <a:pt x="34" y="24"/>
                  </a:lnTo>
                  <a:lnTo>
                    <a:pt x="25" y="24"/>
                  </a:lnTo>
                  <a:lnTo>
                    <a:pt x="25" y="35"/>
                  </a:lnTo>
                  <a:lnTo>
                    <a:pt x="35" y="35"/>
                  </a:lnTo>
                  <a:lnTo>
                    <a:pt x="35" y="26"/>
                  </a:lnTo>
                  <a:lnTo>
                    <a:pt x="26" y="26"/>
                  </a:lnTo>
                  <a:lnTo>
                    <a:pt x="26" y="36"/>
                  </a:lnTo>
                  <a:lnTo>
                    <a:pt x="37" y="36"/>
                  </a:lnTo>
                  <a:lnTo>
                    <a:pt x="37" y="27"/>
                  </a:lnTo>
                  <a:lnTo>
                    <a:pt x="28" y="27"/>
                  </a:lnTo>
                  <a:lnTo>
                    <a:pt x="28" y="32"/>
                  </a:lnTo>
                  <a:lnTo>
                    <a:pt x="35" y="39"/>
                  </a:lnTo>
                  <a:lnTo>
                    <a:pt x="40" y="39"/>
                  </a:lnTo>
                  <a:lnTo>
                    <a:pt x="40" y="30"/>
                  </a:lnTo>
                  <a:lnTo>
                    <a:pt x="35" y="37"/>
                  </a:lnTo>
                  <a:lnTo>
                    <a:pt x="41" y="43"/>
                  </a:lnTo>
                  <a:lnTo>
                    <a:pt x="45" y="43"/>
                  </a:lnTo>
                  <a:lnTo>
                    <a:pt x="45" y="35"/>
                  </a:lnTo>
                  <a:lnTo>
                    <a:pt x="40" y="39"/>
                  </a:lnTo>
                  <a:lnTo>
                    <a:pt x="41" y="42"/>
                  </a:lnTo>
                  <a:lnTo>
                    <a:pt x="42" y="46"/>
                  </a:lnTo>
                  <a:lnTo>
                    <a:pt x="48" y="46"/>
                  </a:lnTo>
                  <a:lnTo>
                    <a:pt x="48" y="37"/>
                  </a:lnTo>
                  <a:lnTo>
                    <a:pt x="44" y="45"/>
                  </a:lnTo>
                  <a:lnTo>
                    <a:pt x="53" y="53"/>
                  </a:lnTo>
                  <a:lnTo>
                    <a:pt x="57" y="46"/>
                  </a:lnTo>
                  <a:lnTo>
                    <a:pt x="51" y="50"/>
                  </a:lnTo>
                  <a:lnTo>
                    <a:pt x="53" y="53"/>
                  </a:lnTo>
                  <a:lnTo>
                    <a:pt x="54" y="58"/>
                  </a:lnTo>
                  <a:lnTo>
                    <a:pt x="60" y="58"/>
                  </a:lnTo>
                  <a:lnTo>
                    <a:pt x="60" y="49"/>
                  </a:lnTo>
                  <a:lnTo>
                    <a:pt x="56" y="56"/>
                  </a:lnTo>
                  <a:lnTo>
                    <a:pt x="58" y="59"/>
                  </a:lnTo>
                  <a:lnTo>
                    <a:pt x="63" y="52"/>
                  </a:lnTo>
                  <a:lnTo>
                    <a:pt x="54" y="52"/>
                  </a:lnTo>
                  <a:lnTo>
                    <a:pt x="54" y="62"/>
                  </a:lnTo>
                  <a:lnTo>
                    <a:pt x="64" y="62"/>
                  </a:lnTo>
                  <a:lnTo>
                    <a:pt x="64" y="53"/>
                  </a:lnTo>
                  <a:lnTo>
                    <a:pt x="60" y="61"/>
                  </a:lnTo>
                  <a:lnTo>
                    <a:pt x="67" y="68"/>
                  </a:lnTo>
                  <a:lnTo>
                    <a:pt x="72" y="61"/>
                  </a:lnTo>
                  <a:lnTo>
                    <a:pt x="66" y="65"/>
                  </a:lnTo>
                  <a:lnTo>
                    <a:pt x="69" y="71"/>
                  </a:lnTo>
                  <a:lnTo>
                    <a:pt x="70" y="72"/>
                  </a:lnTo>
                  <a:lnTo>
                    <a:pt x="73" y="74"/>
                  </a:lnTo>
                  <a:lnTo>
                    <a:pt x="76" y="65"/>
                  </a:lnTo>
                  <a:lnTo>
                    <a:pt x="70" y="69"/>
                  </a:lnTo>
                  <a:lnTo>
                    <a:pt x="72" y="72"/>
                  </a:lnTo>
                  <a:lnTo>
                    <a:pt x="72" y="74"/>
                  </a:lnTo>
                  <a:lnTo>
                    <a:pt x="83" y="85"/>
                  </a:lnTo>
                  <a:lnTo>
                    <a:pt x="88" y="78"/>
                  </a:lnTo>
                  <a:lnTo>
                    <a:pt x="79" y="78"/>
                  </a:lnTo>
                  <a:lnTo>
                    <a:pt x="79" y="80"/>
                  </a:lnTo>
                  <a:lnTo>
                    <a:pt x="96" y="80"/>
                  </a:lnTo>
                  <a:lnTo>
                    <a:pt x="96" y="75"/>
                  </a:lnTo>
                  <a:lnTo>
                    <a:pt x="83" y="62"/>
                  </a:lnTo>
                  <a:lnTo>
                    <a:pt x="77" y="68"/>
                  </a:lnTo>
                  <a:lnTo>
                    <a:pt x="85" y="64"/>
                  </a:lnTo>
                  <a:lnTo>
                    <a:pt x="82" y="58"/>
                  </a:lnTo>
                  <a:lnTo>
                    <a:pt x="80" y="58"/>
                  </a:lnTo>
                  <a:lnTo>
                    <a:pt x="77" y="56"/>
                  </a:lnTo>
                  <a:lnTo>
                    <a:pt x="73" y="64"/>
                  </a:lnTo>
                  <a:lnTo>
                    <a:pt x="80" y="59"/>
                  </a:lnTo>
                  <a:lnTo>
                    <a:pt x="79" y="56"/>
                  </a:lnTo>
                  <a:lnTo>
                    <a:pt x="67" y="45"/>
                  </a:lnTo>
                  <a:lnTo>
                    <a:pt x="63" y="45"/>
                  </a:lnTo>
                  <a:lnTo>
                    <a:pt x="63" y="53"/>
                  </a:lnTo>
                  <a:lnTo>
                    <a:pt x="72" y="53"/>
                  </a:lnTo>
                  <a:lnTo>
                    <a:pt x="72" y="49"/>
                  </a:lnTo>
                  <a:lnTo>
                    <a:pt x="63" y="40"/>
                  </a:lnTo>
                  <a:lnTo>
                    <a:pt x="58" y="40"/>
                  </a:lnTo>
                  <a:lnTo>
                    <a:pt x="58" y="49"/>
                  </a:lnTo>
                  <a:lnTo>
                    <a:pt x="66" y="45"/>
                  </a:lnTo>
                  <a:lnTo>
                    <a:pt x="64" y="42"/>
                  </a:lnTo>
                  <a:lnTo>
                    <a:pt x="51" y="29"/>
                  </a:lnTo>
                  <a:lnTo>
                    <a:pt x="47" y="29"/>
                  </a:lnTo>
                  <a:lnTo>
                    <a:pt x="47" y="37"/>
                  </a:lnTo>
                  <a:lnTo>
                    <a:pt x="54" y="33"/>
                  </a:lnTo>
                  <a:lnTo>
                    <a:pt x="53" y="30"/>
                  </a:lnTo>
                  <a:lnTo>
                    <a:pt x="50" y="26"/>
                  </a:lnTo>
                  <a:lnTo>
                    <a:pt x="44" y="26"/>
                  </a:lnTo>
                  <a:lnTo>
                    <a:pt x="44" y="35"/>
                  </a:lnTo>
                  <a:lnTo>
                    <a:pt x="50" y="29"/>
                  </a:lnTo>
                  <a:lnTo>
                    <a:pt x="42" y="21"/>
                  </a:lnTo>
                  <a:lnTo>
                    <a:pt x="38" y="21"/>
                  </a:lnTo>
                  <a:lnTo>
                    <a:pt x="38" y="30"/>
                  </a:lnTo>
                  <a:lnTo>
                    <a:pt x="44" y="24"/>
                  </a:lnTo>
                  <a:lnTo>
                    <a:pt x="42" y="23"/>
                  </a:lnTo>
                  <a:lnTo>
                    <a:pt x="37" y="29"/>
                  </a:lnTo>
                  <a:lnTo>
                    <a:pt x="45" y="29"/>
                  </a:lnTo>
                  <a:lnTo>
                    <a:pt x="45" y="19"/>
                  </a:lnTo>
                  <a:lnTo>
                    <a:pt x="35" y="19"/>
                  </a:lnTo>
                  <a:lnTo>
                    <a:pt x="35" y="27"/>
                  </a:lnTo>
                  <a:lnTo>
                    <a:pt x="44" y="27"/>
                  </a:lnTo>
                  <a:lnTo>
                    <a:pt x="44" y="17"/>
                  </a:lnTo>
                  <a:lnTo>
                    <a:pt x="34" y="17"/>
                  </a:lnTo>
                  <a:lnTo>
                    <a:pt x="34" y="26"/>
                  </a:lnTo>
                  <a:lnTo>
                    <a:pt x="42" y="26"/>
                  </a:lnTo>
                  <a:lnTo>
                    <a:pt x="42" y="16"/>
                  </a:lnTo>
                  <a:lnTo>
                    <a:pt x="32" y="16"/>
                  </a:lnTo>
                  <a:lnTo>
                    <a:pt x="32" y="24"/>
                  </a:lnTo>
                  <a:lnTo>
                    <a:pt x="38" y="19"/>
                  </a:lnTo>
                  <a:lnTo>
                    <a:pt x="34" y="14"/>
                  </a:lnTo>
                  <a:lnTo>
                    <a:pt x="29" y="14"/>
                  </a:lnTo>
                  <a:lnTo>
                    <a:pt x="29" y="23"/>
                  </a:lnTo>
                  <a:lnTo>
                    <a:pt x="35" y="17"/>
                  </a:lnTo>
                  <a:lnTo>
                    <a:pt x="34" y="16"/>
                  </a:lnTo>
                  <a:lnTo>
                    <a:pt x="28" y="21"/>
                  </a:lnTo>
                  <a:lnTo>
                    <a:pt x="37" y="21"/>
                  </a:lnTo>
                  <a:lnTo>
                    <a:pt x="37" y="11"/>
                  </a:lnTo>
                  <a:lnTo>
                    <a:pt x="25" y="11"/>
                  </a:lnTo>
                  <a:lnTo>
                    <a:pt x="25" y="20"/>
                  </a:lnTo>
                  <a:lnTo>
                    <a:pt x="34" y="20"/>
                  </a:lnTo>
                  <a:lnTo>
                    <a:pt x="34" y="16"/>
                  </a:lnTo>
                  <a:lnTo>
                    <a:pt x="26" y="8"/>
                  </a:lnTo>
                  <a:lnTo>
                    <a:pt x="22" y="8"/>
                  </a:lnTo>
                  <a:lnTo>
                    <a:pt x="22" y="17"/>
                  </a:lnTo>
                  <a:lnTo>
                    <a:pt x="31" y="17"/>
                  </a:lnTo>
                  <a:lnTo>
                    <a:pt x="31" y="7"/>
                  </a:lnTo>
                  <a:lnTo>
                    <a:pt x="21" y="7"/>
                  </a:lnTo>
                  <a:lnTo>
                    <a:pt x="21" y="16"/>
                  </a:lnTo>
                  <a:lnTo>
                    <a:pt x="29" y="16"/>
                  </a:lnTo>
                  <a:lnTo>
                    <a:pt x="29" y="5"/>
                  </a:lnTo>
                  <a:lnTo>
                    <a:pt x="19" y="5"/>
                  </a:lnTo>
                  <a:lnTo>
                    <a:pt x="19" y="14"/>
                  </a:lnTo>
                  <a:lnTo>
                    <a:pt x="25" y="8"/>
                  </a:lnTo>
                  <a:lnTo>
                    <a:pt x="21" y="4"/>
                  </a:lnTo>
                  <a:lnTo>
                    <a:pt x="16" y="4"/>
                  </a:lnTo>
                  <a:lnTo>
                    <a:pt x="16" y="13"/>
                  </a:lnTo>
                  <a:lnTo>
                    <a:pt x="22" y="7"/>
                  </a:lnTo>
                  <a:lnTo>
                    <a:pt x="16" y="1"/>
                  </a:lnTo>
                  <a:lnTo>
                    <a:pt x="12" y="1"/>
                  </a:lnTo>
                  <a:lnTo>
                    <a:pt x="12" y="10"/>
                  </a:lnTo>
                  <a:lnTo>
                    <a:pt x="21" y="10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A0308"/>
            </a:solidFill>
            <a:ln w="0">
              <a:solidFill>
                <a:srgbClr val="FA030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3" name="Freeform 3058"/>
            <p:cNvSpPr>
              <a:spLocks/>
            </p:cNvSpPr>
            <p:nvPr/>
          </p:nvSpPr>
          <p:spPr bwMode="auto">
            <a:xfrm>
              <a:off x="3921" y="1631"/>
              <a:ext cx="92" cy="135"/>
            </a:xfrm>
            <a:custGeom>
              <a:avLst/>
              <a:gdLst>
                <a:gd name="T0" fmla="*/ 9 w 92"/>
                <a:gd name="T1" fmla="*/ 8 h 135"/>
                <a:gd name="T2" fmla="*/ 2 w 92"/>
                <a:gd name="T3" fmla="*/ 11 h 135"/>
                <a:gd name="T4" fmla="*/ 10 w 92"/>
                <a:gd name="T5" fmla="*/ 26 h 135"/>
                <a:gd name="T6" fmla="*/ 9 w 92"/>
                <a:gd name="T7" fmla="*/ 24 h 135"/>
                <a:gd name="T8" fmla="*/ 18 w 92"/>
                <a:gd name="T9" fmla="*/ 35 h 135"/>
                <a:gd name="T10" fmla="*/ 23 w 92"/>
                <a:gd name="T11" fmla="*/ 29 h 135"/>
                <a:gd name="T12" fmla="*/ 26 w 92"/>
                <a:gd name="T13" fmla="*/ 32 h 135"/>
                <a:gd name="T14" fmla="*/ 19 w 92"/>
                <a:gd name="T15" fmla="*/ 35 h 135"/>
                <a:gd name="T16" fmla="*/ 22 w 92"/>
                <a:gd name="T17" fmla="*/ 43 h 135"/>
                <a:gd name="T18" fmla="*/ 29 w 92"/>
                <a:gd name="T19" fmla="*/ 51 h 135"/>
                <a:gd name="T20" fmla="*/ 32 w 92"/>
                <a:gd name="T21" fmla="*/ 54 h 135"/>
                <a:gd name="T22" fmla="*/ 37 w 92"/>
                <a:gd name="T23" fmla="*/ 59 h 135"/>
                <a:gd name="T24" fmla="*/ 38 w 92"/>
                <a:gd name="T25" fmla="*/ 67 h 135"/>
                <a:gd name="T26" fmla="*/ 47 w 92"/>
                <a:gd name="T27" fmla="*/ 80 h 135"/>
                <a:gd name="T28" fmla="*/ 55 w 92"/>
                <a:gd name="T29" fmla="*/ 77 h 135"/>
                <a:gd name="T30" fmla="*/ 51 w 92"/>
                <a:gd name="T31" fmla="*/ 84 h 135"/>
                <a:gd name="T32" fmla="*/ 51 w 92"/>
                <a:gd name="T33" fmla="*/ 84 h 135"/>
                <a:gd name="T34" fmla="*/ 60 w 92"/>
                <a:gd name="T35" fmla="*/ 99 h 135"/>
                <a:gd name="T36" fmla="*/ 57 w 92"/>
                <a:gd name="T37" fmla="*/ 94 h 135"/>
                <a:gd name="T38" fmla="*/ 60 w 92"/>
                <a:gd name="T39" fmla="*/ 100 h 135"/>
                <a:gd name="T40" fmla="*/ 61 w 92"/>
                <a:gd name="T41" fmla="*/ 107 h 135"/>
                <a:gd name="T42" fmla="*/ 69 w 92"/>
                <a:gd name="T43" fmla="*/ 115 h 135"/>
                <a:gd name="T44" fmla="*/ 74 w 92"/>
                <a:gd name="T45" fmla="*/ 125 h 135"/>
                <a:gd name="T46" fmla="*/ 80 w 92"/>
                <a:gd name="T47" fmla="*/ 120 h 135"/>
                <a:gd name="T48" fmla="*/ 82 w 92"/>
                <a:gd name="T49" fmla="*/ 125 h 135"/>
                <a:gd name="T50" fmla="*/ 74 w 92"/>
                <a:gd name="T51" fmla="*/ 128 h 135"/>
                <a:gd name="T52" fmla="*/ 82 w 92"/>
                <a:gd name="T53" fmla="*/ 126 h 135"/>
                <a:gd name="T54" fmla="*/ 80 w 92"/>
                <a:gd name="T55" fmla="*/ 122 h 135"/>
                <a:gd name="T56" fmla="*/ 87 w 92"/>
                <a:gd name="T57" fmla="*/ 119 h 135"/>
                <a:gd name="T58" fmla="*/ 85 w 92"/>
                <a:gd name="T59" fmla="*/ 113 h 135"/>
                <a:gd name="T60" fmla="*/ 83 w 92"/>
                <a:gd name="T61" fmla="*/ 106 h 135"/>
                <a:gd name="T62" fmla="*/ 77 w 92"/>
                <a:gd name="T63" fmla="*/ 99 h 135"/>
                <a:gd name="T64" fmla="*/ 71 w 92"/>
                <a:gd name="T65" fmla="*/ 90 h 135"/>
                <a:gd name="T66" fmla="*/ 71 w 92"/>
                <a:gd name="T67" fmla="*/ 87 h 135"/>
                <a:gd name="T68" fmla="*/ 60 w 92"/>
                <a:gd name="T69" fmla="*/ 86 h 135"/>
                <a:gd name="T70" fmla="*/ 66 w 92"/>
                <a:gd name="T71" fmla="*/ 78 h 135"/>
                <a:gd name="T72" fmla="*/ 64 w 92"/>
                <a:gd name="T73" fmla="*/ 77 h 135"/>
                <a:gd name="T74" fmla="*/ 51 w 92"/>
                <a:gd name="T75" fmla="*/ 71 h 135"/>
                <a:gd name="T76" fmla="*/ 55 w 92"/>
                <a:gd name="T77" fmla="*/ 64 h 135"/>
                <a:gd name="T78" fmla="*/ 54 w 92"/>
                <a:gd name="T79" fmla="*/ 56 h 135"/>
                <a:gd name="T80" fmla="*/ 42 w 92"/>
                <a:gd name="T81" fmla="*/ 40 h 135"/>
                <a:gd name="T82" fmla="*/ 35 w 92"/>
                <a:gd name="T83" fmla="*/ 46 h 135"/>
                <a:gd name="T84" fmla="*/ 39 w 92"/>
                <a:gd name="T85" fmla="*/ 40 h 135"/>
                <a:gd name="T86" fmla="*/ 37 w 92"/>
                <a:gd name="T87" fmla="*/ 26 h 135"/>
                <a:gd name="T88" fmla="*/ 25 w 92"/>
                <a:gd name="T89" fmla="*/ 23 h 135"/>
                <a:gd name="T90" fmla="*/ 22 w 92"/>
                <a:gd name="T91" fmla="*/ 20 h 135"/>
                <a:gd name="T92" fmla="*/ 21 w 92"/>
                <a:gd name="T93" fmla="*/ 26 h 135"/>
                <a:gd name="T94" fmla="*/ 26 w 92"/>
                <a:gd name="T95" fmla="*/ 22 h 135"/>
                <a:gd name="T96" fmla="*/ 22 w 92"/>
                <a:gd name="T97" fmla="*/ 14 h 135"/>
                <a:gd name="T98" fmla="*/ 19 w 92"/>
                <a:gd name="T99" fmla="*/ 8 h 135"/>
                <a:gd name="T100" fmla="*/ 7 w 92"/>
                <a:gd name="T101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2" h="135">
                  <a:moveTo>
                    <a:pt x="10" y="0"/>
                  </a:moveTo>
                  <a:lnTo>
                    <a:pt x="0" y="13"/>
                  </a:lnTo>
                  <a:lnTo>
                    <a:pt x="5" y="17"/>
                  </a:lnTo>
                  <a:lnTo>
                    <a:pt x="9" y="17"/>
                  </a:lnTo>
                  <a:lnTo>
                    <a:pt x="9" y="8"/>
                  </a:lnTo>
                  <a:lnTo>
                    <a:pt x="0" y="8"/>
                  </a:lnTo>
                  <a:lnTo>
                    <a:pt x="0" y="13"/>
                  </a:lnTo>
                  <a:lnTo>
                    <a:pt x="6" y="19"/>
                  </a:lnTo>
                  <a:lnTo>
                    <a:pt x="10" y="11"/>
                  </a:lnTo>
                  <a:lnTo>
                    <a:pt x="2" y="11"/>
                  </a:lnTo>
                  <a:lnTo>
                    <a:pt x="2" y="16"/>
                  </a:lnTo>
                  <a:lnTo>
                    <a:pt x="9" y="23"/>
                  </a:lnTo>
                  <a:lnTo>
                    <a:pt x="13" y="16"/>
                  </a:lnTo>
                  <a:lnTo>
                    <a:pt x="7" y="20"/>
                  </a:lnTo>
                  <a:lnTo>
                    <a:pt x="10" y="26"/>
                  </a:lnTo>
                  <a:lnTo>
                    <a:pt x="12" y="27"/>
                  </a:lnTo>
                  <a:lnTo>
                    <a:pt x="15" y="29"/>
                  </a:lnTo>
                  <a:lnTo>
                    <a:pt x="18" y="20"/>
                  </a:lnTo>
                  <a:lnTo>
                    <a:pt x="9" y="20"/>
                  </a:lnTo>
                  <a:lnTo>
                    <a:pt x="9" y="24"/>
                  </a:lnTo>
                  <a:lnTo>
                    <a:pt x="16" y="32"/>
                  </a:lnTo>
                  <a:lnTo>
                    <a:pt x="21" y="24"/>
                  </a:lnTo>
                  <a:lnTo>
                    <a:pt x="12" y="24"/>
                  </a:lnTo>
                  <a:lnTo>
                    <a:pt x="12" y="29"/>
                  </a:lnTo>
                  <a:lnTo>
                    <a:pt x="18" y="35"/>
                  </a:lnTo>
                  <a:lnTo>
                    <a:pt x="22" y="27"/>
                  </a:lnTo>
                  <a:lnTo>
                    <a:pt x="13" y="27"/>
                  </a:lnTo>
                  <a:lnTo>
                    <a:pt x="13" y="38"/>
                  </a:lnTo>
                  <a:lnTo>
                    <a:pt x="23" y="38"/>
                  </a:lnTo>
                  <a:lnTo>
                    <a:pt x="23" y="29"/>
                  </a:lnTo>
                  <a:lnTo>
                    <a:pt x="18" y="33"/>
                  </a:lnTo>
                  <a:lnTo>
                    <a:pt x="19" y="36"/>
                  </a:lnTo>
                  <a:lnTo>
                    <a:pt x="21" y="40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18" y="32"/>
                  </a:lnTo>
                  <a:lnTo>
                    <a:pt x="18" y="43"/>
                  </a:lnTo>
                  <a:lnTo>
                    <a:pt x="28" y="43"/>
                  </a:lnTo>
                  <a:lnTo>
                    <a:pt x="28" y="35"/>
                  </a:lnTo>
                  <a:lnTo>
                    <a:pt x="19" y="35"/>
                  </a:lnTo>
                  <a:lnTo>
                    <a:pt x="19" y="39"/>
                  </a:lnTo>
                  <a:lnTo>
                    <a:pt x="26" y="46"/>
                  </a:lnTo>
                  <a:lnTo>
                    <a:pt x="31" y="39"/>
                  </a:lnTo>
                  <a:lnTo>
                    <a:pt x="22" y="39"/>
                  </a:lnTo>
                  <a:lnTo>
                    <a:pt x="22" y="43"/>
                  </a:lnTo>
                  <a:lnTo>
                    <a:pt x="31" y="52"/>
                  </a:lnTo>
                  <a:lnTo>
                    <a:pt x="35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9" y="51"/>
                  </a:lnTo>
                  <a:lnTo>
                    <a:pt x="31" y="54"/>
                  </a:lnTo>
                  <a:lnTo>
                    <a:pt x="32" y="58"/>
                  </a:lnTo>
                  <a:lnTo>
                    <a:pt x="38" y="58"/>
                  </a:lnTo>
                  <a:lnTo>
                    <a:pt x="38" y="49"/>
                  </a:lnTo>
                  <a:lnTo>
                    <a:pt x="32" y="54"/>
                  </a:lnTo>
                  <a:lnTo>
                    <a:pt x="35" y="59"/>
                  </a:lnTo>
                  <a:lnTo>
                    <a:pt x="35" y="61"/>
                  </a:lnTo>
                  <a:lnTo>
                    <a:pt x="41" y="67"/>
                  </a:lnTo>
                  <a:lnTo>
                    <a:pt x="45" y="59"/>
                  </a:lnTo>
                  <a:lnTo>
                    <a:pt x="37" y="59"/>
                  </a:lnTo>
                  <a:lnTo>
                    <a:pt x="37" y="64"/>
                  </a:lnTo>
                  <a:lnTo>
                    <a:pt x="42" y="70"/>
                  </a:lnTo>
                  <a:lnTo>
                    <a:pt x="47" y="62"/>
                  </a:lnTo>
                  <a:lnTo>
                    <a:pt x="38" y="62"/>
                  </a:lnTo>
                  <a:lnTo>
                    <a:pt x="38" y="67"/>
                  </a:lnTo>
                  <a:lnTo>
                    <a:pt x="44" y="72"/>
                  </a:lnTo>
                  <a:lnTo>
                    <a:pt x="48" y="65"/>
                  </a:lnTo>
                  <a:lnTo>
                    <a:pt x="42" y="70"/>
                  </a:lnTo>
                  <a:lnTo>
                    <a:pt x="45" y="75"/>
                  </a:lnTo>
                  <a:lnTo>
                    <a:pt x="47" y="80"/>
                  </a:lnTo>
                  <a:lnTo>
                    <a:pt x="53" y="80"/>
                  </a:lnTo>
                  <a:lnTo>
                    <a:pt x="53" y="71"/>
                  </a:lnTo>
                  <a:lnTo>
                    <a:pt x="47" y="75"/>
                  </a:lnTo>
                  <a:lnTo>
                    <a:pt x="50" y="81"/>
                  </a:lnTo>
                  <a:lnTo>
                    <a:pt x="55" y="77"/>
                  </a:lnTo>
                  <a:lnTo>
                    <a:pt x="47" y="77"/>
                  </a:lnTo>
                  <a:lnTo>
                    <a:pt x="47" y="81"/>
                  </a:lnTo>
                  <a:lnTo>
                    <a:pt x="53" y="87"/>
                  </a:lnTo>
                  <a:lnTo>
                    <a:pt x="57" y="80"/>
                  </a:lnTo>
                  <a:lnTo>
                    <a:pt x="51" y="84"/>
                  </a:lnTo>
                  <a:lnTo>
                    <a:pt x="53" y="87"/>
                  </a:lnTo>
                  <a:lnTo>
                    <a:pt x="53" y="88"/>
                  </a:lnTo>
                  <a:lnTo>
                    <a:pt x="55" y="91"/>
                  </a:lnTo>
                  <a:lnTo>
                    <a:pt x="60" y="84"/>
                  </a:lnTo>
                  <a:lnTo>
                    <a:pt x="51" y="84"/>
                  </a:lnTo>
                  <a:lnTo>
                    <a:pt x="51" y="86"/>
                  </a:lnTo>
                  <a:lnTo>
                    <a:pt x="54" y="90"/>
                  </a:lnTo>
                  <a:lnTo>
                    <a:pt x="55" y="93"/>
                  </a:lnTo>
                  <a:lnTo>
                    <a:pt x="55" y="94"/>
                  </a:lnTo>
                  <a:lnTo>
                    <a:pt x="60" y="99"/>
                  </a:lnTo>
                  <a:lnTo>
                    <a:pt x="64" y="91"/>
                  </a:lnTo>
                  <a:lnTo>
                    <a:pt x="58" y="96"/>
                  </a:lnTo>
                  <a:lnTo>
                    <a:pt x="60" y="99"/>
                  </a:lnTo>
                  <a:lnTo>
                    <a:pt x="66" y="94"/>
                  </a:lnTo>
                  <a:lnTo>
                    <a:pt x="57" y="94"/>
                  </a:lnTo>
                  <a:lnTo>
                    <a:pt x="57" y="99"/>
                  </a:lnTo>
                  <a:lnTo>
                    <a:pt x="64" y="106"/>
                  </a:lnTo>
                  <a:lnTo>
                    <a:pt x="69" y="99"/>
                  </a:lnTo>
                  <a:lnTo>
                    <a:pt x="60" y="99"/>
                  </a:lnTo>
                  <a:lnTo>
                    <a:pt x="60" y="100"/>
                  </a:lnTo>
                  <a:lnTo>
                    <a:pt x="63" y="104"/>
                  </a:lnTo>
                  <a:lnTo>
                    <a:pt x="64" y="107"/>
                  </a:lnTo>
                  <a:lnTo>
                    <a:pt x="70" y="103"/>
                  </a:lnTo>
                  <a:lnTo>
                    <a:pt x="61" y="103"/>
                  </a:lnTo>
                  <a:lnTo>
                    <a:pt x="61" y="107"/>
                  </a:lnTo>
                  <a:lnTo>
                    <a:pt x="70" y="116"/>
                  </a:lnTo>
                  <a:lnTo>
                    <a:pt x="74" y="109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9" y="115"/>
                  </a:lnTo>
                  <a:lnTo>
                    <a:pt x="70" y="118"/>
                  </a:lnTo>
                  <a:lnTo>
                    <a:pt x="76" y="113"/>
                  </a:lnTo>
                  <a:lnTo>
                    <a:pt x="67" y="113"/>
                  </a:lnTo>
                  <a:lnTo>
                    <a:pt x="67" y="118"/>
                  </a:lnTo>
                  <a:lnTo>
                    <a:pt x="74" y="125"/>
                  </a:lnTo>
                  <a:lnTo>
                    <a:pt x="79" y="118"/>
                  </a:lnTo>
                  <a:lnTo>
                    <a:pt x="70" y="118"/>
                  </a:lnTo>
                  <a:lnTo>
                    <a:pt x="70" y="122"/>
                  </a:lnTo>
                  <a:lnTo>
                    <a:pt x="76" y="128"/>
                  </a:lnTo>
                  <a:lnTo>
                    <a:pt x="80" y="120"/>
                  </a:lnTo>
                  <a:lnTo>
                    <a:pt x="71" y="120"/>
                  </a:lnTo>
                  <a:lnTo>
                    <a:pt x="71" y="122"/>
                  </a:lnTo>
                  <a:lnTo>
                    <a:pt x="74" y="126"/>
                  </a:lnTo>
                  <a:lnTo>
                    <a:pt x="76" y="129"/>
                  </a:lnTo>
                  <a:lnTo>
                    <a:pt x="82" y="125"/>
                  </a:lnTo>
                  <a:lnTo>
                    <a:pt x="73" y="125"/>
                  </a:lnTo>
                  <a:lnTo>
                    <a:pt x="73" y="129"/>
                  </a:lnTo>
                  <a:lnTo>
                    <a:pt x="79" y="135"/>
                  </a:lnTo>
                  <a:lnTo>
                    <a:pt x="83" y="128"/>
                  </a:lnTo>
                  <a:lnTo>
                    <a:pt x="74" y="128"/>
                  </a:lnTo>
                  <a:lnTo>
                    <a:pt x="74" y="129"/>
                  </a:lnTo>
                  <a:lnTo>
                    <a:pt x="92" y="129"/>
                  </a:lnTo>
                  <a:lnTo>
                    <a:pt x="92" y="125"/>
                  </a:lnTo>
                  <a:lnTo>
                    <a:pt x="87" y="120"/>
                  </a:lnTo>
                  <a:lnTo>
                    <a:pt x="82" y="126"/>
                  </a:lnTo>
                  <a:lnTo>
                    <a:pt x="90" y="126"/>
                  </a:lnTo>
                  <a:lnTo>
                    <a:pt x="90" y="125"/>
                  </a:lnTo>
                  <a:lnTo>
                    <a:pt x="89" y="120"/>
                  </a:lnTo>
                  <a:lnTo>
                    <a:pt x="87" y="118"/>
                  </a:lnTo>
                  <a:lnTo>
                    <a:pt x="80" y="122"/>
                  </a:lnTo>
                  <a:lnTo>
                    <a:pt x="89" y="122"/>
                  </a:lnTo>
                  <a:lnTo>
                    <a:pt x="89" y="118"/>
                  </a:lnTo>
                  <a:lnTo>
                    <a:pt x="85" y="113"/>
                  </a:lnTo>
                  <a:lnTo>
                    <a:pt x="79" y="119"/>
                  </a:lnTo>
                  <a:lnTo>
                    <a:pt x="87" y="119"/>
                  </a:lnTo>
                  <a:lnTo>
                    <a:pt x="87" y="115"/>
                  </a:lnTo>
                  <a:lnTo>
                    <a:pt x="82" y="109"/>
                  </a:lnTo>
                  <a:lnTo>
                    <a:pt x="76" y="115"/>
                  </a:lnTo>
                  <a:lnTo>
                    <a:pt x="85" y="115"/>
                  </a:lnTo>
                  <a:lnTo>
                    <a:pt x="85" y="113"/>
                  </a:lnTo>
                  <a:lnTo>
                    <a:pt x="83" y="109"/>
                  </a:lnTo>
                  <a:lnTo>
                    <a:pt x="82" y="106"/>
                  </a:lnTo>
                  <a:lnTo>
                    <a:pt x="74" y="110"/>
                  </a:lnTo>
                  <a:lnTo>
                    <a:pt x="83" y="110"/>
                  </a:lnTo>
                  <a:lnTo>
                    <a:pt x="83" y="106"/>
                  </a:lnTo>
                  <a:lnTo>
                    <a:pt x="76" y="99"/>
                  </a:lnTo>
                  <a:lnTo>
                    <a:pt x="70" y="104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7" y="99"/>
                  </a:lnTo>
                  <a:lnTo>
                    <a:pt x="76" y="96"/>
                  </a:lnTo>
                  <a:lnTo>
                    <a:pt x="69" y="100"/>
                  </a:lnTo>
                  <a:lnTo>
                    <a:pt x="77" y="100"/>
                  </a:lnTo>
                  <a:lnTo>
                    <a:pt x="77" y="96"/>
                  </a:lnTo>
                  <a:lnTo>
                    <a:pt x="71" y="90"/>
                  </a:lnTo>
                  <a:lnTo>
                    <a:pt x="66" y="96"/>
                  </a:lnTo>
                  <a:lnTo>
                    <a:pt x="74" y="96"/>
                  </a:lnTo>
                  <a:lnTo>
                    <a:pt x="74" y="94"/>
                  </a:lnTo>
                  <a:lnTo>
                    <a:pt x="73" y="90"/>
                  </a:lnTo>
                  <a:lnTo>
                    <a:pt x="71" y="87"/>
                  </a:lnTo>
                  <a:lnTo>
                    <a:pt x="67" y="83"/>
                  </a:lnTo>
                  <a:lnTo>
                    <a:pt x="61" y="88"/>
                  </a:lnTo>
                  <a:lnTo>
                    <a:pt x="69" y="84"/>
                  </a:lnTo>
                  <a:lnTo>
                    <a:pt x="67" y="81"/>
                  </a:lnTo>
                  <a:lnTo>
                    <a:pt x="60" y="86"/>
                  </a:lnTo>
                  <a:lnTo>
                    <a:pt x="69" y="86"/>
                  </a:lnTo>
                  <a:lnTo>
                    <a:pt x="69" y="81"/>
                  </a:lnTo>
                  <a:lnTo>
                    <a:pt x="64" y="77"/>
                  </a:lnTo>
                  <a:lnTo>
                    <a:pt x="58" y="83"/>
                  </a:lnTo>
                  <a:lnTo>
                    <a:pt x="66" y="78"/>
                  </a:lnTo>
                  <a:lnTo>
                    <a:pt x="64" y="75"/>
                  </a:lnTo>
                  <a:lnTo>
                    <a:pt x="61" y="72"/>
                  </a:lnTo>
                  <a:lnTo>
                    <a:pt x="55" y="78"/>
                  </a:lnTo>
                  <a:lnTo>
                    <a:pt x="64" y="78"/>
                  </a:lnTo>
                  <a:lnTo>
                    <a:pt x="64" y="77"/>
                  </a:lnTo>
                  <a:lnTo>
                    <a:pt x="63" y="72"/>
                  </a:lnTo>
                  <a:lnTo>
                    <a:pt x="60" y="67"/>
                  </a:lnTo>
                  <a:lnTo>
                    <a:pt x="57" y="62"/>
                  </a:lnTo>
                  <a:lnTo>
                    <a:pt x="51" y="62"/>
                  </a:lnTo>
                  <a:lnTo>
                    <a:pt x="51" y="71"/>
                  </a:lnTo>
                  <a:lnTo>
                    <a:pt x="58" y="67"/>
                  </a:lnTo>
                  <a:lnTo>
                    <a:pt x="55" y="61"/>
                  </a:lnTo>
                  <a:lnTo>
                    <a:pt x="53" y="58"/>
                  </a:lnTo>
                  <a:lnTo>
                    <a:pt x="47" y="64"/>
                  </a:lnTo>
                  <a:lnTo>
                    <a:pt x="55" y="64"/>
                  </a:lnTo>
                  <a:lnTo>
                    <a:pt x="55" y="59"/>
                  </a:lnTo>
                  <a:lnTo>
                    <a:pt x="51" y="55"/>
                  </a:lnTo>
                  <a:lnTo>
                    <a:pt x="45" y="61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47" y="49"/>
                  </a:lnTo>
                  <a:lnTo>
                    <a:pt x="41" y="55"/>
                  </a:lnTo>
                  <a:lnTo>
                    <a:pt x="48" y="51"/>
                  </a:lnTo>
                  <a:lnTo>
                    <a:pt x="45" y="45"/>
                  </a:lnTo>
                  <a:lnTo>
                    <a:pt x="42" y="40"/>
                  </a:lnTo>
                  <a:lnTo>
                    <a:pt x="37" y="40"/>
                  </a:lnTo>
                  <a:lnTo>
                    <a:pt x="37" y="49"/>
                  </a:lnTo>
                  <a:lnTo>
                    <a:pt x="44" y="45"/>
                  </a:lnTo>
                  <a:lnTo>
                    <a:pt x="42" y="42"/>
                  </a:lnTo>
                  <a:lnTo>
                    <a:pt x="35" y="46"/>
                  </a:lnTo>
                  <a:lnTo>
                    <a:pt x="44" y="46"/>
                  </a:lnTo>
                  <a:lnTo>
                    <a:pt x="44" y="42"/>
                  </a:lnTo>
                  <a:lnTo>
                    <a:pt x="37" y="35"/>
                  </a:lnTo>
                  <a:lnTo>
                    <a:pt x="31" y="40"/>
                  </a:lnTo>
                  <a:lnTo>
                    <a:pt x="39" y="40"/>
                  </a:lnTo>
                  <a:lnTo>
                    <a:pt x="39" y="36"/>
                  </a:lnTo>
                  <a:lnTo>
                    <a:pt x="34" y="30"/>
                  </a:lnTo>
                  <a:lnTo>
                    <a:pt x="28" y="36"/>
                  </a:lnTo>
                  <a:lnTo>
                    <a:pt x="37" y="36"/>
                  </a:lnTo>
                  <a:lnTo>
                    <a:pt x="37" y="26"/>
                  </a:lnTo>
                  <a:lnTo>
                    <a:pt x="26" y="26"/>
                  </a:lnTo>
                  <a:lnTo>
                    <a:pt x="26" y="35"/>
                  </a:lnTo>
                  <a:lnTo>
                    <a:pt x="35" y="35"/>
                  </a:lnTo>
                  <a:lnTo>
                    <a:pt x="35" y="23"/>
                  </a:lnTo>
                  <a:lnTo>
                    <a:pt x="25" y="23"/>
                  </a:lnTo>
                  <a:lnTo>
                    <a:pt x="25" y="32"/>
                  </a:lnTo>
                  <a:lnTo>
                    <a:pt x="32" y="27"/>
                  </a:lnTo>
                  <a:lnTo>
                    <a:pt x="31" y="24"/>
                  </a:lnTo>
                  <a:lnTo>
                    <a:pt x="28" y="20"/>
                  </a:lnTo>
                  <a:lnTo>
                    <a:pt x="22" y="20"/>
                  </a:lnTo>
                  <a:lnTo>
                    <a:pt x="22" y="29"/>
                  </a:lnTo>
                  <a:lnTo>
                    <a:pt x="31" y="29"/>
                  </a:lnTo>
                  <a:lnTo>
                    <a:pt x="31" y="24"/>
                  </a:lnTo>
                  <a:lnTo>
                    <a:pt x="26" y="20"/>
                  </a:lnTo>
                  <a:lnTo>
                    <a:pt x="21" y="26"/>
                  </a:lnTo>
                  <a:lnTo>
                    <a:pt x="29" y="26"/>
                  </a:lnTo>
                  <a:lnTo>
                    <a:pt x="29" y="22"/>
                  </a:lnTo>
                  <a:lnTo>
                    <a:pt x="23" y="16"/>
                  </a:lnTo>
                  <a:lnTo>
                    <a:pt x="18" y="22"/>
                  </a:lnTo>
                  <a:lnTo>
                    <a:pt x="26" y="22"/>
                  </a:lnTo>
                  <a:lnTo>
                    <a:pt x="26" y="14"/>
                  </a:lnTo>
                  <a:lnTo>
                    <a:pt x="22" y="13"/>
                  </a:lnTo>
                  <a:lnTo>
                    <a:pt x="19" y="11"/>
                  </a:lnTo>
                  <a:lnTo>
                    <a:pt x="15" y="19"/>
                  </a:lnTo>
                  <a:lnTo>
                    <a:pt x="22" y="14"/>
                  </a:lnTo>
                  <a:lnTo>
                    <a:pt x="21" y="11"/>
                  </a:lnTo>
                  <a:lnTo>
                    <a:pt x="16" y="7"/>
                  </a:lnTo>
                  <a:lnTo>
                    <a:pt x="10" y="13"/>
                  </a:lnTo>
                  <a:lnTo>
                    <a:pt x="19" y="13"/>
                  </a:lnTo>
                  <a:lnTo>
                    <a:pt x="19" y="8"/>
                  </a:lnTo>
                  <a:lnTo>
                    <a:pt x="15" y="4"/>
                  </a:lnTo>
                  <a:lnTo>
                    <a:pt x="9" y="10"/>
                  </a:lnTo>
                  <a:lnTo>
                    <a:pt x="18" y="10"/>
                  </a:lnTo>
                  <a:lnTo>
                    <a:pt x="18" y="0"/>
                  </a:lnTo>
                  <a:lnTo>
                    <a:pt x="7" y="0"/>
                  </a:lnTo>
                  <a:lnTo>
                    <a:pt x="7" y="8"/>
                  </a:lnTo>
                  <a:lnTo>
                    <a:pt x="13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0308"/>
            </a:solidFill>
            <a:ln w="0">
              <a:solidFill>
                <a:srgbClr val="FA030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" name="Freeform 3059"/>
            <p:cNvSpPr>
              <a:spLocks/>
            </p:cNvSpPr>
            <p:nvPr/>
          </p:nvSpPr>
          <p:spPr bwMode="auto">
            <a:xfrm>
              <a:off x="3997" y="1751"/>
              <a:ext cx="81" cy="179"/>
            </a:xfrm>
            <a:custGeom>
              <a:avLst/>
              <a:gdLst>
                <a:gd name="T0" fmla="*/ 0 w 81"/>
                <a:gd name="T1" fmla="*/ 11 h 179"/>
                <a:gd name="T2" fmla="*/ 4 w 81"/>
                <a:gd name="T3" fmla="*/ 19 h 179"/>
                <a:gd name="T4" fmla="*/ 9 w 81"/>
                <a:gd name="T5" fmla="*/ 25 h 179"/>
                <a:gd name="T6" fmla="*/ 7 w 81"/>
                <a:gd name="T7" fmla="*/ 24 h 179"/>
                <a:gd name="T8" fmla="*/ 14 w 81"/>
                <a:gd name="T9" fmla="*/ 37 h 179"/>
                <a:gd name="T10" fmla="*/ 20 w 81"/>
                <a:gd name="T11" fmla="*/ 34 h 179"/>
                <a:gd name="T12" fmla="*/ 13 w 81"/>
                <a:gd name="T13" fmla="*/ 41 h 179"/>
                <a:gd name="T14" fmla="*/ 16 w 81"/>
                <a:gd name="T15" fmla="*/ 43 h 179"/>
                <a:gd name="T16" fmla="*/ 17 w 81"/>
                <a:gd name="T17" fmla="*/ 51 h 179"/>
                <a:gd name="T18" fmla="*/ 25 w 81"/>
                <a:gd name="T19" fmla="*/ 60 h 179"/>
                <a:gd name="T20" fmla="*/ 32 w 81"/>
                <a:gd name="T21" fmla="*/ 60 h 179"/>
                <a:gd name="T22" fmla="*/ 25 w 81"/>
                <a:gd name="T23" fmla="*/ 75 h 179"/>
                <a:gd name="T24" fmla="*/ 36 w 81"/>
                <a:gd name="T25" fmla="*/ 69 h 179"/>
                <a:gd name="T26" fmla="*/ 29 w 81"/>
                <a:gd name="T27" fmla="*/ 77 h 179"/>
                <a:gd name="T28" fmla="*/ 41 w 81"/>
                <a:gd name="T29" fmla="*/ 79 h 179"/>
                <a:gd name="T30" fmla="*/ 33 w 81"/>
                <a:gd name="T31" fmla="*/ 85 h 179"/>
                <a:gd name="T32" fmla="*/ 39 w 81"/>
                <a:gd name="T33" fmla="*/ 104 h 179"/>
                <a:gd name="T34" fmla="*/ 48 w 81"/>
                <a:gd name="T35" fmla="*/ 99 h 179"/>
                <a:gd name="T36" fmla="*/ 43 w 81"/>
                <a:gd name="T37" fmla="*/ 109 h 179"/>
                <a:gd name="T38" fmla="*/ 43 w 81"/>
                <a:gd name="T39" fmla="*/ 111 h 179"/>
                <a:gd name="T40" fmla="*/ 48 w 81"/>
                <a:gd name="T41" fmla="*/ 121 h 179"/>
                <a:gd name="T42" fmla="*/ 51 w 81"/>
                <a:gd name="T43" fmla="*/ 128 h 179"/>
                <a:gd name="T44" fmla="*/ 51 w 81"/>
                <a:gd name="T45" fmla="*/ 130 h 179"/>
                <a:gd name="T46" fmla="*/ 52 w 81"/>
                <a:gd name="T47" fmla="*/ 140 h 179"/>
                <a:gd name="T48" fmla="*/ 55 w 81"/>
                <a:gd name="T49" fmla="*/ 141 h 179"/>
                <a:gd name="T50" fmla="*/ 58 w 81"/>
                <a:gd name="T51" fmla="*/ 153 h 179"/>
                <a:gd name="T52" fmla="*/ 65 w 81"/>
                <a:gd name="T53" fmla="*/ 168 h 179"/>
                <a:gd name="T54" fmla="*/ 71 w 81"/>
                <a:gd name="T55" fmla="*/ 165 h 179"/>
                <a:gd name="T56" fmla="*/ 64 w 81"/>
                <a:gd name="T57" fmla="*/ 173 h 179"/>
                <a:gd name="T58" fmla="*/ 81 w 81"/>
                <a:gd name="T59" fmla="*/ 166 h 179"/>
                <a:gd name="T60" fmla="*/ 77 w 81"/>
                <a:gd name="T61" fmla="*/ 157 h 179"/>
                <a:gd name="T62" fmla="*/ 77 w 81"/>
                <a:gd name="T63" fmla="*/ 159 h 179"/>
                <a:gd name="T64" fmla="*/ 75 w 81"/>
                <a:gd name="T65" fmla="*/ 150 h 179"/>
                <a:gd name="T66" fmla="*/ 71 w 81"/>
                <a:gd name="T67" fmla="*/ 137 h 179"/>
                <a:gd name="T68" fmla="*/ 68 w 81"/>
                <a:gd name="T69" fmla="*/ 131 h 179"/>
                <a:gd name="T70" fmla="*/ 57 w 81"/>
                <a:gd name="T71" fmla="*/ 125 h 179"/>
                <a:gd name="T72" fmla="*/ 64 w 81"/>
                <a:gd name="T73" fmla="*/ 121 h 179"/>
                <a:gd name="T74" fmla="*/ 62 w 81"/>
                <a:gd name="T75" fmla="*/ 114 h 179"/>
                <a:gd name="T76" fmla="*/ 57 w 81"/>
                <a:gd name="T77" fmla="*/ 102 h 179"/>
                <a:gd name="T78" fmla="*/ 58 w 81"/>
                <a:gd name="T79" fmla="*/ 102 h 179"/>
                <a:gd name="T80" fmla="*/ 55 w 81"/>
                <a:gd name="T81" fmla="*/ 86 h 179"/>
                <a:gd name="T82" fmla="*/ 51 w 81"/>
                <a:gd name="T83" fmla="*/ 85 h 179"/>
                <a:gd name="T84" fmla="*/ 48 w 81"/>
                <a:gd name="T85" fmla="*/ 77 h 179"/>
                <a:gd name="T86" fmla="*/ 48 w 81"/>
                <a:gd name="T87" fmla="*/ 77 h 179"/>
                <a:gd name="T88" fmla="*/ 42 w 81"/>
                <a:gd name="T89" fmla="*/ 66 h 179"/>
                <a:gd name="T90" fmla="*/ 43 w 81"/>
                <a:gd name="T91" fmla="*/ 67 h 179"/>
                <a:gd name="T92" fmla="*/ 32 w 81"/>
                <a:gd name="T93" fmla="*/ 54 h 179"/>
                <a:gd name="T94" fmla="*/ 30 w 81"/>
                <a:gd name="T95" fmla="*/ 57 h 179"/>
                <a:gd name="T96" fmla="*/ 38 w 81"/>
                <a:gd name="T97" fmla="*/ 53 h 179"/>
                <a:gd name="T98" fmla="*/ 33 w 81"/>
                <a:gd name="T99" fmla="*/ 43 h 179"/>
                <a:gd name="T100" fmla="*/ 30 w 81"/>
                <a:gd name="T101" fmla="*/ 35 h 179"/>
                <a:gd name="T102" fmla="*/ 20 w 81"/>
                <a:gd name="T103" fmla="*/ 35 h 179"/>
                <a:gd name="T104" fmla="*/ 27 w 81"/>
                <a:gd name="T105" fmla="*/ 31 h 179"/>
                <a:gd name="T106" fmla="*/ 22 w 81"/>
                <a:gd name="T107" fmla="*/ 19 h 179"/>
                <a:gd name="T108" fmla="*/ 23 w 81"/>
                <a:gd name="T109" fmla="*/ 22 h 179"/>
                <a:gd name="T110" fmla="*/ 11 w 81"/>
                <a:gd name="T111" fmla="*/ 18 h 179"/>
                <a:gd name="T112" fmla="*/ 17 w 81"/>
                <a:gd name="T113" fmla="*/ 9 h 179"/>
                <a:gd name="T114" fmla="*/ 7 w 81"/>
                <a:gd name="T11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" h="179">
                  <a:moveTo>
                    <a:pt x="7" y="0"/>
                  </a:moveTo>
                  <a:lnTo>
                    <a:pt x="7" y="18"/>
                  </a:lnTo>
                  <a:lnTo>
                    <a:pt x="9" y="18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3" y="15"/>
                  </a:lnTo>
                  <a:lnTo>
                    <a:pt x="4" y="18"/>
                  </a:lnTo>
                  <a:lnTo>
                    <a:pt x="10" y="13"/>
                  </a:lnTo>
                  <a:lnTo>
                    <a:pt x="1" y="13"/>
                  </a:lnTo>
                  <a:lnTo>
                    <a:pt x="1" y="15"/>
                  </a:lnTo>
                  <a:lnTo>
                    <a:pt x="4" y="19"/>
                  </a:lnTo>
                  <a:lnTo>
                    <a:pt x="6" y="22"/>
                  </a:lnTo>
                  <a:lnTo>
                    <a:pt x="7" y="27"/>
                  </a:lnTo>
                  <a:lnTo>
                    <a:pt x="13" y="27"/>
                  </a:lnTo>
                  <a:lnTo>
                    <a:pt x="13" y="18"/>
                  </a:lnTo>
                  <a:lnTo>
                    <a:pt x="7" y="22"/>
                  </a:lnTo>
                  <a:lnTo>
                    <a:pt x="9" y="25"/>
                  </a:lnTo>
                  <a:lnTo>
                    <a:pt x="14" y="21"/>
                  </a:lnTo>
                  <a:lnTo>
                    <a:pt x="6" y="21"/>
                  </a:lnTo>
                  <a:lnTo>
                    <a:pt x="6" y="25"/>
                  </a:lnTo>
                  <a:lnTo>
                    <a:pt x="11" y="31"/>
                  </a:lnTo>
                  <a:lnTo>
                    <a:pt x="16" y="24"/>
                  </a:lnTo>
                  <a:lnTo>
                    <a:pt x="7" y="24"/>
                  </a:lnTo>
                  <a:lnTo>
                    <a:pt x="7" y="28"/>
                  </a:lnTo>
                  <a:lnTo>
                    <a:pt x="13" y="34"/>
                  </a:lnTo>
                  <a:lnTo>
                    <a:pt x="17" y="27"/>
                  </a:lnTo>
                  <a:lnTo>
                    <a:pt x="9" y="27"/>
                  </a:lnTo>
                  <a:lnTo>
                    <a:pt x="9" y="31"/>
                  </a:lnTo>
                  <a:lnTo>
                    <a:pt x="14" y="37"/>
                  </a:lnTo>
                  <a:lnTo>
                    <a:pt x="19" y="29"/>
                  </a:lnTo>
                  <a:lnTo>
                    <a:pt x="10" y="29"/>
                  </a:lnTo>
                  <a:lnTo>
                    <a:pt x="10" y="31"/>
                  </a:lnTo>
                  <a:lnTo>
                    <a:pt x="13" y="35"/>
                  </a:lnTo>
                  <a:lnTo>
                    <a:pt x="14" y="38"/>
                  </a:lnTo>
                  <a:lnTo>
                    <a:pt x="20" y="34"/>
                  </a:lnTo>
                  <a:lnTo>
                    <a:pt x="11" y="34"/>
                  </a:lnTo>
                  <a:lnTo>
                    <a:pt x="11" y="38"/>
                  </a:lnTo>
                  <a:lnTo>
                    <a:pt x="17" y="44"/>
                  </a:lnTo>
                  <a:lnTo>
                    <a:pt x="22" y="37"/>
                  </a:lnTo>
                  <a:lnTo>
                    <a:pt x="13" y="37"/>
                  </a:lnTo>
                  <a:lnTo>
                    <a:pt x="13" y="41"/>
                  </a:lnTo>
                  <a:lnTo>
                    <a:pt x="19" y="47"/>
                  </a:lnTo>
                  <a:lnTo>
                    <a:pt x="23" y="40"/>
                  </a:lnTo>
                  <a:lnTo>
                    <a:pt x="17" y="44"/>
                  </a:lnTo>
                  <a:lnTo>
                    <a:pt x="19" y="47"/>
                  </a:lnTo>
                  <a:lnTo>
                    <a:pt x="25" y="43"/>
                  </a:lnTo>
                  <a:lnTo>
                    <a:pt x="16" y="43"/>
                  </a:lnTo>
                  <a:lnTo>
                    <a:pt x="16" y="44"/>
                  </a:lnTo>
                  <a:lnTo>
                    <a:pt x="19" y="48"/>
                  </a:lnTo>
                  <a:lnTo>
                    <a:pt x="20" y="51"/>
                  </a:lnTo>
                  <a:lnTo>
                    <a:pt x="26" y="47"/>
                  </a:lnTo>
                  <a:lnTo>
                    <a:pt x="17" y="47"/>
                  </a:lnTo>
                  <a:lnTo>
                    <a:pt x="17" y="51"/>
                  </a:lnTo>
                  <a:lnTo>
                    <a:pt x="25" y="59"/>
                  </a:lnTo>
                  <a:lnTo>
                    <a:pt x="29" y="51"/>
                  </a:lnTo>
                  <a:lnTo>
                    <a:pt x="20" y="51"/>
                  </a:lnTo>
                  <a:lnTo>
                    <a:pt x="20" y="53"/>
                  </a:lnTo>
                  <a:lnTo>
                    <a:pt x="23" y="57"/>
                  </a:lnTo>
                  <a:lnTo>
                    <a:pt x="25" y="60"/>
                  </a:lnTo>
                  <a:lnTo>
                    <a:pt x="30" y="56"/>
                  </a:lnTo>
                  <a:lnTo>
                    <a:pt x="22" y="56"/>
                  </a:lnTo>
                  <a:lnTo>
                    <a:pt x="22" y="57"/>
                  </a:lnTo>
                  <a:lnTo>
                    <a:pt x="25" y="61"/>
                  </a:lnTo>
                  <a:lnTo>
                    <a:pt x="26" y="64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23" y="72"/>
                  </a:lnTo>
                  <a:lnTo>
                    <a:pt x="33" y="72"/>
                  </a:lnTo>
                  <a:lnTo>
                    <a:pt x="33" y="63"/>
                  </a:lnTo>
                  <a:lnTo>
                    <a:pt x="25" y="63"/>
                  </a:lnTo>
                  <a:lnTo>
                    <a:pt x="25" y="75"/>
                  </a:lnTo>
                  <a:lnTo>
                    <a:pt x="35" y="75"/>
                  </a:lnTo>
                  <a:lnTo>
                    <a:pt x="35" y="66"/>
                  </a:lnTo>
                  <a:lnTo>
                    <a:pt x="26" y="66"/>
                  </a:lnTo>
                  <a:lnTo>
                    <a:pt x="26" y="70"/>
                  </a:lnTo>
                  <a:lnTo>
                    <a:pt x="32" y="76"/>
                  </a:lnTo>
                  <a:lnTo>
                    <a:pt x="36" y="69"/>
                  </a:lnTo>
                  <a:lnTo>
                    <a:pt x="27" y="69"/>
                  </a:lnTo>
                  <a:lnTo>
                    <a:pt x="27" y="75"/>
                  </a:lnTo>
                  <a:lnTo>
                    <a:pt x="33" y="80"/>
                  </a:lnTo>
                  <a:lnTo>
                    <a:pt x="38" y="73"/>
                  </a:lnTo>
                  <a:lnTo>
                    <a:pt x="29" y="73"/>
                  </a:lnTo>
                  <a:lnTo>
                    <a:pt x="29" y="77"/>
                  </a:lnTo>
                  <a:lnTo>
                    <a:pt x="35" y="83"/>
                  </a:lnTo>
                  <a:lnTo>
                    <a:pt x="39" y="76"/>
                  </a:lnTo>
                  <a:lnTo>
                    <a:pt x="30" y="76"/>
                  </a:lnTo>
                  <a:lnTo>
                    <a:pt x="30" y="80"/>
                  </a:lnTo>
                  <a:lnTo>
                    <a:pt x="36" y="86"/>
                  </a:lnTo>
                  <a:lnTo>
                    <a:pt x="41" y="79"/>
                  </a:lnTo>
                  <a:lnTo>
                    <a:pt x="32" y="79"/>
                  </a:lnTo>
                  <a:lnTo>
                    <a:pt x="32" y="82"/>
                  </a:lnTo>
                  <a:lnTo>
                    <a:pt x="35" y="86"/>
                  </a:lnTo>
                  <a:lnTo>
                    <a:pt x="36" y="89"/>
                  </a:lnTo>
                  <a:lnTo>
                    <a:pt x="42" y="85"/>
                  </a:lnTo>
                  <a:lnTo>
                    <a:pt x="33" y="85"/>
                  </a:lnTo>
                  <a:lnTo>
                    <a:pt x="33" y="86"/>
                  </a:lnTo>
                  <a:lnTo>
                    <a:pt x="36" y="91"/>
                  </a:lnTo>
                  <a:lnTo>
                    <a:pt x="38" y="93"/>
                  </a:lnTo>
                  <a:lnTo>
                    <a:pt x="43" y="89"/>
                  </a:lnTo>
                  <a:lnTo>
                    <a:pt x="36" y="92"/>
                  </a:lnTo>
                  <a:lnTo>
                    <a:pt x="39" y="104"/>
                  </a:lnTo>
                  <a:lnTo>
                    <a:pt x="46" y="104"/>
                  </a:lnTo>
                  <a:lnTo>
                    <a:pt x="46" y="95"/>
                  </a:lnTo>
                  <a:lnTo>
                    <a:pt x="38" y="95"/>
                  </a:lnTo>
                  <a:lnTo>
                    <a:pt x="38" y="101"/>
                  </a:lnTo>
                  <a:lnTo>
                    <a:pt x="43" y="107"/>
                  </a:lnTo>
                  <a:lnTo>
                    <a:pt x="48" y="99"/>
                  </a:lnTo>
                  <a:lnTo>
                    <a:pt x="42" y="104"/>
                  </a:lnTo>
                  <a:lnTo>
                    <a:pt x="43" y="107"/>
                  </a:lnTo>
                  <a:lnTo>
                    <a:pt x="49" y="102"/>
                  </a:lnTo>
                  <a:lnTo>
                    <a:pt x="41" y="102"/>
                  </a:lnTo>
                  <a:lnTo>
                    <a:pt x="41" y="105"/>
                  </a:lnTo>
                  <a:lnTo>
                    <a:pt x="43" y="109"/>
                  </a:lnTo>
                  <a:lnTo>
                    <a:pt x="45" y="112"/>
                  </a:lnTo>
                  <a:lnTo>
                    <a:pt x="45" y="114"/>
                  </a:lnTo>
                  <a:lnTo>
                    <a:pt x="48" y="117"/>
                  </a:lnTo>
                  <a:lnTo>
                    <a:pt x="52" y="109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6" y="115"/>
                  </a:lnTo>
                  <a:lnTo>
                    <a:pt x="48" y="118"/>
                  </a:lnTo>
                  <a:lnTo>
                    <a:pt x="54" y="114"/>
                  </a:lnTo>
                  <a:lnTo>
                    <a:pt x="45" y="114"/>
                  </a:lnTo>
                  <a:lnTo>
                    <a:pt x="45" y="117"/>
                  </a:lnTo>
                  <a:lnTo>
                    <a:pt x="48" y="121"/>
                  </a:lnTo>
                  <a:lnTo>
                    <a:pt x="49" y="124"/>
                  </a:lnTo>
                  <a:lnTo>
                    <a:pt x="55" y="120"/>
                  </a:lnTo>
                  <a:lnTo>
                    <a:pt x="46" y="120"/>
                  </a:lnTo>
                  <a:lnTo>
                    <a:pt x="46" y="121"/>
                  </a:lnTo>
                  <a:lnTo>
                    <a:pt x="49" y="125"/>
                  </a:lnTo>
                  <a:lnTo>
                    <a:pt x="51" y="128"/>
                  </a:lnTo>
                  <a:lnTo>
                    <a:pt x="57" y="124"/>
                  </a:lnTo>
                  <a:lnTo>
                    <a:pt x="48" y="124"/>
                  </a:lnTo>
                  <a:lnTo>
                    <a:pt x="48" y="128"/>
                  </a:lnTo>
                  <a:lnTo>
                    <a:pt x="54" y="137"/>
                  </a:lnTo>
                  <a:lnTo>
                    <a:pt x="59" y="130"/>
                  </a:lnTo>
                  <a:lnTo>
                    <a:pt x="51" y="130"/>
                  </a:lnTo>
                  <a:lnTo>
                    <a:pt x="51" y="133"/>
                  </a:lnTo>
                  <a:lnTo>
                    <a:pt x="54" y="137"/>
                  </a:lnTo>
                  <a:lnTo>
                    <a:pt x="55" y="140"/>
                  </a:lnTo>
                  <a:lnTo>
                    <a:pt x="61" y="136"/>
                  </a:lnTo>
                  <a:lnTo>
                    <a:pt x="52" y="136"/>
                  </a:lnTo>
                  <a:lnTo>
                    <a:pt x="52" y="140"/>
                  </a:lnTo>
                  <a:lnTo>
                    <a:pt x="58" y="146"/>
                  </a:lnTo>
                  <a:lnTo>
                    <a:pt x="62" y="139"/>
                  </a:lnTo>
                  <a:lnTo>
                    <a:pt x="57" y="143"/>
                  </a:lnTo>
                  <a:lnTo>
                    <a:pt x="58" y="146"/>
                  </a:lnTo>
                  <a:lnTo>
                    <a:pt x="64" y="141"/>
                  </a:lnTo>
                  <a:lnTo>
                    <a:pt x="55" y="141"/>
                  </a:lnTo>
                  <a:lnTo>
                    <a:pt x="55" y="144"/>
                  </a:lnTo>
                  <a:lnTo>
                    <a:pt x="58" y="149"/>
                  </a:lnTo>
                  <a:lnTo>
                    <a:pt x="61" y="155"/>
                  </a:lnTo>
                  <a:lnTo>
                    <a:pt x="67" y="150"/>
                  </a:lnTo>
                  <a:lnTo>
                    <a:pt x="58" y="150"/>
                  </a:lnTo>
                  <a:lnTo>
                    <a:pt x="58" y="153"/>
                  </a:lnTo>
                  <a:lnTo>
                    <a:pt x="61" y="157"/>
                  </a:lnTo>
                  <a:lnTo>
                    <a:pt x="62" y="160"/>
                  </a:lnTo>
                  <a:lnTo>
                    <a:pt x="68" y="156"/>
                  </a:lnTo>
                  <a:lnTo>
                    <a:pt x="59" y="156"/>
                  </a:lnTo>
                  <a:lnTo>
                    <a:pt x="59" y="162"/>
                  </a:lnTo>
                  <a:lnTo>
                    <a:pt x="65" y="168"/>
                  </a:lnTo>
                  <a:lnTo>
                    <a:pt x="70" y="160"/>
                  </a:lnTo>
                  <a:lnTo>
                    <a:pt x="61" y="160"/>
                  </a:lnTo>
                  <a:lnTo>
                    <a:pt x="61" y="162"/>
                  </a:lnTo>
                  <a:lnTo>
                    <a:pt x="64" y="166"/>
                  </a:lnTo>
                  <a:lnTo>
                    <a:pt x="65" y="169"/>
                  </a:lnTo>
                  <a:lnTo>
                    <a:pt x="71" y="165"/>
                  </a:lnTo>
                  <a:lnTo>
                    <a:pt x="62" y="165"/>
                  </a:lnTo>
                  <a:lnTo>
                    <a:pt x="62" y="170"/>
                  </a:lnTo>
                  <a:lnTo>
                    <a:pt x="68" y="176"/>
                  </a:lnTo>
                  <a:lnTo>
                    <a:pt x="73" y="169"/>
                  </a:lnTo>
                  <a:lnTo>
                    <a:pt x="64" y="169"/>
                  </a:lnTo>
                  <a:lnTo>
                    <a:pt x="64" y="173"/>
                  </a:lnTo>
                  <a:lnTo>
                    <a:pt x="70" y="179"/>
                  </a:lnTo>
                  <a:lnTo>
                    <a:pt x="80" y="166"/>
                  </a:lnTo>
                  <a:lnTo>
                    <a:pt x="78" y="165"/>
                  </a:lnTo>
                  <a:lnTo>
                    <a:pt x="73" y="170"/>
                  </a:lnTo>
                  <a:lnTo>
                    <a:pt x="81" y="170"/>
                  </a:lnTo>
                  <a:lnTo>
                    <a:pt x="81" y="166"/>
                  </a:lnTo>
                  <a:lnTo>
                    <a:pt x="77" y="162"/>
                  </a:lnTo>
                  <a:lnTo>
                    <a:pt x="71" y="168"/>
                  </a:lnTo>
                  <a:lnTo>
                    <a:pt x="80" y="168"/>
                  </a:lnTo>
                  <a:lnTo>
                    <a:pt x="80" y="165"/>
                  </a:lnTo>
                  <a:lnTo>
                    <a:pt x="78" y="160"/>
                  </a:lnTo>
                  <a:lnTo>
                    <a:pt x="77" y="157"/>
                  </a:lnTo>
                  <a:lnTo>
                    <a:pt x="70" y="162"/>
                  </a:lnTo>
                  <a:lnTo>
                    <a:pt x="78" y="162"/>
                  </a:lnTo>
                  <a:lnTo>
                    <a:pt x="78" y="157"/>
                  </a:lnTo>
                  <a:lnTo>
                    <a:pt x="74" y="153"/>
                  </a:lnTo>
                  <a:lnTo>
                    <a:pt x="68" y="159"/>
                  </a:lnTo>
                  <a:lnTo>
                    <a:pt x="77" y="159"/>
                  </a:lnTo>
                  <a:lnTo>
                    <a:pt x="77" y="156"/>
                  </a:lnTo>
                  <a:lnTo>
                    <a:pt x="75" y="152"/>
                  </a:lnTo>
                  <a:lnTo>
                    <a:pt x="74" y="149"/>
                  </a:lnTo>
                  <a:lnTo>
                    <a:pt x="67" y="153"/>
                  </a:lnTo>
                  <a:lnTo>
                    <a:pt x="75" y="153"/>
                  </a:lnTo>
                  <a:lnTo>
                    <a:pt x="75" y="150"/>
                  </a:lnTo>
                  <a:lnTo>
                    <a:pt x="74" y="146"/>
                  </a:lnTo>
                  <a:lnTo>
                    <a:pt x="71" y="140"/>
                  </a:lnTo>
                  <a:lnTo>
                    <a:pt x="64" y="144"/>
                  </a:lnTo>
                  <a:lnTo>
                    <a:pt x="73" y="144"/>
                  </a:lnTo>
                  <a:lnTo>
                    <a:pt x="73" y="141"/>
                  </a:lnTo>
                  <a:lnTo>
                    <a:pt x="71" y="137"/>
                  </a:lnTo>
                  <a:lnTo>
                    <a:pt x="70" y="134"/>
                  </a:lnTo>
                  <a:lnTo>
                    <a:pt x="67" y="131"/>
                  </a:lnTo>
                  <a:lnTo>
                    <a:pt x="61" y="137"/>
                  </a:lnTo>
                  <a:lnTo>
                    <a:pt x="70" y="137"/>
                  </a:lnTo>
                  <a:lnTo>
                    <a:pt x="70" y="136"/>
                  </a:lnTo>
                  <a:lnTo>
                    <a:pt x="68" y="131"/>
                  </a:lnTo>
                  <a:lnTo>
                    <a:pt x="67" y="128"/>
                  </a:lnTo>
                  <a:lnTo>
                    <a:pt x="59" y="133"/>
                  </a:lnTo>
                  <a:lnTo>
                    <a:pt x="68" y="133"/>
                  </a:lnTo>
                  <a:lnTo>
                    <a:pt x="68" y="128"/>
                  </a:lnTo>
                  <a:lnTo>
                    <a:pt x="62" y="120"/>
                  </a:lnTo>
                  <a:lnTo>
                    <a:pt x="57" y="125"/>
                  </a:lnTo>
                  <a:lnTo>
                    <a:pt x="65" y="125"/>
                  </a:lnTo>
                  <a:lnTo>
                    <a:pt x="65" y="124"/>
                  </a:lnTo>
                  <a:lnTo>
                    <a:pt x="64" y="120"/>
                  </a:lnTo>
                  <a:lnTo>
                    <a:pt x="62" y="117"/>
                  </a:lnTo>
                  <a:lnTo>
                    <a:pt x="55" y="121"/>
                  </a:lnTo>
                  <a:lnTo>
                    <a:pt x="64" y="121"/>
                  </a:lnTo>
                  <a:lnTo>
                    <a:pt x="64" y="120"/>
                  </a:lnTo>
                  <a:lnTo>
                    <a:pt x="62" y="115"/>
                  </a:lnTo>
                  <a:lnTo>
                    <a:pt x="61" y="112"/>
                  </a:lnTo>
                  <a:lnTo>
                    <a:pt x="54" y="117"/>
                  </a:lnTo>
                  <a:lnTo>
                    <a:pt x="62" y="117"/>
                  </a:lnTo>
                  <a:lnTo>
                    <a:pt x="62" y="114"/>
                  </a:lnTo>
                  <a:lnTo>
                    <a:pt x="61" y="109"/>
                  </a:lnTo>
                  <a:lnTo>
                    <a:pt x="59" y="107"/>
                  </a:lnTo>
                  <a:lnTo>
                    <a:pt x="52" y="111"/>
                  </a:lnTo>
                  <a:lnTo>
                    <a:pt x="61" y="111"/>
                  </a:lnTo>
                  <a:lnTo>
                    <a:pt x="61" y="107"/>
                  </a:lnTo>
                  <a:lnTo>
                    <a:pt x="57" y="102"/>
                  </a:lnTo>
                  <a:lnTo>
                    <a:pt x="51" y="108"/>
                  </a:lnTo>
                  <a:lnTo>
                    <a:pt x="58" y="104"/>
                  </a:lnTo>
                  <a:lnTo>
                    <a:pt x="57" y="101"/>
                  </a:lnTo>
                  <a:lnTo>
                    <a:pt x="49" y="105"/>
                  </a:lnTo>
                  <a:lnTo>
                    <a:pt x="58" y="105"/>
                  </a:lnTo>
                  <a:lnTo>
                    <a:pt x="58" y="102"/>
                  </a:lnTo>
                  <a:lnTo>
                    <a:pt x="57" y="98"/>
                  </a:lnTo>
                  <a:lnTo>
                    <a:pt x="55" y="95"/>
                  </a:lnTo>
                  <a:lnTo>
                    <a:pt x="52" y="92"/>
                  </a:lnTo>
                  <a:lnTo>
                    <a:pt x="46" y="98"/>
                  </a:lnTo>
                  <a:lnTo>
                    <a:pt x="55" y="98"/>
                  </a:lnTo>
                  <a:lnTo>
                    <a:pt x="55" y="86"/>
                  </a:lnTo>
                  <a:lnTo>
                    <a:pt x="45" y="86"/>
                  </a:lnTo>
                  <a:lnTo>
                    <a:pt x="45" y="95"/>
                  </a:lnTo>
                  <a:lnTo>
                    <a:pt x="54" y="93"/>
                  </a:lnTo>
                  <a:lnTo>
                    <a:pt x="52" y="88"/>
                  </a:lnTo>
                  <a:lnTo>
                    <a:pt x="52" y="89"/>
                  </a:lnTo>
                  <a:lnTo>
                    <a:pt x="51" y="85"/>
                  </a:lnTo>
                  <a:lnTo>
                    <a:pt x="49" y="82"/>
                  </a:lnTo>
                  <a:lnTo>
                    <a:pt x="42" y="86"/>
                  </a:lnTo>
                  <a:lnTo>
                    <a:pt x="51" y="86"/>
                  </a:lnTo>
                  <a:lnTo>
                    <a:pt x="51" y="85"/>
                  </a:lnTo>
                  <a:lnTo>
                    <a:pt x="49" y="80"/>
                  </a:lnTo>
                  <a:lnTo>
                    <a:pt x="48" y="77"/>
                  </a:lnTo>
                  <a:lnTo>
                    <a:pt x="41" y="82"/>
                  </a:lnTo>
                  <a:lnTo>
                    <a:pt x="49" y="82"/>
                  </a:lnTo>
                  <a:lnTo>
                    <a:pt x="49" y="76"/>
                  </a:lnTo>
                  <a:lnTo>
                    <a:pt x="45" y="72"/>
                  </a:lnTo>
                  <a:lnTo>
                    <a:pt x="39" y="77"/>
                  </a:lnTo>
                  <a:lnTo>
                    <a:pt x="48" y="77"/>
                  </a:lnTo>
                  <a:lnTo>
                    <a:pt x="48" y="73"/>
                  </a:lnTo>
                  <a:lnTo>
                    <a:pt x="43" y="69"/>
                  </a:lnTo>
                  <a:lnTo>
                    <a:pt x="38" y="75"/>
                  </a:lnTo>
                  <a:lnTo>
                    <a:pt x="46" y="75"/>
                  </a:lnTo>
                  <a:lnTo>
                    <a:pt x="46" y="70"/>
                  </a:lnTo>
                  <a:lnTo>
                    <a:pt x="42" y="66"/>
                  </a:lnTo>
                  <a:lnTo>
                    <a:pt x="36" y="72"/>
                  </a:lnTo>
                  <a:lnTo>
                    <a:pt x="45" y="72"/>
                  </a:lnTo>
                  <a:lnTo>
                    <a:pt x="45" y="66"/>
                  </a:lnTo>
                  <a:lnTo>
                    <a:pt x="41" y="61"/>
                  </a:lnTo>
                  <a:lnTo>
                    <a:pt x="35" y="67"/>
                  </a:lnTo>
                  <a:lnTo>
                    <a:pt x="43" y="67"/>
                  </a:lnTo>
                  <a:lnTo>
                    <a:pt x="43" y="57"/>
                  </a:lnTo>
                  <a:lnTo>
                    <a:pt x="33" y="57"/>
                  </a:lnTo>
                  <a:lnTo>
                    <a:pt x="33" y="66"/>
                  </a:lnTo>
                  <a:lnTo>
                    <a:pt x="42" y="66"/>
                  </a:lnTo>
                  <a:lnTo>
                    <a:pt x="42" y="54"/>
                  </a:lnTo>
                  <a:lnTo>
                    <a:pt x="32" y="54"/>
                  </a:lnTo>
                  <a:lnTo>
                    <a:pt x="32" y="63"/>
                  </a:lnTo>
                  <a:lnTo>
                    <a:pt x="41" y="63"/>
                  </a:lnTo>
                  <a:lnTo>
                    <a:pt x="41" y="60"/>
                  </a:lnTo>
                  <a:lnTo>
                    <a:pt x="39" y="56"/>
                  </a:lnTo>
                  <a:lnTo>
                    <a:pt x="38" y="53"/>
                  </a:lnTo>
                  <a:lnTo>
                    <a:pt x="30" y="57"/>
                  </a:lnTo>
                  <a:lnTo>
                    <a:pt x="39" y="57"/>
                  </a:lnTo>
                  <a:lnTo>
                    <a:pt x="39" y="56"/>
                  </a:lnTo>
                  <a:lnTo>
                    <a:pt x="38" y="51"/>
                  </a:lnTo>
                  <a:lnTo>
                    <a:pt x="36" y="48"/>
                  </a:lnTo>
                  <a:lnTo>
                    <a:pt x="29" y="53"/>
                  </a:lnTo>
                  <a:lnTo>
                    <a:pt x="38" y="53"/>
                  </a:lnTo>
                  <a:lnTo>
                    <a:pt x="38" y="48"/>
                  </a:lnTo>
                  <a:lnTo>
                    <a:pt x="32" y="43"/>
                  </a:lnTo>
                  <a:lnTo>
                    <a:pt x="26" y="48"/>
                  </a:lnTo>
                  <a:lnTo>
                    <a:pt x="35" y="48"/>
                  </a:lnTo>
                  <a:lnTo>
                    <a:pt x="35" y="47"/>
                  </a:lnTo>
                  <a:lnTo>
                    <a:pt x="33" y="43"/>
                  </a:lnTo>
                  <a:lnTo>
                    <a:pt x="32" y="40"/>
                  </a:lnTo>
                  <a:lnTo>
                    <a:pt x="25" y="44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2" y="38"/>
                  </a:lnTo>
                  <a:lnTo>
                    <a:pt x="30" y="35"/>
                  </a:lnTo>
                  <a:lnTo>
                    <a:pt x="27" y="32"/>
                  </a:lnTo>
                  <a:lnTo>
                    <a:pt x="22" y="38"/>
                  </a:lnTo>
                  <a:lnTo>
                    <a:pt x="30" y="38"/>
                  </a:lnTo>
                  <a:lnTo>
                    <a:pt x="30" y="34"/>
                  </a:lnTo>
                  <a:lnTo>
                    <a:pt x="26" y="29"/>
                  </a:lnTo>
                  <a:lnTo>
                    <a:pt x="20" y="35"/>
                  </a:lnTo>
                  <a:lnTo>
                    <a:pt x="29" y="35"/>
                  </a:lnTo>
                  <a:lnTo>
                    <a:pt x="29" y="34"/>
                  </a:lnTo>
                  <a:lnTo>
                    <a:pt x="27" y="29"/>
                  </a:lnTo>
                  <a:lnTo>
                    <a:pt x="26" y="27"/>
                  </a:lnTo>
                  <a:lnTo>
                    <a:pt x="19" y="31"/>
                  </a:lnTo>
                  <a:lnTo>
                    <a:pt x="27" y="31"/>
                  </a:lnTo>
                  <a:lnTo>
                    <a:pt x="27" y="27"/>
                  </a:lnTo>
                  <a:lnTo>
                    <a:pt x="23" y="22"/>
                  </a:lnTo>
                  <a:lnTo>
                    <a:pt x="17" y="28"/>
                  </a:lnTo>
                  <a:lnTo>
                    <a:pt x="26" y="28"/>
                  </a:lnTo>
                  <a:lnTo>
                    <a:pt x="26" y="24"/>
                  </a:lnTo>
                  <a:lnTo>
                    <a:pt x="22" y="19"/>
                  </a:lnTo>
                  <a:lnTo>
                    <a:pt x="16" y="25"/>
                  </a:lnTo>
                  <a:lnTo>
                    <a:pt x="25" y="25"/>
                  </a:lnTo>
                  <a:lnTo>
                    <a:pt x="25" y="21"/>
                  </a:lnTo>
                  <a:lnTo>
                    <a:pt x="20" y="16"/>
                  </a:lnTo>
                  <a:lnTo>
                    <a:pt x="14" y="22"/>
                  </a:lnTo>
                  <a:lnTo>
                    <a:pt x="23" y="22"/>
                  </a:lnTo>
                  <a:lnTo>
                    <a:pt x="23" y="21"/>
                  </a:lnTo>
                  <a:lnTo>
                    <a:pt x="22" y="16"/>
                  </a:lnTo>
                  <a:lnTo>
                    <a:pt x="20" y="13"/>
                  </a:lnTo>
                  <a:lnTo>
                    <a:pt x="17" y="9"/>
                  </a:lnTo>
                  <a:lnTo>
                    <a:pt x="11" y="9"/>
                  </a:lnTo>
                  <a:lnTo>
                    <a:pt x="11" y="18"/>
                  </a:lnTo>
                  <a:lnTo>
                    <a:pt x="19" y="13"/>
                  </a:lnTo>
                  <a:lnTo>
                    <a:pt x="17" y="11"/>
                  </a:lnTo>
                  <a:lnTo>
                    <a:pt x="10" y="15"/>
                  </a:lnTo>
                  <a:lnTo>
                    <a:pt x="19" y="15"/>
                  </a:lnTo>
                  <a:lnTo>
                    <a:pt x="19" y="13"/>
                  </a:lnTo>
                  <a:lnTo>
                    <a:pt x="17" y="9"/>
                  </a:lnTo>
                  <a:lnTo>
                    <a:pt x="16" y="6"/>
                  </a:lnTo>
                  <a:lnTo>
                    <a:pt x="9" y="11"/>
                  </a:lnTo>
                  <a:lnTo>
                    <a:pt x="17" y="11"/>
                  </a:lnTo>
                  <a:lnTo>
                    <a:pt x="17" y="0"/>
                  </a:lnTo>
                  <a:lnTo>
                    <a:pt x="9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A0308"/>
            </a:solidFill>
            <a:ln w="0">
              <a:solidFill>
                <a:srgbClr val="FA030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5" name="Freeform 3060"/>
            <p:cNvSpPr>
              <a:spLocks/>
            </p:cNvSpPr>
            <p:nvPr/>
          </p:nvSpPr>
          <p:spPr bwMode="auto">
            <a:xfrm>
              <a:off x="4062" y="1920"/>
              <a:ext cx="85" cy="276"/>
            </a:xfrm>
            <a:custGeom>
              <a:avLst/>
              <a:gdLst>
                <a:gd name="T0" fmla="*/ 10 w 85"/>
                <a:gd name="T1" fmla="*/ 7 h 276"/>
                <a:gd name="T2" fmla="*/ 13 w 85"/>
                <a:gd name="T3" fmla="*/ 16 h 276"/>
                <a:gd name="T4" fmla="*/ 6 w 85"/>
                <a:gd name="T5" fmla="*/ 22 h 276"/>
                <a:gd name="T6" fmla="*/ 9 w 85"/>
                <a:gd name="T7" fmla="*/ 33 h 276"/>
                <a:gd name="T8" fmla="*/ 10 w 85"/>
                <a:gd name="T9" fmla="*/ 42 h 276"/>
                <a:gd name="T10" fmla="*/ 15 w 85"/>
                <a:gd name="T11" fmla="*/ 48 h 276"/>
                <a:gd name="T12" fmla="*/ 19 w 85"/>
                <a:gd name="T13" fmla="*/ 57 h 276"/>
                <a:gd name="T14" fmla="*/ 25 w 85"/>
                <a:gd name="T15" fmla="*/ 54 h 276"/>
                <a:gd name="T16" fmla="*/ 18 w 85"/>
                <a:gd name="T17" fmla="*/ 61 h 276"/>
                <a:gd name="T18" fmla="*/ 19 w 85"/>
                <a:gd name="T19" fmla="*/ 68 h 276"/>
                <a:gd name="T20" fmla="*/ 22 w 85"/>
                <a:gd name="T21" fmla="*/ 76 h 276"/>
                <a:gd name="T22" fmla="*/ 24 w 85"/>
                <a:gd name="T23" fmla="*/ 81 h 276"/>
                <a:gd name="T24" fmla="*/ 29 w 85"/>
                <a:gd name="T25" fmla="*/ 96 h 276"/>
                <a:gd name="T26" fmla="*/ 28 w 85"/>
                <a:gd name="T27" fmla="*/ 96 h 276"/>
                <a:gd name="T28" fmla="*/ 35 w 85"/>
                <a:gd name="T29" fmla="*/ 116 h 276"/>
                <a:gd name="T30" fmla="*/ 34 w 85"/>
                <a:gd name="T31" fmla="*/ 116 h 276"/>
                <a:gd name="T32" fmla="*/ 37 w 85"/>
                <a:gd name="T33" fmla="*/ 131 h 276"/>
                <a:gd name="T34" fmla="*/ 38 w 85"/>
                <a:gd name="T35" fmla="*/ 141 h 276"/>
                <a:gd name="T36" fmla="*/ 50 w 85"/>
                <a:gd name="T37" fmla="*/ 147 h 276"/>
                <a:gd name="T38" fmla="*/ 51 w 85"/>
                <a:gd name="T39" fmla="*/ 156 h 276"/>
                <a:gd name="T40" fmla="*/ 53 w 85"/>
                <a:gd name="T41" fmla="*/ 163 h 276"/>
                <a:gd name="T42" fmla="*/ 56 w 85"/>
                <a:gd name="T43" fmla="*/ 173 h 276"/>
                <a:gd name="T44" fmla="*/ 50 w 85"/>
                <a:gd name="T45" fmla="*/ 189 h 276"/>
                <a:gd name="T46" fmla="*/ 61 w 85"/>
                <a:gd name="T47" fmla="*/ 199 h 276"/>
                <a:gd name="T48" fmla="*/ 63 w 85"/>
                <a:gd name="T49" fmla="*/ 208 h 276"/>
                <a:gd name="T50" fmla="*/ 56 w 85"/>
                <a:gd name="T51" fmla="*/ 218 h 276"/>
                <a:gd name="T52" fmla="*/ 60 w 85"/>
                <a:gd name="T53" fmla="*/ 228 h 276"/>
                <a:gd name="T54" fmla="*/ 60 w 85"/>
                <a:gd name="T55" fmla="*/ 228 h 276"/>
                <a:gd name="T56" fmla="*/ 66 w 85"/>
                <a:gd name="T57" fmla="*/ 253 h 276"/>
                <a:gd name="T58" fmla="*/ 67 w 85"/>
                <a:gd name="T59" fmla="*/ 268 h 276"/>
                <a:gd name="T60" fmla="*/ 70 w 85"/>
                <a:gd name="T61" fmla="*/ 276 h 276"/>
                <a:gd name="T62" fmla="*/ 83 w 85"/>
                <a:gd name="T63" fmla="*/ 265 h 276"/>
                <a:gd name="T64" fmla="*/ 82 w 85"/>
                <a:gd name="T65" fmla="*/ 259 h 276"/>
                <a:gd name="T66" fmla="*/ 70 w 85"/>
                <a:gd name="T67" fmla="*/ 243 h 276"/>
                <a:gd name="T68" fmla="*/ 76 w 85"/>
                <a:gd name="T69" fmla="*/ 227 h 276"/>
                <a:gd name="T70" fmla="*/ 74 w 85"/>
                <a:gd name="T71" fmla="*/ 220 h 276"/>
                <a:gd name="T72" fmla="*/ 72 w 85"/>
                <a:gd name="T73" fmla="*/ 209 h 276"/>
                <a:gd name="T74" fmla="*/ 61 w 85"/>
                <a:gd name="T75" fmla="*/ 204 h 276"/>
                <a:gd name="T76" fmla="*/ 60 w 85"/>
                <a:gd name="T77" fmla="*/ 196 h 276"/>
                <a:gd name="T78" fmla="*/ 67 w 85"/>
                <a:gd name="T79" fmla="*/ 188 h 276"/>
                <a:gd name="T80" fmla="*/ 63 w 85"/>
                <a:gd name="T81" fmla="*/ 170 h 276"/>
                <a:gd name="T82" fmla="*/ 60 w 85"/>
                <a:gd name="T83" fmla="*/ 156 h 276"/>
                <a:gd name="T84" fmla="*/ 50 w 85"/>
                <a:gd name="T85" fmla="*/ 151 h 276"/>
                <a:gd name="T86" fmla="*/ 48 w 85"/>
                <a:gd name="T87" fmla="*/ 144 h 276"/>
                <a:gd name="T88" fmla="*/ 56 w 85"/>
                <a:gd name="T89" fmla="*/ 137 h 276"/>
                <a:gd name="T90" fmla="*/ 54 w 85"/>
                <a:gd name="T91" fmla="*/ 131 h 276"/>
                <a:gd name="T92" fmla="*/ 51 w 85"/>
                <a:gd name="T93" fmla="*/ 122 h 276"/>
                <a:gd name="T94" fmla="*/ 47 w 85"/>
                <a:gd name="T95" fmla="*/ 105 h 276"/>
                <a:gd name="T96" fmla="*/ 37 w 85"/>
                <a:gd name="T97" fmla="*/ 102 h 276"/>
                <a:gd name="T98" fmla="*/ 41 w 85"/>
                <a:gd name="T99" fmla="*/ 84 h 276"/>
                <a:gd name="T100" fmla="*/ 41 w 85"/>
                <a:gd name="T101" fmla="*/ 84 h 276"/>
                <a:gd name="T102" fmla="*/ 40 w 85"/>
                <a:gd name="T103" fmla="*/ 76 h 276"/>
                <a:gd name="T104" fmla="*/ 37 w 85"/>
                <a:gd name="T105" fmla="*/ 68 h 276"/>
                <a:gd name="T106" fmla="*/ 35 w 85"/>
                <a:gd name="T107" fmla="*/ 58 h 276"/>
                <a:gd name="T108" fmla="*/ 29 w 85"/>
                <a:gd name="T109" fmla="*/ 47 h 276"/>
                <a:gd name="T110" fmla="*/ 22 w 85"/>
                <a:gd name="T111" fmla="*/ 48 h 276"/>
                <a:gd name="T112" fmla="*/ 21 w 85"/>
                <a:gd name="T113" fmla="*/ 44 h 276"/>
                <a:gd name="T114" fmla="*/ 28 w 85"/>
                <a:gd name="T115" fmla="*/ 39 h 276"/>
                <a:gd name="T116" fmla="*/ 26 w 85"/>
                <a:gd name="T117" fmla="*/ 31 h 276"/>
                <a:gd name="T118" fmla="*/ 19 w 85"/>
                <a:gd name="T119" fmla="*/ 15 h 276"/>
                <a:gd name="T120" fmla="*/ 18 w 85"/>
                <a:gd name="T121" fmla="*/ 6 h 276"/>
                <a:gd name="T122" fmla="*/ 9 w 85"/>
                <a:gd name="T123" fmla="*/ 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" h="276">
                  <a:moveTo>
                    <a:pt x="18" y="3"/>
                  </a:moveTo>
                  <a:lnTo>
                    <a:pt x="0" y="3"/>
                  </a:lnTo>
                  <a:lnTo>
                    <a:pt x="0" y="9"/>
                  </a:lnTo>
                  <a:lnTo>
                    <a:pt x="6" y="15"/>
                  </a:lnTo>
                  <a:lnTo>
                    <a:pt x="10" y="7"/>
                  </a:lnTo>
                  <a:lnTo>
                    <a:pt x="2" y="7"/>
                  </a:lnTo>
                  <a:lnTo>
                    <a:pt x="2" y="10"/>
                  </a:lnTo>
                  <a:lnTo>
                    <a:pt x="5" y="15"/>
                  </a:lnTo>
                  <a:lnTo>
                    <a:pt x="8" y="20"/>
                  </a:lnTo>
                  <a:lnTo>
                    <a:pt x="13" y="16"/>
                  </a:lnTo>
                  <a:lnTo>
                    <a:pt x="5" y="16"/>
                  </a:lnTo>
                  <a:lnTo>
                    <a:pt x="5" y="23"/>
                  </a:lnTo>
                  <a:lnTo>
                    <a:pt x="10" y="29"/>
                  </a:lnTo>
                  <a:lnTo>
                    <a:pt x="15" y="22"/>
                  </a:lnTo>
                  <a:lnTo>
                    <a:pt x="6" y="22"/>
                  </a:lnTo>
                  <a:lnTo>
                    <a:pt x="6" y="26"/>
                  </a:lnTo>
                  <a:lnTo>
                    <a:pt x="8" y="28"/>
                  </a:lnTo>
                  <a:lnTo>
                    <a:pt x="10" y="36"/>
                  </a:lnTo>
                  <a:lnTo>
                    <a:pt x="18" y="33"/>
                  </a:lnTo>
                  <a:lnTo>
                    <a:pt x="9" y="33"/>
                  </a:lnTo>
                  <a:lnTo>
                    <a:pt x="9" y="44"/>
                  </a:lnTo>
                  <a:lnTo>
                    <a:pt x="19" y="44"/>
                  </a:lnTo>
                  <a:lnTo>
                    <a:pt x="19" y="35"/>
                  </a:lnTo>
                  <a:lnTo>
                    <a:pt x="10" y="35"/>
                  </a:lnTo>
                  <a:lnTo>
                    <a:pt x="10" y="42"/>
                  </a:lnTo>
                  <a:lnTo>
                    <a:pt x="16" y="48"/>
                  </a:lnTo>
                  <a:lnTo>
                    <a:pt x="21" y="41"/>
                  </a:lnTo>
                  <a:lnTo>
                    <a:pt x="12" y="41"/>
                  </a:lnTo>
                  <a:lnTo>
                    <a:pt x="12" y="44"/>
                  </a:lnTo>
                  <a:lnTo>
                    <a:pt x="15" y="48"/>
                  </a:lnTo>
                  <a:lnTo>
                    <a:pt x="16" y="51"/>
                  </a:lnTo>
                  <a:lnTo>
                    <a:pt x="22" y="47"/>
                  </a:lnTo>
                  <a:lnTo>
                    <a:pt x="13" y="47"/>
                  </a:lnTo>
                  <a:lnTo>
                    <a:pt x="13" y="51"/>
                  </a:lnTo>
                  <a:lnTo>
                    <a:pt x="19" y="57"/>
                  </a:lnTo>
                  <a:lnTo>
                    <a:pt x="24" y="49"/>
                  </a:lnTo>
                  <a:lnTo>
                    <a:pt x="15" y="49"/>
                  </a:lnTo>
                  <a:lnTo>
                    <a:pt x="15" y="55"/>
                  </a:lnTo>
                  <a:lnTo>
                    <a:pt x="21" y="61"/>
                  </a:lnTo>
                  <a:lnTo>
                    <a:pt x="25" y="54"/>
                  </a:lnTo>
                  <a:lnTo>
                    <a:pt x="16" y="54"/>
                  </a:lnTo>
                  <a:lnTo>
                    <a:pt x="16" y="63"/>
                  </a:lnTo>
                  <a:lnTo>
                    <a:pt x="22" y="68"/>
                  </a:lnTo>
                  <a:lnTo>
                    <a:pt x="26" y="61"/>
                  </a:lnTo>
                  <a:lnTo>
                    <a:pt x="18" y="61"/>
                  </a:lnTo>
                  <a:lnTo>
                    <a:pt x="18" y="65"/>
                  </a:lnTo>
                  <a:lnTo>
                    <a:pt x="21" y="70"/>
                  </a:lnTo>
                  <a:lnTo>
                    <a:pt x="22" y="73"/>
                  </a:lnTo>
                  <a:lnTo>
                    <a:pt x="28" y="68"/>
                  </a:lnTo>
                  <a:lnTo>
                    <a:pt x="19" y="68"/>
                  </a:lnTo>
                  <a:lnTo>
                    <a:pt x="19" y="70"/>
                  </a:lnTo>
                  <a:lnTo>
                    <a:pt x="22" y="74"/>
                  </a:lnTo>
                  <a:lnTo>
                    <a:pt x="25" y="80"/>
                  </a:lnTo>
                  <a:lnTo>
                    <a:pt x="31" y="76"/>
                  </a:lnTo>
                  <a:lnTo>
                    <a:pt x="22" y="76"/>
                  </a:lnTo>
                  <a:lnTo>
                    <a:pt x="22" y="79"/>
                  </a:lnTo>
                  <a:lnTo>
                    <a:pt x="24" y="80"/>
                  </a:lnTo>
                  <a:lnTo>
                    <a:pt x="25" y="84"/>
                  </a:lnTo>
                  <a:lnTo>
                    <a:pt x="32" y="81"/>
                  </a:lnTo>
                  <a:lnTo>
                    <a:pt x="24" y="81"/>
                  </a:lnTo>
                  <a:lnTo>
                    <a:pt x="24" y="86"/>
                  </a:lnTo>
                  <a:lnTo>
                    <a:pt x="25" y="87"/>
                  </a:lnTo>
                  <a:lnTo>
                    <a:pt x="26" y="92"/>
                  </a:lnTo>
                  <a:lnTo>
                    <a:pt x="25" y="87"/>
                  </a:lnTo>
                  <a:lnTo>
                    <a:pt x="29" y="96"/>
                  </a:lnTo>
                  <a:lnTo>
                    <a:pt x="35" y="92"/>
                  </a:lnTo>
                  <a:lnTo>
                    <a:pt x="28" y="95"/>
                  </a:lnTo>
                  <a:lnTo>
                    <a:pt x="29" y="99"/>
                  </a:lnTo>
                  <a:lnTo>
                    <a:pt x="37" y="96"/>
                  </a:lnTo>
                  <a:lnTo>
                    <a:pt x="28" y="96"/>
                  </a:lnTo>
                  <a:lnTo>
                    <a:pt x="28" y="102"/>
                  </a:lnTo>
                  <a:lnTo>
                    <a:pt x="29" y="105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5" y="116"/>
                  </a:lnTo>
                  <a:lnTo>
                    <a:pt x="40" y="109"/>
                  </a:lnTo>
                  <a:lnTo>
                    <a:pt x="32" y="112"/>
                  </a:lnTo>
                  <a:lnTo>
                    <a:pt x="34" y="118"/>
                  </a:lnTo>
                  <a:lnTo>
                    <a:pt x="41" y="115"/>
                  </a:lnTo>
                  <a:lnTo>
                    <a:pt x="34" y="116"/>
                  </a:lnTo>
                  <a:lnTo>
                    <a:pt x="35" y="125"/>
                  </a:lnTo>
                  <a:lnTo>
                    <a:pt x="40" y="134"/>
                  </a:lnTo>
                  <a:lnTo>
                    <a:pt x="45" y="129"/>
                  </a:lnTo>
                  <a:lnTo>
                    <a:pt x="37" y="129"/>
                  </a:lnTo>
                  <a:lnTo>
                    <a:pt x="37" y="131"/>
                  </a:lnTo>
                  <a:lnTo>
                    <a:pt x="38" y="134"/>
                  </a:lnTo>
                  <a:lnTo>
                    <a:pt x="40" y="140"/>
                  </a:lnTo>
                  <a:lnTo>
                    <a:pt x="47" y="137"/>
                  </a:lnTo>
                  <a:lnTo>
                    <a:pt x="38" y="137"/>
                  </a:lnTo>
                  <a:lnTo>
                    <a:pt x="38" y="141"/>
                  </a:lnTo>
                  <a:lnTo>
                    <a:pt x="40" y="143"/>
                  </a:lnTo>
                  <a:lnTo>
                    <a:pt x="41" y="147"/>
                  </a:lnTo>
                  <a:lnTo>
                    <a:pt x="40" y="143"/>
                  </a:lnTo>
                  <a:lnTo>
                    <a:pt x="44" y="151"/>
                  </a:lnTo>
                  <a:lnTo>
                    <a:pt x="50" y="147"/>
                  </a:lnTo>
                  <a:lnTo>
                    <a:pt x="41" y="147"/>
                  </a:lnTo>
                  <a:lnTo>
                    <a:pt x="41" y="153"/>
                  </a:lnTo>
                  <a:lnTo>
                    <a:pt x="42" y="154"/>
                  </a:lnTo>
                  <a:lnTo>
                    <a:pt x="44" y="158"/>
                  </a:lnTo>
                  <a:lnTo>
                    <a:pt x="51" y="156"/>
                  </a:lnTo>
                  <a:lnTo>
                    <a:pt x="42" y="156"/>
                  </a:lnTo>
                  <a:lnTo>
                    <a:pt x="42" y="160"/>
                  </a:lnTo>
                  <a:lnTo>
                    <a:pt x="44" y="161"/>
                  </a:lnTo>
                  <a:lnTo>
                    <a:pt x="45" y="166"/>
                  </a:lnTo>
                  <a:lnTo>
                    <a:pt x="53" y="163"/>
                  </a:lnTo>
                  <a:lnTo>
                    <a:pt x="44" y="163"/>
                  </a:lnTo>
                  <a:lnTo>
                    <a:pt x="44" y="166"/>
                  </a:lnTo>
                  <a:lnTo>
                    <a:pt x="45" y="169"/>
                  </a:lnTo>
                  <a:lnTo>
                    <a:pt x="48" y="176"/>
                  </a:lnTo>
                  <a:lnTo>
                    <a:pt x="56" y="173"/>
                  </a:lnTo>
                  <a:lnTo>
                    <a:pt x="48" y="174"/>
                  </a:lnTo>
                  <a:lnTo>
                    <a:pt x="51" y="189"/>
                  </a:lnTo>
                  <a:lnTo>
                    <a:pt x="58" y="188"/>
                  </a:lnTo>
                  <a:lnTo>
                    <a:pt x="50" y="188"/>
                  </a:lnTo>
                  <a:lnTo>
                    <a:pt x="50" y="189"/>
                  </a:lnTo>
                  <a:lnTo>
                    <a:pt x="50" y="188"/>
                  </a:lnTo>
                  <a:lnTo>
                    <a:pt x="51" y="190"/>
                  </a:lnTo>
                  <a:lnTo>
                    <a:pt x="53" y="198"/>
                  </a:lnTo>
                  <a:lnTo>
                    <a:pt x="56" y="204"/>
                  </a:lnTo>
                  <a:lnTo>
                    <a:pt x="61" y="199"/>
                  </a:lnTo>
                  <a:lnTo>
                    <a:pt x="53" y="199"/>
                  </a:lnTo>
                  <a:lnTo>
                    <a:pt x="53" y="205"/>
                  </a:lnTo>
                  <a:lnTo>
                    <a:pt x="54" y="206"/>
                  </a:lnTo>
                  <a:lnTo>
                    <a:pt x="56" y="211"/>
                  </a:lnTo>
                  <a:lnTo>
                    <a:pt x="63" y="208"/>
                  </a:lnTo>
                  <a:lnTo>
                    <a:pt x="54" y="208"/>
                  </a:lnTo>
                  <a:lnTo>
                    <a:pt x="54" y="211"/>
                  </a:lnTo>
                  <a:lnTo>
                    <a:pt x="56" y="214"/>
                  </a:lnTo>
                  <a:lnTo>
                    <a:pt x="57" y="220"/>
                  </a:lnTo>
                  <a:lnTo>
                    <a:pt x="56" y="218"/>
                  </a:lnTo>
                  <a:lnTo>
                    <a:pt x="58" y="221"/>
                  </a:lnTo>
                  <a:lnTo>
                    <a:pt x="60" y="224"/>
                  </a:lnTo>
                  <a:lnTo>
                    <a:pt x="66" y="220"/>
                  </a:lnTo>
                  <a:lnTo>
                    <a:pt x="58" y="222"/>
                  </a:lnTo>
                  <a:lnTo>
                    <a:pt x="60" y="228"/>
                  </a:lnTo>
                  <a:lnTo>
                    <a:pt x="67" y="225"/>
                  </a:lnTo>
                  <a:lnTo>
                    <a:pt x="58" y="225"/>
                  </a:lnTo>
                  <a:lnTo>
                    <a:pt x="58" y="227"/>
                  </a:lnTo>
                  <a:lnTo>
                    <a:pt x="58" y="224"/>
                  </a:lnTo>
                  <a:lnTo>
                    <a:pt x="60" y="228"/>
                  </a:lnTo>
                  <a:lnTo>
                    <a:pt x="61" y="237"/>
                  </a:lnTo>
                  <a:lnTo>
                    <a:pt x="63" y="244"/>
                  </a:lnTo>
                  <a:lnTo>
                    <a:pt x="61" y="244"/>
                  </a:lnTo>
                  <a:lnTo>
                    <a:pt x="63" y="246"/>
                  </a:lnTo>
                  <a:lnTo>
                    <a:pt x="66" y="253"/>
                  </a:lnTo>
                  <a:lnTo>
                    <a:pt x="73" y="250"/>
                  </a:lnTo>
                  <a:lnTo>
                    <a:pt x="64" y="250"/>
                  </a:lnTo>
                  <a:lnTo>
                    <a:pt x="64" y="259"/>
                  </a:lnTo>
                  <a:lnTo>
                    <a:pt x="66" y="262"/>
                  </a:lnTo>
                  <a:lnTo>
                    <a:pt x="67" y="268"/>
                  </a:lnTo>
                  <a:lnTo>
                    <a:pt x="74" y="265"/>
                  </a:lnTo>
                  <a:lnTo>
                    <a:pt x="66" y="265"/>
                  </a:lnTo>
                  <a:lnTo>
                    <a:pt x="66" y="266"/>
                  </a:lnTo>
                  <a:lnTo>
                    <a:pt x="67" y="269"/>
                  </a:lnTo>
                  <a:lnTo>
                    <a:pt x="70" y="276"/>
                  </a:lnTo>
                  <a:lnTo>
                    <a:pt x="85" y="270"/>
                  </a:lnTo>
                  <a:lnTo>
                    <a:pt x="82" y="263"/>
                  </a:lnTo>
                  <a:lnTo>
                    <a:pt x="74" y="266"/>
                  </a:lnTo>
                  <a:lnTo>
                    <a:pt x="83" y="266"/>
                  </a:lnTo>
                  <a:lnTo>
                    <a:pt x="83" y="265"/>
                  </a:lnTo>
                  <a:lnTo>
                    <a:pt x="83" y="266"/>
                  </a:lnTo>
                  <a:lnTo>
                    <a:pt x="83" y="263"/>
                  </a:lnTo>
                  <a:lnTo>
                    <a:pt x="82" y="257"/>
                  </a:lnTo>
                  <a:lnTo>
                    <a:pt x="73" y="259"/>
                  </a:lnTo>
                  <a:lnTo>
                    <a:pt x="82" y="259"/>
                  </a:lnTo>
                  <a:lnTo>
                    <a:pt x="82" y="250"/>
                  </a:lnTo>
                  <a:lnTo>
                    <a:pt x="82" y="252"/>
                  </a:lnTo>
                  <a:lnTo>
                    <a:pt x="80" y="247"/>
                  </a:lnTo>
                  <a:lnTo>
                    <a:pt x="77" y="240"/>
                  </a:lnTo>
                  <a:lnTo>
                    <a:pt x="70" y="243"/>
                  </a:lnTo>
                  <a:lnTo>
                    <a:pt x="79" y="241"/>
                  </a:lnTo>
                  <a:lnTo>
                    <a:pt x="77" y="234"/>
                  </a:lnTo>
                  <a:lnTo>
                    <a:pt x="76" y="225"/>
                  </a:lnTo>
                  <a:lnTo>
                    <a:pt x="67" y="227"/>
                  </a:lnTo>
                  <a:lnTo>
                    <a:pt x="76" y="227"/>
                  </a:lnTo>
                  <a:lnTo>
                    <a:pt x="76" y="225"/>
                  </a:lnTo>
                  <a:lnTo>
                    <a:pt x="76" y="227"/>
                  </a:lnTo>
                  <a:lnTo>
                    <a:pt x="76" y="224"/>
                  </a:lnTo>
                  <a:lnTo>
                    <a:pt x="74" y="218"/>
                  </a:lnTo>
                  <a:lnTo>
                    <a:pt x="74" y="220"/>
                  </a:lnTo>
                  <a:lnTo>
                    <a:pt x="73" y="215"/>
                  </a:lnTo>
                  <a:lnTo>
                    <a:pt x="72" y="212"/>
                  </a:lnTo>
                  <a:lnTo>
                    <a:pt x="64" y="217"/>
                  </a:lnTo>
                  <a:lnTo>
                    <a:pt x="73" y="215"/>
                  </a:lnTo>
                  <a:lnTo>
                    <a:pt x="72" y="209"/>
                  </a:lnTo>
                  <a:lnTo>
                    <a:pt x="63" y="211"/>
                  </a:lnTo>
                  <a:lnTo>
                    <a:pt x="72" y="211"/>
                  </a:lnTo>
                  <a:lnTo>
                    <a:pt x="72" y="205"/>
                  </a:lnTo>
                  <a:lnTo>
                    <a:pt x="70" y="201"/>
                  </a:lnTo>
                  <a:lnTo>
                    <a:pt x="61" y="204"/>
                  </a:lnTo>
                  <a:lnTo>
                    <a:pt x="70" y="204"/>
                  </a:lnTo>
                  <a:lnTo>
                    <a:pt x="70" y="199"/>
                  </a:lnTo>
                  <a:lnTo>
                    <a:pt x="69" y="195"/>
                  </a:lnTo>
                  <a:lnTo>
                    <a:pt x="67" y="192"/>
                  </a:lnTo>
                  <a:lnTo>
                    <a:pt x="60" y="196"/>
                  </a:lnTo>
                  <a:lnTo>
                    <a:pt x="69" y="195"/>
                  </a:lnTo>
                  <a:lnTo>
                    <a:pt x="67" y="188"/>
                  </a:lnTo>
                  <a:lnTo>
                    <a:pt x="58" y="189"/>
                  </a:lnTo>
                  <a:lnTo>
                    <a:pt x="67" y="189"/>
                  </a:lnTo>
                  <a:lnTo>
                    <a:pt x="67" y="188"/>
                  </a:lnTo>
                  <a:lnTo>
                    <a:pt x="67" y="190"/>
                  </a:lnTo>
                  <a:lnTo>
                    <a:pt x="67" y="186"/>
                  </a:lnTo>
                  <a:lnTo>
                    <a:pt x="64" y="172"/>
                  </a:lnTo>
                  <a:lnTo>
                    <a:pt x="64" y="173"/>
                  </a:lnTo>
                  <a:lnTo>
                    <a:pt x="63" y="170"/>
                  </a:lnTo>
                  <a:lnTo>
                    <a:pt x="60" y="163"/>
                  </a:lnTo>
                  <a:lnTo>
                    <a:pt x="53" y="166"/>
                  </a:lnTo>
                  <a:lnTo>
                    <a:pt x="61" y="166"/>
                  </a:lnTo>
                  <a:lnTo>
                    <a:pt x="61" y="160"/>
                  </a:lnTo>
                  <a:lnTo>
                    <a:pt x="60" y="156"/>
                  </a:lnTo>
                  <a:lnTo>
                    <a:pt x="51" y="158"/>
                  </a:lnTo>
                  <a:lnTo>
                    <a:pt x="60" y="158"/>
                  </a:lnTo>
                  <a:lnTo>
                    <a:pt x="60" y="153"/>
                  </a:lnTo>
                  <a:lnTo>
                    <a:pt x="58" y="148"/>
                  </a:lnTo>
                  <a:lnTo>
                    <a:pt x="50" y="151"/>
                  </a:lnTo>
                  <a:lnTo>
                    <a:pt x="58" y="151"/>
                  </a:lnTo>
                  <a:lnTo>
                    <a:pt x="58" y="147"/>
                  </a:lnTo>
                  <a:lnTo>
                    <a:pt x="57" y="143"/>
                  </a:lnTo>
                  <a:lnTo>
                    <a:pt x="56" y="140"/>
                  </a:lnTo>
                  <a:lnTo>
                    <a:pt x="48" y="144"/>
                  </a:lnTo>
                  <a:lnTo>
                    <a:pt x="57" y="141"/>
                  </a:lnTo>
                  <a:lnTo>
                    <a:pt x="56" y="137"/>
                  </a:lnTo>
                  <a:lnTo>
                    <a:pt x="47" y="140"/>
                  </a:lnTo>
                  <a:lnTo>
                    <a:pt x="56" y="140"/>
                  </a:lnTo>
                  <a:lnTo>
                    <a:pt x="56" y="137"/>
                  </a:lnTo>
                  <a:lnTo>
                    <a:pt x="56" y="138"/>
                  </a:lnTo>
                  <a:lnTo>
                    <a:pt x="56" y="135"/>
                  </a:lnTo>
                  <a:lnTo>
                    <a:pt x="54" y="129"/>
                  </a:lnTo>
                  <a:lnTo>
                    <a:pt x="45" y="131"/>
                  </a:lnTo>
                  <a:lnTo>
                    <a:pt x="54" y="131"/>
                  </a:lnTo>
                  <a:lnTo>
                    <a:pt x="54" y="129"/>
                  </a:lnTo>
                  <a:lnTo>
                    <a:pt x="53" y="125"/>
                  </a:lnTo>
                  <a:lnTo>
                    <a:pt x="50" y="119"/>
                  </a:lnTo>
                  <a:lnTo>
                    <a:pt x="42" y="124"/>
                  </a:lnTo>
                  <a:lnTo>
                    <a:pt x="51" y="122"/>
                  </a:lnTo>
                  <a:lnTo>
                    <a:pt x="50" y="113"/>
                  </a:lnTo>
                  <a:lnTo>
                    <a:pt x="48" y="112"/>
                  </a:lnTo>
                  <a:lnTo>
                    <a:pt x="50" y="113"/>
                  </a:lnTo>
                  <a:lnTo>
                    <a:pt x="48" y="108"/>
                  </a:lnTo>
                  <a:lnTo>
                    <a:pt x="47" y="105"/>
                  </a:lnTo>
                  <a:lnTo>
                    <a:pt x="44" y="102"/>
                  </a:lnTo>
                  <a:lnTo>
                    <a:pt x="38" y="108"/>
                  </a:lnTo>
                  <a:lnTo>
                    <a:pt x="47" y="106"/>
                  </a:lnTo>
                  <a:lnTo>
                    <a:pt x="45" y="100"/>
                  </a:lnTo>
                  <a:lnTo>
                    <a:pt x="37" y="102"/>
                  </a:lnTo>
                  <a:lnTo>
                    <a:pt x="45" y="102"/>
                  </a:lnTo>
                  <a:lnTo>
                    <a:pt x="45" y="93"/>
                  </a:lnTo>
                  <a:lnTo>
                    <a:pt x="44" y="89"/>
                  </a:lnTo>
                  <a:lnTo>
                    <a:pt x="45" y="93"/>
                  </a:lnTo>
                  <a:lnTo>
                    <a:pt x="41" y="84"/>
                  </a:lnTo>
                  <a:lnTo>
                    <a:pt x="34" y="89"/>
                  </a:lnTo>
                  <a:lnTo>
                    <a:pt x="42" y="86"/>
                  </a:lnTo>
                  <a:lnTo>
                    <a:pt x="41" y="81"/>
                  </a:lnTo>
                  <a:lnTo>
                    <a:pt x="32" y="84"/>
                  </a:lnTo>
                  <a:lnTo>
                    <a:pt x="41" y="84"/>
                  </a:lnTo>
                  <a:lnTo>
                    <a:pt x="41" y="79"/>
                  </a:lnTo>
                  <a:lnTo>
                    <a:pt x="40" y="74"/>
                  </a:lnTo>
                  <a:lnTo>
                    <a:pt x="31" y="77"/>
                  </a:lnTo>
                  <a:lnTo>
                    <a:pt x="40" y="77"/>
                  </a:lnTo>
                  <a:lnTo>
                    <a:pt x="40" y="76"/>
                  </a:lnTo>
                  <a:lnTo>
                    <a:pt x="38" y="71"/>
                  </a:lnTo>
                  <a:lnTo>
                    <a:pt x="35" y="65"/>
                  </a:lnTo>
                  <a:lnTo>
                    <a:pt x="28" y="70"/>
                  </a:lnTo>
                  <a:lnTo>
                    <a:pt x="37" y="70"/>
                  </a:lnTo>
                  <a:lnTo>
                    <a:pt x="37" y="68"/>
                  </a:lnTo>
                  <a:lnTo>
                    <a:pt x="35" y="64"/>
                  </a:lnTo>
                  <a:lnTo>
                    <a:pt x="34" y="61"/>
                  </a:lnTo>
                  <a:lnTo>
                    <a:pt x="26" y="65"/>
                  </a:lnTo>
                  <a:lnTo>
                    <a:pt x="35" y="65"/>
                  </a:lnTo>
                  <a:lnTo>
                    <a:pt x="35" y="58"/>
                  </a:lnTo>
                  <a:lnTo>
                    <a:pt x="31" y="54"/>
                  </a:lnTo>
                  <a:lnTo>
                    <a:pt x="25" y="60"/>
                  </a:lnTo>
                  <a:lnTo>
                    <a:pt x="34" y="60"/>
                  </a:lnTo>
                  <a:lnTo>
                    <a:pt x="34" y="51"/>
                  </a:lnTo>
                  <a:lnTo>
                    <a:pt x="29" y="47"/>
                  </a:lnTo>
                  <a:lnTo>
                    <a:pt x="24" y="52"/>
                  </a:lnTo>
                  <a:lnTo>
                    <a:pt x="32" y="52"/>
                  </a:lnTo>
                  <a:lnTo>
                    <a:pt x="32" y="47"/>
                  </a:lnTo>
                  <a:lnTo>
                    <a:pt x="28" y="42"/>
                  </a:lnTo>
                  <a:lnTo>
                    <a:pt x="22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29" y="42"/>
                  </a:lnTo>
                  <a:lnTo>
                    <a:pt x="28" y="39"/>
                  </a:lnTo>
                  <a:lnTo>
                    <a:pt x="21" y="44"/>
                  </a:lnTo>
                  <a:lnTo>
                    <a:pt x="29" y="44"/>
                  </a:lnTo>
                  <a:lnTo>
                    <a:pt x="29" y="38"/>
                  </a:lnTo>
                  <a:lnTo>
                    <a:pt x="25" y="33"/>
                  </a:lnTo>
                  <a:lnTo>
                    <a:pt x="19" y="39"/>
                  </a:lnTo>
                  <a:lnTo>
                    <a:pt x="28" y="39"/>
                  </a:lnTo>
                  <a:lnTo>
                    <a:pt x="28" y="26"/>
                  </a:lnTo>
                  <a:lnTo>
                    <a:pt x="18" y="26"/>
                  </a:lnTo>
                  <a:lnTo>
                    <a:pt x="18" y="35"/>
                  </a:lnTo>
                  <a:lnTo>
                    <a:pt x="26" y="35"/>
                  </a:lnTo>
                  <a:lnTo>
                    <a:pt x="26" y="31"/>
                  </a:lnTo>
                  <a:lnTo>
                    <a:pt x="24" y="22"/>
                  </a:lnTo>
                  <a:lnTo>
                    <a:pt x="15" y="25"/>
                  </a:lnTo>
                  <a:lnTo>
                    <a:pt x="24" y="25"/>
                  </a:lnTo>
                  <a:lnTo>
                    <a:pt x="24" y="19"/>
                  </a:lnTo>
                  <a:lnTo>
                    <a:pt x="19" y="15"/>
                  </a:lnTo>
                  <a:lnTo>
                    <a:pt x="13" y="20"/>
                  </a:lnTo>
                  <a:lnTo>
                    <a:pt x="22" y="20"/>
                  </a:lnTo>
                  <a:lnTo>
                    <a:pt x="22" y="16"/>
                  </a:lnTo>
                  <a:lnTo>
                    <a:pt x="21" y="12"/>
                  </a:lnTo>
                  <a:lnTo>
                    <a:pt x="18" y="6"/>
                  </a:lnTo>
                  <a:lnTo>
                    <a:pt x="10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5" y="0"/>
                  </a:lnTo>
                  <a:lnTo>
                    <a:pt x="9" y="6"/>
                  </a:lnTo>
                  <a:lnTo>
                    <a:pt x="18" y="6"/>
                  </a:lnTo>
                  <a:lnTo>
                    <a:pt x="18" y="3"/>
                  </a:lnTo>
                  <a:close/>
                </a:path>
              </a:pathLst>
            </a:custGeom>
            <a:solidFill>
              <a:srgbClr val="FA0308"/>
            </a:solidFill>
            <a:ln w="0">
              <a:solidFill>
                <a:srgbClr val="FA030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6" name="Freeform 3061"/>
            <p:cNvSpPr>
              <a:spLocks/>
            </p:cNvSpPr>
            <p:nvPr/>
          </p:nvSpPr>
          <p:spPr bwMode="auto">
            <a:xfrm>
              <a:off x="4131" y="2192"/>
              <a:ext cx="96" cy="570"/>
            </a:xfrm>
            <a:custGeom>
              <a:avLst/>
              <a:gdLst>
                <a:gd name="T0" fmla="*/ 11 w 96"/>
                <a:gd name="T1" fmla="*/ 19 h 570"/>
                <a:gd name="T2" fmla="*/ 14 w 96"/>
                <a:gd name="T3" fmla="*/ 33 h 570"/>
                <a:gd name="T4" fmla="*/ 7 w 96"/>
                <a:gd name="T5" fmla="*/ 45 h 570"/>
                <a:gd name="T6" fmla="*/ 13 w 96"/>
                <a:gd name="T7" fmla="*/ 67 h 570"/>
                <a:gd name="T8" fmla="*/ 13 w 96"/>
                <a:gd name="T9" fmla="*/ 78 h 570"/>
                <a:gd name="T10" fmla="*/ 19 w 96"/>
                <a:gd name="T11" fmla="*/ 97 h 570"/>
                <a:gd name="T12" fmla="*/ 19 w 96"/>
                <a:gd name="T13" fmla="*/ 105 h 570"/>
                <a:gd name="T14" fmla="*/ 21 w 96"/>
                <a:gd name="T15" fmla="*/ 123 h 570"/>
                <a:gd name="T16" fmla="*/ 26 w 96"/>
                <a:gd name="T17" fmla="*/ 147 h 570"/>
                <a:gd name="T18" fmla="*/ 32 w 96"/>
                <a:gd name="T19" fmla="*/ 164 h 570"/>
                <a:gd name="T20" fmla="*/ 30 w 96"/>
                <a:gd name="T21" fmla="*/ 170 h 570"/>
                <a:gd name="T22" fmla="*/ 32 w 96"/>
                <a:gd name="T23" fmla="*/ 185 h 570"/>
                <a:gd name="T24" fmla="*/ 35 w 96"/>
                <a:gd name="T25" fmla="*/ 209 h 570"/>
                <a:gd name="T26" fmla="*/ 36 w 96"/>
                <a:gd name="T27" fmla="*/ 216 h 570"/>
                <a:gd name="T28" fmla="*/ 42 w 96"/>
                <a:gd name="T29" fmla="*/ 247 h 570"/>
                <a:gd name="T30" fmla="*/ 42 w 96"/>
                <a:gd name="T31" fmla="*/ 256 h 570"/>
                <a:gd name="T32" fmla="*/ 43 w 96"/>
                <a:gd name="T33" fmla="*/ 272 h 570"/>
                <a:gd name="T34" fmla="*/ 48 w 96"/>
                <a:gd name="T35" fmla="*/ 295 h 570"/>
                <a:gd name="T36" fmla="*/ 49 w 96"/>
                <a:gd name="T37" fmla="*/ 304 h 570"/>
                <a:gd name="T38" fmla="*/ 59 w 96"/>
                <a:gd name="T39" fmla="*/ 328 h 570"/>
                <a:gd name="T40" fmla="*/ 55 w 96"/>
                <a:gd name="T41" fmla="*/ 346 h 570"/>
                <a:gd name="T42" fmla="*/ 55 w 96"/>
                <a:gd name="T43" fmla="*/ 356 h 570"/>
                <a:gd name="T44" fmla="*/ 58 w 96"/>
                <a:gd name="T45" fmla="*/ 392 h 570"/>
                <a:gd name="T46" fmla="*/ 62 w 96"/>
                <a:gd name="T47" fmla="*/ 411 h 570"/>
                <a:gd name="T48" fmla="*/ 64 w 96"/>
                <a:gd name="T49" fmla="*/ 429 h 570"/>
                <a:gd name="T50" fmla="*/ 74 w 96"/>
                <a:gd name="T51" fmla="*/ 443 h 570"/>
                <a:gd name="T52" fmla="*/ 68 w 96"/>
                <a:gd name="T53" fmla="*/ 468 h 570"/>
                <a:gd name="T54" fmla="*/ 69 w 96"/>
                <a:gd name="T55" fmla="*/ 490 h 570"/>
                <a:gd name="T56" fmla="*/ 74 w 96"/>
                <a:gd name="T57" fmla="*/ 517 h 570"/>
                <a:gd name="T58" fmla="*/ 74 w 96"/>
                <a:gd name="T59" fmla="*/ 536 h 570"/>
                <a:gd name="T60" fmla="*/ 85 w 96"/>
                <a:gd name="T61" fmla="*/ 552 h 570"/>
                <a:gd name="T62" fmla="*/ 94 w 96"/>
                <a:gd name="T63" fmla="*/ 561 h 570"/>
                <a:gd name="T64" fmla="*/ 91 w 96"/>
                <a:gd name="T65" fmla="*/ 535 h 570"/>
                <a:gd name="T66" fmla="*/ 81 w 96"/>
                <a:gd name="T67" fmla="*/ 519 h 570"/>
                <a:gd name="T68" fmla="*/ 88 w 96"/>
                <a:gd name="T69" fmla="*/ 501 h 570"/>
                <a:gd name="T70" fmla="*/ 87 w 96"/>
                <a:gd name="T71" fmla="*/ 484 h 570"/>
                <a:gd name="T72" fmla="*/ 83 w 96"/>
                <a:gd name="T73" fmla="*/ 451 h 570"/>
                <a:gd name="T74" fmla="*/ 81 w 96"/>
                <a:gd name="T75" fmla="*/ 436 h 570"/>
                <a:gd name="T76" fmla="*/ 80 w 96"/>
                <a:gd name="T77" fmla="*/ 423 h 570"/>
                <a:gd name="T78" fmla="*/ 77 w 96"/>
                <a:gd name="T79" fmla="*/ 401 h 570"/>
                <a:gd name="T80" fmla="*/ 75 w 96"/>
                <a:gd name="T81" fmla="*/ 382 h 570"/>
                <a:gd name="T82" fmla="*/ 71 w 96"/>
                <a:gd name="T83" fmla="*/ 346 h 570"/>
                <a:gd name="T84" fmla="*/ 59 w 96"/>
                <a:gd name="T85" fmla="*/ 330 h 570"/>
                <a:gd name="T86" fmla="*/ 67 w 96"/>
                <a:gd name="T87" fmla="*/ 311 h 570"/>
                <a:gd name="T88" fmla="*/ 65 w 96"/>
                <a:gd name="T89" fmla="*/ 298 h 570"/>
                <a:gd name="T90" fmla="*/ 62 w 96"/>
                <a:gd name="T91" fmla="*/ 286 h 570"/>
                <a:gd name="T92" fmla="*/ 59 w 96"/>
                <a:gd name="T93" fmla="*/ 257 h 570"/>
                <a:gd name="T94" fmla="*/ 58 w 96"/>
                <a:gd name="T95" fmla="*/ 247 h 570"/>
                <a:gd name="T96" fmla="*/ 55 w 96"/>
                <a:gd name="T97" fmla="*/ 234 h 570"/>
                <a:gd name="T98" fmla="*/ 52 w 96"/>
                <a:gd name="T99" fmla="*/ 209 h 570"/>
                <a:gd name="T100" fmla="*/ 51 w 96"/>
                <a:gd name="T101" fmla="*/ 200 h 570"/>
                <a:gd name="T102" fmla="*/ 48 w 96"/>
                <a:gd name="T103" fmla="*/ 176 h 570"/>
                <a:gd name="T104" fmla="*/ 46 w 96"/>
                <a:gd name="T105" fmla="*/ 164 h 570"/>
                <a:gd name="T106" fmla="*/ 42 w 96"/>
                <a:gd name="T107" fmla="*/ 148 h 570"/>
                <a:gd name="T108" fmla="*/ 39 w 96"/>
                <a:gd name="T109" fmla="*/ 129 h 570"/>
                <a:gd name="T110" fmla="*/ 36 w 96"/>
                <a:gd name="T111" fmla="*/ 105 h 570"/>
                <a:gd name="T112" fmla="*/ 33 w 96"/>
                <a:gd name="T113" fmla="*/ 91 h 570"/>
                <a:gd name="T114" fmla="*/ 21 w 96"/>
                <a:gd name="T115" fmla="*/ 78 h 570"/>
                <a:gd name="T116" fmla="*/ 29 w 96"/>
                <a:gd name="T117" fmla="*/ 62 h 570"/>
                <a:gd name="T118" fmla="*/ 16 w 96"/>
                <a:gd name="T119" fmla="*/ 45 h 570"/>
                <a:gd name="T120" fmla="*/ 23 w 96"/>
                <a:gd name="T121" fmla="*/ 33 h 570"/>
                <a:gd name="T122" fmla="*/ 20 w 96"/>
                <a:gd name="T123" fmla="*/ 23 h 570"/>
                <a:gd name="T124" fmla="*/ 17 w 96"/>
                <a:gd name="T125" fmla="*/ 1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6" h="570">
                  <a:moveTo>
                    <a:pt x="17" y="1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4"/>
                  </a:lnTo>
                  <a:lnTo>
                    <a:pt x="3" y="13"/>
                  </a:lnTo>
                  <a:lnTo>
                    <a:pt x="4" y="20"/>
                  </a:lnTo>
                  <a:lnTo>
                    <a:pt x="11" y="19"/>
                  </a:lnTo>
                  <a:lnTo>
                    <a:pt x="3" y="19"/>
                  </a:lnTo>
                  <a:lnTo>
                    <a:pt x="3" y="25"/>
                  </a:lnTo>
                  <a:lnTo>
                    <a:pt x="4" y="26"/>
                  </a:lnTo>
                  <a:lnTo>
                    <a:pt x="5" y="30"/>
                  </a:lnTo>
                  <a:lnTo>
                    <a:pt x="13" y="28"/>
                  </a:lnTo>
                  <a:lnTo>
                    <a:pt x="5" y="30"/>
                  </a:lnTo>
                  <a:lnTo>
                    <a:pt x="7" y="36"/>
                  </a:lnTo>
                  <a:lnTo>
                    <a:pt x="14" y="33"/>
                  </a:lnTo>
                  <a:lnTo>
                    <a:pt x="5" y="33"/>
                  </a:lnTo>
                  <a:lnTo>
                    <a:pt x="5" y="35"/>
                  </a:lnTo>
                  <a:lnTo>
                    <a:pt x="5" y="32"/>
                  </a:lnTo>
                  <a:lnTo>
                    <a:pt x="7" y="36"/>
                  </a:lnTo>
                  <a:lnTo>
                    <a:pt x="8" y="45"/>
                  </a:lnTo>
                  <a:lnTo>
                    <a:pt x="16" y="43"/>
                  </a:lnTo>
                  <a:lnTo>
                    <a:pt x="7" y="43"/>
                  </a:lnTo>
                  <a:lnTo>
                    <a:pt x="7" y="45"/>
                  </a:lnTo>
                  <a:lnTo>
                    <a:pt x="7" y="43"/>
                  </a:lnTo>
                  <a:lnTo>
                    <a:pt x="8" y="46"/>
                  </a:lnTo>
                  <a:lnTo>
                    <a:pt x="10" y="54"/>
                  </a:lnTo>
                  <a:lnTo>
                    <a:pt x="17" y="52"/>
                  </a:lnTo>
                  <a:lnTo>
                    <a:pt x="8" y="52"/>
                  </a:lnTo>
                  <a:lnTo>
                    <a:pt x="8" y="54"/>
                  </a:lnTo>
                  <a:lnTo>
                    <a:pt x="10" y="57"/>
                  </a:lnTo>
                  <a:lnTo>
                    <a:pt x="13" y="67"/>
                  </a:lnTo>
                  <a:lnTo>
                    <a:pt x="20" y="64"/>
                  </a:lnTo>
                  <a:lnTo>
                    <a:pt x="11" y="64"/>
                  </a:lnTo>
                  <a:lnTo>
                    <a:pt x="11" y="70"/>
                  </a:lnTo>
                  <a:lnTo>
                    <a:pt x="13" y="73"/>
                  </a:lnTo>
                  <a:lnTo>
                    <a:pt x="14" y="78"/>
                  </a:lnTo>
                  <a:lnTo>
                    <a:pt x="21" y="75"/>
                  </a:lnTo>
                  <a:lnTo>
                    <a:pt x="13" y="75"/>
                  </a:lnTo>
                  <a:lnTo>
                    <a:pt x="13" y="78"/>
                  </a:lnTo>
                  <a:lnTo>
                    <a:pt x="13" y="77"/>
                  </a:lnTo>
                  <a:lnTo>
                    <a:pt x="14" y="80"/>
                  </a:lnTo>
                  <a:lnTo>
                    <a:pt x="16" y="87"/>
                  </a:lnTo>
                  <a:lnTo>
                    <a:pt x="23" y="86"/>
                  </a:lnTo>
                  <a:lnTo>
                    <a:pt x="14" y="86"/>
                  </a:lnTo>
                  <a:lnTo>
                    <a:pt x="14" y="87"/>
                  </a:lnTo>
                  <a:lnTo>
                    <a:pt x="16" y="90"/>
                  </a:lnTo>
                  <a:lnTo>
                    <a:pt x="19" y="97"/>
                  </a:lnTo>
                  <a:lnTo>
                    <a:pt x="26" y="94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7" y="96"/>
                  </a:lnTo>
                  <a:lnTo>
                    <a:pt x="19" y="99"/>
                  </a:lnTo>
                  <a:lnTo>
                    <a:pt x="20" y="106"/>
                  </a:lnTo>
                  <a:lnTo>
                    <a:pt x="27" y="105"/>
                  </a:lnTo>
                  <a:lnTo>
                    <a:pt x="19" y="105"/>
                  </a:lnTo>
                  <a:lnTo>
                    <a:pt x="19" y="110"/>
                  </a:lnTo>
                  <a:lnTo>
                    <a:pt x="20" y="112"/>
                  </a:lnTo>
                  <a:lnTo>
                    <a:pt x="21" y="116"/>
                  </a:lnTo>
                  <a:lnTo>
                    <a:pt x="29" y="113"/>
                  </a:lnTo>
                  <a:lnTo>
                    <a:pt x="20" y="113"/>
                  </a:lnTo>
                  <a:lnTo>
                    <a:pt x="20" y="122"/>
                  </a:lnTo>
                  <a:lnTo>
                    <a:pt x="20" y="119"/>
                  </a:lnTo>
                  <a:lnTo>
                    <a:pt x="21" y="123"/>
                  </a:lnTo>
                  <a:lnTo>
                    <a:pt x="23" y="132"/>
                  </a:lnTo>
                  <a:lnTo>
                    <a:pt x="23" y="135"/>
                  </a:lnTo>
                  <a:lnTo>
                    <a:pt x="27" y="139"/>
                  </a:lnTo>
                  <a:lnTo>
                    <a:pt x="32" y="132"/>
                  </a:lnTo>
                  <a:lnTo>
                    <a:pt x="23" y="132"/>
                  </a:lnTo>
                  <a:lnTo>
                    <a:pt x="23" y="141"/>
                  </a:lnTo>
                  <a:lnTo>
                    <a:pt x="24" y="142"/>
                  </a:lnTo>
                  <a:lnTo>
                    <a:pt x="26" y="147"/>
                  </a:lnTo>
                  <a:lnTo>
                    <a:pt x="33" y="144"/>
                  </a:lnTo>
                  <a:lnTo>
                    <a:pt x="24" y="144"/>
                  </a:lnTo>
                  <a:lnTo>
                    <a:pt x="24" y="148"/>
                  </a:lnTo>
                  <a:lnTo>
                    <a:pt x="24" y="147"/>
                  </a:lnTo>
                  <a:lnTo>
                    <a:pt x="26" y="150"/>
                  </a:lnTo>
                  <a:lnTo>
                    <a:pt x="27" y="157"/>
                  </a:lnTo>
                  <a:lnTo>
                    <a:pt x="27" y="160"/>
                  </a:lnTo>
                  <a:lnTo>
                    <a:pt x="32" y="164"/>
                  </a:lnTo>
                  <a:lnTo>
                    <a:pt x="36" y="157"/>
                  </a:lnTo>
                  <a:lnTo>
                    <a:pt x="29" y="158"/>
                  </a:lnTo>
                  <a:lnTo>
                    <a:pt x="30" y="167"/>
                  </a:lnTo>
                  <a:lnTo>
                    <a:pt x="37" y="166"/>
                  </a:lnTo>
                  <a:lnTo>
                    <a:pt x="29" y="166"/>
                  </a:lnTo>
                  <a:lnTo>
                    <a:pt x="29" y="169"/>
                  </a:lnTo>
                  <a:lnTo>
                    <a:pt x="29" y="167"/>
                  </a:lnTo>
                  <a:lnTo>
                    <a:pt x="30" y="170"/>
                  </a:lnTo>
                  <a:lnTo>
                    <a:pt x="32" y="177"/>
                  </a:lnTo>
                  <a:lnTo>
                    <a:pt x="39" y="176"/>
                  </a:lnTo>
                  <a:lnTo>
                    <a:pt x="30" y="176"/>
                  </a:lnTo>
                  <a:lnTo>
                    <a:pt x="30" y="182"/>
                  </a:lnTo>
                  <a:lnTo>
                    <a:pt x="32" y="183"/>
                  </a:lnTo>
                  <a:lnTo>
                    <a:pt x="33" y="187"/>
                  </a:lnTo>
                  <a:lnTo>
                    <a:pt x="40" y="185"/>
                  </a:lnTo>
                  <a:lnTo>
                    <a:pt x="32" y="185"/>
                  </a:lnTo>
                  <a:lnTo>
                    <a:pt x="32" y="193"/>
                  </a:lnTo>
                  <a:lnTo>
                    <a:pt x="32" y="190"/>
                  </a:lnTo>
                  <a:lnTo>
                    <a:pt x="33" y="195"/>
                  </a:lnTo>
                  <a:lnTo>
                    <a:pt x="35" y="203"/>
                  </a:lnTo>
                  <a:lnTo>
                    <a:pt x="42" y="202"/>
                  </a:lnTo>
                  <a:lnTo>
                    <a:pt x="33" y="202"/>
                  </a:lnTo>
                  <a:lnTo>
                    <a:pt x="33" y="208"/>
                  </a:lnTo>
                  <a:lnTo>
                    <a:pt x="35" y="209"/>
                  </a:lnTo>
                  <a:lnTo>
                    <a:pt x="36" y="214"/>
                  </a:lnTo>
                  <a:lnTo>
                    <a:pt x="43" y="211"/>
                  </a:lnTo>
                  <a:lnTo>
                    <a:pt x="36" y="212"/>
                  </a:lnTo>
                  <a:lnTo>
                    <a:pt x="37" y="219"/>
                  </a:lnTo>
                  <a:lnTo>
                    <a:pt x="45" y="218"/>
                  </a:lnTo>
                  <a:lnTo>
                    <a:pt x="36" y="218"/>
                  </a:lnTo>
                  <a:lnTo>
                    <a:pt x="36" y="219"/>
                  </a:lnTo>
                  <a:lnTo>
                    <a:pt x="36" y="216"/>
                  </a:lnTo>
                  <a:lnTo>
                    <a:pt x="37" y="221"/>
                  </a:lnTo>
                  <a:lnTo>
                    <a:pt x="39" y="231"/>
                  </a:lnTo>
                  <a:lnTo>
                    <a:pt x="46" y="230"/>
                  </a:lnTo>
                  <a:lnTo>
                    <a:pt x="37" y="230"/>
                  </a:lnTo>
                  <a:lnTo>
                    <a:pt x="37" y="231"/>
                  </a:lnTo>
                  <a:lnTo>
                    <a:pt x="37" y="230"/>
                  </a:lnTo>
                  <a:lnTo>
                    <a:pt x="39" y="232"/>
                  </a:lnTo>
                  <a:lnTo>
                    <a:pt x="42" y="247"/>
                  </a:lnTo>
                  <a:lnTo>
                    <a:pt x="49" y="246"/>
                  </a:lnTo>
                  <a:lnTo>
                    <a:pt x="40" y="246"/>
                  </a:lnTo>
                  <a:lnTo>
                    <a:pt x="40" y="247"/>
                  </a:lnTo>
                  <a:lnTo>
                    <a:pt x="40" y="244"/>
                  </a:lnTo>
                  <a:lnTo>
                    <a:pt x="42" y="248"/>
                  </a:lnTo>
                  <a:lnTo>
                    <a:pt x="43" y="257"/>
                  </a:lnTo>
                  <a:lnTo>
                    <a:pt x="51" y="256"/>
                  </a:lnTo>
                  <a:lnTo>
                    <a:pt x="42" y="256"/>
                  </a:lnTo>
                  <a:lnTo>
                    <a:pt x="42" y="259"/>
                  </a:lnTo>
                  <a:lnTo>
                    <a:pt x="42" y="257"/>
                  </a:lnTo>
                  <a:lnTo>
                    <a:pt x="43" y="260"/>
                  </a:lnTo>
                  <a:lnTo>
                    <a:pt x="45" y="267"/>
                  </a:lnTo>
                  <a:lnTo>
                    <a:pt x="52" y="266"/>
                  </a:lnTo>
                  <a:lnTo>
                    <a:pt x="43" y="266"/>
                  </a:lnTo>
                  <a:lnTo>
                    <a:pt x="43" y="275"/>
                  </a:lnTo>
                  <a:lnTo>
                    <a:pt x="43" y="272"/>
                  </a:lnTo>
                  <a:lnTo>
                    <a:pt x="45" y="276"/>
                  </a:lnTo>
                  <a:lnTo>
                    <a:pt x="46" y="285"/>
                  </a:lnTo>
                  <a:lnTo>
                    <a:pt x="53" y="283"/>
                  </a:lnTo>
                  <a:lnTo>
                    <a:pt x="45" y="283"/>
                  </a:lnTo>
                  <a:lnTo>
                    <a:pt x="45" y="286"/>
                  </a:lnTo>
                  <a:lnTo>
                    <a:pt x="45" y="285"/>
                  </a:lnTo>
                  <a:lnTo>
                    <a:pt x="46" y="288"/>
                  </a:lnTo>
                  <a:lnTo>
                    <a:pt x="48" y="295"/>
                  </a:lnTo>
                  <a:lnTo>
                    <a:pt x="48" y="299"/>
                  </a:lnTo>
                  <a:lnTo>
                    <a:pt x="48" y="296"/>
                  </a:lnTo>
                  <a:lnTo>
                    <a:pt x="49" y="302"/>
                  </a:lnTo>
                  <a:lnTo>
                    <a:pt x="56" y="299"/>
                  </a:lnTo>
                  <a:lnTo>
                    <a:pt x="48" y="299"/>
                  </a:lnTo>
                  <a:lnTo>
                    <a:pt x="48" y="302"/>
                  </a:lnTo>
                  <a:lnTo>
                    <a:pt x="48" y="299"/>
                  </a:lnTo>
                  <a:lnTo>
                    <a:pt x="49" y="304"/>
                  </a:lnTo>
                  <a:lnTo>
                    <a:pt x="51" y="312"/>
                  </a:lnTo>
                  <a:lnTo>
                    <a:pt x="58" y="311"/>
                  </a:lnTo>
                  <a:lnTo>
                    <a:pt x="49" y="311"/>
                  </a:lnTo>
                  <a:lnTo>
                    <a:pt x="49" y="320"/>
                  </a:lnTo>
                  <a:lnTo>
                    <a:pt x="49" y="317"/>
                  </a:lnTo>
                  <a:lnTo>
                    <a:pt x="51" y="321"/>
                  </a:lnTo>
                  <a:lnTo>
                    <a:pt x="52" y="330"/>
                  </a:lnTo>
                  <a:lnTo>
                    <a:pt x="59" y="328"/>
                  </a:lnTo>
                  <a:lnTo>
                    <a:pt x="51" y="328"/>
                  </a:lnTo>
                  <a:lnTo>
                    <a:pt x="51" y="330"/>
                  </a:lnTo>
                  <a:lnTo>
                    <a:pt x="51" y="327"/>
                  </a:lnTo>
                  <a:lnTo>
                    <a:pt x="52" y="331"/>
                  </a:lnTo>
                  <a:lnTo>
                    <a:pt x="53" y="340"/>
                  </a:lnTo>
                  <a:lnTo>
                    <a:pt x="53" y="343"/>
                  </a:lnTo>
                  <a:lnTo>
                    <a:pt x="53" y="342"/>
                  </a:lnTo>
                  <a:lnTo>
                    <a:pt x="55" y="346"/>
                  </a:lnTo>
                  <a:lnTo>
                    <a:pt x="62" y="343"/>
                  </a:lnTo>
                  <a:lnTo>
                    <a:pt x="53" y="343"/>
                  </a:lnTo>
                  <a:lnTo>
                    <a:pt x="53" y="347"/>
                  </a:lnTo>
                  <a:lnTo>
                    <a:pt x="53" y="344"/>
                  </a:lnTo>
                  <a:lnTo>
                    <a:pt x="55" y="349"/>
                  </a:lnTo>
                  <a:lnTo>
                    <a:pt x="56" y="357"/>
                  </a:lnTo>
                  <a:lnTo>
                    <a:pt x="64" y="356"/>
                  </a:lnTo>
                  <a:lnTo>
                    <a:pt x="55" y="356"/>
                  </a:lnTo>
                  <a:lnTo>
                    <a:pt x="55" y="365"/>
                  </a:lnTo>
                  <a:lnTo>
                    <a:pt x="55" y="362"/>
                  </a:lnTo>
                  <a:lnTo>
                    <a:pt x="56" y="366"/>
                  </a:lnTo>
                  <a:lnTo>
                    <a:pt x="58" y="375"/>
                  </a:lnTo>
                  <a:lnTo>
                    <a:pt x="59" y="385"/>
                  </a:lnTo>
                  <a:lnTo>
                    <a:pt x="67" y="384"/>
                  </a:lnTo>
                  <a:lnTo>
                    <a:pt x="58" y="384"/>
                  </a:lnTo>
                  <a:lnTo>
                    <a:pt x="58" y="392"/>
                  </a:lnTo>
                  <a:lnTo>
                    <a:pt x="58" y="389"/>
                  </a:lnTo>
                  <a:lnTo>
                    <a:pt x="59" y="394"/>
                  </a:lnTo>
                  <a:lnTo>
                    <a:pt x="61" y="403"/>
                  </a:lnTo>
                  <a:lnTo>
                    <a:pt x="68" y="401"/>
                  </a:lnTo>
                  <a:lnTo>
                    <a:pt x="59" y="401"/>
                  </a:lnTo>
                  <a:lnTo>
                    <a:pt x="59" y="405"/>
                  </a:lnTo>
                  <a:lnTo>
                    <a:pt x="61" y="407"/>
                  </a:lnTo>
                  <a:lnTo>
                    <a:pt x="62" y="411"/>
                  </a:lnTo>
                  <a:lnTo>
                    <a:pt x="69" y="408"/>
                  </a:lnTo>
                  <a:lnTo>
                    <a:pt x="62" y="410"/>
                  </a:lnTo>
                  <a:lnTo>
                    <a:pt x="64" y="420"/>
                  </a:lnTo>
                  <a:lnTo>
                    <a:pt x="71" y="419"/>
                  </a:lnTo>
                  <a:lnTo>
                    <a:pt x="62" y="419"/>
                  </a:lnTo>
                  <a:lnTo>
                    <a:pt x="62" y="427"/>
                  </a:lnTo>
                  <a:lnTo>
                    <a:pt x="62" y="426"/>
                  </a:lnTo>
                  <a:lnTo>
                    <a:pt x="64" y="429"/>
                  </a:lnTo>
                  <a:lnTo>
                    <a:pt x="65" y="436"/>
                  </a:lnTo>
                  <a:lnTo>
                    <a:pt x="72" y="435"/>
                  </a:lnTo>
                  <a:lnTo>
                    <a:pt x="64" y="435"/>
                  </a:lnTo>
                  <a:lnTo>
                    <a:pt x="64" y="436"/>
                  </a:lnTo>
                  <a:lnTo>
                    <a:pt x="64" y="435"/>
                  </a:lnTo>
                  <a:lnTo>
                    <a:pt x="65" y="437"/>
                  </a:lnTo>
                  <a:lnTo>
                    <a:pt x="67" y="445"/>
                  </a:lnTo>
                  <a:lnTo>
                    <a:pt x="74" y="443"/>
                  </a:lnTo>
                  <a:lnTo>
                    <a:pt x="65" y="443"/>
                  </a:lnTo>
                  <a:lnTo>
                    <a:pt x="65" y="452"/>
                  </a:lnTo>
                  <a:lnTo>
                    <a:pt x="65" y="449"/>
                  </a:lnTo>
                  <a:lnTo>
                    <a:pt x="67" y="453"/>
                  </a:lnTo>
                  <a:lnTo>
                    <a:pt x="68" y="462"/>
                  </a:lnTo>
                  <a:lnTo>
                    <a:pt x="69" y="469"/>
                  </a:lnTo>
                  <a:lnTo>
                    <a:pt x="77" y="468"/>
                  </a:lnTo>
                  <a:lnTo>
                    <a:pt x="68" y="468"/>
                  </a:lnTo>
                  <a:lnTo>
                    <a:pt x="68" y="477"/>
                  </a:lnTo>
                  <a:lnTo>
                    <a:pt x="68" y="474"/>
                  </a:lnTo>
                  <a:lnTo>
                    <a:pt x="69" y="478"/>
                  </a:lnTo>
                  <a:lnTo>
                    <a:pt x="71" y="487"/>
                  </a:lnTo>
                  <a:lnTo>
                    <a:pt x="78" y="485"/>
                  </a:lnTo>
                  <a:lnTo>
                    <a:pt x="69" y="485"/>
                  </a:lnTo>
                  <a:lnTo>
                    <a:pt x="69" y="493"/>
                  </a:lnTo>
                  <a:lnTo>
                    <a:pt x="69" y="490"/>
                  </a:lnTo>
                  <a:lnTo>
                    <a:pt x="71" y="494"/>
                  </a:lnTo>
                  <a:lnTo>
                    <a:pt x="72" y="503"/>
                  </a:lnTo>
                  <a:lnTo>
                    <a:pt x="80" y="501"/>
                  </a:lnTo>
                  <a:lnTo>
                    <a:pt x="71" y="501"/>
                  </a:lnTo>
                  <a:lnTo>
                    <a:pt x="71" y="509"/>
                  </a:lnTo>
                  <a:lnTo>
                    <a:pt x="71" y="507"/>
                  </a:lnTo>
                  <a:lnTo>
                    <a:pt x="72" y="510"/>
                  </a:lnTo>
                  <a:lnTo>
                    <a:pt x="74" y="517"/>
                  </a:lnTo>
                  <a:lnTo>
                    <a:pt x="81" y="516"/>
                  </a:lnTo>
                  <a:lnTo>
                    <a:pt x="72" y="516"/>
                  </a:lnTo>
                  <a:lnTo>
                    <a:pt x="72" y="519"/>
                  </a:lnTo>
                  <a:lnTo>
                    <a:pt x="74" y="522"/>
                  </a:lnTo>
                  <a:lnTo>
                    <a:pt x="75" y="528"/>
                  </a:lnTo>
                  <a:lnTo>
                    <a:pt x="83" y="525"/>
                  </a:lnTo>
                  <a:lnTo>
                    <a:pt x="74" y="525"/>
                  </a:lnTo>
                  <a:lnTo>
                    <a:pt x="74" y="536"/>
                  </a:lnTo>
                  <a:lnTo>
                    <a:pt x="77" y="541"/>
                  </a:lnTo>
                  <a:lnTo>
                    <a:pt x="78" y="544"/>
                  </a:lnTo>
                  <a:lnTo>
                    <a:pt x="84" y="539"/>
                  </a:lnTo>
                  <a:lnTo>
                    <a:pt x="75" y="539"/>
                  </a:lnTo>
                  <a:lnTo>
                    <a:pt x="75" y="546"/>
                  </a:lnTo>
                  <a:lnTo>
                    <a:pt x="77" y="549"/>
                  </a:lnTo>
                  <a:lnTo>
                    <a:pt x="78" y="555"/>
                  </a:lnTo>
                  <a:lnTo>
                    <a:pt x="85" y="552"/>
                  </a:lnTo>
                  <a:lnTo>
                    <a:pt x="77" y="552"/>
                  </a:lnTo>
                  <a:lnTo>
                    <a:pt x="77" y="561"/>
                  </a:lnTo>
                  <a:lnTo>
                    <a:pt x="78" y="564"/>
                  </a:lnTo>
                  <a:lnTo>
                    <a:pt x="80" y="570"/>
                  </a:lnTo>
                  <a:lnTo>
                    <a:pt x="96" y="565"/>
                  </a:lnTo>
                  <a:lnTo>
                    <a:pt x="94" y="560"/>
                  </a:lnTo>
                  <a:lnTo>
                    <a:pt x="85" y="561"/>
                  </a:lnTo>
                  <a:lnTo>
                    <a:pt x="94" y="561"/>
                  </a:lnTo>
                  <a:lnTo>
                    <a:pt x="94" y="552"/>
                  </a:lnTo>
                  <a:lnTo>
                    <a:pt x="94" y="554"/>
                  </a:lnTo>
                  <a:lnTo>
                    <a:pt x="94" y="551"/>
                  </a:lnTo>
                  <a:lnTo>
                    <a:pt x="93" y="545"/>
                  </a:lnTo>
                  <a:lnTo>
                    <a:pt x="84" y="546"/>
                  </a:lnTo>
                  <a:lnTo>
                    <a:pt x="93" y="546"/>
                  </a:lnTo>
                  <a:lnTo>
                    <a:pt x="93" y="539"/>
                  </a:lnTo>
                  <a:lnTo>
                    <a:pt x="91" y="535"/>
                  </a:lnTo>
                  <a:lnTo>
                    <a:pt x="90" y="532"/>
                  </a:lnTo>
                  <a:lnTo>
                    <a:pt x="83" y="536"/>
                  </a:lnTo>
                  <a:lnTo>
                    <a:pt x="91" y="536"/>
                  </a:lnTo>
                  <a:lnTo>
                    <a:pt x="91" y="525"/>
                  </a:lnTo>
                  <a:lnTo>
                    <a:pt x="91" y="526"/>
                  </a:lnTo>
                  <a:lnTo>
                    <a:pt x="91" y="523"/>
                  </a:lnTo>
                  <a:lnTo>
                    <a:pt x="90" y="517"/>
                  </a:lnTo>
                  <a:lnTo>
                    <a:pt x="81" y="519"/>
                  </a:lnTo>
                  <a:lnTo>
                    <a:pt x="90" y="519"/>
                  </a:lnTo>
                  <a:lnTo>
                    <a:pt x="90" y="516"/>
                  </a:lnTo>
                  <a:lnTo>
                    <a:pt x="90" y="519"/>
                  </a:lnTo>
                  <a:lnTo>
                    <a:pt x="90" y="514"/>
                  </a:lnTo>
                  <a:lnTo>
                    <a:pt x="88" y="507"/>
                  </a:lnTo>
                  <a:lnTo>
                    <a:pt x="80" y="509"/>
                  </a:lnTo>
                  <a:lnTo>
                    <a:pt x="88" y="509"/>
                  </a:lnTo>
                  <a:lnTo>
                    <a:pt x="88" y="501"/>
                  </a:lnTo>
                  <a:lnTo>
                    <a:pt x="88" y="504"/>
                  </a:lnTo>
                  <a:lnTo>
                    <a:pt x="88" y="500"/>
                  </a:lnTo>
                  <a:lnTo>
                    <a:pt x="87" y="491"/>
                  </a:lnTo>
                  <a:lnTo>
                    <a:pt x="78" y="493"/>
                  </a:lnTo>
                  <a:lnTo>
                    <a:pt x="87" y="493"/>
                  </a:lnTo>
                  <a:lnTo>
                    <a:pt x="87" y="485"/>
                  </a:lnTo>
                  <a:lnTo>
                    <a:pt x="87" y="488"/>
                  </a:lnTo>
                  <a:lnTo>
                    <a:pt x="87" y="484"/>
                  </a:lnTo>
                  <a:lnTo>
                    <a:pt x="85" y="475"/>
                  </a:lnTo>
                  <a:lnTo>
                    <a:pt x="77" y="477"/>
                  </a:lnTo>
                  <a:lnTo>
                    <a:pt x="85" y="477"/>
                  </a:lnTo>
                  <a:lnTo>
                    <a:pt x="85" y="468"/>
                  </a:lnTo>
                  <a:lnTo>
                    <a:pt x="85" y="471"/>
                  </a:lnTo>
                  <a:lnTo>
                    <a:pt x="85" y="467"/>
                  </a:lnTo>
                  <a:lnTo>
                    <a:pt x="84" y="459"/>
                  </a:lnTo>
                  <a:lnTo>
                    <a:pt x="83" y="451"/>
                  </a:lnTo>
                  <a:lnTo>
                    <a:pt x="74" y="452"/>
                  </a:lnTo>
                  <a:lnTo>
                    <a:pt x="83" y="452"/>
                  </a:lnTo>
                  <a:lnTo>
                    <a:pt x="83" y="443"/>
                  </a:lnTo>
                  <a:lnTo>
                    <a:pt x="83" y="446"/>
                  </a:lnTo>
                  <a:lnTo>
                    <a:pt x="83" y="442"/>
                  </a:lnTo>
                  <a:lnTo>
                    <a:pt x="81" y="435"/>
                  </a:lnTo>
                  <a:lnTo>
                    <a:pt x="72" y="436"/>
                  </a:lnTo>
                  <a:lnTo>
                    <a:pt x="81" y="436"/>
                  </a:lnTo>
                  <a:lnTo>
                    <a:pt x="81" y="435"/>
                  </a:lnTo>
                  <a:lnTo>
                    <a:pt x="81" y="437"/>
                  </a:lnTo>
                  <a:lnTo>
                    <a:pt x="81" y="433"/>
                  </a:lnTo>
                  <a:lnTo>
                    <a:pt x="80" y="426"/>
                  </a:lnTo>
                  <a:lnTo>
                    <a:pt x="71" y="427"/>
                  </a:lnTo>
                  <a:lnTo>
                    <a:pt x="80" y="427"/>
                  </a:lnTo>
                  <a:lnTo>
                    <a:pt x="80" y="419"/>
                  </a:lnTo>
                  <a:lnTo>
                    <a:pt x="80" y="423"/>
                  </a:lnTo>
                  <a:lnTo>
                    <a:pt x="80" y="417"/>
                  </a:lnTo>
                  <a:lnTo>
                    <a:pt x="78" y="407"/>
                  </a:lnTo>
                  <a:lnTo>
                    <a:pt x="77" y="404"/>
                  </a:lnTo>
                  <a:lnTo>
                    <a:pt x="78" y="405"/>
                  </a:lnTo>
                  <a:lnTo>
                    <a:pt x="77" y="401"/>
                  </a:lnTo>
                  <a:lnTo>
                    <a:pt x="68" y="404"/>
                  </a:lnTo>
                  <a:lnTo>
                    <a:pt x="77" y="404"/>
                  </a:lnTo>
                  <a:lnTo>
                    <a:pt x="77" y="401"/>
                  </a:lnTo>
                  <a:lnTo>
                    <a:pt x="77" y="404"/>
                  </a:lnTo>
                  <a:lnTo>
                    <a:pt x="77" y="400"/>
                  </a:lnTo>
                  <a:lnTo>
                    <a:pt x="75" y="391"/>
                  </a:lnTo>
                  <a:lnTo>
                    <a:pt x="67" y="392"/>
                  </a:lnTo>
                  <a:lnTo>
                    <a:pt x="75" y="392"/>
                  </a:lnTo>
                  <a:lnTo>
                    <a:pt x="75" y="384"/>
                  </a:lnTo>
                  <a:lnTo>
                    <a:pt x="75" y="388"/>
                  </a:lnTo>
                  <a:lnTo>
                    <a:pt x="75" y="382"/>
                  </a:lnTo>
                  <a:lnTo>
                    <a:pt x="74" y="372"/>
                  </a:lnTo>
                  <a:lnTo>
                    <a:pt x="72" y="363"/>
                  </a:lnTo>
                  <a:lnTo>
                    <a:pt x="64" y="365"/>
                  </a:lnTo>
                  <a:lnTo>
                    <a:pt x="72" y="365"/>
                  </a:lnTo>
                  <a:lnTo>
                    <a:pt x="72" y="356"/>
                  </a:lnTo>
                  <a:lnTo>
                    <a:pt x="72" y="359"/>
                  </a:lnTo>
                  <a:lnTo>
                    <a:pt x="72" y="355"/>
                  </a:lnTo>
                  <a:lnTo>
                    <a:pt x="71" y="346"/>
                  </a:lnTo>
                  <a:lnTo>
                    <a:pt x="62" y="347"/>
                  </a:lnTo>
                  <a:lnTo>
                    <a:pt x="71" y="347"/>
                  </a:lnTo>
                  <a:lnTo>
                    <a:pt x="71" y="340"/>
                  </a:lnTo>
                  <a:lnTo>
                    <a:pt x="69" y="336"/>
                  </a:lnTo>
                  <a:lnTo>
                    <a:pt x="61" y="339"/>
                  </a:lnTo>
                  <a:lnTo>
                    <a:pt x="69" y="337"/>
                  </a:lnTo>
                  <a:lnTo>
                    <a:pt x="68" y="328"/>
                  </a:lnTo>
                  <a:lnTo>
                    <a:pt x="59" y="330"/>
                  </a:lnTo>
                  <a:lnTo>
                    <a:pt x="68" y="330"/>
                  </a:lnTo>
                  <a:lnTo>
                    <a:pt x="68" y="328"/>
                  </a:lnTo>
                  <a:lnTo>
                    <a:pt x="68" y="331"/>
                  </a:lnTo>
                  <a:lnTo>
                    <a:pt x="68" y="327"/>
                  </a:lnTo>
                  <a:lnTo>
                    <a:pt x="67" y="318"/>
                  </a:lnTo>
                  <a:lnTo>
                    <a:pt x="58" y="320"/>
                  </a:lnTo>
                  <a:lnTo>
                    <a:pt x="67" y="320"/>
                  </a:lnTo>
                  <a:lnTo>
                    <a:pt x="67" y="311"/>
                  </a:lnTo>
                  <a:lnTo>
                    <a:pt x="67" y="314"/>
                  </a:lnTo>
                  <a:lnTo>
                    <a:pt x="67" y="310"/>
                  </a:lnTo>
                  <a:lnTo>
                    <a:pt x="65" y="301"/>
                  </a:lnTo>
                  <a:lnTo>
                    <a:pt x="56" y="302"/>
                  </a:lnTo>
                  <a:lnTo>
                    <a:pt x="65" y="302"/>
                  </a:lnTo>
                  <a:lnTo>
                    <a:pt x="65" y="299"/>
                  </a:lnTo>
                  <a:lnTo>
                    <a:pt x="65" y="301"/>
                  </a:lnTo>
                  <a:lnTo>
                    <a:pt x="65" y="298"/>
                  </a:lnTo>
                  <a:lnTo>
                    <a:pt x="64" y="292"/>
                  </a:lnTo>
                  <a:lnTo>
                    <a:pt x="55" y="294"/>
                  </a:lnTo>
                  <a:lnTo>
                    <a:pt x="64" y="292"/>
                  </a:lnTo>
                  <a:lnTo>
                    <a:pt x="62" y="285"/>
                  </a:lnTo>
                  <a:lnTo>
                    <a:pt x="53" y="286"/>
                  </a:lnTo>
                  <a:lnTo>
                    <a:pt x="62" y="286"/>
                  </a:lnTo>
                  <a:lnTo>
                    <a:pt x="62" y="283"/>
                  </a:lnTo>
                  <a:lnTo>
                    <a:pt x="62" y="286"/>
                  </a:lnTo>
                  <a:lnTo>
                    <a:pt x="62" y="282"/>
                  </a:lnTo>
                  <a:lnTo>
                    <a:pt x="61" y="273"/>
                  </a:lnTo>
                  <a:lnTo>
                    <a:pt x="52" y="275"/>
                  </a:lnTo>
                  <a:lnTo>
                    <a:pt x="61" y="275"/>
                  </a:lnTo>
                  <a:lnTo>
                    <a:pt x="61" y="266"/>
                  </a:lnTo>
                  <a:lnTo>
                    <a:pt x="61" y="269"/>
                  </a:lnTo>
                  <a:lnTo>
                    <a:pt x="61" y="264"/>
                  </a:lnTo>
                  <a:lnTo>
                    <a:pt x="59" y="257"/>
                  </a:lnTo>
                  <a:lnTo>
                    <a:pt x="51" y="259"/>
                  </a:lnTo>
                  <a:lnTo>
                    <a:pt x="59" y="259"/>
                  </a:lnTo>
                  <a:lnTo>
                    <a:pt x="59" y="256"/>
                  </a:lnTo>
                  <a:lnTo>
                    <a:pt x="59" y="259"/>
                  </a:lnTo>
                  <a:lnTo>
                    <a:pt x="59" y="254"/>
                  </a:lnTo>
                  <a:lnTo>
                    <a:pt x="58" y="246"/>
                  </a:lnTo>
                  <a:lnTo>
                    <a:pt x="49" y="247"/>
                  </a:lnTo>
                  <a:lnTo>
                    <a:pt x="58" y="247"/>
                  </a:lnTo>
                  <a:lnTo>
                    <a:pt x="58" y="246"/>
                  </a:lnTo>
                  <a:lnTo>
                    <a:pt x="58" y="248"/>
                  </a:lnTo>
                  <a:lnTo>
                    <a:pt x="58" y="244"/>
                  </a:lnTo>
                  <a:lnTo>
                    <a:pt x="55" y="230"/>
                  </a:lnTo>
                  <a:lnTo>
                    <a:pt x="46" y="231"/>
                  </a:lnTo>
                  <a:lnTo>
                    <a:pt x="55" y="231"/>
                  </a:lnTo>
                  <a:lnTo>
                    <a:pt x="55" y="230"/>
                  </a:lnTo>
                  <a:lnTo>
                    <a:pt x="55" y="234"/>
                  </a:lnTo>
                  <a:lnTo>
                    <a:pt x="55" y="228"/>
                  </a:lnTo>
                  <a:lnTo>
                    <a:pt x="53" y="218"/>
                  </a:lnTo>
                  <a:lnTo>
                    <a:pt x="45" y="219"/>
                  </a:lnTo>
                  <a:lnTo>
                    <a:pt x="53" y="219"/>
                  </a:lnTo>
                  <a:lnTo>
                    <a:pt x="53" y="218"/>
                  </a:lnTo>
                  <a:lnTo>
                    <a:pt x="53" y="221"/>
                  </a:lnTo>
                  <a:lnTo>
                    <a:pt x="53" y="216"/>
                  </a:lnTo>
                  <a:lnTo>
                    <a:pt x="52" y="209"/>
                  </a:lnTo>
                  <a:lnTo>
                    <a:pt x="51" y="206"/>
                  </a:lnTo>
                  <a:lnTo>
                    <a:pt x="52" y="208"/>
                  </a:lnTo>
                  <a:lnTo>
                    <a:pt x="51" y="203"/>
                  </a:lnTo>
                  <a:lnTo>
                    <a:pt x="42" y="206"/>
                  </a:lnTo>
                  <a:lnTo>
                    <a:pt x="51" y="206"/>
                  </a:lnTo>
                  <a:lnTo>
                    <a:pt x="51" y="202"/>
                  </a:lnTo>
                  <a:lnTo>
                    <a:pt x="51" y="205"/>
                  </a:lnTo>
                  <a:lnTo>
                    <a:pt x="51" y="200"/>
                  </a:lnTo>
                  <a:lnTo>
                    <a:pt x="49" y="192"/>
                  </a:lnTo>
                  <a:lnTo>
                    <a:pt x="40" y="193"/>
                  </a:lnTo>
                  <a:lnTo>
                    <a:pt x="49" y="193"/>
                  </a:lnTo>
                  <a:lnTo>
                    <a:pt x="49" y="182"/>
                  </a:lnTo>
                  <a:lnTo>
                    <a:pt x="48" y="177"/>
                  </a:lnTo>
                  <a:lnTo>
                    <a:pt x="39" y="180"/>
                  </a:lnTo>
                  <a:lnTo>
                    <a:pt x="48" y="180"/>
                  </a:lnTo>
                  <a:lnTo>
                    <a:pt x="48" y="176"/>
                  </a:lnTo>
                  <a:lnTo>
                    <a:pt x="48" y="179"/>
                  </a:lnTo>
                  <a:lnTo>
                    <a:pt x="48" y="174"/>
                  </a:lnTo>
                  <a:lnTo>
                    <a:pt x="46" y="167"/>
                  </a:lnTo>
                  <a:lnTo>
                    <a:pt x="37" y="169"/>
                  </a:lnTo>
                  <a:lnTo>
                    <a:pt x="46" y="169"/>
                  </a:lnTo>
                  <a:lnTo>
                    <a:pt x="46" y="166"/>
                  </a:lnTo>
                  <a:lnTo>
                    <a:pt x="46" y="169"/>
                  </a:lnTo>
                  <a:lnTo>
                    <a:pt x="46" y="164"/>
                  </a:lnTo>
                  <a:lnTo>
                    <a:pt x="45" y="155"/>
                  </a:lnTo>
                  <a:lnTo>
                    <a:pt x="43" y="153"/>
                  </a:lnTo>
                  <a:lnTo>
                    <a:pt x="40" y="150"/>
                  </a:lnTo>
                  <a:lnTo>
                    <a:pt x="35" y="155"/>
                  </a:lnTo>
                  <a:lnTo>
                    <a:pt x="43" y="154"/>
                  </a:lnTo>
                  <a:lnTo>
                    <a:pt x="42" y="147"/>
                  </a:lnTo>
                  <a:lnTo>
                    <a:pt x="33" y="148"/>
                  </a:lnTo>
                  <a:lnTo>
                    <a:pt x="42" y="148"/>
                  </a:lnTo>
                  <a:lnTo>
                    <a:pt x="42" y="141"/>
                  </a:lnTo>
                  <a:lnTo>
                    <a:pt x="40" y="137"/>
                  </a:lnTo>
                  <a:lnTo>
                    <a:pt x="32" y="139"/>
                  </a:lnTo>
                  <a:lnTo>
                    <a:pt x="40" y="139"/>
                  </a:lnTo>
                  <a:lnTo>
                    <a:pt x="40" y="129"/>
                  </a:lnTo>
                  <a:lnTo>
                    <a:pt x="36" y="125"/>
                  </a:lnTo>
                  <a:lnTo>
                    <a:pt x="30" y="131"/>
                  </a:lnTo>
                  <a:lnTo>
                    <a:pt x="39" y="129"/>
                  </a:lnTo>
                  <a:lnTo>
                    <a:pt x="37" y="121"/>
                  </a:lnTo>
                  <a:lnTo>
                    <a:pt x="29" y="122"/>
                  </a:lnTo>
                  <a:lnTo>
                    <a:pt x="37" y="122"/>
                  </a:lnTo>
                  <a:lnTo>
                    <a:pt x="37" y="110"/>
                  </a:lnTo>
                  <a:lnTo>
                    <a:pt x="36" y="106"/>
                  </a:lnTo>
                  <a:lnTo>
                    <a:pt x="27" y="109"/>
                  </a:lnTo>
                  <a:lnTo>
                    <a:pt x="36" y="109"/>
                  </a:lnTo>
                  <a:lnTo>
                    <a:pt x="36" y="105"/>
                  </a:lnTo>
                  <a:lnTo>
                    <a:pt x="36" y="107"/>
                  </a:lnTo>
                  <a:lnTo>
                    <a:pt x="36" y="103"/>
                  </a:lnTo>
                  <a:lnTo>
                    <a:pt x="35" y="96"/>
                  </a:lnTo>
                  <a:lnTo>
                    <a:pt x="26" y="97"/>
                  </a:lnTo>
                  <a:lnTo>
                    <a:pt x="35" y="97"/>
                  </a:lnTo>
                  <a:lnTo>
                    <a:pt x="35" y="94"/>
                  </a:lnTo>
                  <a:lnTo>
                    <a:pt x="35" y="96"/>
                  </a:lnTo>
                  <a:lnTo>
                    <a:pt x="33" y="91"/>
                  </a:lnTo>
                  <a:lnTo>
                    <a:pt x="30" y="84"/>
                  </a:lnTo>
                  <a:lnTo>
                    <a:pt x="23" y="87"/>
                  </a:lnTo>
                  <a:lnTo>
                    <a:pt x="32" y="87"/>
                  </a:lnTo>
                  <a:lnTo>
                    <a:pt x="32" y="86"/>
                  </a:lnTo>
                  <a:lnTo>
                    <a:pt x="32" y="89"/>
                  </a:lnTo>
                  <a:lnTo>
                    <a:pt x="32" y="84"/>
                  </a:lnTo>
                  <a:lnTo>
                    <a:pt x="30" y="77"/>
                  </a:lnTo>
                  <a:lnTo>
                    <a:pt x="21" y="78"/>
                  </a:lnTo>
                  <a:lnTo>
                    <a:pt x="30" y="78"/>
                  </a:lnTo>
                  <a:lnTo>
                    <a:pt x="30" y="75"/>
                  </a:lnTo>
                  <a:lnTo>
                    <a:pt x="30" y="77"/>
                  </a:lnTo>
                  <a:lnTo>
                    <a:pt x="30" y="74"/>
                  </a:lnTo>
                  <a:lnTo>
                    <a:pt x="29" y="68"/>
                  </a:lnTo>
                  <a:lnTo>
                    <a:pt x="20" y="70"/>
                  </a:lnTo>
                  <a:lnTo>
                    <a:pt x="29" y="70"/>
                  </a:lnTo>
                  <a:lnTo>
                    <a:pt x="29" y="62"/>
                  </a:lnTo>
                  <a:lnTo>
                    <a:pt x="26" y="52"/>
                  </a:lnTo>
                  <a:lnTo>
                    <a:pt x="17" y="54"/>
                  </a:lnTo>
                  <a:lnTo>
                    <a:pt x="26" y="54"/>
                  </a:lnTo>
                  <a:lnTo>
                    <a:pt x="26" y="52"/>
                  </a:lnTo>
                  <a:lnTo>
                    <a:pt x="26" y="55"/>
                  </a:lnTo>
                  <a:lnTo>
                    <a:pt x="26" y="51"/>
                  </a:lnTo>
                  <a:lnTo>
                    <a:pt x="24" y="43"/>
                  </a:lnTo>
                  <a:lnTo>
                    <a:pt x="16" y="45"/>
                  </a:lnTo>
                  <a:lnTo>
                    <a:pt x="24" y="45"/>
                  </a:lnTo>
                  <a:lnTo>
                    <a:pt x="24" y="43"/>
                  </a:lnTo>
                  <a:lnTo>
                    <a:pt x="24" y="46"/>
                  </a:lnTo>
                  <a:lnTo>
                    <a:pt x="24" y="42"/>
                  </a:lnTo>
                  <a:lnTo>
                    <a:pt x="23" y="33"/>
                  </a:lnTo>
                  <a:lnTo>
                    <a:pt x="14" y="35"/>
                  </a:lnTo>
                  <a:lnTo>
                    <a:pt x="23" y="35"/>
                  </a:lnTo>
                  <a:lnTo>
                    <a:pt x="23" y="33"/>
                  </a:lnTo>
                  <a:lnTo>
                    <a:pt x="23" y="35"/>
                  </a:lnTo>
                  <a:lnTo>
                    <a:pt x="23" y="32"/>
                  </a:lnTo>
                  <a:lnTo>
                    <a:pt x="21" y="26"/>
                  </a:lnTo>
                  <a:lnTo>
                    <a:pt x="20" y="23"/>
                  </a:lnTo>
                  <a:lnTo>
                    <a:pt x="21" y="25"/>
                  </a:lnTo>
                  <a:lnTo>
                    <a:pt x="20" y="20"/>
                  </a:lnTo>
                  <a:lnTo>
                    <a:pt x="11" y="23"/>
                  </a:lnTo>
                  <a:lnTo>
                    <a:pt x="20" y="23"/>
                  </a:lnTo>
                  <a:lnTo>
                    <a:pt x="20" y="19"/>
                  </a:lnTo>
                  <a:lnTo>
                    <a:pt x="20" y="22"/>
                  </a:lnTo>
                  <a:lnTo>
                    <a:pt x="20" y="17"/>
                  </a:lnTo>
                  <a:lnTo>
                    <a:pt x="19" y="10"/>
                  </a:lnTo>
                  <a:lnTo>
                    <a:pt x="17" y="1"/>
                  </a:lnTo>
                  <a:lnTo>
                    <a:pt x="8" y="3"/>
                  </a:lnTo>
                  <a:lnTo>
                    <a:pt x="17" y="3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FA0308"/>
            </a:solidFill>
            <a:ln w="0">
              <a:solidFill>
                <a:srgbClr val="FA030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" name="Freeform 3062"/>
            <p:cNvSpPr>
              <a:spLocks/>
            </p:cNvSpPr>
            <p:nvPr/>
          </p:nvSpPr>
          <p:spPr bwMode="auto">
            <a:xfrm>
              <a:off x="4209" y="2759"/>
              <a:ext cx="83" cy="1090"/>
            </a:xfrm>
            <a:custGeom>
              <a:avLst/>
              <a:gdLst>
                <a:gd name="T0" fmla="*/ 0 w 83"/>
                <a:gd name="T1" fmla="*/ 7 h 1090"/>
                <a:gd name="T2" fmla="*/ 10 w 83"/>
                <a:gd name="T3" fmla="*/ 13 h 1090"/>
                <a:gd name="T4" fmla="*/ 2 w 83"/>
                <a:gd name="T5" fmla="*/ 22 h 1090"/>
                <a:gd name="T6" fmla="*/ 12 w 83"/>
                <a:gd name="T7" fmla="*/ 38 h 1090"/>
                <a:gd name="T8" fmla="*/ 5 w 83"/>
                <a:gd name="T9" fmla="*/ 46 h 1090"/>
                <a:gd name="T10" fmla="*/ 5 w 83"/>
                <a:gd name="T11" fmla="*/ 49 h 1090"/>
                <a:gd name="T12" fmla="*/ 7 w 83"/>
                <a:gd name="T13" fmla="*/ 68 h 1090"/>
                <a:gd name="T14" fmla="*/ 6 w 83"/>
                <a:gd name="T15" fmla="*/ 74 h 1090"/>
                <a:gd name="T16" fmla="*/ 16 w 83"/>
                <a:gd name="T17" fmla="*/ 80 h 1090"/>
                <a:gd name="T18" fmla="*/ 10 w 83"/>
                <a:gd name="T19" fmla="*/ 96 h 1090"/>
                <a:gd name="T20" fmla="*/ 9 w 83"/>
                <a:gd name="T21" fmla="*/ 94 h 1090"/>
                <a:gd name="T22" fmla="*/ 13 w 83"/>
                <a:gd name="T23" fmla="*/ 115 h 1090"/>
                <a:gd name="T24" fmla="*/ 10 w 83"/>
                <a:gd name="T25" fmla="*/ 123 h 1090"/>
                <a:gd name="T26" fmla="*/ 16 w 83"/>
                <a:gd name="T27" fmla="*/ 202 h 1090"/>
                <a:gd name="T28" fmla="*/ 21 w 83"/>
                <a:gd name="T29" fmla="*/ 222 h 1090"/>
                <a:gd name="T30" fmla="*/ 21 w 83"/>
                <a:gd name="T31" fmla="*/ 244 h 1090"/>
                <a:gd name="T32" fmla="*/ 25 w 83"/>
                <a:gd name="T33" fmla="*/ 309 h 1090"/>
                <a:gd name="T34" fmla="*/ 34 w 83"/>
                <a:gd name="T35" fmla="*/ 403 h 1090"/>
                <a:gd name="T36" fmla="*/ 38 w 83"/>
                <a:gd name="T37" fmla="*/ 501 h 1090"/>
                <a:gd name="T38" fmla="*/ 44 w 83"/>
                <a:gd name="T39" fmla="*/ 607 h 1090"/>
                <a:gd name="T40" fmla="*/ 57 w 83"/>
                <a:gd name="T41" fmla="*/ 872 h 1090"/>
                <a:gd name="T42" fmla="*/ 60 w 83"/>
                <a:gd name="T43" fmla="*/ 935 h 1090"/>
                <a:gd name="T44" fmla="*/ 63 w 83"/>
                <a:gd name="T45" fmla="*/ 1038 h 1090"/>
                <a:gd name="T46" fmla="*/ 64 w 83"/>
                <a:gd name="T47" fmla="*/ 1071 h 1090"/>
                <a:gd name="T48" fmla="*/ 83 w 83"/>
                <a:gd name="T49" fmla="*/ 1089 h 1090"/>
                <a:gd name="T50" fmla="*/ 82 w 83"/>
                <a:gd name="T51" fmla="*/ 1071 h 1090"/>
                <a:gd name="T52" fmla="*/ 80 w 83"/>
                <a:gd name="T53" fmla="*/ 1036 h 1090"/>
                <a:gd name="T54" fmla="*/ 79 w 83"/>
                <a:gd name="T55" fmla="*/ 1003 h 1090"/>
                <a:gd name="T56" fmla="*/ 77 w 83"/>
                <a:gd name="T57" fmla="*/ 935 h 1090"/>
                <a:gd name="T58" fmla="*/ 64 w 83"/>
                <a:gd name="T59" fmla="*/ 661 h 1090"/>
                <a:gd name="T60" fmla="*/ 58 w 83"/>
                <a:gd name="T61" fmla="*/ 552 h 1090"/>
                <a:gd name="T62" fmla="*/ 50 w 83"/>
                <a:gd name="T63" fmla="*/ 411 h 1090"/>
                <a:gd name="T64" fmla="*/ 38 w 83"/>
                <a:gd name="T65" fmla="*/ 378 h 1090"/>
                <a:gd name="T66" fmla="*/ 41 w 83"/>
                <a:gd name="T67" fmla="*/ 286 h 1090"/>
                <a:gd name="T68" fmla="*/ 37 w 83"/>
                <a:gd name="T69" fmla="*/ 221 h 1090"/>
                <a:gd name="T70" fmla="*/ 34 w 83"/>
                <a:gd name="T71" fmla="*/ 199 h 1090"/>
                <a:gd name="T72" fmla="*/ 32 w 83"/>
                <a:gd name="T73" fmla="*/ 179 h 1090"/>
                <a:gd name="T74" fmla="*/ 19 w 83"/>
                <a:gd name="T75" fmla="*/ 122 h 1090"/>
                <a:gd name="T76" fmla="*/ 26 w 83"/>
                <a:gd name="T77" fmla="*/ 106 h 1090"/>
                <a:gd name="T78" fmla="*/ 26 w 83"/>
                <a:gd name="T79" fmla="*/ 107 h 1090"/>
                <a:gd name="T80" fmla="*/ 23 w 83"/>
                <a:gd name="T81" fmla="*/ 87 h 1090"/>
                <a:gd name="T82" fmla="*/ 25 w 83"/>
                <a:gd name="T83" fmla="*/ 80 h 1090"/>
                <a:gd name="T84" fmla="*/ 23 w 83"/>
                <a:gd name="T85" fmla="*/ 73 h 1090"/>
                <a:gd name="T86" fmla="*/ 23 w 83"/>
                <a:gd name="T87" fmla="*/ 62 h 1090"/>
                <a:gd name="T88" fmla="*/ 22 w 83"/>
                <a:gd name="T89" fmla="*/ 61 h 1090"/>
                <a:gd name="T90" fmla="*/ 22 w 83"/>
                <a:gd name="T91" fmla="*/ 48 h 1090"/>
                <a:gd name="T92" fmla="*/ 21 w 83"/>
                <a:gd name="T93" fmla="*/ 43 h 1090"/>
                <a:gd name="T94" fmla="*/ 21 w 83"/>
                <a:gd name="T95" fmla="*/ 38 h 1090"/>
                <a:gd name="T96" fmla="*/ 19 w 83"/>
                <a:gd name="T97" fmla="*/ 26 h 1090"/>
                <a:gd name="T98" fmla="*/ 19 w 83"/>
                <a:gd name="T99" fmla="*/ 11 h 1090"/>
                <a:gd name="T100" fmla="*/ 18 w 83"/>
                <a:gd name="T101" fmla="*/ 7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3" h="1090">
                  <a:moveTo>
                    <a:pt x="18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2" y="10"/>
                  </a:lnTo>
                  <a:lnTo>
                    <a:pt x="3" y="16"/>
                  </a:lnTo>
                  <a:lnTo>
                    <a:pt x="10" y="13"/>
                  </a:lnTo>
                  <a:lnTo>
                    <a:pt x="2" y="13"/>
                  </a:lnTo>
                  <a:lnTo>
                    <a:pt x="2" y="26"/>
                  </a:lnTo>
                  <a:lnTo>
                    <a:pt x="2" y="22"/>
                  </a:lnTo>
                  <a:lnTo>
                    <a:pt x="3" y="27"/>
                  </a:lnTo>
                  <a:lnTo>
                    <a:pt x="5" y="39"/>
                  </a:lnTo>
                  <a:lnTo>
                    <a:pt x="12" y="38"/>
                  </a:lnTo>
                  <a:lnTo>
                    <a:pt x="3" y="38"/>
                  </a:lnTo>
                  <a:lnTo>
                    <a:pt x="3" y="43"/>
                  </a:lnTo>
                  <a:lnTo>
                    <a:pt x="5" y="46"/>
                  </a:lnTo>
                  <a:lnTo>
                    <a:pt x="6" y="52"/>
                  </a:lnTo>
                  <a:lnTo>
                    <a:pt x="13" y="49"/>
                  </a:lnTo>
                  <a:lnTo>
                    <a:pt x="5" y="49"/>
                  </a:lnTo>
                  <a:lnTo>
                    <a:pt x="5" y="62"/>
                  </a:lnTo>
                  <a:lnTo>
                    <a:pt x="6" y="64"/>
                  </a:lnTo>
                  <a:lnTo>
                    <a:pt x="7" y="68"/>
                  </a:lnTo>
                  <a:lnTo>
                    <a:pt x="15" y="65"/>
                  </a:lnTo>
                  <a:lnTo>
                    <a:pt x="6" y="65"/>
                  </a:lnTo>
                  <a:lnTo>
                    <a:pt x="6" y="74"/>
                  </a:lnTo>
                  <a:lnTo>
                    <a:pt x="7" y="77"/>
                  </a:lnTo>
                  <a:lnTo>
                    <a:pt x="9" y="83"/>
                  </a:lnTo>
                  <a:lnTo>
                    <a:pt x="16" y="80"/>
                  </a:lnTo>
                  <a:lnTo>
                    <a:pt x="7" y="80"/>
                  </a:lnTo>
                  <a:lnTo>
                    <a:pt x="7" y="91"/>
                  </a:lnTo>
                  <a:lnTo>
                    <a:pt x="10" y="96"/>
                  </a:lnTo>
                  <a:lnTo>
                    <a:pt x="12" y="99"/>
                  </a:lnTo>
                  <a:lnTo>
                    <a:pt x="18" y="94"/>
                  </a:lnTo>
                  <a:lnTo>
                    <a:pt x="9" y="94"/>
                  </a:lnTo>
                  <a:lnTo>
                    <a:pt x="9" y="107"/>
                  </a:lnTo>
                  <a:lnTo>
                    <a:pt x="12" y="112"/>
                  </a:lnTo>
                  <a:lnTo>
                    <a:pt x="13" y="115"/>
                  </a:lnTo>
                  <a:lnTo>
                    <a:pt x="19" y="110"/>
                  </a:lnTo>
                  <a:lnTo>
                    <a:pt x="10" y="110"/>
                  </a:lnTo>
                  <a:lnTo>
                    <a:pt x="10" y="123"/>
                  </a:lnTo>
                  <a:lnTo>
                    <a:pt x="12" y="139"/>
                  </a:lnTo>
                  <a:lnTo>
                    <a:pt x="15" y="180"/>
                  </a:lnTo>
                  <a:lnTo>
                    <a:pt x="16" y="202"/>
                  </a:lnTo>
                  <a:lnTo>
                    <a:pt x="16" y="193"/>
                  </a:lnTo>
                  <a:lnTo>
                    <a:pt x="18" y="202"/>
                  </a:lnTo>
                  <a:lnTo>
                    <a:pt x="21" y="222"/>
                  </a:lnTo>
                  <a:lnTo>
                    <a:pt x="28" y="221"/>
                  </a:lnTo>
                  <a:lnTo>
                    <a:pt x="19" y="222"/>
                  </a:lnTo>
                  <a:lnTo>
                    <a:pt x="21" y="244"/>
                  </a:lnTo>
                  <a:lnTo>
                    <a:pt x="22" y="264"/>
                  </a:lnTo>
                  <a:lnTo>
                    <a:pt x="23" y="288"/>
                  </a:lnTo>
                  <a:lnTo>
                    <a:pt x="25" y="309"/>
                  </a:lnTo>
                  <a:lnTo>
                    <a:pt x="29" y="379"/>
                  </a:lnTo>
                  <a:lnTo>
                    <a:pt x="29" y="368"/>
                  </a:lnTo>
                  <a:lnTo>
                    <a:pt x="34" y="403"/>
                  </a:lnTo>
                  <a:lnTo>
                    <a:pt x="41" y="401"/>
                  </a:lnTo>
                  <a:lnTo>
                    <a:pt x="32" y="403"/>
                  </a:lnTo>
                  <a:lnTo>
                    <a:pt x="38" y="501"/>
                  </a:lnTo>
                  <a:lnTo>
                    <a:pt x="41" y="554"/>
                  </a:lnTo>
                  <a:lnTo>
                    <a:pt x="42" y="581"/>
                  </a:lnTo>
                  <a:lnTo>
                    <a:pt x="44" y="607"/>
                  </a:lnTo>
                  <a:lnTo>
                    <a:pt x="47" y="663"/>
                  </a:lnTo>
                  <a:lnTo>
                    <a:pt x="53" y="779"/>
                  </a:lnTo>
                  <a:lnTo>
                    <a:pt x="57" y="872"/>
                  </a:lnTo>
                  <a:lnTo>
                    <a:pt x="60" y="936"/>
                  </a:lnTo>
                  <a:lnTo>
                    <a:pt x="69" y="935"/>
                  </a:lnTo>
                  <a:lnTo>
                    <a:pt x="60" y="935"/>
                  </a:lnTo>
                  <a:lnTo>
                    <a:pt x="61" y="1003"/>
                  </a:lnTo>
                  <a:lnTo>
                    <a:pt x="61" y="1004"/>
                  </a:lnTo>
                  <a:lnTo>
                    <a:pt x="63" y="1038"/>
                  </a:lnTo>
                  <a:lnTo>
                    <a:pt x="71" y="1036"/>
                  </a:lnTo>
                  <a:lnTo>
                    <a:pt x="63" y="1036"/>
                  </a:lnTo>
                  <a:lnTo>
                    <a:pt x="64" y="1071"/>
                  </a:lnTo>
                  <a:lnTo>
                    <a:pt x="64" y="1073"/>
                  </a:lnTo>
                  <a:lnTo>
                    <a:pt x="66" y="1090"/>
                  </a:lnTo>
                  <a:lnTo>
                    <a:pt x="83" y="1089"/>
                  </a:lnTo>
                  <a:lnTo>
                    <a:pt x="82" y="1071"/>
                  </a:lnTo>
                  <a:lnTo>
                    <a:pt x="73" y="1071"/>
                  </a:lnTo>
                  <a:lnTo>
                    <a:pt x="82" y="1071"/>
                  </a:lnTo>
                  <a:lnTo>
                    <a:pt x="80" y="1036"/>
                  </a:lnTo>
                  <a:lnTo>
                    <a:pt x="80" y="1019"/>
                  </a:lnTo>
                  <a:lnTo>
                    <a:pt x="80" y="1036"/>
                  </a:lnTo>
                  <a:lnTo>
                    <a:pt x="79" y="1003"/>
                  </a:lnTo>
                  <a:lnTo>
                    <a:pt x="70" y="1003"/>
                  </a:lnTo>
                  <a:lnTo>
                    <a:pt x="79" y="1003"/>
                  </a:lnTo>
                  <a:lnTo>
                    <a:pt x="77" y="935"/>
                  </a:lnTo>
                  <a:lnTo>
                    <a:pt x="77" y="933"/>
                  </a:lnTo>
                  <a:lnTo>
                    <a:pt x="77" y="935"/>
                  </a:lnTo>
                  <a:lnTo>
                    <a:pt x="74" y="871"/>
                  </a:lnTo>
                  <a:lnTo>
                    <a:pt x="70" y="778"/>
                  </a:lnTo>
                  <a:lnTo>
                    <a:pt x="64" y="661"/>
                  </a:lnTo>
                  <a:lnTo>
                    <a:pt x="61" y="606"/>
                  </a:lnTo>
                  <a:lnTo>
                    <a:pt x="60" y="580"/>
                  </a:lnTo>
                  <a:lnTo>
                    <a:pt x="58" y="552"/>
                  </a:lnTo>
                  <a:lnTo>
                    <a:pt x="55" y="500"/>
                  </a:lnTo>
                  <a:lnTo>
                    <a:pt x="50" y="401"/>
                  </a:lnTo>
                  <a:lnTo>
                    <a:pt x="50" y="411"/>
                  </a:lnTo>
                  <a:lnTo>
                    <a:pt x="50" y="401"/>
                  </a:lnTo>
                  <a:lnTo>
                    <a:pt x="47" y="378"/>
                  </a:lnTo>
                  <a:lnTo>
                    <a:pt x="38" y="378"/>
                  </a:lnTo>
                  <a:lnTo>
                    <a:pt x="47" y="378"/>
                  </a:lnTo>
                  <a:lnTo>
                    <a:pt x="42" y="308"/>
                  </a:lnTo>
                  <a:lnTo>
                    <a:pt x="41" y="286"/>
                  </a:lnTo>
                  <a:lnTo>
                    <a:pt x="39" y="263"/>
                  </a:lnTo>
                  <a:lnTo>
                    <a:pt x="38" y="243"/>
                  </a:lnTo>
                  <a:lnTo>
                    <a:pt x="37" y="221"/>
                  </a:lnTo>
                  <a:lnTo>
                    <a:pt x="37" y="228"/>
                  </a:lnTo>
                  <a:lnTo>
                    <a:pt x="37" y="219"/>
                  </a:lnTo>
                  <a:lnTo>
                    <a:pt x="34" y="199"/>
                  </a:lnTo>
                  <a:lnTo>
                    <a:pt x="25" y="200"/>
                  </a:lnTo>
                  <a:lnTo>
                    <a:pt x="34" y="200"/>
                  </a:lnTo>
                  <a:lnTo>
                    <a:pt x="32" y="179"/>
                  </a:lnTo>
                  <a:lnTo>
                    <a:pt x="29" y="138"/>
                  </a:lnTo>
                  <a:lnTo>
                    <a:pt x="28" y="122"/>
                  </a:lnTo>
                  <a:lnTo>
                    <a:pt x="19" y="122"/>
                  </a:lnTo>
                  <a:lnTo>
                    <a:pt x="28" y="122"/>
                  </a:lnTo>
                  <a:lnTo>
                    <a:pt x="28" y="110"/>
                  </a:lnTo>
                  <a:lnTo>
                    <a:pt x="26" y="106"/>
                  </a:lnTo>
                  <a:lnTo>
                    <a:pt x="25" y="103"/>
                  </a:lnTo>
                  <a:lnTo>
                    <a:pt x="18" y="107"/>
                  </a:lnTo>
                  <a:lnTo>
                    <a:pt x="26" y="107"/>
                  </a:lnTo>
                  <a:lnTo>
                    <a:pt x="26" y="94"/>
                  </a:lnTo>
                  <a:lnTo>
                    <a:pt x="25" y="90"/>
                  </a:lnTo>
                  <a:lnTo>
                    <a:pt x="23" y="87"/>
                  </a:lnTo>
                  <a:lnTo>
                    <a:pt x="16" y="91"/>
                  </a:lnTo>
                  <a:lnTo>
                    <a:pt x="25" y="91"/>
                  </a:lnTo>
                  <a:lnTo>
                    <a:pt x="25" y="80"/>
                  </a:lnTo>
                  <a:lnTo>
                    <a:pt x="25" y="81"/>
                  </a:lnTo>
                  <a:lnTo>
                    <a:pt x="25" y="78"/>
                  </a:lnTo>
                  <a:lnTo>
                    <a:pt x="23" y="73"/>
                  </a:lnTo>
                  <a:lnTo>
                    <a:pt x="15" y="74"/>
                  </a:lnTo>
                  <a:lnTo>
                    <a:pt x="23" y="74"/>
                  </a:lnTo>
                  <a:lnTo>
                    <a:pt x="23" y="62"/>
                  </a:lnTo>
                  <a:lnTo>
                    <a:pt x="22" y="58"/>
                  </a:lnTo>
                  <a:lnTo>
                    <a:pt x="13" y="61"/>
                  </a:lnTo>
                  <a:lnTo>
                    <a:pt x="22" y="61"/>
                  </a:lnTo>
                  <a:lnTo>
                    <a:pt x="22" y="49"/>
                  </a:lnTo>
                  <a:lnTo>
                    <a:pt x="22" y="51"/>
                  </a:lnTo>
                  <a:lnTo>
                    <a:pt x="22" y="48"/>
                  </a:lnTo>
                  <a:lnTo>
                    <a:pt x="21" y="42"/>
                  </a:lnTo>
                  <a:lnTo>
                    <a:pt x="12" y="43"/>
                  </a:lnTo>
                  <a:lnTo>
                    <a:pt x="21" y="43"/>
                  </a:lnTo>
                  <a:lnTo>
                    <a:pt x="21" y="38"/>
                  </a:lnTo>
                  <a:lnTo>
                    <a:pt x="21" y="43"/>
                  </a:lnTo>
                  <a:lnTo>
                    <a:pt x="21" y="38"/>
                  </a:lnTo>
                  <a:lnTo>
                    <a:pt x="19" y="26"/>
                  </a:lnTo>
                  <a:lnTo>
                    <a:pt x="10" y="26"/>
                  </a:lnTo>
                  <a:lnTo>
                    <a:pt x="19" y="26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19" y="11"/>
                  </a:lnTo>
                  <a:lnTo>
                    <a:pt x="18" y="6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A0308"/>
            </a:solidFill>
            <a:ln w="0">
              <a:solidFill>
                <a:srgbClr val="FA030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" name="Freeform 3063"/>
            <p:cNvSpPr>
              <a:spLocks/>
            </p:cNvSpPr>
            <p:nvPr/>
          </p:nvSpPr>
          <p:spPr bwMode="auto">
            <a:xfrm>
              <a:off x="2142" y="1735"/>
              <a:ext cx="300" cy="179"/>
            </a:xfrm>
            <a:custGeom>
              <a:avLst/>
              <a:gdLst>
                <a:gd name="T0" fmla="*/ 10 w 300"/>
                <a:gd name="T1" fmla="*/ 179 h 179"/>
                <a:gd name="T2" fmla="*/ 26 w 300"/>
                <a:gd name="T3" fmla="*/ 171 h 179"/>
                <a:gd name="T4" fmla="*/ 37 w 300"/>
                <a:gd name="T5" fmla="*/ 163 h 179"/>
                <a:gd name="T6" fmla="*/ 47 w 300"/>
                <a:gd name="T7" fmla="*/ 157 h 179"/>
                <a:gd name="T8" fmla="*/ 56 w 300"/>
                <a:gd name="T9" fmla="*/ 149 h 179"/>
                <a:gd name="T10" fmla="*/ 63 w 300"/>
                <a:gd name="T11" fmla="*/ 149 h 179"/>
                <a:gd name="T12" fmla="*/ 64 w 300"/>
                <a:gd name="T13" fmla="*/ 136 h 179"/>
                <a:gd name="T14" fmla="*/ 77 w 300"/>
                <a:gd name="T15" fmla="*/ 128 h 179"/>
                <a:gd name="T16" fmla="*/ 89 w 300"/>
                <a:gd name="T17" fmla="*/ 133 h 179"/>
                <a:gd name="T18" fmla="*/ 111 w 300"/>
                <a:gd name="T19" fmla="*/ 121 h 179"/>
                <a:gd name="T20" fmla="*/ 112 w 300"/>
                <a:gd name="T21" fmla="*/ 108 h 179"/>
                <a:gd name="T22" fmla="*/ 121 w 300"/>
                <a:gd name="T23" fmla="*/ 104 h 179"/>
                <a:gd name="T24" fmla="*/ 144 w 300"/>
                <a:gd name="T25" fmla="*/ 102 h 179"/>
                <a:gd name="T26" fmla="*/ 153 w 300"/>
                <a:gd name="T27" fmla="*/ 95 h 179"/>
                <a:gd name="T28" fmla="*/ 153 w 300"/>
                <a:gd name="T29" fmla="*/ 95 h 179"/>
                <a:gd name="T30" fmla="*/ 163 w 300"/>
                <a:gd name="T31" fmla="*/ 91 h 179"/>
                <a:gd name="T32" fmla="*/ 179 w 300"/>
                <a:gd name="T33" fmla="*/ 80 h 179"/>
                <a:gd name="T34" fmla="*/ 185 w 300"/>
                <a:gd name="T35" fmla="*/ 79 h 179"/>
                <a:gd name="T36" fmla="*/ 202 w 300"/>
                <a:gd name="T37" fmla="*/ 67 h 179"/>
                <a:gd name="T38" fmla="*/ 208 w 300"/>
                <a:gd name="T39" fmla="*/ 66 h 179"/>
                <a:gd name="T40" fmla="*/ 208 w 300"/>
                <a:gd name="T41" fmla="*/ 54 h 179"/>
                <a:gd name="T42" fmla="*/ 220 w 300"/>
                <a:gd name="T43" fmla="*/ 60 h 179"/>
                <a:gd name="T44" fmla="*/ 227 w 300"/>
                <a:gd name="T45" fmla="*/ 56 h 179"/>
                <a:gd name="T46" fmla="*/ 232 w 300"/>
                <a:gd name="T47" fmla="*/ 53 h 179"/>
                <a:gd name="T48" fmla="*/ 253 w 300"/>
                <a:gd name="T49" fmla="*/ 41 h 179"/>
                <a:gd name="T50" fmla="*/ 265 w 300"/>
                <a:gd name="T51" fmla="*/ 32 h 179"/>
                <a:gd name="T52" fmla="*/ 275 w 300"/>
                <a:gd name="T53" fmla="*/ 29 h 179"/>
                <a:gd name="T54" fmla="*/ 287 w 300"/>
                <a:gd name="T55" fmla="*/ 21 h 179"/>
                <a:gd name="T56" fmla="*/ 297 w 300"/>
                <a:gd name="T57" fmla="*/ 18 h 179"/>
                <a:gd name="T58" fmla="*/ 290 w 300"/>
                <a:gd name="T59" fmla="*/ 12 h 179"/>
                <a:gd name="T60" fmla="*/ 282 w 300"/>
                <a:gd name="T61" fmla="*/ 15 h 179"/>
                <a:gd name="T62" fmla="*/ 266 w 300"/>
                <a:gd name="T63" fmla="*/ 24 h 179"/>
                <a:gd name="T64" fmla="*/ 261 w 300"/>
                <a:gd name="T65" fmla="*/ 27 h 179"/>
                <a:gd name="T66" fmla="*/ 245 w 300"/>
                <a:gd name="T67" fmla="*/ 35 h 179"/>
                <a:gd name="T68" fmla="*/ 221 w 300"/>
                <a:gd name="T69" fmla="*/ 40 h 179"/>
                <a:gd name="T70" fmla="*/ 213 w 300"/>
                <a:gd name="T71" fmla="*/ 43 h 179"/>
                <a:gd name="T72" fmla="*/ 210 w 300"/>
                <a:gd name="T73" fmla="*/ 45 h 179"/>
                <a:gd name="T74" fmla="*/ 205 w 300"/>
                <a:gd name="T75" fmla="*/ 47 h 179"/>
                <a:gd name="T76" fmla="*/ 195 w 300"/>
                <a:gd name="T77" fmla="*/ 53 h 179"/>
                <a:gd name="T78" fmla="*/ 191 w 300"/>
                <a:gd name="T79" fmla="*/ 56 h 179"/>
                <a:gd name="T80" fmla="*/ 172 w 300"/>
                <a:gd name="T81" fmla="*/ 66 h 179"/>
                <a:gd name="T82" fmla="*/ 168 w 300"/>
                <a:gd name="T83" fmla="*/ 69 h 179"/>
                <a:gd name="T84" fmla="*/ 154 w 300"/>
                <a:gd name="T85" fmla="*/ 76 h 179"/>
                <a:gd name="T86" fmla="*/ 146 w 300"/>
                <a:gd name="T87" fmla="*/ 79 h 179"/>
                <a:gd name="T88" fmla="*/ 140 w 300"/>
                <a:gd name="T89" fmla="*/ 83 h 179"/>
                <a:gd name="T90" fmla="*/ 121 w 300"/>
                <a:gd name="T91" fmla="*/ 93 h 179"/>
                <a:gd name="T92" fmla="*/ 118 w 300"/>
                <a:gd name="T93" fmla="*/ 107 h 179"/>
                <a:gd name="T94" fmla="*/ 111 w 300"/>
                <a:gd name="T95" fmla="*/ 99 h 179"/>
                <a:gd name="T96" fmla="*/ 104 w 300"/>
                <a:gd name="T97" fmla="*/ 105 h 179"/>
                <a:gd name="T98" fmla="*/ 82 w 300"/>
                <a:gd name="T99" fmla="*/ 117 h 179"/>
                <a:gd name="T100" fmla="*/ 70 w 300"/>
                <a:gd name="T101" fmla="*/ 125 h 179"/>
                <a:gd name="T102" fmla="*/ 57 w 300"/>
                <a:gd name="T103" fmla="*/ 133 h 179"/>
                <a:gd name="T104" fmla="*/ 54 w 300"/>
                <a:gd name="T105" fmla="*/ 134 h 179"/>
                <a:gd name="T106" fmla="*/ 42 w 300"/>
                <a:gd name="T107" fmla="*/ 140 h 179"/>
                <a:gd name="T108" fmla="*/ 37 w 300"/>
                <a:gd name="T109" fmla="*/ 143 h 179"/>
                <a:gd name="T110" fmla="*/ 25 w 300"/>
                <a:gd name="T111" fmla="*/ 152 h 179"/>
                <a:gd name="T112" fmla="*/ 22 w 300"/>
                <a:gd name="T113" fmla="*/ 162 h 179"/>
                <a:gd name="T114" fmla="*/ 9 w 300"/>
                <a:gd name="T115" fmla="*/ 16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0" h="179">
                  <a:moveTo>
                    <a:pt x="0" y="166"/>
                  </a:moveTo>
                  <a:lnTo>
                    <a:pt x="10" y="179"/>
                  </a:lnTo>
                  <a:lnTo>
                    <a:pt x="12" y="178"/>
                  </a:lnTo>
                  <a:lnTo>
                    <a:pt x="6" y="171"/>
                  </a:lnTo>
                  <a:lnTo>
                    <a:pt x="10" y="179"/>
                  </a:lnTo>
                  <a:lnTo>
                    <a:pt x="16" y="176"/>
                  </a:lnTo>
                  <a:lnTo>
                    <a:pt x="19" y="173"/>
                  </a:lnTo>
                  <a:lnTo>
                    <a:pt x="13" y="166"/>
                  </a:lnTo>
                  <a:lnTo>
                    <a:pt x="18" y="175"/>
                  </a:lnTo>
                  <a:lnTo>
                    <a:pt x="26" y="171"/>
                  </a:lnTo>
                  <a:lnTo>
                    <a:pt x="29" y="168"/>
                  </a:lnTo>
                  <a:lnTo>
                    <a:pt x="24" y="160"/>
                  </a:lnTo>
                  <a:lnTo>
                    <a:pt x="28" y="169"/>
                  </a:lnTo>
                  <a:lnTo>
                    <a:pt x="34" y="166"/>
                  </a:lnTo>
                  <a:lnTo>
                    <a:pt x="37" y="163"/>
                  </a:lnTo>
                  <a:lnTo>
                    <a:pt x="31" y="156"/>
                  </a:lnTo>
                  <a:lnTo>
                    <a:pt x="35" y="165"/>
                  </a:lnTo>
                  <a:lnTo>
                    <a:pt x="41" y="162"/>
                  </a:lnTo>
                  <a:lnTo>
                    <a:pt x="42" y="160"/>
                  </a:lnTo>
                  <a:lnTo>
                    <a:pt x="47" y="157"/>
                  </a:lnTo>
                  <a:lnTo>
                    <a:pt x="41" y="150"/>
                  </a:lnTo>
                  <a:lnTo>
                    <a:pt x="45" y="159"/>
                  </a:lnTo>
                  <a:lnTo>
                    <a:pt x="51" y="156"/>
                  </a:lnTo>
                  <a:lnTo>
                    <a:pt x="53" y="155"/>
                  </a:lnTo>
                  <a:lnTo>
                    <a:pt x="56" y="149"/>
                  </a:lnTo>
                  <a:lnTo>
                    <a:pt x="48" y="144"/>
                  </a:lnTo>
                  <a:lnTo>
                    <a:pt x="48" y="153"/>
                  </a:lnTo>
                  <a:lnTo>
                    <a:pt x="56" y="153"/>
                  </a:lnTo>
                  <a:lnTo>
                    <a:pt x="61" y="150"/>
                  </a:lnTo>
                  <a:lnTo>
                    <a:pt x="63" y="149"/>
                  </a:lnTo>
                  <a:lnTo>
                    <a:pt x="67" y="146"/>
                  </a:lnTo>
                  <a:lnTo>
                    <a:pt x="64" y="147"/>
                  </a:lnTo>
                  <a:lnTo>
                    <a:pt x="67" y="146"/>
                  </a:lnTo>
                  <a:lnTo>
                    <a:pt x="70" y="143"/>
                  </a:lnTo>
                  <a:lnTo>
                    <a:pt x="64" y="136"/>
                  </a:lnTo>
                  <a:lnTo>
                    <a:pt x="69" y="144"/>
                  </a:lnTo>
                  <a:lnTo>
                    <a:pt x="72" y="143"/>
                  </a:lnTo>
                  <a:lnTo>
                    <a:pt x="79" y="140"/>
                  </a:lnTo>
                  <a:lnTo>
                    <a:pt x="83" y="136"/>
                  </a:lnTo>
                  <a:lnTo>
                    <a:pt x="77" y="128"/>
                  </a:lnTo>
                  <a:lnTo>
                    <a:pt x="82" y="137"/>
                  </a:lnTo>
                  <a:lnTo>
                    <a:pt x="88" y="134"/>
                  </a:lnTo>
                  <a:lnTo>
                    <a:pt x="90" y="131"/>
                  </a:lnTo>
                  <a:lnTo>
                    <a:pt x="85" y="124"/>
                  </a:lnTo>
                  <a:lnTo>
                    <a:pt x="89" y="133"/>
                  </a:lnTo>
                  <a:lnTo>
                    <a:pt x="101" y="127"/>
                  </a:lnTo>
                  <a:lnTo>
                    <a:pt x="104" y="124"/>
                  </a:lnTo>
                  <a:lnTo>
                    <a:pt x="98" y="117"/>
                  </a:lnTo>
                  <a:lnTo>
                    <a:pt x="102" y="125"/>
                  </a:lnTo>
                  <a:lnTo>
                    <a:pt x="111" y="121"/>
                  </a:lnTo>
                  <a:lnTo>
                    <a:pt x="115" y="117"/>
                  </a:lnTo>
                  <a:lnTo>
                    <a:pt x="109" y="109"/>
                  </a:lnTo>
                  <a:lnTo>
                    <a:pt x="114" y="118"/>
                  </a:lnTo>
                  <a:lnTo>
                    <a:pt x="117" y="117"/>
                  </a:lnTo>
                  <a:lnTo>
                    <a:pt x="112" y="108"/>
                  </a:lnTo>
                  <a:lnTo>
                    <a:pt x="112" y="117"/>
                  </a:lnTo>
                  <a:lnTo>
                    <a:pt x="120" y="117"/>
                  </a:lnTo>
                  <a:lnTo>
                    <a:pt x="122" y="115"/>
                  </a:lnTo>
                  <a:lnTo>
                    <a:pt x="127" y="111"/>
                  </a:lnTo>
                  <a:lnTo>
                    <a:pt x="121" y="104"/>
                  </a:lnTo>
                  <a:lnTo>
                    <a:pt x="127" y="111"/>
                  </a:lnTo>
                  <a:lnTo>
                    <a:pt x="131" y="108"/>
                  </a:lnTo>
                  <a:lnTo>
                    <a:pt x="125" y="101"/>
                  </a:lnTo>
                  <a:lnTo>
                    <a:pt x="130" y="109"/>
                  </a:lnTo>
                  <a:lnTo>
                    <a:pt x="144" y="102"/>
                  </a:lnTo>
                  <a:lnTo>
                    <a:pt x="146" y="101"/>
                  </a:lnTo>
                  <a:lnTo>
                    <a:pt x="150" y="98"/>
                  </a:lnTo>
                  <a:lnTo>
                    <a:pt x="147" y="99"/>
                  </a:lnTo>
                  <a:lnTo>
                    <a:pt x="150" y="98"/>
                  </a:lnTo>
                  <a:lnTo>
                    <a:pt x="153" y="95"/>
                  </a:lnTo>
                  <a:lnTo>
                    <a:pt x="147" y="88"/>
                  </a:lnTo>
                  <a:lnTo>
                    <a:pt x="152" y="96"/>
                  </a:lnTo>
                  <a:lnTo>
                    <a:pt x="154" y="95"/>
                  </a:lnTo>
                  <a:lnTo>
                    <a:pt x="150" y="86"/>
                  </a:lnTo>
                  <a:lnTo>
                    <a:pt x="153" y="95"/>
                  </a:lnTo>
                  <a:lnTo>
                    <a:pt x="157" y="93"/>
                  </a:lnTo>
                  <a:lnTo>
                    <a:pt x="160" y="92"/>
                  </a:lnTo>
                  <a:lnTo>
                    <a:pt x="159" y="93"/>
                  </a:lnTo>
                  <a:lnTo>
                    <a:pt x="162" y="92"/>
                  </a:lnTo>
                  <a:lnTo>
                    <a:pt x="163" y="91"/>
                  </a:lnTo>
                  <a:lnTo>
                    <a:pt x="168" y="88"/>
                  </a:lnTo>
                  <a:lnTo>
                    <a:pt x="162" y="80"/>
                  </a:lnTo>
                  <a:lnTo>
                    <a:pt x="166" y="89"/>
                  </a:lnTo>
                  <a:lnTo>
                    <a:pt x="175" y="85"/>
                  </a:lnTo>
                  <a:lnTo>
                    <a:pt x="179" y="80"/>
                  </a:lnTo>
                  <a:lnTo>
                    <a:pt x="173" y="73"/>
                  </a:lnTo>
                  <a:lnTo>
                    <a:pt x="176" y="82"/>
                  </a:lnTo>
                  <a:lnTo>
                    <a:pt x="182" y="80"/>
                  </a:lnTo>
                  <a:lnTo>
                    <a:pt x="184" y="79"/>
                  </a:lnTo>
                  <a:lnTo>
                    <a:pt x="185" y="79"/>
                  </a:lnTo>
                  <a:lnTo>
                    <a:pt x="188" y="76"/>
                  </a:lnTo>
                  <a:lnTo>
                    <a:pt x="182" y="69"/>
                  </a:lnTo>
                  <a:lnTo>
                    <a:pt x="186" y="77"/>
                  </a:lnTo>
                  <a:lnTo>
                    <a:pt x="198" y="72"/>
                  </a:lnTo>
                  <a:lnTo>
                    <a:pt x="202" y="67"/>
                  </a:lnTo>
                  <a:lnTo>
                    <a:pt x="197" y="60"/>
                  </a:lnTo>
                  <a:lnTo>
                    <a:pt x="200" y="69"/>
                  </a:lnTo>
                  <a:lnTo>
                    <a:pt x="205" y="67"/>
                  </a:lnTo>
                  <a:lnTo>
                    <a:pt x="207" y="66"/>
                  </a:lnTo>
                  <a:lnTo>
                    <a:pt x="208" y="66"/>
                  </a:lnTo>
                  <a:lnTo>
                    <a:pt x="211" y="63"/>
                  </a:lnTo>
                  <a:lnTo>
                    <a:pt x="205" y="56"/>
                  </a:lnTo>
                  <a:lnTo>
                    <a:pt x="210" y="64"/>
                  </a:lnTo>
                  <a:lnTo>
                    <a:pt x="213" y="63"/>
                  </a:lnTo>
                  <a:lnTo>
                    <a:pt x="208" y="54"/>
                  </a:lnTo>
                  <a:lnTo>
                    <a:pt x="211" y="63"/>
                  </a:lnTo>
                  <a:lnTo>
                    <a:pt x="216" y="61"/>
                  </a:lnTo>
                  <a:lnTo>
                    <a:pt x="218" y="60"/>
                  </a:lnTo>
                  <a:lnTo>
                    <a:pt x="217" y="61"/>
                  </a:lnTo>
                  <a:lnTo>
                    <a:pt x="220" y="60"/>
                  </a:lnTo>
                  <a:lnTo>
                    <a:pt x="223" y="57"/>
                  </a:lnTo>
                  <a:lnTo>
                    <a:pt x="217" y="50"/>
                  </a:lnTo>
                  <a:lnTo>
                    <a:pt x="220" y="59"/>
                  </a:lnTo>
                  <a:lnTo>
                    <a:pt x="224" y="57"/>
                  </a:lnTo>
                  <a:lnTo>
                    <a:pt x="227" y="56"/>
                  </a:lnTo>
                  <a:lnTo>
                    <a:pt x="226" y="57"/>
                  </a:lnTo>
                  <a:lnTo>
                    <a:pt x="229" y="56"/>
                  </a:lnTo>
                  <a:lnTo>
                    <a:pt x="233" y="51"/>
                  </a:lnTo>
                  <a:lnTo>
                    <a:pt x="227" y="44"/>
                  </a:lnTo>
                  <a:lnTo>
                    <a:pt x="232" y="53"/>
                  </a:lnTo>
                  <a:lnTo>
                    <a:pt x="249" y="44"/>
                  </a:lnTo>
                  <a:lnTo>
                    <a:pt x="250" y="43"/>
                  </a:lnTo>
                  <a:lnTo>
                    <a:pt x="255" y="40"/>
                  </a:lnTo>
                  <a:lnTo>
                    <a:pt x="249" y="32"/>
                  </a:lnTo>
                  <a:lnTo>
                    <a:pt x="253" y="41"/>
                  </a:lnTo>
                  <a:lnTo>
                    <a:pt x="265" y="35"/>
                  </a:lnTo>
                  <a:lnTo>
                    <a:pt x="266" y="34"/>
                  </a:lnTo>
                  <a:lnTo>
                    <a:pt x="271" y="31"/>
                  </a:lnTo>
                  <a:lnTo>
                    <a:pt x="265" y="24"/>
                  </a:lnTo>
                  <a:lnTo>
                    <a:pt x="265" y="32"/>
                  </a:lnTo>
                  <a:lnTo>
                    <a:pt x="269" y="32"/>
                  </a:lnTo>
                  <a:lnTo>
                    <a:pt x="272" y="31"/>
                  </a:lnTo>
                  <a:lnTo>
                    <a:pt x="277" y="28"/>
                  </a:lnTo>
                  <a:lnTo>
                    <a:pt x="271" y="21"/>
                  </a:lnTo>
                  <a:lnTo>
                    <a:pt x="275" y="29"/>
                  </a:lnTo>
                  <a:lnTo>
                    <a:pt x="287" y="24"/>
                  </a:lnTo>
                  <a:lnTo>
                    <a:pt x="288" y="22"/>
                  </a:lnTo>
                  <a:lnTo>
                    <a:pt x="293" y="19"/>
                  </a:lnTo>
                  <a:lnTo>
                    <a:pt x="287" y="12"/>
                  </a:lnTo>
                  <a:lnTo>
                    <a:pt x="287" y="21"/>
                  </a:lnTo>
                  <a:lnTo>
                    <a:pt x="293" y="21"/>
                  </a:lnTo>
                  <a:lnTo>
                    <a:pt x="296" y="19"/>
                  </a:lnTo>
                  <a:lnTo>
                    <a:pt x="298" y="16"/>
                  </a:lnTo>
                  <a:lnTo>
                    <a:pt x="293" y="9"/>
                  </a:lnTo>
                  <a:lnTo>
                    <a:pt x="297" y="18"/>
                  </a:lnTo>
                  <a:lnTo>
                    <a:pt x="300" y="16"/>
                  </a:lnTo>
                  <a:lnTo>
                    <a:pt x="293" y="0"/>
                  </a:lnTo>
                  <a:lnTo>
                    <a:pt x="290" y="2"/>
                  </a:lnTo>
                  <a:lnTo>
                    <a:pt x="285" y="6"/>
                  </a:lnTo>
                  <a:lnTo>
                    <a:pt x="290" y="12"/>
                  </a:lnTo>
                  <a:lnTo>
                    <a:pt x="290" y="3"/>
                  </a:lnTo>
                  <a:lnTo>
                    <a:pt x="284" y="3"/>
                  </a:lnTo>
                  <a:lnTo>
                    <a:pt x="282" y="5"/>
                  </a:lnTo>
                  <a:lnTo>
                    <a:pt x="278" y="8"/>
                  </a:lnTo>
                  <a:lnTo>
                    <a:pt x="282" y="15"/>
                  </a:lnTo>
                  <a:lnTo>
                    <a:pt x="280" y="8"/>
                  </a:lnTo>
                  <a:lnTo>
                    <a:pt x="268" y="14"/>
                  </a:lnTo>
                  <a:lnTo>
                    <a:pt x="266" y="14"/>
                  </a:lnTo>
                  <a:lnTo>
                    <a:pt x="262" y="16"/>
                  </a:lnTo>
                  <a:lnTo>
                    <a:pt x="266" y="24"/>
                  </a:lnTo>
                  <a:lnTo>
                    <a:pt x="266" y="15"/>
                  </a:lnTo>
                  <a:lnTo>
                    <a:pt x="262" y="15"/>
                  </a:lnTo>
                  <a:lnTo>
                    <a:pt x="261" y="16"/>
                  </a:lnTo>
                  <a:lnTo>
                    <a:pt x="256" y="19"/>
                  </a:lnTo>
                  <a:lnTo>
                    <a:pt x="261" y="27"/>
                  </a:lnTo>
                  <a:lnTo>
                    <a:pt x="258" y="19"/>
                  </a:lnTo>
                  <a:lnTo>
                    <a:pt x="246" y="25"/>
                  </a:lnTo>
                  <a:lnTo>
                    <a:pt x="245" y="25"/>
                  </a:lnTo>
                  <a:lnTo>
                    <a:pt x="240" y="28"/>
                  </a:lnTo>
                  <a:lnTo>
                    <a:pt x="245" y="35"/>
                  </a:lnTo>
                  <a:lnTo>
                    <a:pt x="242" y="28"/>
                  </a:lnTo>
                  <a:lnTo>
                    <a:pt x="224" y="37"/>
                  </a:lnTo>
                  <a:lnTo>
                    <a:pt x="220" y="41"/>
                  </a:lnTo>
                  <a:lnTo>
                    <a:pt x="224" y="47"/>
                  </a:lnTo>
                  <a:lnTo>
                    <a:pt x="221" y="40"/>
                  </a:lnTo>
                  <a:lnTo>
                    <a:pt x="218" y="41"/>
                  </a:lnTo>
                  <a:lnTo>
                    <a:pt x="221" y="48"/>
                  </a:lnTo>
                  <a:lnTo>
                    <a:pt x="218" y="41"/>
                  </a:lnTo>
                  <a:lnTo>
                    <a:pt x="214" y="43"/>
                  </a:lnTo>
                  <a:lnTo>
                    <a:pt x="213" y="43"/>
                  </a:lnTo>
                  <a:lnTo>
                    <a:pt x="213" y="44"/>
                  </a:lnTo>
                  <a:lnTo>
                    <a:pt x="211" y="45"/>
                  </a:lnTo>
                  <a:lnTo>
                    <a:pt x="216" y="51"/>
                  </a:lnTo>
                  <a:lnTo>
                    <a:pt x="213" y="44"/>
                  </a:lnTo>
                  <a:lnTo>
                    <a:pt x="210" y="45"/>
                  </a:lnTo>
                  <a:lnTo>
                    <a:pt x="213" y="53"/>
                  </a:lnTo>
                  <a:lnTo>
                    <a:pt x="210" y="45"/>
                  </a:lnTo>
                  <a:lnTo>
                    <a:pt x="205" y="47"/>
                  </a:lnTo>
                  <a:lnTo>
                    <a:pt x="204" y="47"/>
                  </a:lnTo>
                  <a:lnTo>
                    <a:pt x="205" y="47"/>
                  </a:lnTo>
                  <a:lnTo>
                    <a:pt x="202" y="48"/>
                  </a:lnTo>
                  <a:lnTo>
                    <a:pt x="198" y="53"/>
                  </a:lnTo>
                  <a:lnTo>
                    <a:pt x="202" y="59"/>
                  </a:lnTo>
                  <a:lnTo>
                    <a:pt x="201" y="51"/>
                  </a:lnTo>
                  <a:lnTo>
                    <a:pt x="195" y="53"/>
                  </a:lnTo>
                  <a:lnTo>
                    <a:pt x="192" y="53"/>
                  </a:lnTo>
                  <a:lnTo>
                    <a:pt x="192" y="54"/>
                  </a:lnTo>
                  <a:lnTo>
                    <a:pt x="189" y="57"/>
                  </a:lnTo>
                  <a:lnTo>
                    <a:pt x="194" y="63"/>
                  </a:lnTo>
                  <a:lnTo>
                    <a:pt x="191" y="56"/>
                  </a:lnTo>
                  <a:lnTo>
                    <a:pt x="179" y="61"/>
                  </a:lnTo>
                  <a:lnTo>
                    <a:pt x="175" y="66"/>
                  </a:lnTo>
                  <a:lnTo>
                    <a:pt x="179" y="72"/>
                  </a:lnTo>
                  <a:lnTo>
                    <a:pt x="178" y="64"/>
                  </a:lnTo>
                  <a:lnTo>
                    <a:pt x="172" y="66"/>
                  </a:lnTo>
                  <a:lnTo>
                    <a:pt x="169" y="66"/>
                  </a:lnTo>
                  <a:lnTo>
                    <a:pt x="169" y="67"/>
                  </a:lnTo>
                  <a:lnTo>
                    <a:pt x="166" y="70"/>
                  </a:lnTo>
                  <a:lnTo>
                    <a:pt x="170" y="76"/>
                  </a:lnTo>
                  <a:lnTo>
                    <a:pt x="168" y="69"/>
                  </a:lnTo>
                  <a:lnTo>
                    <a:pt x="159" y="73"/>
                  </a:lnTo>
                  <a:lnTo>
                    <a:pt x="157" y="73"/>
                  </a:lnTo>
                  <a:lnTo>
                    <a:pt x="153" y="76"/>
                  </a:lnTo>
                  <a:lnTo>
                    <a:pt x="157" y="83"/>
                  </a:lnTo>
                  <a:lnTo>
                    <a:pt x="154" y="76"/>
                  </a:lnTo>
                  <a:lnTo>
                    <a:pt x="152" y="77"/>
                  </a:lnTo>
                  <a:lnTo>
                    <a:pt x="154" y="85"/>
                  </a:lnTo>
                  <a:lnTo>
                    <a:pt x="152" y="77"/>
                  </a:lnTo>
                  <a:lnTo>
                    <a:pt x="147" y="79"/>
                  </a:lnTo>
                  <a:lnTo>
                    <a:pt x="146" y="79"/>
                  </a:lnTo>
                  <a:lnTo>
                    <a:pt x="147" y="79"/>
                  </a:lnTo>
                  <a:lnTo>
                    <a:pt x="144" y="80"/>
                  </a:lnTo>
                  <a:lnTo>
                    <a:pt x="140" y="85"/>
                  </a:lnTo>
                  <a:lnTo>
                    <a:pt x="144" y="91"/>
                  </a:lnTo>
                  <a:lnTo>
                    <a:pt x="140" y="83"/>
                  </a:lnTo>
                  <a:lnTo>
                    <a:pt x="136" y="86"/>
                  </a:lnTo>
                  <a:lnTo>
                    <a:pt x="140" y="93"/>
                  </a:lnTo>
                  <a:lnTo>
                    <a:pt x="137" y="86"/>
                  </a:lnTo>
                  <a:lnTo>
                    <a:pt x="122" y="93"/>
                  </a:lnTo>
                  <a:lnTo>
                    <a:pt x="121" y="93"/>
                  </a:lnTo>
                  <a:lnTo>
                    <a:pt x="117" y="96"/>
                  </a:lnTo>
                  <a:lnTo>
                    <a:pt x="118" y="95"/>
                  </a:lnTo>
                  <a:lnTo>
                    <a:pt x="117" y="98"/>
                  </a:lnTo>
                  <a:lnTo>
                    <a:pt x="114" y="101"/>
                  </a:lnTo>
                  <a:lnTo>
                    <a:pt x="118" y="107"/>
                  </a:lnTo>
                  <a:lnTo>
                    <a:pt x="115" y="99"/>
                  </a:lnTo>
                  <a:lnTo>
                    <a:pt x="112" y="101"/>
                  </a:lnTo>
                  <a:lnTo>
                    <a:pt x="115" y="108"/>
                  </a:lnTo>
                  <a:lnTo>
                    <a:pt x="115" y="99"/>
                  </a:lnTo>
                  <a:lnTo>
                    <a:pt x="111" y="99"/>
                  </a:lnTo>
                  <a:lnTo>
                    <a:pt x="109" y="101"/>
                  </a:lnTo>
                  <a:lnTo>
                    <a:pt x="106" y="102"/>
                  </a:lnTo>
                  <a:lnTo>
                    <a:pt x="102" y="107"/>
                  </a:lnTo>
                  <a:lnTo>
                    <a:pt x="106" y="112"/>
                  </a:lnTo>
                  <a:lnTo>
                    <a:pt x="104" y="105"/>
                  </a:lnTo>
                  <a:lnTo>
                    <a:pt x="95" y="109"/>
                  </a:lnTo>
                  <a:lnTo>
                    <a:pt x="92" y="112"/>
                  </a:lnTo>
                  <a:lnTo>
                    <a:pt x="96" y="118"/>
                  </a:lnTo>
                  <a:lnTo>
                    <a:pt x="93" y="111"/>
                  </a:lnTo>
                  <a:lnTo>
                    <a:pt x="82" y="117"/>
                  </a:lnTo>
                  <a:lnTo>
                    <a:pt x="79" y="120"/>
                  </a:lnTo>
                  <a:lnTo>
                    <a:pt x="83" y="125"/>
                  </a:lnTo>
                  <a:lnTo>
                    <a:pt x="80" y="118"/>
                  </a:lnTo>
                  <a:lnTo>
                    <a:pt x="74" y="121"/>
                  </a:lnTo>
                  <a:lnTo>
                    <a:pt x="70" y="125"/>
                  </a:lnTo>
                  <a:lnTo>
                    <a:pt x="74" y="131"/>
                  </a:lnTo>
                  <a:lnTo>
                    <a:pt x="72" y="124"/>
                  </a:lnTo>
                  <a:lnTo>
                    <a:pt x="64" y="127"/>
                  </a:lnTo>
                  <a:lnTo>
                    <a:pt x="61" y="128"/>
                  </a:lnTo>
                  <a:lnTo>
                    <a:pt x="57" y="133"/>
                  </a:lnTo>
                  <a:lnTo>
                    <a:pt x="61" y="139"/>
                  </a:lnTo>
                  <a:lnTo>
                    <a:pt x="57" y="131"/>
                  </a:lnTo>
                  <a:lnTo>
                    <a:pt x="53" y="134"/>
                  </a:lnTo>
                  <a:lnTo>
                    <a:pt x="57" y="141"/>
                  </a:lnTo>
                  <a:lnTo>
                    <a:pt x="54" y="134"/>
                  </a:lnTo>
                  <a:lnTo>
                    <a:pt x="48" y="137"/>
                  </a:lnTo>
                  <a:lnTo>
                    <a:pt x="51" y="144"/>
                  </a:lnTo>
                  <a:lnTo>
                    <a:pt x="51" y="136"/>
                  </a:lnTo>
                  <a:lnTo>
                    <a:pt x="44" y="136"/>
                  </a:lnTo>
                  <a:lnTo>
                    <a:pt x="42" y="140"/>
                  </a:lnTo>
                  <a:lnTo>
                    <a:pt x="41" y="143"/>
                  </a:lnTo>
                  <a:lnTo>
                    <a:pt x="47" y="147"/>
                  </a:lnTo>
                  <a:lnTo>
                    <a:pt x="44" y="140"/>
                  </a:lnTo>
                  <a:lnTo>
                    <a:pt x="38" y="143"/>
                  </a:lnTo>
                  <a:lnTo>
                    <a:pt x="37" y="143"/>
                  </a:lnTo>
                  <a:lnTo>
                    <a:pt x="32" y="146"/>
                  </a:lnTo>
                  <a:lnTo>
                    <a:pt x="37" y="153"/>
                  </a:lnTo>
                  <a:lnTo>
                    <a:pt x="34" y="146"/>
                  </a:lnTo>
                  <a:lnTo>
                    <a:pt x="28" y="149"/>
                  </a:lnTo>
                  <a:lnTo>
                    <a:pt x="25" y="152"/>
                  </a:lnTo>
                  <a:lnTo>
                    <a:pt x="29" y="157"/>
                  </a:lnTo>
                  <a:lnTo>
                    <a:pt x="26" y="150"/>
                  </a:lnTo>
                  <a:lnTo>
                    <a:pt x="21" y="153"/>
                  </a:lnTo>
                  <a:lnTo>
                    <a:pt x="18" y="156"/>
                  </a:lnTo>
                  <a:lnTo>
                    <a:pt x="22" y="162"/>
                  </a:lnTo>
                  <a:lnTo>
                    <a:pt x="19" y="155"/>
                  </a:lnTo>
                  <a:lnTo>
                    <a:pt x="10" y="159"/>
                  </a:lnTo>
                  <a:lnTo>
                    <a:pt x="8" y="162"/>
                  </a:lnTo>
                  <a:lnTo>
                    <a:pt x="12" y="168"/>
                  </a:lnTo>
                  <a:lnTo>
                    <a:pt x="9" y="160"/>
                  </a:lnTo>
                  <a:lnTo>
                    <a:pt x="3" y="163"/>
                  </a:lnTo>
                  <a:lnTo>
                    <a:pt x="2" y="165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0D4F14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" name="Freeform 3064"/>
            <p:cNvSpPr>
              <a:spLocks/>
            </p:cNvSpPr>
            <p:nvPr/>
          </p:nvSpPr>
          <p:spPr bwMode="auto">
            <a:xfrm>
              <a:off x="2435" y="1618"/>
              <a:ext cx="266" cy="133"/>
            </a:xfrm>
            <a:custGeom>
              <a:avLst/>
              <a:gdLst>
                <a:gd name="T0" fmla="*/ 8 w 266"/>
                <a:gd name="T1" fmla="*/ 122 h 133"/>
                <a:gd name="T2" fmla="*/ 19 w 266"/>
                <a:gd name="T3" fmla="*/ 126 h 133"/>
                <a:gd name="T4" fmla="*/ 29 w 266"/>
                <a:gd name="T5" fmla="*/ 122 h 133"/>
                <a:gd name="T6" fmla="*/ 39 w 266"/>
                <a:gd name="T7" fmla="*/ 116 h 133"/>
                <a:gd name="T8" fmla="*/ 55 w 266"/>
                <a:gd name="T9" fmla="*/ 109 h 133"/>
                <a:gd name="T10" fmla="*/ 67 w 266"/>
                <a:gd name="T11" fmla="*/ 103 h 133"/>
                <a:gd name="T12" fmla="*/ 78 w 266"/>
                <a:gd name="T13" fmla="*/ 97 h 133"/>
                <a:gd name="T14" fmla="*/ 90 w 266"/>
                <a:gd name="T15" fmla="*/ 91 h 133"/>
                <a:gd name="T16" fmla="*/ 101 w 266"/>
                <a:gd name="T17" fmla="*/ 85 h 133"/>
                <a:gd name="T18" fmla="*/ 112 w 266"/>
                <a:gd name="T19" fmla="*/ 81 h 133"/>
                <a:gd name="T20" fmla="*/ 123 w 266"/>
                <a:gd name="T21" fmla="*/ 75 h 133"/>
                <a:gd name="T22" fmla="*/ 135 w 266"/>
                <a:gd name="T23" fmla="*/ 69 h 133"/>
                <a:gd name="T24" fmla="*/ 148 w 266"/>
                <a:gd name="T25" fmla="*/ 64 h 133"/>
                <a:gd name="T26" fmla="*/ 161 w 266"/>
                <a:gd name="T27" fmla="*/ 58 h 133"/>
                <a:gd name="T28" fmla="*/ 164 w 266"/>
                <a:gd name="T29" fmla="*/ 45 h 133"/>
                <a:gd name="T30" fmla="*/ 181 w 266"/>
                <a:gd name="T31" fmla="*/ 42 h 133"/>
                <a:gd name="T32" fmla="*/ 190 w 266"/>
                <a:gd name="T33" fmla="*/ 45 h 133"/>
                <a:gd name="T34" fmla="*/ 195 w 266"/>
                <a:gd name="T35" fmla="*/ 43 h 133"/>
                <a:gd name="T36" fmla="*/ 197 w 266"/>
                <a:gd name="T37" fmla="*/ 32 h 133"/>
                <a:gd name="T38" fmla="*/ 215 w 266"/>
                <a:gd name="T39" fmla="*/ 33 h 133"/>
                <a:gd name="T40" fmla="*/ 212 w 266"/>
                <a:gd name="T41" fmla="*/ 33 h 133"/>
                <a:gd name="T42" fmla="*/ 231 w 266"/>
                <a:gd name="T43" fmla="*/ 27 h 133"/>
                <a:gd name="T44" fmla="*/ 237 w 266"/>
                <a:gd name="T45" fmla="*/ 26 h 133"/>
                <a:gd name="T46" fmla="*/ 235 w 266"/>
                <a:gd name="T47" fmla="*/ 16 h 133"/>
                <a:gd name="T48" fmla="*/ 244 w 266"/>
                <a:gd name="T49" fmla="*/ 23 h 133"/>
                <a:gd name="T50" fmla="*/ 254 w 266"/>
                <a:gd name="T51" fmla="*/ 17 h 133"/>
                <a:gd name="T52" fmla="*/ 261 w 266"/>
                <a:gd name="T53" fmla="*/ 17 h 133"/>
                <a:gd name="T54" fmla="*/ 245 w 266"/>
                <a:gd name="T55" fmla="*/ 0 h 133"/>
                <a:gd name="T56" fmla="*/ 247 w 266"/>
                <a:gd name="T57" fmla="*/ 11 h 133"/>
                <a:gd name="T58" fmla="*/ 237 w 266"/>
                <a:gd name="T59" fmla="*/ 8 h 133"/>
                <a:gd name="T60" fmla="*/ 237 w 266"/>
                <a:gd name="T61" fmla="*/ 7 h 133"/>
                <a:gd name="T62" fmla="*/ 228 w 266"/>
                <a:gd name="T63" fmla="*/ 11 h 133"/>
                <a:gd name="T64" fmla="*/ 219 w 266"/>
                <a:gd name="T65" fmla="*/ 16 h 133"/>
                <a:gd name="T66" fmla="*/ 215 w 266"/>
                <a:gd name="T67" fmla="*/ 16 h 133"/>
                <a:gd name="T68" fmla="*/ 205 w 266"/>
                <a:gd name="T69" fmla="*/ 19 h 133"/>
                <a:gd name="T70" fmla="*/ 192 w 266"/>
                <a:gd name="T71" fmla="*/ 27 h 133"/>
                <a:gd name="T72" fmla="*/ 189 w 266"/>
                <a:gd name="T73" fmla="*/ 36 h 133"/>
                <a:gd name="T74" fmla="*/ 174 w 266"/>
                <a:gd name="T75" fmla="*/ 32 h 133"/>
                <a:gd name="T76" fmla="*/ 171 w 266"/>
                <a:gd name="T77" fmla="*/ 35 h 133"/>
                <a:gd name="T78" fmla="*/ 160 w 266"/>
                <a:gd name="T79" fmla="*/ 39 h 133"/>
                <a:gd name="T80" fmla="*/ 148 w 266"/>
                <a:gd name="T81" fmla="*/ 45 h 133"/>
                <a:gd name="T82" fmla="*/ 139 w 266"/>
                <a:gd name="T83" fmla="*/ 49 h 133"/>
                <a:gd name="T84" fmla="*/ 132 w 266"/>
                <a:gd name="T85" fmla="*/ 61 h 133"/>
                <a:gd name="T86" fmla="*/ 113 w 266"/>
                <a:gd name="T87" fmla="*/ 61 h 133"/>
                <a:gd name="T88" fmla="*/ 103 w 266"/>
                <a:gd name="T89" fmla="*/ 65 h 133"/>
                <a:gd name="T90" fmla="*/ 97 w 266"/>
                <a:gd name="T91" fmla="*/ 68 h 133"/>
                <a:gd name="T92" fmla="*/ 87 w 266"/>
                <a:gd name="T93" fmla="*/ 83 h 133"/>
                <a:gd name="T94" fmla="*/ 68 w 266"/>
                <a:gd name="T95" fmla="*/ 83 h 133"/>
                <a:gd name="T96" fmla="*/ 58 w 266"/>
                <a:gd name="T97" fmla="*/ 87 h 133"/>
                <a:gd name="T98" fmla="*/ 46 w 266"/>
                <a:gd name="T99" fmla="*/ 94 h 133"/>
                <a:gd name="T100" fmla="*/ 36 w 266"/>
                <a:gd name="T101" fmla="*/ 107 h 133"/>
                <a:gd name="T102" fmla="*/ 26 w 266"/>
                <a:gd name="T103" fmla="*/ 104 h 133"/>
                <a:gd name="T104" fmla="*/ 16 w 266"/>
                <a:gd name="T105" fmla="*/ 110 h 133"/>
                <a:gd name="T106" fmla="*/ 8 w 266"/>
                <a:gd name="T107" fmla="*/ 112 h 133"/>
                <a:gd name="T108" fmla="*/ 0 w 266"/>
                <a:gd name="T109" fmla="*/ 11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6" h="133">
                  <a:moveTo>
                    <a:pt x="0" y="117"/>
                  </a:moveTo>
                  <a:lnTo>
                    <a:pt x="5" y="133"/>
                  </a:lnTo>
                  <a:lnTo>
                    <a:pt x="10" y="132"/>
                  </a:lnTo>
                  <a:lnTo>
                    <a:pt x="11" y="131"/>
                  </a:lnTo>
                  <a:lnTo>
                    <a:pt x="13" y="131"/>
                  </a:lnTo>
                  <a:lnTo>
                    <a:pt x="14" y="129"/>
                  </a:lnTo>
                  <a:lnTo>
                    <a:pt x="8" y="122"/>
                  </a:lnTo>
                  <a:lnTo>
                    <a:pt x="14" y="129"/>
                  </a:lnTo>
                  <a:lnTo>
                    <a:pt x="19" y="126"/>
                  </a:lnTo>
                  <a:lnTo>
                    <a:pt x="13" y="119"/>
                  </a:lnTo>
                  <a:lnTo>
                    <a:pt x="17" y="128"/>
                  </a:lnTo>
                  <a:lnTo>
                    <a:pt x="20" y="126"/>
                  </a:lnTo>
                  <a:lnTo>
                    <a:pt x="16" y="117"/>
                  </a:lnTo>
                  <a:lnTo>
                    <a:pt x="19" y="126"/>
                  </a:lnTo>
                  <a:lnTo>
                    <a:pt x="23" y="125"/>
                  </a:lnTo>
                  <a:lnTo>
                    <a:pt x="24" y="123"/>
                  </a:lnTo>
                  <a:lnTo>
                    <a:pt x="26" y="123"/>
                  </a:lnTo>
                  <a:lnTo>
                    <a:pt x="27" y="122"/>
                  </a:lnTo>
                  <a:lnTo>
                    <a:pt x="21" y="115"/>
                  </a:lnTo>
                  <a:lnTo>
                    <a:pt x="24" y="123"/>
                  </a:lnTo>
                  <a:lnTo>
                    <a:pt x="29" y="122"/>
                  </a:lnTo>
                  <a:lnTo>
                    <a:pt x="32" y="120"/>
                  </a:lnTo>
                  <a:lnTo>
                    <a:pt x="30" y="122"/>
                  </a:lnTo>
                  <a:lnTo>
                    <a:pt x="33" y="120"/>
                  </a:lnTo>
                  <a:lnTo>
                    <a:pt x="37" y="116"/>
                  </a:lnTo>
                  <a:lnTo>
                    <a:pt x="32" y="109"/>
                  </a:lnTo>
                  <a:lnTo>
                    <a:pt x="35" y="117"/>
                  </a:lnTo>
                  <a:lnTo>
                    <a:pt x="39" y="116"/>
                  </a:lnTo>
                  <a:lnTo>
                    <a:pt x="42" y="115"/>
                  </a:lnTo>
                  <a:lnTo>
                    <a:pt x="40" y="116"/>
                  </a:lnTo>
                  <a:lnTo>
                    <a:pt x="49" y="112"/>
                  </a:lnTo>
                  <a:lnTo>
                    <a:pt x="45" y="103"/>
                  </a:lnTo>
                  <a:lnTo>
                    <a:pt x="48" y="112"/>
                  </a:lnTo>
                  <a:lnTo>
                    <a:pt x="52" y="110"/>
                  </a:lnTo>
                  <a:lnTo>
                    <a:pt x="55" y="109"/>
                  </a:lnTo>
                  <a:lnTo>
                    <a:pt x="53" y="110"/>
                  </a:lnTo>
                  <a:lnTo>
                    <a:pt x="56" y="109"/>
                  </a:lnTo>
                  <a:lnTo>
                    <a:pt x="58" y="107"/>
                  </a:lnTo>
                  <a:lnTo>
                    <a:pt x="62" y="104"/>
                  </a:lnTo>
                  <a:lnTo>
                    <a:pt x="56" y="97"/>
                  </a:lnTo>
                  <a:lnTo>
                    <a:pt x="61" y="106"/>
                  </a:lnTo>
                  <a:lnTo>
                    <a:pt x="67" y="103"/>
                  </a:lnTo>
                  <a:lnTo>
                    <a:pt x="62" y="94"/>
                  </a:lnTo>
                  <a:lnTo>
                    <a:pt x="65" y="103"/>
                  </a:lnTo>
                  <a:lnTo>
                    <a:pt x="69" y="101"/>
                  </a:lnTo>
                  <a:lnTo>
                    <a:pt x="72" y="100"/>
                  </a:lnTo>
                  <a:lnTo>
                    <a:pt x="71" y="101"/>
                  </a:lnTo>
                  <a:lnTo>
                    <a:pt x="77" y="99"/>
                  </a:lnTo>
                  <a:lnTo>
                    <a:pt x="78" y="97"/>
                  </a:lnTo>
                  <a:lnTo>
                    <a:pt x="83" y="94"/>
                  </a:lnTo>
                  <a:lnTo>
                    <a:pt x="77" y="87"/>
                  </a:lnTo>
                  <a:lnTo>
                    <a:pt x="81" y="96"/>
                  </a:lnTo>
                  <a:lnTo>
                    <a:pt x="87" y="93"/>
                  </a:lnTo>
                  <a:lnTo>
                    <a:pt x="83" y="84"/>
                  </a:lnTo>
                  <a:lnTo>
                    <a:pt x="85" y="93"/>
                  </a:lnTo>
                  <a:lnTo>
                    <a:pt x="90" y="91"/>
                  </a:lnTo>
                  <a:lnTo>
                    <a:pt x="93" y="90"/>
                  </a:lnTo>
                  <a:lnTo>
                    <a:pt x="91" y="91"/>
                  </a:lnTo>
                  <a:lnTo>
                    <a:pt x="97" y="88"/>
                  </a:lnTo>
                  <a:lnTo>
                    <a:pt x="99" y="87"/>
                  </a:lnTo>
                  <a:lnTo>
                    <a:pt x="103" y="84"/>
                  </a:lnTo>
                  <a:lnTo>
                    <a:pt x="97" y="77"/>
                  </a:lnTo>
                  <a:lnTo>
                    <a:pt x="101" y="85"/>
                  </a:lnTo>
                  <a:lnTo>
                    <a:pt x="104" y="84"/>
                  </a:lnTo>
                  <a:lnTo>
                    <a:pt x="100" y="75"/>
                  </a:lnTo>
                  <a:lnTo>
                    <a:pt x="103" y="84"/>
                  </a:lnTo>
                  <a:lnTo>
                    <a:pt x="107" y="83"/>
                  </a:lnTo>
                  <a:lnTo>
                    <a:pt x="110" y="81"/>
                  </a:lnTo>
                  <a:lnTo>
                    <a:pt x="109" y="83"/>
                  </a:lnTo>
                  <a:lnTo>
                    <a:pt x="112" y="81"/>
                  </a:lnTo>
                  <a:lnTo>
                    <a:pt x="107" y="72"/>
                  </a:lnTo>
                  <a:lnTo>
                    <a:pt x="110" y="81"/>
                  </a:lnTo>
                  <a:lnTo>
                    <a:pt x="115" y="80"/>
                  </a:lnTo>
                  <a:lnTo>
                    <a:pt x="117" y="78"/>
                  </a:lnTo>
                  <a:lnTo>
                    <a:pt x="116" y="80"/>
                  </a:lnTo>
                  <a:lnTo>
                    <a:pt x="122" y="77"/>
                  </a:lnTo>
                  <a:lnTo>
                    <a:pt x="123" y="75"/>
                  </a:lnTo>
                  <a:lnTo>
                    <a:pt x="128" y="72"/>
                  </a:lnTo>
                  <a:lnTo>
                    <a:pt x="122" y="65"/>
                  </a:lnTo>
                  <a:lnTo>
                    <a:pt x="126" y="74"/>
                  </a:lnTo>
                  <a:lnTo>
                    <a:pt x="132" y="71"/>
                  </a:lnTo>
                  <a:lnTo>
                    <a:pt x="128" y="62"/>
                  </a:lnTo>
                  <a:lnTo>
                    <a:pt x="131" y="71"/>
                  </a:lnTo>
                  <a:lnTo>
                    <a:pt x="135" y="69"/>
                  </a:lnTo>
                  <a:lnTo>
                    <a:pt x="138" y="68"/>
                  </a:lnTo>
                  <a:lnTo>
                    <a:pt x="142" y="65"/>
                  </a:lnTo>
                  <a:lnTo>
                    <a:pt x="136" y="58"/>
                  </a:lnTo>
                  <a:lnTo>
                    <a:pt x="136" y="67"/>
                  </a:lnTo>
                  <a:lnTo>
                    <a:pt x="144" y="67"/>
                  </a:lnTo>
                  <a:lnTo>
                    <a:pt x="147" y="65"/>
                  </a:lnTo>
                  <a:lnTo>
                    <a:pt x="148" y="64"/>
                  </a:lnTo>
                  <a:lnTo>
                    <a:pt x="152" y="61"/>
                  </a:lnTo>
                  <a:lnTo>
                    <a:pt x="147" y="53"/>
                  </a:lnTo>
                  <a:lnTo>
                    <a:pt x="149" y="62"/>
                  </a:lnTo>
                  <a:lnTo>
                    <a:pt x="154" y="61"/>
                  </a:lnTo>
                  <a:lnTo>
                    <a:pt x="157" y="59"/>
                  </a:lnTo>
                  <a:lnTo>
                    <a:pt x="155" y="61"/>
                  </a:lnTo>
                  <a:lnTo>
                    <a:pt x="161" y="58"/>
                  </a:lnTo>
                  <a:lnTo>
                    <a:pt x="157" y="49"/>
                  </a:lnTo>
                  <a:lnTo>
                    <a:pt x="160" y="58"/>
                  </a:lnTo>
                  <a:lnTo>
                    <a:pt x="164" y="56"/>
                  </a:lnTo>
                  <a:lnTo>
                    <a:pt x="165" y="55"/>
                  </a:lnTo>
                  <a:lnTo>
                    <a:pt x="167" y="55"/>
                  </a:lnTo>
                  <a:lnTo>
                    <a:pt x="170" y="52"/>
                  </a:lnTo>
                  <a:lnTo>
                    <a:pt x="164" y="45"/>
                  </a:lnTo>
                  <a:lnTo>
                    <a:pt x="164" y="53"/>
                  </a:lnTo>
                  <a:lnTo>
                    <a:pt x="168" y="53"/>
                  </a:lnTo>
                  <a:lnTo>
                    <a:pt x="174" y="52"/>
                  </a:lnTo>
                  <a:lnTo>
                    <a:pt x="171" y="43"/>
                  </a:lnTo>
                  <a:lnTo>
                    <a:pt x="171" y="52"/>
                  </a:lnTo>
                  <a:lnTo>
                    <a:pt x="181" y="52"/>
                  </a:lnTo>
                  <a:lnTo>
                    <a:pt x="181" y="42"/>
                  </a:lnTo>
                  <a:lnTo>
                    <a:pt x="173" y="42"/>
                  </a:lnTo>
                  <a:lnTo>
                    <a:pt x="177" y="51"/>
                  </a:lnTo>
                  <a:lnTo>
                    <a:pt x="180" y="49"/>
                  </a:lnTo>
                  <a:lnTo>
                    <a:pt x="176" y="40"/>
                  </a:lnTo>
                  <a:lnTo>
                    <a:pt x="176" y="49"/>
                  </a:lnTo>
                  <a:lnTo>
                    <a:pt x="181" y="49"/>
                  </a:lnTo>
                  <a:lnTo>
                    <a:pt x="190" y="45"/>
                  </a:lnTo>
                  <a:lnTo>
                    <a:pt x="186" y="36"/>
                  </a:lnTo>
                  <a:lnTo>
                    <a:pt x="186" y="45"/>
                  </a:lnTo>
                  <a:lnTo>
                    <a:pt x="192" y="45"/>
                  </a:lnTo>
                  <a:lnTo>
                    <a:pt x="195" y="43"/>
                  </a:lnTo>
                  <a:lnTo>
                    <a:pt x="196" y="42"/>
                  </a:lnTo>
                  <a:lnTo>
                    <a:pt x="190" y="35"/>
                  </a:lnTo>
                  <a:lnTo>
                    <a:pt x="195" y="43"/>
                  </a:lnTo>
                  <a:lnTo>
                    <a:pt x="197" y="42"/>
                  </a:lnTo>
                  <a:lnTo>
                    <a:pt x="193" y="33"/>
                  </a:lnTo>
                  <a:lnTo>
                    <a:pt x="193" y="42"/>
                  </a:lnTo>
                  <a:lnTo>
                    <a:pt x="199" y="42"/>
                  </a:lnTo>
                  <a:lnTo>
                    <a:pt x="202" y="40"/>
                  </a:lnTo>
                  <a:lnTo>
                    <a:pt x="203" y="39"/>
                  </a:lnTo>
                  <a:lnTo>
                    <a:pt x="197" y="32"/>
                  </a:lnTo>
                  <a:lnTo>
                    <a:pt x="202" y="40"/>
                  </a:lnTo>
                  <a:lnTo>
                    <a:pt x="208" y="37"/>
                  </a:lnTo>
                  <a:lnTo>
                    <a:pt x="203" y="29"/>
                  </a:lnTo>
                  <a:lnTo>
                    <a:pt x="203" y="37"/>
                  </a:lnTo>
                  <a:lnTo>
                    <a:pt x="208" y="37"/>
                  </a:lnTo>
                  <a:lnTo>
                    <a:pt x="211" y="36"/>
                  </a:lnTo>
                  <a:lnTo>
                    <a:pt x="215" y="33"/>
                  </a:lnTo>
                  <a:lnTo>
                    <a:pt x="209" y="26"/>
                  </a:lnTo>
                  <a:lnTo>
                    <a:pt x="209" y="35"/>
                  </a:lnTo>
                  <a:lnTo>
                    <a:pt x="213" y="35"/>
                  </a:lnTo>
                  <a:lnTo>
                    <a:pt x="216" y="33"/>
                  </a:lnTo>
                  <a:lnTo>
                    <a:pt x="218" y="32"/>
                  </a:lnTo>
                  <a:lnTo>
                    <a:pt x="212" y="24"/>
                  </a:lnTo>
                  <a:lnTo>
                    <a:pt x="212" y="33"/>
                  </a:lnTo>
                  <a:lnTo>
                    <a:pt x="219" y="33"/>
                  </a:lnTo>
                  <a:lnTo>
                    <a:pt x="225" y="30"/>
                  </a:lnTo>
                  <a:lnTo>
                    <a:pt x="221" y="21"/>
                  </a:lnTo>
                  <a:lnTo>
                    <a:pt x="221" y="30"/>
                  </a:lnTo>
                  <a:lnTo>
                    <a:pt x="227" y="30"/>
                  </a:lnTo>
                  <a:lnTo>
                    <a:pt x="229" y="29"/>
                  </a:lnTo>
                  <a:lnTo>
                    <a:pt x="231" y="27"/>
                  </a:lnTo>
                  <a:lnTo>
                    <a:pt x="225" y="20"/>
                  </a:lnTo>
                  <a:lnTo>
                    <a:pt x="229" y="29"/>
                  </a:lnTo>
                  <a:lnTo>
                    <a:pt x="232" y="27"/>
                  </a:lnTo>
                  <a:lnTo>
                    <a:pt x="228" y="19"/>
                  </a:lnTo>
                  <a:lnTo>
                    <a:pt x="228" y="27"/>
                  </a:lnTo>
                  <a:lnTo>
                    <a:pt x="234" y="27"/>
                  </a:lnTo>
                  <a:lnTo>
                    <a:pt x="237" y="26"/>
                  </a:lnTo>
                  <a:lnTo>
                    <a:pt x="238" y="24"/>
                  </a:lnTo>
                  <a:lnTo>
                    <a:pt x="232" y="17"/>
                  </a:lnTo>
                  <a:lnTo>
                    <a:pt x="232" y="26"/>
                  </a:lnTo>
                  <a:lnTo>
                    <a:pt x="237" y="26"/>
                  </a:lnTo>
                  <a:lnTo>
                    <a:pt x="240" y="24"/>
                  </a:lnTo>
                  <a:lnTo>
                    <a:pt x="241" y="23"/>
                  </a:lnTo>
                  <a:lnTo>
                    <a:pt x="235" y="16"/>
                  </a:lnTo>
                  <a:lnTo>
                    <a:pt x="235" y="24"/>
                  </a:lnTo>
                  <a:lnTo>
                    <a:pt x="240" y="24"/>
                  </a:lnTo>
                  <a:lnTo>
                    <a:pt x="243" y="23"/>
                  </a:lnTo>
                  <a:lnTo>
                    <a:pt x="244" y="21"/>
                  </a:lnTo>
                  <a:lnTo>
                    <a:pt x="238" y="14"/>
                  </a:lnTo>
                  <a:lnTo>
                    <a:pt x="238" y="23"/>
                  </a:lnTo>
                  <a:lnTo>
                    <a:pt x="244" y="23"/>
                  </a:lnTo>
                  <a:lnTo>
                    <a:pt x="247" y="21"/>
                  </a:lnTo>
                  <a:lnTo>
                    <a:pt x="248" y="20"/>
                  </a:lnTo>
                  <a:lnTo>
                    <a:pt x="243" y="13"/>
                  </a:lnTo>
                  <a:lnTo>
                    <a:pt x="243" y="21"/>
                  </a:lnTo>
                  <a:lnTo>
                    <a:pt x="248" y="21"/>
                  </a:lnTo>
                  <a:lnTo>
                    <a:pt x="251" y="20"/>
                  </a:lnTo>
                  <a:lnTo>
                    <a:pt x="254" y="17"/>
                  </a:lnTo>
                  <a:lnTo>
                    <a:pt x="248" y="10"/>
                  </a:lnTo>
                  <a:lnTo>
                    <a:pt x="248" y="19"/>
                  </a:lnTo>
                  <a:lnTo>
                    <a:pt x="263" y="19"/>
                  </a:lnTo>
                  <a:lnTo>
                    <a:pt x="263" y="8"/>
                  </a:lnTo>
                  <a:lnTo>
                    <a:pt x="254" y="8"/>
                  </a:lnTo>
                  <a:lnTo>
                    <a:pt x="254" y="17"/>
                  </a:lnTo>
                  <a:lnTo>
                    <a:pt x="261" y="17"/>
                  </a:lnTo>
                  <a:lnTo>
                    <a:pt x="264" y="16"/>
                  </a:lnTo>
                  <a:lnTo>
                    <a:pt x="266" y="14"/>
                  </a:lnTo>
                  <a:lnTo>
                    <a:pt x="256" y="1"/>
                  </a:lnTo>
                  <a:lnTo>
                    <a:pt x="254" y="3"/>
                  </a:lnTo>
                  <a:lnTo>
                    <a:pt x="259" y="8"/>
                  </a:lnTo>
                  <a:lnTo>
                    <a:pt x="259" y="0"/>
                  </a:lnTo>
                  <a:lnTo>
                    <a:pt x="245" y="0"/>
                  </a:lnTo>
                  <a:lnTo>
                    <a:pt x="245" y="10"/>
                  </a:lnTo>
                  <a:lnTo>
                    <a:pt x="254" y="10"/>
                  </a:lnTo>
                  <a:lnTo>
                    <a:pt x="254" y="1"/>
                  </a:lnTo>
                  <a:lnTo>
                    <a:pt x="245" y="1"/>
                  </a:lnTo>
                  <a:lnTo>
                    <a:pt x="244" y="4"/>
                  </a:lnTo>
                  <a:lnTo>
                    <a:pt x="243" y="5"/>
                  </a:lnTo>
                  <a:lnTo>
                    <a:pt x="247" y="11"/>
                  </a:lnTo>
                  <a:lnTo>
                    <a:pt x="244" y="4"/>
                  </a:lnTo>
                  <a:lnTo>
                    <a:pt x="241" y="5"/>
                  </a:lnTo>
                  <a:lnTo>
                    <a:pt x="244" y="13"/>
                  </a:lnTo>
                  <a:lnTo>
                    <a:pt x="244" y="4"/>
                  </a:lnTo>
                  <a:lnTo>
                    <a:pt x="240" y="4"/>
                  </a:lnTo>
                  <a:lnTo>
                    <a:pt x="238" y="7"/>
                  </a:lnTo>
                  <a:lnTo>
                    <a:pt x="237" y="8"/>
                  </a:lnTo>
                  <a:lnTo>
                    <a:pt x="241" y="14"/>
                  </a:lnTo>
                  <a:lnTo>
                    <a:pt x="241" y="5"/>
                  </a:lnTo>
                  <a:lnTo>
                    <a:pt x="235" y="5"/>
                  </a:lnTo>
                  <a:lnTo>
                    <a:pt x="234" y="8"/>
                  </a:lnTo>
                  <a:lnTo>
                    <a:pt x="232" y="10"/>
                  </a:lnTo>
                  <a:lnTo>
                    <a:pt x="237" y="16"/>
                  </a:lnTo>
                  <a:lnTo>
                    <a:pt x="237" y="7"/>
                  </a:lnTo>
                  <a:lnTo>
                    <a:pt x="232" y="7"/>
                  </a:lnTo>
                  <a:lnTo>
                    <a:pt x="231" y="10"/>
                  </a:lnTo>
                  <a:lnTo>
                    <a:pt x="229" y="11"/>
                  </a:lnTo>
                  <a:lnTo>
                    <a:pt x="234" y="17"/>
                  </a:lnTo>
                  <a:lnTo>
                    <a:pt x="234" y="8"/>
                  </a:lnTo>
                  <a:lnTo>
                    <a:pt x="229" y="8"/>
                  </a:lnTo>
                  <a:lnTo>
                    <a:pt x="228" y="11"/>
                  </a:lnTo>
                  <a:lnTo>
                    <a:pt x="227" y="13"/>
                  </a:lnTo>
                  <a:lnTo>
                    <a:pt x="231" y="19"/>
                  </a:lnTo>
                  <a:lnTo>
                    <a:pt x="231" y="10"/>
                  </a:lnTo>
                  <a:lnTo>
                    <a:pt x="227" y="10"/>
                  </a:lnTo>
                  <a:lnTo>
                    <a:pt x="225" y="11"/>
                  </a:lnTo>
                  <a:lnTo>
                    <a:pt x="222" y="13"/>
                  </a:lnTo>
                  <a:lnTo>
                    <a:pt x="219" y="16"/>
                  </a:lnTo>
                  <a:lnTo>
                    <a:pt x="224" y="21"/>
                  </a:lnTo>
                  <a:lnTo>
                    <a:pt x="224" y="13"/>
                  </a:lnTo>
                  <a:lnTo>
                    <a:pt x="219" y="13"/>
                  </a:lnTo>
                  <a:lnTo>
                    <a:pt x="218" y="14"/>
                  </a:lnTo>
                  <a:lnTo>
                    <a:pt x="212" y="17"/>
                  </a:lnTo>
                  <a:lnTo>
                    <a:pt x="215" y="24"/>
                  </a:lnTo>
                  <a:lnTo>
                    <a:pt x="215" y="16"/>
                  </a:lnTo>
                  <a:lnTo>
                    <a:pt x="209" y="16"/>
                  </a:lnTo>
                  <a:lnTo>
                    <a:pt x="208" y="19"/>
                  </a:lnTo>
                  <a:lnTo>
                    <a:pt x="206" y="20"/>
                  </a:lnTo>
                  <a:lnTo>
                    <a:pt x="211" y="26"/>
                  </a:lnTo>
                  <a:lnTo>
                    <a:pt x="211" y="17"/>
                  </a:lnTo>
                  <a:lnTo>
                    <a:pt x="206" y="17"/>
                  </a:lnTo>
                  <a:lnTo>
                    <a:pt x="205" y="19"/>
                  </a:lnTo>
                  <a:lnTo>
                    <a:pt x="200" y="21"/>
                  </a:lnTo>
                  <a:lnTo>
                    <a:pt x="205" y="29"/>
                  </a:lnTo>
                  <a:lnTo>
                    <a:pt x="205" y="20"/>
                  </a:lnTo>
                  <a:lnTo>
                    <a:pt x="202" y="20"/>
                  </a:lnTo>
                  <a:lnTo>
                    <a:pt x="200" y="21"/>
                  </a:lnTo>
                  <a:lnTo>
                    <a:pt x="195" y="24"/>
                  </a:lnTo>
                  <a:lnTo>
                    <a:pt x="192" y="27"/>
                  </a:lnTo>
                  <a:lnTo>
                    <a:pt x="196" y="33"/>
                  </a:lnTo>
                  <a:lnTo>
                    <a:pt x="196" y="24"/>
                  </a:lnTo>
                  <a:lnTo>
                    <a:pt x="192" y="24"/>
                  </a:lnTo>
                  <a:lnTo>
                    <a:pt x="190" y="26"/>
                  </a:lnTo>
                  <a:lnTo>
                    <a:pt x="187" y="27"/>
                  </a:lnTo>
                  <a:lnTo>
                    <a:pt x="184" y="30"/>
                  </a:lnTo>
                  <a:lnTo>
                    <a:pt x="189" y="36"/>
                  </a:lnTo>
                  <a:lnTo>
                    <a:pt x="189" y="27"/>
                  </a:lnTo>
                  <a:lnTo>
                    <a:pt x="184" y="27"/>
                  </a:lnTo>
                  <a:lnTo>
                    <a:pt x="183" y="29"/>
                  </a:lnTo>
                  <a:lnTo>
                    <a:pt x="174" y="33"/>
                  </a:lnTo>
                  <a:lnTo>
                    <a:pt x="177" y="40"/>
                  </a:lnTo>
                  <a:lnTo>
                    <a:pt x="177" y="32"/>
                  </a:lnTo>
                  <a:lnTo>
                    <a:pt x="174" y="32"/>
                  </a:lnTo>
                  <a:lnTo>
                    <a:pt x="173" y="33"/>
                  </a:lnTo>
                  <a:lnTo>
                    <a:pt x="170" y="35"/>
                  </a:lnTo>
                  <a:lnTo>
                    <a:pt x="164" y="36"/>
                  </a:lnTo>
                  <a:lnTo>
                    <a:pt x="164" y="43"/>
                  </a:lnTo>
                  <a:lnTo>
                    <a:pt x="173" y="43"/>
                  </a:lnTo>
                  <a:lnTo>
                    <a:pt x="173" y="35"/>
                  </a:lnTo>
                  <a:lnTo>
                    <a:pt x="171" y="35"/>
                  </a:lnTo>
                  <a:lnTo>
                    <a:pt x="173" y="35"/>
                  </a:lnTo>
                  <a:lnTo>
                    <a:pt x="170" y="36"/>
                  </a:lnTo>
                  <a:lnTo>
                    <a:pt x="164" y="37"/>
                  </a:lnTo>
                  <a:lnTo>
                    <a:pt x="165" y="45"/>
                  </a:lnTo>
                  <a:lnTo>
                    <a:pt x="165" y="36"/>
                  </a:lnTo>
                  <a:lnTo>
                    <a:pt x="161" y="36"/>
                  </a:lnTo>
                  <a:lnTo>
                    <a:pt x="160" y="39"/>
                  </a:lnTo>
                  <a:lnTo>
                    <a:pt x="157" y="42"/>
                  </a:lnTo>
                  <a:lnTo>
                    <a:pt x="161" y="48"/>
                  </a:lnTo>
                  <a:lnTo>
                    <a:pt x="158" y="40"/>
                  </a:lnTo>
                  <a:lnTo>
                    <a:pt x="154" y="42"/>
                  </a:lnTo>
                  <a:lnTo>
                    <a:pt x="152" y="42"/>
                  </a:lnTo>
                  <a:lnTo>
                    <a:pt x="154" y="42"/>
                  </a:lnTo>
                  <a:lnTo>
                    <a:pt x="148" y="45"/>
                  </a:lnTo>
                  <a:lnTo>
                    <a:pt x="151" y="52"/>
                  </a:lnTo>
                  <a:lnTo>
                    <a:pt x="148" y="45"/>
                  </a:lnTo>
                  <a:lnTo>
                    <a:pt x="144" y="46"/>
                  </a:lnTo>
                  <a:lnTo>
                    <a:pt x="142" y="46"/>
                  </a:lnTo>
                  <a:lnTo>
                    <a:pt x="138" y="49"/>
                  </a:lnTo>
                  <a:lnTo>
                    <a:pt x="142" y="56"/>
                  </a:lnTo>
                  <a:lnTo>
                    <a:pt x="139" y="49"/>
                  </a:lnTo>
                  <a:lnTo>
                    <a:pt x="136" y="51"/>
                  </a:lnTo>
                  <a:lnTo>
                    <a:pt x="139" y="58"/>
                  </a:lnTo>
                  <a:lnTo>
                    <a:pt x="139" y="49"/>
                  </a:lnTo>
                  <a:lnTo>
                    <a:pt x="133" y="49"/>
                  </a:lnTo>
                  <a:lnTo>
                    <a:pt x="132" y="51"/>
                  </a:lnTo>
                  <a:lnTo>
                    <a:pt x="128" y="53"/>
                  </a:lnTo>
                  <a:lnTo>
                    <a:pt x="132" y="61"/>
                  </a:lnTo>
                  <a:lnTo>
                    <a:pt x="129" y="53"/>
                  </a:lnTo>
                  <a:lnTo>
                    <a:pt x="125" y="55"/>
                  </a:lnTo>
                  <a:lnTo>
                    <a:pt x="123" y="55"/>
                  </a:lnTo>
                  <a:lnTo>
                    <a:pt x="125" y="55"/>
                  </a:lnTo>
                  <a:lnTo>
                    <a:pt x="119" y="58"/>
                  </a:lnTo>
                  <a:lnTo>
                    <a:pt x="117" y="58"/>
                  </a:lnTo>
                  <a:lnTo>
                    <a:pt x="113" y="61"/>
                  </a:lnTo>
                  <a:lnTo>
                    <a:pt x="117" y="68"/>
                  </a:lnTo>
                  <a:lnTo>
                    <a:pt x="115" y="61"/>
                  </a:lnTo>
                  <a:lnTo>
                    <a:pt x="109" y="64"/>
                  </a:lnTo>
                  <a:lnTo>
                    <a:pt x="112" y="71"/>
                  </a:lnTo>
                  <a:lnTo>
                    <a:pt x="109" y="64"/>
                  </a:lnTo>
                  <a:lnTo>
                    <a:pt x="104" y="65"/>
                  </a:lnTo>
                  <a:lnTo>
                    <a:pt x="103" y="65"/>
                  </a:lnTo>
                  <a:lnTo>
                    <a:pt x="104" y="65"/>
                  </a:lnTo>
                  <a:lnTo>
                    <a:pt x="101" y="67"/>
                  </a:lnTo>
                  <a:lnTo>
                    <a:pt x="104" y="74"/>
                  </a:lnTo>
                  <a:lnTo>
                    <a:pt x="101" y="67"/>
                  </a:lnTo>
                  <a:lnTo>
                    <a:pt x="97" y="68"/>
                  </a:lnTo>
                  <a:lnTo>
                    <a:pt x="96" y="68"/>
                  </a:lnTo>
                  <a:lnTo>
                    <a:pt x="97" y="68"/>
                  </a:lnTo>
                  <a:lnTo>
                    <a:pt x="94" y="69"/>
                  </a:lnTo>
                  <a:lnTo>
                    <a:pt x="93" y="69"/>
                  </a:lnTo>
                  <a:lnTo>
                    <a:pt x="88" y="72"/>
                  </a:lnTo>
                  <a:lnTo>
                    <a:pt x="93" y="80"/>
                  </a:lnTo>
                  <a:lnTo>
                    <a:pt x="90" y="72"/>
                  </a:lnTo>
                  <a:lnTo>
                    <a:pt x="84" y="75"/>
                  </a:lnTo>
                  <a:lnTo>
                    <a:pt x="87" y="83"/>
                  </a:lnTo>
                  <a:lnTo>
                    <a:pt x="84" y="75"/>
                  </a:lnTo>
                  <a:lnTo>
                    <a:pt x="80" y="77"/>
                  </a:lnTo>
                  <a:lnTo>
                    <a:pt x="78" y="77"/>
                  </a:lnTo>
                  <a:lnTo>
                    <a:pt x="80" y="77"/>
                  </a:lnTo>
                  <a:lnTo>
                    <a:pt x="74" y="80"/>
                  </a:lnTo>
                  <a:lnTo>
                    <a:pt x="72" y="80"/>
                  </a:lnTo>
                  <a:lnTo>
                    <a:pt x="68" y="83"/>
                  </a:lnTo>
                  <a:lnTo>
                    <a:pt x="72" y="90"/>
                  </a:lnTo>
                  <a:lnTo>
                    <a:pt x="69" y="83"/>
                  </a:lnTo>
                  <a:lnTo>
                    <a:pt x="64" y="85"/>
                  </a:lnTo>
                  <a:lnTo>
                    <a:pt x="67" y="93"/>
                  </a:lnTo>
                  <a:lnTo>
                    <a:pt x="64" y="85"/>
                  </a:lnTo>
                  <a:lnTo>
                    <a:pt x="59" y="87"/>
                  </a:lnTo>
                  <a:lnTo>
                    <a:pt x="58" y="87"/>
                  </a:lnTo>
                  <a:lnTo>
                    <a:pt x="59" y="87"/>
                  </a:lnTo>
                  <a:lnTo>
                    <a:pt x="53" y="90"/>
                  </a:lnTo>
                  <a:lnTo>
                    <a:pt x="52" y="90"/>
                  </a:lnTo>
                  <a:lnTo>
                    <a:pt x="48" y="93"/>
                  </a:lnTo>
                  <a:lnTo>
                    <a:pt x="52" y="100"/>
                  </a:lnTo>
                  <a:lnTo>
                    <a:pt x="49" y="93"/>
                  </a:lnTo>
                  <a:lnTo>
                    <a:pt x="46" y="94"/>
                  </a:lnTo>
                  <a:lnTo>
                    <a:pt x="49" y="101"/>
                  </a:lnTo>
                  <a:lnTo>
                    <a:pt x="46" y="94"/>
                  </a:lnTo>
                  <a:lnTo>
                    <a:pt x="42" y="96"/>
                  </a:lnTo>
                  <a:lnTo>
                    <a:pt x="40" y="96"/>
                  </a:lnTo>
                  <a:lnTo>
                    <a:pt x="42" y="96"/>
                  </a:lnTo>
                  <a:lnTo>
                    <a:pt x="33" y="100"/>
                  </a:lnTo>
                  <a:lnTo>
                    <a:pt x="36" y="107"/>
                  </a:lnTo>
                  <a:lnTo>
                    <a:pt x="33" y="100"/>
                  </a:lnTo>
                  <a:lnTo>
                    <a:pt x="29" y="101"/>
                  </a:lnTo>
                  <a:lnTo>
                    <a:pt x="27" y="101"/>
                  </a:lnTo>
                  <a:lnTo>
                    <a:pt x="27" y="103"/>
                  </a:lnTo>
                  <a:lnTo>
                    <a:pt x="24" y="106"/>
                  </a:lnTo>
                  <a:lnTo>
                    <a:pt x="29" y="112"/>
                  </a:lnTo>
                  <a:lnTo>
                    <a:pt x="26" y="104"/>
                  </a:lnTo>
                  <a:lnTo>
                    <a:pt x="23" y="106"/>
                  </a:lnTo>
                  <a:lnTo>
                    <a:pt x="26" y="113"/>
                  </a:lnTo>
                  <a:lnTo>
                    <a:pt x="23" y="106"/>
                  </a:lnTo>
                  <a:lnTo>
                    <a:pt x="19" y="107"/>
                  </a:lnTo>
                  <a:lnTo>
                    <a:pt x="17" y="107"/>
                  </a:lnTo>
                  <a:lnTo>
                    <a:pt x="17" y="109"/>
                  </a:lnTo>
                  <a:lnTo>
                    <a:pt x="16" y="110"/>
                  </a:lnTo>
                  <a:lnTo>
                    <a:pt x="20" y="116"/>
                  </a:lnTo>
                  <a:lnTo>
                    <a:pt x="17" y="109"/>
                  </a:lnTo>
                  <a:lnTo>
                    <a:pt x="13" y="110"/>
                  </a:lnTo>
                  <a:lnTo>
                    <a:pt x="11" y="110"/>
                  </a:lnTo>
                  <a:lnTo>
                    <a:pt x="13" y="110"/>
                  </a:lnTo>
                  <a:lnTo>
                    <a:pt x="10" y="112"/>
                  </a:lnTo>
                  <a:lnTo>
                    <a:pt x="8" y="112"/>
                  </a:lnTo>
                  <a:lnTo>
                    <a:pt x="4" y="115"/>
                  </a:lnTo>
                  <a:lnTo>
                    <a:pt x="5" y="113"/>
                  </a:lnTo>
                  <a:lnTo>
                    <a:pt x="4" y="116"/>
                  </a:lnTo>
                  <a:lnTo>
                    <a:pt x="3" y="117"/>
                  </a:lnTo>
                  <a:lnTo>
                    <a:pt x="7" y="123"/>
                  </a:lnTo>
                  <a:lnTo>
                    <a:pt x="4" y="116"/>
                  </a:lnTo>
                  <a:lnTo>
                    <a:pt x="0" y="117"/>
                  </a:lnTo>
                  <a:close/>
                </a:path>
              </a:pathLst>
            </a:custGeom>
            <a:solidFill>
              <a:srgbClr val="0D4F14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" name="Freeform 3065"/>
            <p:cNvSpPr>
              <a:spLocks/>
            </p:cNvSpPr>
            <p:nvPr/>
          </p:nvSpPr>
          <p:spPr bwMode="auto">
            <a:xfrm>
              <a:off x="2691" y="1580"/>
              <a:ext cx="173" cy="52"/>
            </a:xfrm>
            <a:custGeom>
              <a:avLst/>
              <a:gdLst>
                <a:gd name="T0" fmla="*/ 5 w 173"/>
                <a:gd name="T1" fmla="*/ 43 h 52"/>
                <a:gd name="T2" fmla="*/ 10 w 173"/>
                <a:gd name="T3" fmla="*/ 42 h 52"/>
                <a:gd name="T4" fmla="*/ 21 w 173"/>
                <a:gd name="T5" fmla="*/ 48 h 52"/>
                <a:gd name="T6" fmla="*/ 24 w 173"/>
                <a:gd name="T7" fmla="*/ 48 h 52"/>
                <a:gd name="T8" fmla="*/ 27 w 173"/>
                <a:gd name="T9" fmla="*/ 46 h 52"/>
                <a:gd name="T10" fmla="*/ 30 w 173"/>
                <a:gd name="T11" fmla="*/ 46 h 52"/>
                <a:gd name="T12" fmla="*/ 39 w 173"/>
                <a:gd name="T13" fmla="*/ 43 h 52"/>
                <a:gd name="T14" fmla="*/ 49 w 173"/>
                <a:gd name="T15" fmla="*/ 42 h 52"/>
                <a:gd name="T16" fmla="*/ 53 w 173"/>
                <a:gd name="T17" fmla="*/ 41 h 52"/>
                <a:gd name="T18" fmla="*/ 53 w 173"/>
                <a:gd name="T19" fmla="*/ 39 h 52"/>
                <a:gd name="T20" fmla="*/ 58 w 173"/>
                <a:gd name="T21" fmla="*/ 38 h 52"/>
                <a:gd name="T22" fmla="*/ 65 w 173"/>
                <a:gd name="T23" fmla="*/ 35 h 52"/>
                <a:gd name="T24" fmla="*/ 64 w 173"/>
                <a:gd name="T25" fmla="*/ 33 h 52"/>
                <a:gd name="T26" fmla="*/ 71 w 173"/>
                <a:gd name="T27" fmla="*/ 32 h 52"/>
                <a:gd name="T28" fmla="*/ 77 w 173"/>
                <a:gd name="T29" fmla="*/ 30 h 52"/>
                <a:gd name="T30" fmla="*/ 83 w 173"/>
                <a:gd name="T31" fmla="*/ 29 h 52"/>
                <a:gd name="T32" fmla="*/ 90 w 173"/>
                <a:gd name="T33" fmla="*/ 27 h 52"/>
                <a:gd name="T34" fmla="*/ 94 w 173"/>
                <a:gd name="T35" fmla="*/ 26 h 52"/>
                <a:gd name="T36" fmla="*/ 99 w 173"/>
                <a:gd name="T37" fmla="*/ 25 h 52"/>
                <a:gd name="T38" fmla="*/ 107 w 173"/>
                <a:gd name="T39" fmla="*/ 14 h 52"/>
                <a:gd name="T40" fmla="*/ 117 w 173"/>
                <a:gd name="T41" fmla="*/ 13 h 52"/>
                <a:gd name="T42" fmla="*/ 128 w 173"/>
                <a:gd name="T43" fmla="*/ 19 h 52"/>
                <a:gd name="T44" fmla="*/ 141 w 173"/>
                <a:gd name="T45" fmla="*/ 19 h 52"/>
                <a:gd name="T46" fmla="*/ 154 w 173"/>
                <a:gd name="T47" fmla="*/ 17 h 52"/>
                <a:gd name="T48" fmla="*/ 173 w 173"/>
                <a:gd name="T49" fmla="*/ 17 h 52"/>
                <a:gd name="T50" fmla="*/ 144 w 173"/>
                <a:gd name="T51" fmla="*/ 4 h 52"/>
                <a:gd name="T52" fmla="*/ 133 w 173"/>
                <a:gd name="T53" fmla="*/ 3 h 52"/>
                <a:gd name="T54" fmla="*/ 119 w 173"/>
                <a:gd name="T55" fmla="*/ 3 h 52"/>
                <a:gd name="T56" fmla="*/ 120 w 173"/>
                <a:gd name="T57" fmla="*/ 4 h 52"/>
                <a:gd name="T58" fmla="*/ 110 w 173"/>
                <a:gd name="T59" fmla="*/ 7 h 52"/>
                <a:gd name="T60" fmla="*/ 103 w 173"/>
                <a:gd name="T61" fmla="*/ 9 h 52"/>
                <a:gd name="T62" fmla="*/ 90 w 173"/>
                <a:gd name="T63" fmla="*/ 7 h 52"/>
                <a:gd name="T64" fmla="*/ 93 w 173"/>
                <a:gd name="T65" fmla="*/ 9 h 52"/>
                <a:gd name="T66" fmla="*/ 91 w 173"/>
                <a:gd name="T67" fmla="*/ 10 h 52"/>
                <a:gd name="T68" fmla="*/ 85 w 173"/>
                <a:gd name="T69" fmla="*/ 20 h 52"/>
                <a:gd name="T70" fmla="*/ 77 w 173"/>
                <a:gd name="T71" fmla="*/ 14 h 52"/>
                <a:gd name="T72" fmla="*/ 68 w 173"/>
                <a:gd name="T73" fmla="*/ 23 h 52"/>
                <a:gd name="T74" fmla="*/ 72 w 173"/>
                <a:gd name="T75" fmla="*/ 14 h 52"/>
                <a:gd name="T76" fmla="*/ 65 w 173"/>
                <a:gd name="T77" fmla="*/ 16 h 52"/>
                <a:gd name="T78" fmla="*/ 62 w 173"/>
                <a:gd name="T79" fmla="*/ 26 h 52"/>
                <a:gd name="T80" fmla="*/ 51 w 173"/>
                <a:gd name="T81" fmla="*/ 22 h 52"/>
                <a:gd name="T82" fmla="*/ 49 w 173"/>
                <a:gd name="T83" fmla="*/ 22 h 52"/>
                <a:gd name="T84" fmla="*/ 36 w 173"/>
                <a:gd name="T85" fmla="*/ 22 h 52"/>
                <a:gd name="T86" fmla="*/ 32 w 173"/>
                <a:gd name="T87" fmla="*/ 23 h 52"/>
                <a:gd name="T88" fmla="*/ 36 w 173"/>
                <a:gd name="T89" fmla="*/ 25 h 52"/>
                <a:gd name="T90" fmla="*/ 35 w 173"/>
                <a:gd name="T91" fmla="*/ 26 h 52"/>
                <a:gd name="T92" fmla="*/ 26 w 173"/>
                <a:gd name="T93" fmla="*/ 38 h 52"/>
                <a:gd name="T94" fmla="*/ 17 w 173"/>
                <a:gd name="T95" fmla="*/ 33 h 52"/>
                <a:gd name="T96" fmla="*/ 17 w 173"/>
                <a:gd name="T97" fmla="*/ 32 h 52"/>
                <a:gd name="T98" fmla="*/ 13 w 173"/>
                <a:gd name="T99" fmla="*/ 32 h 52"/>
                <a:gd name="T100" fmla="*/ 14 w 173"/>
                <a:gd name="T101" fmla="*/ 33 h 52"/>
                <a:gd name="T102" fmla="*/ 10 w 173"/>
                <a:gd name="T103" fmla="*/ 3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3" h="52">
                  <a:moveTo>
                    <a:pt x="0" y="39"/>
                  </a:moveTo>
                  <a:lnTo>
                    <a:pt x="10" y="52"/>
                  </a:lnTo>
                  <a:lnTo>
                    <a:pt x="11" y="51"/>
                  </a:lnTo>
                  <a:lnTo>
                    <a:pt x="5" y="43"/>
                  </a:lnTo>
                  <a:lnTo>
                    <a:pt x="5" y="52"/>
                  </a:lnTo>
                  <a:lnTo>
                    <a:pt x="19" y="52"/>
                  </a:lnTo>
                  <a:lnTo>
                    <a:pt x="19" y="42"/>
                  </a:lnTo>
                  <a:lnTo>
                    <a:pt x="10" y="42"/>
                  </a:lnTo>
                  <a:lnTo>
                    <a:pt x="10" y="51"/>
                  </a:lnTo>
                  <a:lnTo>
                    <a:pt x="17" y="51"/>
                  </a:lnTo>
                  <a:lnTo>
                    <a:pt x="20" y="49"/>
                  </a:lnTo>
                  <a:lnTo>
                    <a:pt x="21" y="48"/>
                  </a:lnTo>
                  <a:lnTo>
                    <a:pt x="16" y="41"/>
                  </a:lnTo>
                  <a:lnTo>
                    <a:pt x="16" y="49"/>
                  </a:lnTo>
                  <a:lnTo>
                    <a:pt x="21" y="49"/>
                  </a:lnTo>
                  <a:lnTo>
                    <a:pt x="24" y="48"/>
                  </a:lnTo>
                  <a:lnTo>
                    <a:pt x="20" y="39"/>
                  </a:lnTo>
                  <a:lnTo>
                    <a:pt x="20" y="48"/>
                  </a:lnTo>
                  <a:lnTo>
                    <a:pt x="24" y="48"/>
                  </a:lnTo>
                  <a:lnTo>
                    <a:pt x="27" y="46"/>
                  </a:lnTo>
                  <a:lnTo>
                    <a:pt x="29" y="45"/>
                  </a:lnTo>
                  <a:lnTo>
                    <a:pt x="23" y="38"/>
                  </a:lnTo>
                  <a:lnTo>
                    <a:pt x="23" y="46"/>
                  </a:lnTo>
                  <a:lnTo>
                    <a:pt x="30" y="46"/>
                  </a:lnTo>
                  <a:lnTo>
                    <a:pt x="36" y="43"/>
                  </a:lnTo>
                  <a:lnTo>
                    <a:pt x="32" y="35"/>
                  </a:lnTo>
                  <a:lnTo>
                    <a:pt x="32" y="43"/>
                  </a:lnTo>
                  <a:lnTo>
                    <a:pt x="39" y="43"/>
                  </a:lnTo>
                  <a:lnTo>
                    <a:pt x="42" y="42"/>
                  </a:lnTo>
                  <a:lnTo>
                    <a:pt x="37" y="33"/>
                  </a:lnTo>
                  <a:lnTo>
                    <a:pt x="37" y="42"/>
                  </a:lnTo>
                  <a:lnTo>
                    <a:pt x="49" y="42"/>
                  </a:lnTo>
                  <a:lnTo>
                    <a:pt x="49" y="32"/>
                  </a:lnTo>
                  <a:lnTo>
                    <a:pt x="40" y="32"/>
                  </a:lnTo>
                  <a:lnTo>
                    <a:pt x="40" y="41"/>
                  </a:lnTo>
                  <a:lnTo>
                    <a:pt x="53" y="41"/>
                  </a:lnTo>
                  <a:lnTo>
                    <a:pt x="53" y="30"/>
                  </a:lnTo>
                  <a:lnTo>
                    <a:pt x="45" y="30"/>
                  </a:lnTo>
                  <a:lnTo>
                    <a:pt x="45" y="39"/>
                  </a:lnTo>
                  <a:lnTo>
                    <a:pt x="53" y="39"/>
                  </a:lnTo>
                  <a:lnTo>
                    <a:pt x="56" y="38"/>
                  </a:lnTo>
                  <a:lnTo>
                    <a:pt x="52" y="29"/>
                  </a:lnTo>
                  <a:lnTo>
                    <a:pt x="52" y="38"/>
                  </a:lnTo>
                  <a:lnTo>
                    <a:pt x="58" y="38"/>
                  </a:lnTo>
                  <a:lnTo>
                    <a:pt x="64" y="35"/>
                  </a:lnTo>
                  <a:lnTo>
                    <a:pt x="59" y="26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8" y="33"/>
                  </a:lnTo>
                  <a:lnTo>
                    <a:pt x="69" y="32"/>
                  </a:lnTo>
                  <a:lnTo>
                    <a:pt x="64" y="25"/>
                  </a:lnTo>
                  <a:lnTo>
                    <a:pt x="64" y="33"/>
                  </a:lnTo>
                  <a:lnTo>
                    <a:pt x="68" y="33"/>
                  </a:lnTo>
                  <a:lnTo>
                    <a:pt x="74" y="32"/>
                  </a:lnTo>
                  <a:lnTo>
                    <a:pt x="71" y="23"/>
                  </a:lnTo>
                  <a:lnTo>
                    <a:pt x="71" y="32"/>
                  </a:lnTo>
                  <a:lnTo>
                    <a:pt x="85" y="32"/>
                  </a:lnTo>
                  <a:lnTo>
                    <a:pt x="85" y="22"/>
                  </a:lnTo>
                  <a:lnTo>
                    <a:pt x="77" y="22"/>
                  </a:lnTo>
                  <a:lnTo>
                    <a:pt x="77" y="30"/>
                  </a:lnTo>
                  <a:lnTo>
                    <a:pt x="84" y="30"/>
                  </a:lnTo>
                  <a:lnTo>
                    <a:pt x="87" y="29"/>
                  </a:lnTo>
                  <a:lnTo>
                    <a:pt x="83" y="20"/>
                  </a:lnTo>
                  <a:lnTo>
                    <a:pt x="83" y="29"/>
                  </a:lnTo>
                  <a:lnTo>
                    <a:pt x="88" y="29"/>
                  </a:lnTo>
                  <a:lnTo>
                    <a:pt x="93" y="27"/>
                  </a:lnTo>
                  <a:lnTo>
                    <a:pt x="90" y="19"/>
                  </a:lnTo>
                  <a:lnTo>
                    <a:pt x="90" y="27"/>
                  </a:lnTo>
                  <a:lnTo>
                    <a:pt x="96" y="27"/>
                  </a:lnTo>
                  <a:lnTo>
                    <a:pt x="99" y="26"/>
                  </a:lnTo>
                  <a:lnTo>
                    <a:pt x="94" y="17"/>
                  </a:lnTo>
                  <a:lnTo>
                    <a:pt x="94" y="26"/>
                  </a:lnTo>
                  <a:lnTo>
                    <a:pt x="107" y="26"/>
                  </a:lnTo>
                  <a:lnTo>
                    <a:pt x="107" y="16"/>
                  </a:lnTo>
                  <a:lnTo>
                    <a:pt x="99" y="16"/>
                  </a:lnTo>
                  <a:lnTo>
                    <a:pt x="99" y="25"/>
                  </a:lnTo>
                  <a:lnTo>
                    <a:pt x="109" y="25"/>
                  </a:lnTo>
                  <a:lnTo>
                    <a:pt x="112" y="23"/>
                  </a:lnTo>
                  <a:lnTo>
                    <a:pt x="113" y="22"/>
                  </a:lnTo>
                  <a:lnTo>
                    <a:pt x="107" y="14"/>
                  </a:lnTo>
                  <a:lnTo>
                    <a:pt x="107" y="23"/>
                  </a:lnTo>
                  <a:lnTo>
                    <a:pt x="115" y="23"/>
                  </a:lnTo>
                  <a:lnTo>
                    <a:pt x="120" y="22"/>
                  </a:lnTo>
                  <a:lnTo>
                    <a:pt x="117" y="13"/>
                  </a:lnTo>
                  <a:lnTo>
                    <a:pt x="117" y="22"/>
                  </a:lnTo>
                  <a:lnTo>
                    <a:pt x="123" y="22"/>
                  </a:lnTo>
                  <a:lnTo>
                    <a:pt x="126" y="20"/>
                  </a:lnTo>
                  <a:lnTo>
                    <a:pt x="128" y="19"/>
                  </a:lnTo>
                  <a:lnTo>
                    <a:pt x="122" y="12"/>
                  </a:lnTo>
                  <a:lnTo>
                    <a:pt x="122" y="20"/>
                  </a:lnTo>
                  <a:lnTo>
                    <a:pt x="138" y="20"/>
                  </a:lnTo>
                  <a:lnTo>
                    <a:pt x="141" y="19"/>
                  </a:lnTo>
                  <a:lnTo>
                    <a:pt x="136" y="10"/>
                  </a:lnTo>
                  <a:lnTo>
                    <a:pt x="136" y="19"/>
                  </a:lnTo>
                  <a:lnTo>
                    <a:pt x="151" y="19"/>
                  </a:lnTo>
                  <a:lnTo>
                    <a:pt x="154" y="17"/>
                  </a:lnTo>
                  <a:lnTo>
                    <a:pt x="155" y="16"/>
                  </a:lnTo>
                  <a:lnTo>
                    <a:pt x="149" y="9"/>
                  </a:lnTo>
                  <a:lnTo>
                    <a:pt x="149" y="17"/>
                  </a:lnTo>
                  <a:lnTo>
                    <a:pt x="173" y="17"/>
                  </a:lnTo>
                  <a:lnTo>
                    <a:pt x="173" y="0"/>
                  </a:lnTo>
                  <a:lnTo>
                    <a:pt x="147" y="0"/>
                  </a:lnTo>
                  <a:lnTo>
                    <a:pt x="145" y="3"/>
                  </a:lnTo>
                  <a:lnTo>
                    <a:pt x="144" y="4"/>
                  </a:lnTo>
                  <a:lnTo>
                    <a:pt x="148" y="10"/>
                  </a:lnTo>
                  <a:lnTo>
                    <a:pt x="148" y="1"/>
                  </a:lnTo>
                  <a:lnTo>
                    <a:pt x="135" y="1"/>
                  </a:lnTo>
                  <a:lnTo>
                    <a:pt x="133" y="3"/>
                  </a:lnTo>
                  <a:lnTo>
                    <a:pt x="131" y="4"/>
                  </a:lnTo>
                  <a:lnTo>
                    <a:pt x="133" y="12"/>
                  </a:lnTo>
                  <a:lnTo>
                    <a:pt x="133" y="3"/>
                  </a:lnTo>
                  <a:lnTo>
                    <a:pt x="119" y="3"/>
                  </a:lnTo>
                  <a:lnTo>
                    <a:pt x="117" y="6"/>
                  </a:lnTo>
                  <a:lnTo>
                    <a:pt x="116" y="7"/>
                  </a:lnTo>
                  <a:lnTo>
                    <a:pt x="120" y="13"/>
                  </a:lnTo>
                  <a:lnTo>
                    <a:pt x="120" y="4"/>
                  </a:lnTo>
                  <a:lnTo>
                    <a:pt x="117" y="4"/>
                  </a:lnTo>
                  <a:lnTo>
                    <a:pt x="119" y="4"/>
                  </a:lnTo>
                  <a:lnTo>
                    <a:pt x="116" y="6"/>
                  </a:lnTo>
                  <a:lnTo>
                    <a:pt x="110" y="7"/>
                  </a:lnTo>
                  <a:lnTo>
                    <a:pt x="112" y="14"/>
                  </a:lnTo>
                  <a:lnTo>
                    <a:pt x="112" y="6"/>
                  </a:lnTo>
                  <a:lnTo>
                    <a:pt x="104" y="6"/>
                  </a:lnTo>
                  <a:lnTo>
                    <a:pt x="103" y="9"/>
                  </a:lnTo>
                  <a:lnTo>
                    <a:pt x="101" y="10"/>
                  </a:lnTo>
                  <a:lnTo>
                    <a:pt x="106" y="16"/>
                  </a:lnTo>
                  <a:lnTo>
                    <a:pt x="106" y="7"/>
                  </a:lnTo>
                  <a:lnTo>
                    <a:pt x="90" y="7"/>
                  </a:lnTo>
                  <a:lnTo>
                    <a:pt x="90" y="17"/>
                  </a:lnTo>
                  <a:lnTo>
                    <a:pt x="99" y="17"/>
                  </a:lnTo>
                  <a:lnTo>
                    <a:pt x="99" y="9"/>
                  </a:lnTo>
                  <a:lnTo>
                    <a:pt x="93" y="9"/>
                  </a:lnTo>
                  <a:lnTo>
                    <a:pt x="91" y="10"/>
                  </a:lnTo>
                  <a:lnTo>
                    <a:pt x="88" y="12"/>
                  </a:lnTo>
                  <a:lnTo>
                    <a:pt x="91" y="19"/>
                  </a:lnTo>
                  <a:lnTo>
                    <a:pt x="91" y="10"/>
                  </a:lnTo>
                  <a:lnTo>
                    <a:pt x="90" y="10"/>
                  </a:lnTo>
                  <a:lnTo>
                    <a:pt x="87" y="12"/>
                  </a:lnTo>
                  <a:lnTo>
                    <a:pt x="83" y="13"/>
                  </a:lnTo>
                  <a:lnTo>
                    <a:pt x="85" y="20"/>
                  </a:lnTo>
                  <a:lnTo>
                    <a:pt x="85" y="12"/>
                  </a:lnTo>
                  <a:lnTo>
                    <a:pt x="81" y="12"/>
                  </a:lnTo>
                  <a:lnTo>
                    <a:pt x="80" y="13"/>
                  </a:lnTo>
                  <a:lnTo>
                    <a:pt x="77" y="14"/>
                  </a:lnTo>
                  <a:lnTo>
                    <a:pt x="80" y="22"/>
                  </a:lnTo>
                  <a:lnTo>
                    <a:pt x="80" y="13"/>
                  </a:lnTo>
                  <a:lnTo>
                    <a:pt x="68" y="13"/>
                  </a:lnTo>
                  <a:lnTo>
                    <a:pt x="68" y="23"/>
                  </a:lnTo>
                  <a:lnTo>
                    <a:pt x="77" y="23"/>
                  </a:lnTo>
                  <a:lnTo>
                    <a:pt x="77" y="14"/>
                  </a:lnTo>
                  <a:lnTo>
                    <a:pt x="71" y="14"/>
                  </a:lnTo>
                  <a:lnTo>
                    <a:pt x="72" y="14"/>
                  </a:lnTo>
                  <a:lnTo>
                    <a:pt x="69" y="16"/>
                  </a:lnTo>
                  <a:lnTo>
                    <a:pt x="64" y="17"/>
                  </a:lnTo>
                  <a:lnTo>
                    <a:pt x="65" y="25"/>
                  </a:lnTo>
                  <a:lnTo>
                    <a:pt x="65" y="16"/>
                  </a:lnTo>
                  <a:lnTo>
                    <a:pt x="61" y="16"/>
                  </a:lnTo>
                  <a:lnTo>
                    <a:pt x="59" y="19"/>
                  </a:lnTo>
                  <a:lnTo>
                    <a:pt x="58" y="20"/>
                  </a:lnTo>
                  <a:lnTo>
                    <a:pt x="62" y="26"/>
                  </a:lnTo>
                  <a:lnTo>
                    <a:pt x="62" y="17"/>
                  </a:lnTo>
                  <a:lnTo>
                    <a:pt x="58" y="17"/>
                  </a:lnTo>
                  <a:lnTo>
                    <a:pt x="56" y="19"/>
                  </a:lnTo>
                  <a:lnTo>
                    <a:pt x="51" y="22"/>
                  </a:lnTo>
                  <a:lnTo>
                    <a:pt x="53" y="29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49" y="22"/>
                  </a:lnTo>
                  <a:lnTo>
                    <a:pt x="46" y="23"/>
                  </a:lnTo>
                  <a:lnTo>
                    <a:pt x="49" y="30"/>
                  </a:lnTo>
                  <a:lnTo>
                    <a:pt x="49" y="22"/>
                  </a:lnTo>
                  <a:lnTo>
                    <a:pt x="36" y="22"/>
                  </a:lnTo>
                  <a:lnTo>
                    <a:pt x="36" y="32"/>
                  </a:lnTo>
                  <a:lnTo>
                    <a:pt x="45" y="32"/>
                  </a:lnTo>
                  <a:lnTo>
                    <a:pt x="45" y="23"/>
                  </a:lnTo>
                  <a:lnTo>
                    <a:pt x="32" y="23"/>
                  </a:lnTo>
                  <a:lnTo>
                    <a:pt x="32" y="33"/>
                  </a:lnTo>
                  <a:lnTo>
                    <a:pt x="40" y="3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5" y="26"/>
                  </a:lnTo>
                  <a:lnTo>
                    <a:pt x="32" y="27"/>
                  </a:lnTo>
                  <a:lnTo>
                    <a:pt x="35" y="35"/>
                  </a:lnTo>
                  <a:lnTo>
                    <a:pt x="35" y="26"/>
                  </a:lnTo>
                  <a:lnTo>
                    <a:pt x="30" y="26"/>
                  </a:lnTo>
                  <a:lnTo>
                    <a:pt x="29" y="27"/>
                  </a:lnTo>
                  <a:lnTo>
                    <a:pt x="23" y="30"/>
                  </a:lnTo>
                  <a:lnTo>
                    <a:pt x="26" y="38"/>
                  </a:lnTo>
                  <a:lnTo>
                    <a:pt x="26" y="29"/>
                  </a:lnTo>
                  <a:lnTo>
                    <a:pt x="20" y="29"/>
                  </a:lnTo>
                  <a:lnTo>
                    <a:pt x="19" y="32"/>
                  </a:lnTo>
                  <a:lnTo>
                    <a:pt x="17" y="33"/>
                  </a:lnTo>
                  <a:lnTo>
                    <a:pt x="21" y="39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7" y="32"/>
                  </a:lnTo>
                  <a:lnTo>
                    <a:pt x="14" y="33"/>
                  </a:lnTo>
                  <a:lnTo>
                    <a:pt x="17" y="41"/>
                  </a:lnTo>
                  <a:lnTo>
                    <a:pt x="17" y="32"/>
                  </a:lnTo>
                  <a:lnTo>
                    <a:pt x="13" y="32"/>
                  </a:lnTo>
                  <a:lnTo>
                    <a:pt x="11" y="35"/>
                  </a:lnTo>
                  <a:lnTo>
                    <a:pt x="10" y="36"/>
                  </a:lnTo>
                  <a:lnTo>
                    <a:pt x="14" y="42"/>
                  </a:lnTo>
                  <a:lnTo>
                    <a:pt x="14" y="33"/>
                  </a:lnTo>
                  <a:lnTo>
                    <a:pt x="1" y="33"/>
                  </a:lnTo>
                  <a:lnTo>
                    <a:pt x="1" y="43"/>
                  </a:lnTo>
                  <a:lnTo>
                    <a:pt x="10" y="43"/>
                  </a:lnTo>
                  <a:lnTo>
                    <a:pt x="10" y="35"/>
                  </a:lnTo>
                  <a:lnTo>
                    <a:pt x="3" y="35"/>
                  </a:lnTo>
                  <a:lnTo>
                    <a:pt x="1" y="3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D4F14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" name="Freeform 3066"/>
            <p:cNvSpPr>
              <a:spLocks/>
            </p:cNvSpPr>
            <p:nvPr/>
          </p:nvSpPr>
          <p:spPr bwMode="auto">
            <a:xfrm>
              <a:off x="2864" y="1580"/>
              <a:ext cx="120" cy="39"/>
            </a:xfrm>
            <a:custGeom>
              <a:avLst/>
              <a:gdLst>
                <a:gd name="T0" fmla="*/ 19 w 120"/>
                <a:gd name="T1" fmla="*/ 17 h 39"/>
                <a:gd name="T2" fmla="*/ 19 w 120"/>
                <a:gd name="T3" fmla="*/ 19 h 39"/>
                <a:gd name="T4" fmla="*/ 26 w 120"/>
                <a:gd name="T5" fmla="*/ 19 h 39"/>
                <a:gd name="T6" fmla="*/ 42 w 120"/>
                <a:gd name="T7" fmla="*/ 12 h 39"/>
                <a:gd name="T8" fmla="*/ 45 w 120"/>
                <a:gd name="T9" fmla="*/ 22 h 39"/>
                <a:gd name="T10" fmla="*/ 45 w 120"/>
                <a:gd name="T11" fmla="*/ 23 h 39"/>
                <a:gd name="T12" fmla="*/ 48 w 120"/>
                <a:gd name="T13" fmla="*/ 23 h 39"/>
                <a:gd name="T14" fmla="*/ 56 w 120"/>
                <a:gd name="T15" fmla="*/ 16 h 39"/>
                <a:gd name="T16" fmla="*/ 59 w 120"/>
                <a:gd name="T17" fmla="*/ 26 h 39"/>
                <a:gd name="T18" fmla="*/ 58 w 120"/>
                <a:gd name="T19" fmla="*/ 27 h 39"/>
                <a:gd name="T20" fmla="*/ 67 w 120"/>
                <a:gd name="T21" fmla="*/ 20 h 39"/>
                <a:gd name="T22" fmla="*/ 68 w 120"/>
                <a:gd name="T23" fmla="*/ 32 h 39"/>
                <a:gd name="T24" fmla="*/ 68 w 120"/>
                <a:gd name="T25" fmla="*/ 30 h 39"/>
                <a:gd name="T26" fmla="*/ 75 w 120"/>
                <a:gd name="T27" fmla="*/ 25 h 39"/>
                <a:gd name="T28" fmla="*/ 83 w 120"/>
                <a:gd name="T29" fmla="*/ 36 h 39"/>
                <a:gd name="T30" fmla="*/ 74 w 120"/>
                <a:gd name="T31" fmla="*/ 32 h 39"/>
                <a:gd name="T32" fmla="*/ 96 w 120"/>
                <a:gd name="T33" fmla="*/ 38 h 39"/>
                <a:gd name="T34" fmla="*/ 91 w 120"/>
                <a:gd name="T35" fmla="*/ 38 h 39"/>
                <a:gd name="T36" fmla="*/ 103 w 120"/>
                <a:gd name="T37" fmla="*/ 35 h 39"/>
                <a:gd name="T38" fmla="*/ 103 w 120"/>
                <a:gd name="T39" fmla="*/ 36 h 39"/>
                <a:gd name="T40" fmla="*/ 102 w 120"/>
                <a:gd name="T41" fmla="*/ 26 h 39"/>
                <a:gd name="T42" fmla="*/ 112 w 120"/>
                <a:gd name="T43" fmla="*/ 33 h 39"/>
                <a:gd name="T44" fmla="*/ 107 w 120"/>
                <a:gd name="T45" fmla="*/ 33 h 39"/>
                <a:gd name="T46" fmla="*/ 118 w 120"/>
                <a:gd name="T47" fmla="*/ 30 h 39"/>
                <a:gd name="T48" fmla="*/ 120 w 120"/>
                <a:gd name="T49" fmla="*/ 32 h 39"/>
                <a:gd name="T50" fmla="*/ 107 w 120"/>
                <a:gd name="T51" fmla="*/ 17 h 39"/>
                <a:gd name="T52" fmla="*/ 110 w 120"/>
                <a:gd name="T53" fmla="*/ 16 h 39"/>
                <a:gd name="T54" fmla="*/ 102 w 120"/>
                <a:gd name="T55" fmla="*/ 20 h 39"/>
                <a:gd name="T56" fmla="*/ 99 w 120"/>
                <a:gd name="T57" fmla="*/ 17 h 39"/>
                <a:gd name="T58" fmla="*/ 100 w 120"/>
                <a:gd name="T59" fmla="*/ 27 h 39"/>
                <a:gd name="T60" fmla="*/ 93 w 120"/>
                <a:gd name="T61" fmla="*/ 22 h 39"/>
                <a:gd name="T62" fmla="*/ 96 w 120"/>
                <a:gd name="T63" fmla="*/ 20 h 39"/>
                <a:gd name="T64" fmla="*/ 86 w 120"/>
                <a:gd name="T65" fmla="*/ 25 h 39"/>
                <a:gd name="T66" fmla="*/ 84 w 120"/>
                <a:gd name="T67" fmla="*/ 22 h 39"/>
                <a:gd name="T68" fmla="*/ 88 w 120"/>
                <a:gd name="T69" fmla="*/ 23 h 39"/>
                <a:gd name="T70" fmla="*/ 91 w 120"/>
                <a:gd name="T71" fmla="*/ 19 h 39"/>
                <a:gd name="T72" fmla="*/ 86 w 120"/>
                <a:gd name="T73" fmla="*/ 20 h 39"/>
                <a:gd name="T74" fmla="*/ 74 w 120"/>
                <a:gd name="T75" fmla="*/ 16 h 39"/>
                <a:gd name="T76" fmla="*/ 75 w 120"/>
                <a:gd name="T77" fmla="*/ 14 h 39"/>
                <a:gd name="T78" fmla="*/ 75 w 120"/>
                <a:gd name="T79" fmla="*/ 16 h 39"/>
                <a:gd name="T80" fmla="*/ 74 w 120"/>
                <a:gd name="T81" fmla="*/ 16 h 39"/>
                <a:gd name="T82" fmla="*/ 64 w 120"/>
                <a:gd name="T83" fmla="*/ 20 h 39"/>
                <a:gd name="T84" fmla="*/ 61 w 120"/>
                <a:gd name="T85" fmla="*/ 19 h 39"/>
                <a:gd name="T86" fmla="*/ 58 w 120"/>
                <a:gd name="T87" fmla="*/ 9 h 39"/>
                <a:gd name="T88" fmla="*/ 59 w 120"/>
                <a:gd name="T89" fmla="*/ 7 h 39"/>
                <a:gd name="T90" fmla="*/ 58 w 120"/>
                <a:gd name="T91" fmla="*/ 9 h 39"/>
                <a:gd name="T92" fmla="*/ 48 w 120"/>
                <a:gd name="T93" fmla="*/ 6 h 39"/>
                <a:gd name="T94" fmla="*/ 49 w 120"/>
                <a:gd name="T95" fmla="*/ 6 h 39"/>
                <a:gd name="T96" fmla="*/ 42 w 120"/>
                <a:gd name="T97" fmla="*/ 13 h 39"/>
                <a:gd name="T98" fmla="*/ 32 w 120"/>
                <a:gd name="T99" fmla="*/ 3 h 39"/>
                <a:gd name="T100" fmla="*/ 33 w 120"/>
                <a:gd name="T101" fmla="*/ 3 h 39"/>
                <a:gd name="T102" fmla="*/ 22 w 120"/>
                <a:gd name="T103" fmla="*/ 10 h 39"/>
                <a:gd name="T104" fmla="*/ 22 w 120"/>
                <a:gd name="T10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39">
                  <a:moveTo>
                    <a:pt x="0" y="0"/>
                  </a:moveTo>
                  <a:lnTo>
                    <a:pt x="0" y="17"/>
                  </a:lnTo>
                  <a:lnTo>
                    <a:pt x="19" y="17"/>
                  </a:lnTo>
                  <a:lnTo>
                    <a:pt x="19" y="9"/>
                  </a:lnTo>
                  <a:lnTo>
                    <a:pt x="16" y="17"/>
                  </a:lnTo>
                  <a:lnTo>
                    <a:pt x="19" y="19"/>
                  </a:lnTo>
                  <a:lnTo>
                    <a:pt x="29" y="19"/>
                  </a:lnTo>
                  <a:lnTo>
                    <a:pt x="29" y="10"/>
                  </a:lnTo>
                  <a:lnTo>
                    <a:pt x="26" y="19"/>
                  </a:lnTo>
                  <a:lnTo>
                    <a:pt x="29" y="20"/>
                  </a:lnTo>
                  <a:lnTo>
                    <a:pt x="42" y="20"/>
                  </a:lnTo>
                  <a:lnTo>
                    <a:pt x="42" y="12"/>
                  </a:lnTo>
                  <a:lnTo>
                    <a:pt x="33" y="12"/>
                  </a:lnTo>
                  <a:lnTo>
                    <a:pt x="33" y="22"/>
                  </a:lnTo>
                  <a:lnTo>
                    <a:pt x="45" y="22"/>
                  </a:lnTo>
                  <a:lnTo>
                    <a:pt x="45" y="13"/>
                  </a:lnTo>
                  <a:lnTo>
                    <a:pt x="42" y="22"/>
                  </a:lnTo>
                  <a:lnTo>
                    <a:pt x="45" y="23"/>
                  </a:lnTo>
                  <a:lnTo>
                    <a:pt x="51" y="23"/>
                  </a:lnTo>
                  <a:lnTo>
                    <a:pt x="51" y="14"/>
                  </a:lnTo>
                  <a:lnTo>
                    <a:pt x="48" y="23"/>
                  </a:lnTo>
                  <a:lnTo>
                    <a:pt x="51" y="25"/>
                  </a:lnTo>
                  <a:lnTo>
                    <a:pt x="56" y="25"/>
                  </a:lnTo>
                  <a:lnTo>
                    <a:pt x="56" y="16"/>
                  </a:lnTo>
                  <a:lnTo>
                    <a:pt x="52" y="23"/>
                  </a:lnTo>
                  <a:lnTo>
                    <a:pt x="55" y="26"/>
                  </a:lnTo>
                  <a:lnTo>
                    <a:pt x="59" y="26"/>
                  </a:lnTo>
                  <a:lnTo>
                    <a:pt x="59" y="17"/>
                  </a:lnTo>
                  <a:lnTo>
                    <a:pt x="55" y="25"/>
                  </a:lnTo>
                  <a:lnTo>
                    <a:pt x="58" y="27"/>
                  </a:lnTo>
                  <a:lnTo>
                    <a:pt x="61" y="29"/>
                  </a:lnTo>
                  <a:lnTo>
                    <a:pt x="67" y="29"/>
                  </a:lnTo>
                  <a:lnTo>
                    <a:pt x="67" y="20"/>
                  </a:lnTo>
                  <a:lnTo>
                    <a:pt x="62" y="27"/>
                  </a:lnTo>
                  <a:lnTo>
                    <a:pt x="65" y="30"/>
                  </a:lnTo>
                  <a:lnTo>
                    <a:pt x="68" y="32"/>
                  </a:lnTo>
                  <a:lnTo>
                    <a:pt x="72" y="32"/>
                  </a:lnTo>
                  <a:lnTo>
                    <a:pt x="72" y="23"/>
                  </a:lnTo>
                  <a:lnTo>
                    <a:pt x="68" y="30"/>
                  </a:lnTo>
                  <a:lnTo>
                    <a:pt x="71" y="33"/>
                  </a:lnTo>
                  <a:lnTo>
                    <a:pt x="75" y="33"/>
                  </a:lnTo>
                  <a:lnTo>
                    <a:pt x="75" y="25"/>
                  </a:lnTo>
                  <a:lnTo>
                    <a:pt x="72" y="33"/>
                  </a:lnTo>
                  <a:lnTo>
                    <a:pt x="78" y="36"/>
                  </a:lnTo>
                  <a:lnTo>
                    <a:pt x="83" y="36"/>
                  </a:lnTo>
                  <a:lnTo>
                    <a:pt x="83" y="27"/>
                  </a:lnTo>
                  <a:lnTo>
                    <a:pt x="74" y="27"/>
                  </a:lnTo>
                  <a:lnTo>
                    <a:pt x="74" y="32"/>
                  </a:lnTo>
                  <a:lnTo>
                    <a:pt x="81" y="39"/>
                  </a:lnTo>
                  <a:lnTo>
                    <a:pt x="93" y="39"/>
                  </a:lnTo>
                  <a:lnTo>
                    <a:pt x="96" y="38"/>
                  </a:lnTo>
                  <a:lnTo>
                    <a:pt x="97" y="36"/>
                  </a:lnTo>
                  <a:lnTo>
                    <a:pt x="91" y="29"/>
                  </a:lnTo>
                  <a:lnTo>
                    <a:pt x="91" y="38"/>
                  </a:lnTo>
                  <a:lnTo>
                    <a:pt x="99" y="38"/>
                  </a:lnTo>
                  <a:lnTo>
                    <a:pt x="102" y="36"/>
                  </a:lnTo>
                  <a:lnTo>
                    <a:pt x="103" y="35"/>
                  </a:lnTo>
                  <a:lnTo>
                    <a:pt x="97" y="27"/>
                  </a:lnTo>
                  <a:lnTo>
                    <a:pt x="97" y="36"/>
                  </a:lnTo>
                  <a:lnTo>
                    <a:pt x="103" y="36"/>
                  </a:lnTo>
                  <a:lnTo>
                    <a:pt x="106" y="35"/>
                  </a:lnTo>
                  <a:lnTo>
                    <a:pt x="107" y="33"/>
                  </a:lnTo>
                  <a:lnTo>
                    <a:pt x="102" y="26"/>
                  </a:lnTo>
                  <a:lnTo>
                    <a:pt x="102" y="35"/>
                  </a:lnTo>
                  <a:lnTo>
                    <a:pt x="109" y="35"/>
                  </a:lnTo>
                  <a:lnTo>
                    <a:pt x="112" y="33"/>
                  </a:lnTo>
                  <a:lnTo>
                    <a:pt x="113" y="32"/>
                  </a:lnTo>
                  <a:lnTo>
                    <a:pt x="107" y="25"/>
                  </a:lnTo>
                  <a:lnTo>
                    <a:pt x="107" y="33"/>
                  </a:lnTo>
                  <a:lnTo>
                    <a:pt x="113" y="33"/>
                  </a:lnTo>
                  <a:lnTo>
                    <a:pt x="116" y="32"/>
                  </a:lnTo>
                  <a:lnTo>
                    <a:pt x="118" y="30"/>
                  </a:lnTo>
                  <a:lnTo>
                    <a:pt x="112" y="23"/>
                  </a:lnTo>
                  <a:lnTo>
                    <a:pt x="112" y="32"/>
                  </a:lnTo>
                  <a:lnTo>
                    <a:pt x="120" y="32"/>
                  </a:lnTo>
                  <a:lnTo>
                    <a:pt x="120" y="14"/>
                  </a:lnTo>
                  <a:lnTo>
                    <a:pt x="109" y="14"/>
                  </a:lnTo>
                  <a:lnTo>
                    <a:pt x="107" y="17"/>
                  </a:lnTo>
                  <a:lnTo>
                    <a:pt x="106" y="19"/>
                  </a:lnTo>
                  <a:lnTo>
                    <a:pt x="110" y="25"/>
                  </a:lnTo>
                  <a:lnTo>
                    <a:pt x="110" y="16"/>
                  </a:lnTo>
                  <a:lnTo>
                    <a:pt x="104" y="16"/>
                  </a:lnTo>
                  <a:lnTo>
                    <a:pt x="103" y="19"/>
                  </a:lnTo>
                  <a:lnTo>
                    <a:pt x="102" y="20"/>
                  </a:lnTo>
                  <a:lnTo>
                    <a:pt x="106" y="26"/>
                  </a:lnTo>
                  <a:lnTo>
                    <a:pt x="106" y="17"/>
                  </a:lnTo>
                  <a:lnTo>
                    <a:pt x="99" y="17"/>
                  </a:lnTo>
                  <a:lnTo>
                    <a:pt x="97" y="20"/>
                  </a:lnTo>
                  <a:lnTo>
                    <a:pt x="96" y="22"/>
                  </a:lnTo>
                  <a:lnTo>
                    <a:pt x="100" y="27"/>
                  </a:lnTo>
                  <a:lnTo>
                    <a:pt x="100" y="19"/>
                  </a:lnTo>
                  <a:lnTo>
                    <a:pt x="94" y="19"/>
                  </a:lnTo>
                  <a:lnTo>
                    <a:pt x="93" y="22"/>
                  </a:lnTo>
                  <a:lnTo>
                    <a:pt x="91" y="23"/>
                  </a:lnTo>
                  <a:lnTo>
                    <a:pt x="96" y="29"/>
                  </a:lnTo>
                  <a:lnTo>
                    <a:pt x="96" y="20"/>
                  </a:lnTo>
                  <a:lnTo>
                    <a:pt x="88" y="20"/>
                  </a:lnTo>
                  <a:lnTo>
                    <a:pt x="87" y="23"/>
                  </a:lnTo>
                  <a:lnTo>
                    <a:pt x="86" y="25"/>
                  </a:lnTo>
                  <a:lnTo>
                    <a:pt x="90" y="30"/>
                  </a:lnTo>
                  <a:lnTo>
                    <a:pt x="90" y="22"/>
                  </a:lnTo>
                  <a:lnTo>
                    <a:pt x="84" y="22"/>
                  </a:lnTo>
                  <a:lnTo>
                    <a:pt x="84" y="30"/>
                  </a:lnTo>
                  <a:lnTo>
                    <a:pt x="90" y="25"/>
                  </a:lnTo>
                  <a:lnTo>
                    <a:pt x="88" y="23"/>
                  </a:lnTo>
                  <a:lnTo>
                    <a:pt x="83" y="29"/>
                  </a:lnTo>
                  <a:lnTo>
                    <a:pt x="91" y="29"/>
                  </a:lnTo>
                  <a:lnTo>
                    <a:pt x="91" y="19"/>
                  </a:lnTo>
                  <a:lnTo>
                    <a:pt x="81" y="19"/>
                  </a:lnTo>
                  <a:lnTo>
                    <a:pt x="81" y="27"/>
                  </a:lnTo>
                  <a:lnTo>
                    <a:pt x="86" y="20"/>
                  </a:lnTo>
                  <a:lnTo>
                    <a:pt x="80" y="17"/>
                  </a:lnTo>
                  <a:lnTo>
                    <a:pt x="78" y="16"/>
                  </a:lnTo>
                  <a:lnTo>
                    <a:pt x="74" y="16"/>
                  </a:lnTo>
                  <a:lnTo>
                    <a:pt x="74" y="25"/>
                  </a:lnTo>
                  <a:lnTo>
                    <a:pt x="80" y="19"/>
                  </a:lnTo>
                  <a:lnTo>
                    <a:pt x="75" y="14"/>
                  </a:lnTo>
                  <a:lnTo>
                    <a:pt x="71" y="14"/>
                  </a:lnTo>
                  <a:lnTo>
                    <a:pt x="71" y="23"/>
                  </a:lnTo>
                  <a:lnTo>
                    <a:pt x="75" y="16"/>
                  </a:lnTo>
                  <a:lnTo>
                    <a:pt x="72" y="14"/>
                  </a:lnTo>
                  <a:lnTo>
                    <a:pt x="68" y="22"/>
                  </a:lnTo>
                  <a:lnTo>
                    <a:pt x="74" y="16"/>
                  </a:lnTo>
                  <a:lnTo>
                    <a:pt x="70" y="12"/>
                  </a:lnTo>
                  <a:lnTo>
                    <a:pt x="64" y="12"/>
                  </a:lnTo>
                  <a:lnTo>
                    <a:pt x="64" y="20"/>
                  </a:lnTo>
                  <a:lnTo>
                    <a:pt x="68" y="13"/>
                  </a:lnTo>
                  <a:lnTo>
                    <a:pt x="65" y="12"/>
                  </a:lnTo>
                  <a:lnTo>
                    <a:pt x="61" y="19"/>
                  </a:lnTo>
                  <a:lnTo>
                    <a:pt x="67" y="13"/>
                  </a:lnTo>
                  <a:lnTo>
                    <a:pt x="62" y="9"/>
                  </a:lnTo>
                  <a:lnTo>
                    <a:pt x="58" y="9"/>
                  </a:lnTo>
                  <a:lnTo>
                    <a:pt x="58" y="17"/>
                  </a:lnTo>
                  <a:lnTo>
                    <a:pt x="64" y="12"/>
                  </a:lnTo>
                  <a:lnTo>
                    <a:pt x="59" y="7"/>
                  </a:lnTo>
                  <a:lnTo>
                    <a:pt x="54" y="7"/>
                  </a:lnTo>
                  <a:lnTo>
                    <a:pt x="54" y="16"/>
                  </a:lnTo>
                  <a:lnTo>
                    <a:pt x="58" y="9"/>
                  </a:lnTo>
                  <a:lnTo>
                    <a:pt x="55" y="7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8" y="14"/>
                  </a:lnTo>
                  <a:lnTo>
                    <a:pt x="52" y="7"/>
                  </a:lnTo>
                  <a:lnTo>
                    <a:pt x="49" y="6"/>
                  </a:lnTo>
                  <a:lnTo>
                    <a:pt x="48" y="4"/>
                  </a:lnTo>
                  <a:lnTo>
                    <a:pt x="42" y="4"/>
                  </a:lnTo>
                  <a:lnTo>
                    <a:pt x="42" y="13"/>
                  </a:lnTo>
                  <a:lnTo>
                    <a:pt x="51" y="13"/>
                  </a:lnTo>
                  <a:lnTo>
                    <a:pt x="51" y="3"/>
                  </a:lnTo>
                  <a:lnTo>
                    <a:pt x="32" y="3"/>
                  </a:lnTo>
                  <a:lnTo>
                    <a:pt x="32" y="12"/>
                  </a:lnTo>
                  <a:lnTo>
                    <a:pt x="36" y="4"/>
                  </a:lnTo>
                  <a:lnTo>
                    <a:pt x="33" y="3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22" y="10"/>
                  </a:lnTo>
                  <a:lnTo>
                    <a:pt x="26" y="3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4F14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" name="Freeform 3067"/>
            <p:cNvSpPr>
              <a:spLocks/>
            </p:cNvSpPr>
            <p:nvPr/>
          </p:nvSpPr>
          <p:spPr bwMode="auto">
            <a:xfrm>
              <a:off x="2980" y="1578"/>
              <a:ext cx="106" cy="32"/>
            </a:xfrm>
            <a:custGeom>
              <a:avLst/>
              <a:gdLst>
                <a:gd name="T0" fmla="*/ 10 w 106"/>
                <a:gd name="T1" fmla="*/ 32 h 32"/>
                <a:gd name="T2" fmla="*/ 6 w 106"/>
                <a:gd name="T3" fmla="*/ 24 h 32"/>
                <a:gd name="T4" fmla="*/ 19 w 106"/>
                <a:gd name="T5" fmla="*/ 32 h 32"/>
                <a:gd name="T6" fmla="*/ 10 w 106"/>
                <a:gd name="T7" fmla="*/ 22 h 32"/>
                <a:gd name="T8" fmla="*/ 19 w 106"/>
                <a:gd name="T9" fmla="*/ 31 h 32"/>
                <a:gd name="T10" fmla="*/ 23 w 106"/>
                <a:gd name="T11" fmla="*/ 28 h 32"/>
                <a:gd name="T12" fmla="*/ 18 w 106"/>
                <a:gd name="T13" fmla="*/ 29 h 32"/>
                <a:gd name="T14" fmla="*/ 32 w 106"/>
                <a:gd name="T15" fmla="*/ 19 h 32"/>
                <a:gd name="T16" fmla="*/ 23 w 106"/>
                <a:gd name="T17" fmla="*/ 28 h 32"/>
                <a:gd name="T18" fmla="*/ 35 w 106"/>
                <a:gd name="T19" fmla="*/ 27 h 32"/>
                <a:gd name="T20" fmla="*/ 31 w 106"/>
                <a:gd name="T21" fmla="*/ 27 h 32"/>
                <a:gd name="T22" fmla="*/ 47 w 106"/>
                <a:gd name="T23" fmla="*/ 16 h 32"/>
                <a:gd name="T24" fmla="*/ 38 w 106"/>
                <a:gd name="T25" fmla="*/ 25 h 32"/>
                <a:gd name="T26" fmla="*/ 51 w 106"/>
                <a:gd name="T27" fmla="*/ 24 h 32"/>
                <a:gd name="T28" fmla="*/ 47 w 106"/>
                <a:gd name="T29" fmla="*/ 15 h 32"/>
                <a:gd name="T30" fmla="*/ 63 w 106"/>
                <a:gd name="T31" fmla="*/ 24 h 32"/>
                <a:gd name="T32" fmla="*/ 54 w 106"/>
                <a:gd name="T33" fmla="*/ 14 h 32"/>
                <a:gd name="T34" fmla="*/ 71 w 106"/>
                <a:gd name="T35" fmla="*/ 22 h 32"/>
                <a:gd name="T36" fmla="*/ 76 w 106"/>
                <a:gd name="T37" fmla="*/ 19 h 32"/>
                <a:gd name="T38" fmla="*/ 70 w 106"/>
                <a:gd name="T39" fmla="*/ 21 h 32"/>
                <a:gd name="T40" fmla="*/ 89 w 106"/>
                <a:gd name="T41" fmla="*/ 19 h 32"/>
                <a:gd name="T42" fmla="*/ 84 w 106"/>
                <a:gd name="T43" fmla="*/ 11 h 32"/>
                <a:gd name="T44" fmla="*/ 102 w 106"/>
                <a:gd name="T45" fmla="*/ 19 h 32"/>
                <a:gd name="T46" fmla="*/ 106 w 106"/>
                <a:gd name="T47" fmla="*/ 16 h 32"/>
                <a:gd name="T48" fmla="*/ 100 w 106"/>
                <a:gd name="T49" fmla="*/ 18 h 32"/>
                <a:gd name="T50" fmla="*/ 105 w 106"/>
                <a:gd name="T51" fmla="*/ 0 h 32"/>
                <a:gd name="T52" fmla="*/ 96 w 106"/>
                <a:gd name="T53" fmla="*/ 3 h 32"/>
                <a:gd name="T54" fmla="*/ 99 w 106"/>
                <a:gd name="T55" fmla="*/ 11 h 32"/>
                <a:gd name="T56" fmla="*/ 82 w 106"/>
                <a:gd name="T57" fmla="*/ 2 h 32"/>
                <a:gd name="T58" fmla="*/ 79 w 106"/>
                <a:gd name="T59" fmla="*/ 6 h 32"/>
                <a:gd name="T60" fmla="*/ 83 w 106"/>
                <a:gd name="T61" fmla="*/ 3 h 32"/>
                <a:gd name="T62" fmla="*/ 66 w 106"/>
                <a:gd name="T63" fmla="*/ 6 h 32"/>
                <a:gd name="T64" fmla="*/ 68 w 106"/>
                <a:gd name="T65" fmla="*/ 14 h 32"/>
                <a:gd name="T66" fmla="*/ 45 w 106"/>
                <a:gd name="T67" fmla="*/ 5 h 32"/>
                <a:gd name="T68" fmla="*/ 54 w 106"/>
                <a:gd name="T69" fmla="*/ 15 h 32"/>
                <a:gd name="T70" fmla="*/ 44 w 106"/>
                <a:gd name="T71" fmla="*/ 6 h 32"/>
                <a:gd name="T72" fmla="*/ 41 w 106"/>
                <a:gd name="T73" fmla="*/ 11 h 32"/>
                <a:gd name="T74" fmla="*/ 45 w 106"/>
                <a:gd name="T75" fmla="*/ 8 h 32"/>
                <a:gd name="T76" fmla="*/ 29 w 106"/>
                <a:gd name="T77" fmla="*/ 18 h 32"/>
                <a:gd name="T78" fmla="*/ 38 w 106"/>
                <a:gd name="T79" fmla="*/ 9 h 32"/>
                <a:gd name="T80" fmla="*/ 28 w 106"/>
                <a:gd name="T81" fmla="*/ 11 h 32"/>
                <a:gd name="T82" fmla="*/ 28 w 106"/>
                <a:gd name="T83" fmla="*/ 19 h 32"/>
                <a:gd name="T84" fmla="*/ 15 w 106"/>
                <a:gd name="T85" fmla="*/ 11 h 32"/>
                <a:gd name="T86" fmla="*/ 23 w 106"/>
                <a:gd name="T87" fmla="*/ 21 h 32"/>
                <a:gd name="T88" fmla="*/ 15 w 106"/>
                <a:gd name="T89" fmla="*/ 12 h 32"/>
                <a:gd name="T90" fmla="*/ 12 w 106"/>
                <a:gd name="T91" fmla="*/ 16 h 32"/>
                <a:gd name="T92" fmla="*/ 16 w 106"/>
                <a:gd name="T93" fmla="*/ 14 h 32"/>
                <a:gd name="T94" fmla="*/ 2 w 106"/>
                <a:gd name="T95" fmla="*/ 24 h 32"/>
                <a:gd name="T96" fmla="*/ 10 w 106"/>
                <a:gd name="T97" fmla="*/ 15 h 32"/>
                <a:gd name="T98" fmla="*/ 2 w 106"/>
                <a:gd name="T99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" h="32">
                  <a:moveTo>
                    <a:pt x="0" y="19"/>
                  </a:moveTo>
                  <a:lnTo>
                    <a:pt x="10" y="32"/>
                  </a:lnTo>
                  <a:lnTo>
                    <a:pt x="12" y="31"/>
                  </a:lnTo>
                  <a:lnTo>
                    <a:pt x="6" y="24"/>
                  </a:lnTo>
                  <a:lnTo>
                    <a:pt x="6" y="32"/>
                  </a:lnTo>
                  <a:lnTo>
                    <a:pt x="19" y="32"/>
                  </a:lnTo>
                  <a:lnTo>
                    <a:pt x="19" y="22"/>
                  </a:lnTo>
                  <a:lnTo>
                    <a:pt x="10" y="22"/>
                  </a:lnTo>
                  <a:lnTo>
                    <a:pt x="10" y="31"/>
                  </a:lnTo>
                  <a:lnTo>
                    <a:pt x="19" y="31"/>
                  </a:lnTo>
                  <a:lnTo>
                    <a:pt x="22" y="29"/>
                  </a:lnTo>
                  <a:lnTo>
                    <a:pt x="23" y="28"/>
                  </a:lnTo>
                  <a:lnTo>
                    <a:pt x="18" y="21"/>
                  </a:lnTo>
                  <a:lnTo>
                    <a:pt x="18" y="29"/>
                  </a:lnTo>
                  <a:lnTo>
                    <a:pt x="32" y="29"/>
                  </a:lnTo>
                  <a:lnTo>
                    <a:pt x="32" y="19"/>
                  </a:lnTo>
                  <a:lnTo>
                    <a:pt x="23" y="19"/>
                  </a:lnTo>
                  <a:lnTo>
                    <a:pt x="23" y="28"/>
                  </a:lnTo>
                  <a:lnTo>
                    <a:pt x="32" y="28"/>
                  </a:lnTo>
                  <a:lnTo>
                    <a:pt x="35" y="27"/>
                  </a:lnTo>
                  <a:lnTo>
                    <a:pt x="31" y="18"/>
                  </a:lnTo>
                  <a:lnTo>
                    <a:pt x="31" y="27"/>
                  </a:lnTo>
                  <a:lnTo>
                    <a:pt x="47" y="27"/>
                  </a:lnTo>
                  <a:lnTo>
                    <a:pt x="47" y="16"/>
                  </a:lnTo>
                  <a:lnTo>
                    <a:pt x="38" y="16"/>
                  </a:lnTo>
                  <a:lnTo>
                    <a:pt x="38" y="25"/>
                  </a:lnTo>
                  <a:lnTo>
                    <a:pt x="48" y="25"/>
                  </a:lnTo>
                  <a:lnTo>
                    <a:pt x="51" y="24"/>
                  </a:lnTo>
                  <a:lnTo>
                    <a:pt x="52" y="22"/>
                  </a:lnTo>
                  <a:lnTo>
                    <a:pt x="47" y="15"/>
                  </a:lnTo>
                  <a:lnTo>
                    <a:pt x="47" y="24"/>
                  </a:lnTo>
                  <a:lnTo>
                    <a:pt x="63" y="24"/>
                  </a:lnTo>
                  <a:lnTo>
                    <a:pt x="63" y="14"/>
                  </a:lnTo>
                  <a:lnTo>
                    <a:pt x="54" y="14"/>
                  </a:lnTo>
                  <a:lnTo>
                    <a:pt x="54" y="22"/>
                  </a:lnTo>
                  <a:lnTo>
                    <a:pt x="71" y="22"/>
                  </a:lnTo>
                  <a:lnTo>
                    <a:pt x="74" y="21"/>
                  </a:lnTo>
                  <a:lnTo>
                    <a:pt x="76" y="19"/>
                  </a:lnTo>
                  <a:lnTo>
                    <a:pt x="70" y="12"/>
                  </a:lnTo>
                  <a:lnTo>
                    <a:pt x="70" y="21"/>
                  </a:lnTo>
                  <a:lnTo>
                    <a:pt x="86" y="21"/>
                  </a:lnTo>
                  <a:lnTo>
                    <a:pt x="89" y="19"/>
                  </a:lnTo>
                  <a:lnTo>
                    <a:pt x="90" y="18"/>
                  </a:lnTo>
                  <a:lnTo>
                    <a:pt x="84" y="11"/>
                  </a:lnTo>
                  <a:lnTo>
                    <a:pt x="84" y="19"/>
                  </a:lnTo>
                  <a:lnTo>
                    <a:pt x="102" y="19"/>
                  </a:lnTo>
                  <a:lnTo>
                    <a:pt x="105" y="18"/>
                  </a:lnTo>
                  <a:lnTo>
                    <a:pt x="106" y="16"/>
                  </a:lnTo>
                  <a:lnTo>
                    <a:pt x="100" y="9"/>
                  </a:lnTo>
                  <a:lnTo>
                    <a:pt x="100" y="18"/>
                  </a:lnTo>
                  <a:lnTo>
                    <a:pt x="105" y="18"/>
                  </a:lnTo>
                  <a:lnTo>
                    <a:pt x="105" y="0"/>
                  </a:lnTo>
                  <a:lnTo>
                    <a:pt x="98" y="0"/>
                  </a:lnTo>
                  <a:lnTo>
                    <a:pt x="96" y="3"/>
                  </a:lnTo>
                  <a:lnTo>
                    <a:pt x="95" y="5"/>
                  </a:lnTo>
                  <a:lnTo>
                    <a:pt x="99" y="11"/>
                  </a:lnTo>
                  <a:lnTo>
                    <a:pt x="99" y="2"/>
                  </a:lnTo>
                  <a:lnTo>
                    <a:pt x="82" y="2"/>
                  </a:lnTo>
                  <a:lnTo>
                    <a:pt x="80" y="5"/>
                  </a:lnTo>
                  <a:lnTo>
                    <a:pt x="79" y="6"/>
                  </a:lnTo>
                  <a:lnTo>
                    <a:pt x="83" y="12"/>
                  </a:lnTo>
                  <a:lnTo>
                    <a:pt x="83" y="3"/>
                  </a:lnTo>
                  <a:lnTo>
                    <a:pt x="67" y="3"/>
                  </a:lnTo>
                  <a:lnTo>
                    <a:pt x="66" y="6"/>
                  </a:lnTo>
                  <a:lnTo>
                    <a:pt x="64" y="8"/>
                  </a:lnTo>
                  <a:lnTo>
                    <a:pt x="68" y="14"/>
                  </a:lnTo>
                  <a:lnTo>
                    <a:pt x="68" y="5"/>
                  </a:lnTo>
                  <a:lnTo>
                    <a:pt x="45" y="5"/>
                  </a:lnTo>
                  <a:lnTo>
                    <a:pt x="45" y="15"/>
                  </a:lnTo>
                  <a:lnTo>
                    <a:pt x="54" y="15"/>
                  </a:lnTo>
                  <a:lnTo>
                    <a:pt x="54" y="6"/>
                  </a:lnTo>
                  <a:lnTo>
                    <a:pt x="44" y="6"/>
                  </a:lnTo>
                  <a:lnTo>
                    <a:pt x="42" y="9"/>
                  </a:lnTo>
                  <a:lnTo>
                    <a:pt x="41" y="11"/>
                  </a:lnTo>
                  <a:lnTo>
                    <a:pt x="45" y="16"/>
                  </a:lnTo>
                  <a:lnTo>
                    <a:pt x="45" y="8"/>
                  </a:lnTo>
                  <a:lnTo>
                    <a:pt x="29" y="8"/>
                  </a:lnTo>
                  <a:lnTo>
                    <a:pt x="29" y="18"/>
                  </a:lnTo>
                  <a:lnTo>
                    <a:pt x="38" y="18"/>
                  </a:lnTo>
                  <a:lnTo>
                    <a:pt x="38" y="9"/>
                  </a:lnTo>
                  <a:lnTo>
                    <a:pt x="29" y="9"/>
                  </a:lnTo>
                  <a:lnTo>
                    <a:pt x="28" y="11"/>
                  </a:lnTo>
                  <a:lnTo>
                    <a:pt x="25" y="12"/>
                  </a:lnTo>
                  <a:lnTo>
                    <a:pt x="28" y="19"/>
                  </a:lnTo>
                  <a:lnTo>
                    <a:pt x="28" y="11"/>
                  </a:lnTo>
                  <a:lnTo>
                    <a:pt x="15" y="11"/>
                  </a:lnTo>
                  <a:lnTo>
                    <a:pt x="15" y="21"/>
                  </a:lnTo>
                  <a:lnTo>
                    <a:pt x="23" y="21"/>
                  </a:lnTo>
                  <a:lnTo>
                    <a:pt x="23" y="12"/>
                  </a:lnTo>
                  <a:lnTo>
                    <a:pt x="15" y="12"/>
                  </a:lnTo>
                  <a:lnTo>
                    <a:pt x="13" y="15"/>
                  </a:lnTo>
                  <a:lnTo>
                    <a:pt x="12" y="16"/>
                  </a:lnTo>
                  <a:lnTo>
                    <a:pt x="16" y="22"/>
                  </a:lnTo>
                  <a:lnTo>
                    <a:pt x="16" y="14"/>
                  </a:lnTo>
                  <a:lnTo>
                    <a:pt x="2" y="14"/>
                  </a:lnTo>
                  <a:lnTo>
                    <a:pt x="2" y="24"/>
                  </a:lnTo>
                  <a:lnTo>
                    <a:pt x="10" y="24"/>
                  </a:lnTo>
                  <a:lnTo>
                    <a:pt x="10" y="15"/>
                  </a:lnTo>
                  <a:lnTo>
                    <a:pt x="3" y="15"/>
                  </a:lnTo>
                  <a:lnTo>
                    <a:pt x="2" y="18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D4F14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" name="Freeform 3068"/>
            <p:cNvSpPr>
              <a:spLocks/>
            </p:cNvSpPr>
            <p:nvPr/>
          </p:nvSpPr>
          <p:spPr bwMode="auto">
            <a:xfrm>
              <a:off x="3085" y="1578"/>
              <a:ext cx="119" cy="31"/>
            </a:xfrm>
            <a:custGeom>
              <a:avLst/>
              <a:gdLst>
                <a:gd name="T0" fmla="*/ 0 w 119"/>
                <a:gd name="T1" fmla="*/ 18 h 31"/>
                <a:gd name="T2" fmla="*/ 41 w 119"/>
                <a:gd name="T3" fmla="*/ 9 h 31"/>
                <a:gd name="T4" fmla="*/ 39 w 119"/>
                <a:gd name="T5" fmla="*/ 19 h 31"/>
                <a:gd name="T6" fmla="*/ 57 w 119"/>
                <a:gd name="T7" fmla="*/ 11 h 31"/>
                <a:gd name="T8" fmla="*/ 55 w 119"/>
                <a:gd name="T9" fmla="*/ 21 h 31"/>
                <a:gd name="T10" fmla="*/ 68 w 119"/>
                <a:gd name="T11" fmla="*/ 12 h 31"/>
                <a:gd name="T12" fmla="*/ 59 w 119"/>
                <a:gd name="T13" fmla="*/ 22 h 31"/>
                <a:gd name="T14" fmla="*/ 80 w 119"/>
                <a:gd name="T15" fmla="*/ 14 h 31"/>
                <a:gd name="T16" fmla="*/ 71 w 119"/>
                <a:gd name="T17" fmla="*/ 24 h 31"/>
                <a:gd name="T18" fmla="*/ 86 w 119"/>
                <a:gd name="T19" fmla="*/ 15 h 31"/>
                <a:gd name="T20" fmla="*/ 86 w 119"/>
                <a:gd name="T21" fmla="*/ 25 h 31"/>
                <a:gd name="T22" fmla="*/ 91 w 119"/>
                <a:gd name="T23" fmla="*/ 16 h 31"/>
                <a:gd name="T24" fmla="*/ 90 w 119"/>
                <a:gd name="T25" fmla="*/ 27 h 31"/>
                <a:gd name="T26" fmla="*/ 99 w 119"/>
                <a:gd name="T27" fmla="*/ 18 h 31"/>
                <a:gd name="T28" fmla="*/ 90 w 119"/>
                <a:gd name="T29" fmla="*/ 28 h 31"/>
                <a:gd name="T30" fmla="*/ 103 w 119"/>
                <a:gd name="T31" fmla="*/ 19 h 31"/>
                <a:gd name="T32" fmla="*/ 102 w 119"/>
                <a:gd name="T33" fmla="*/ 29 h 31"/>
                <a:gd name="T34" fmla="*/ 107 w 119"/>
                <a:gd name="T35" fmla="*/ 21 h 31"/>
                <a:gd name="T36" fmla="*/ 106 w 119"/>
                <a:gd name="T37" fmla="*/ 31 h 31"/>
                <a:gd name="T38" fmla="*/ 112 w 119"/>
                <a:gd name="T39" fmla="*/ 22 h 31"/>
                <a:gd name="T40" fmla="*/ 109 w 119"/>
                <a:gd name="T41" fmla="*/ 31 h 31"/>
                <a:gd name="T42" fmla="*/ 115 w 119"/>
                <a:gd name="T43" fmla="*/ 14 h 31"/>
                <a:gd name="T44" fmla="*/ 109 w 119"/>
                <a:gd name="T45" fmla="*/ 22 h 31"/>
                <a:gd name="T46" fmla="*/ 110 w 119"/>
                <a:gd name="T47" fmla="*/ 12 h 31"/>
                <a:gd name="T48" fmla="*/ 105 w 119"/>
                <a:gd name="T49" fmla="*/ 21 h 31"/>
                <a:gd name="T50" fmla="*/ 106 w 119"/>
                <a:gd name="T51" fmla="*/ 11 h 31"/>
                <a:gd name="T52" fmla="*/ 99 w 119"/>
                <a:gd name="T53" fmla="*/ 19 h 31"/>
                <a:gd name="T54" fmla="*/ 107 w 119"/>
                <a:gd name="T55" fmla="*/ 9 h 31"/>
                <a:gd name="T56" fmla="*/ 93 w 119"/>
                <a:gd name="T57" fmla="*/ 18 h 31"/>
                <a:gd name="T58" fmla="*/ 94 w 119"/>
                <a:gd name="T59" fmla="*/ 8 h 31"/>
                <a:gd name="T60" fmla="*/ 89 w 119"/>
                <a:gd name="T61" fmla="*/ 16 h 31"/>
                <a:gd name="T62" fmla="*/ 90 w 119"/>
                <a:gd name="T63" fmla="*/ 8 h 31"/>
                <a:gd name="T64" fmla="*/ 80 w 119"/>
                <a:gd name="T65" fmla="*/ 6 h 31"/>
                <a:gd name="T66" fmla="*/ 89 w 119"/>
                <a:gd name="T67" fmla="*/ 15 h 31"/>
                <a:gd name="T68" fmla="*/ 68 w 119"/>
                <a:gd name="T69" fmla="*/ 5 h 31"/>
                <a:gd name="T70" fmla="*/ 77 w 119"/>
                <a:gd name="T71" fmla="*/ 14 h 31"/>
                <a:gd name="T72" fmla="*/ 58 w 119"/>
                <a:gd name="T73" fmla="*/ 3 h 31"/>
                <a:gd name="T74" fmla="*/ 64 w 119"/>
                <a:gd name="T75" fmla="*/ 6 h 31"/>
                <a:gd name="T76" fmla="*/ 42 w 119"/>
                <a:gd name="T77" fmla="*/ 2 h 31"/>
                <a:gd name="T78" fmla="*/ 48 w 119"/>
                <a:gd name="T79" fmla="*/ 5 h 31"/>
                <a:gd name="T80" fmla="*/ 41 w 119"/>
                <a:gd name="T8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31">
                  <a:moveTo>
                    <a:pt x="0" y="0"/>
                  </a:moveTo>
                  <a:lnTo>
                    <a:pt x="0" y="18"/>
                  </a:lnTo>
                  <a:lnTo>
                    <a:pt x="41" y="18"/>
                  </a:lnTo>
                  <a:lnTo>
                    <a:pt x="41" y="9"/>
                  </a:lnTo>
                  <a:lnTo>
                    <a:pt x="36" y="16"/>
                  </a:lnTo>
                  <a:lnTo>
                    <a:pt x="39" y="19"/>
                  </a:lnTo>
                  <a:lnTo>
                    <a:pt x="57" y="19"/>
                  </a:lnTo>
                  <a:lnTo>
                    <a:pt x="57" y="11"/>
                  </a:lnTo>
                  <a:lnTo>
                    <a:pt x="52" y="18"/>
                  </a:lnTo>
                  <a:lnTo>
                    <a:pt x="55" y="21"/>
                  </a:lnTo>
                  <a:lnTo>
                    <a:pt x="68" y="21"/>
                  </a:lnTo>
                  <a:lnTo>
                    <a:pt x="68" y="12"/>
                  </a:lnTo>
                  <a:lnTo>
                    <a:pt x="59" y="12"/>
                  </a:lnTo>
                  <a:lnTo>
                    <a:pt x="59" y="22"/>
                  </a:lnTo>
                  <a:lnTo>
                    <a:pt x="80" y="22"/>
                  </a:lnTo>
                  <a:lnTo>
                    <a:pt x="80" y="14"/>
                  </a:lnTo>
                  <a:lnTo>
                    <a:pt x="71" y="14"/>
                  </a:lnTo>
                  <a:lnTo>
                    <a:pt x="71" y="24"/>
                  </a:lnTo>
                  <a:lnTo>
                    <a:pt x="86" y="24"/>
                  </a:lnTo>
                  <a:lnTo>
                    <a:pt x="86" y="15"/>
                  </a:lnTo>
                  <a:lnTo>
                    <a:pt x="83" y="24"/>
                  </a:lnTo>
                  <a:lnTo>
                    <a:pt x="86" y="25"/>
                  </a:lnTo>
                  <a:lnTo>
                    <a:pt x="91" y="25"/>
                  </a:lnTo>
                  <a:lnTo>
                    <a:pt x="91" y="16"/>
                  </a:lnTo>
                  <a:lnTo>
                    <a:pt x="87" y="24"/>
                  </a:lnTo>
                  <a:lnTo>
                    <a:pt x="90" y="27"/>
                  </a:lnTo>
                  <a:lnTo>
                    <a:pt x="99" y="27"/>
                  </a:lnTo>
                  <a:lnTo>
                    <a:pt x="99" y="18"/>
                  </a:lnTo>
                  <a:lnTo>
                    <a:pt x="90" y="18"/>
                  </a:lnTo>
                  <a:lnTo>
                    <a:pt x="90" y="28"/>
                  </a:lnTo>
                  <a:lnTo>
                    <a:pt x="103" y="28"/>
                  </a:lnTo>
                  <a:lnTo>
                    <a:pt x="103" y="19"/>
                  </a:lnTo>
                  <a:lnTo>
                    <a:pt x="99" y="27"/>
                  </a:lnTo>
                  <a:lnTo>
                    <a:pt x="102" y="29"/>
                  </a:lnTo>
                  <a:lnTo>
                    <a:pt x="107" y="29"/>
                  </a:lnTo>
                  <a:lnTo>
                    <a:pt x="107" y="21"/>
                  </a:lnTo>
                  <a:lnTo>
                    <a:pt x="103" y="28"/>
                  </a:lnTo>
                  <a:lnTo>
                    <a:pt x="106" y="31"/>
                  </a:lnTo>
                  <a:lnTo>
                    <a:pt x="112" y="31"/>
                  </a:lnTo>
                  <a:lnTo>
                    <a:pt x="112" y="22"/>
                  </a:lnTo>
                  <a:lnTo>
                    <a:pt x="107" y="29"/>
                  </a:lnTo>
                  <a:lnTo>
                    <a:pt x="109" y="31"/>
                  </a:lnTo>
                  <a:lnTo>
                    <a:pt x="119" y="18"/>
                  </a:lnTo>
                  <a:lnTo>
                    <a:pt x="115" y="14"/>
                  </a:lnTo>
                  <a:lnTo>
                    <a:pt x="109" y="14"/>
                  </a:lnTo>
                  <a:lnTo>
                    <a:pt x="109" y="22"/>
                  </a:lnTo>
                  <a:lnTo>
                    <a:pt x="115" y="16"/>
                  </a:lnTo>
                  <a:lnTo>
                    <a:pt x="110" y="12"/>
                  </a:lnTo>
                  <a:lnTo>
                    <a:pt x="105" y="12"/>
                  </a:lnTo>
                  <a:lnTo>
                    <a:pt x="105" y="21"/>
                  </a:lnTo>
                  <a:lnTo>
                    <a:pt x="110" y="15"/>
                  </a:lnTo>
                  <a:lnTo>
                    <a:pt x="106" y="11"/>
                  </a:lnTo>
                  <a:lnTo>
                    <a:pt x="99" y="11"/>
                  </a:lnTo>
                  <a:lnTo>
                    <a:pt x="99" y="19"/>
                  </a:lnTo>
                  <a:lnTo>
                    <a:pt x="107" y="19"/>
                  </a:lnTo>
                  <a:lnTo>
                    <a:pt x="107" y="9"/>
                  </a:lnTo>
                  <a:lnTo>
                    <a:pt x="93" y="9"/>
                  </a:lnTo>
                  <a:lnTo>
                    <a:pt x="93" y="18"/>
                  </a:lnTo>
                  <a:lnTo>
                    <a:pt x="99" y="12"/>
                  </a:lnTo>
                  <a:lnTo>
                    <a:pt x="94" y="8"/>
                  </a:lnTo>
                  <a:lnTo>
                    <a:pt x="89" y="8"/>
                  </a:lnTo>
                  <a:lnTo>
                    <a:pt x="89" y="16"/>
                  </a:lnTo>
                  <a:lnTo>
                    <a:pt x="93" y="9"/>
                  </a:lnTo>
                  <a:lnTo>
                    <a:pt x="90" y="8"/>
                  </a:lnTo>
                  <a:lnTo>
                    <a:pt x="89" y="6"/>
                  </a:lnTo>
                  <a:lnTo>
                    <a:pt x="80" y="6"/>
                  </a:lnTo>
                  <a:lnTo>
                    <a:pt x="80" y="15"/>
                  </a:lnTo>
                  <a:lnTo>
                    <a:pt x="89" y="15"/>
                  </a:lnTo>
                  <a:lnTo>
                    <a:pt x="89" y="5"/>
                  </a:lnTo>
                  <a:lnTo>
                    <a:pt x="68" y="5"/>
                  </a:lnTo>
                  <a:lnTo>
                    <a:pt x="68" y="14"/>
                  </a:lnTo>
                  <a:lnTo>
                    <a:pt x="77" y="14"/>
                  </a:lnTo>
                  <a:lnTo>
                    <a:pt x="77" y="3"/>
                  </a:lnTo>
                  <a:lnTo>
                    <a:pt x="58" y="3"/>
                  </a:lnTo>
                  <a:lnTo>
                    <a:pt x="58" y="12"/>
                  </a:lnTo>
                  <a:lnTo>
                    <a:pt x="64" y="6"/>
                  </a:lnTo>
                  <a:lnTo>
                    <a:pt x="59" y="2"/>
                  </a:lnTo>
                  <a:lnTo>
                    <a:pt x="42" y="2"/>
                  </a:lnTo>
                  <a:lnTo>
                    <a:pt x="42" y="11"/>
                  </a:lnTo>
                  <a:lnTo>
                    <a:pt x="48" y="5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4F14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4" name="Freeform 3069"/>
            <p:cNvSpPr>
              <a:spLocks/>
            </p:cNvSpPr>
            <p:nvPr/>
          </p:nvSpPr>
          <p:spPr bwMode="auto">
            <a:xfrm>
              <a:off x="3192" y="1593"/>
              <a:ext cx="127" cy="52"/>
            </a:xfrm>
            <a:custGeom>
              <a:avLst/>
              <a:gdLst>
                <a:gd name="T0" fmla="*/ 9 w 127"/>
                <a:gd name="T1" fmla="*/ 17 h 52"/>
                <a:gd name="T2" fmla="*/ 0 w 127"/>
                <a:gd name="T3" fmla="*/ 19 h 52"/>
                <a:gd name="T4" fmla="*/ 9 w 127"/>
                <a:gd name="T5" fmla="*/ 19 h 52"/>
                <a:gd name="T6" fmla="*/ 19 w 127"/>
                <a:gd name="T7" fmla="*/ 12 h 52"/>
                <a:gd name="T8" fmla="*/ 22 w 127"/>
                <a:gd name="T9" fmla="*/ 22 h 52"/>
                <a:gd name="T10" fmla="*/ 21 w 127"/>
                <a:gd name="T11" fmla="*/ 23 h 52"/>
                <a:gd name="T12" fmla="*/ 22 w 127"/>
                <a:gd name="T13" fmla="*/ 23 h 52"/>
                <a:gd name="T14" fmla="*/ 24 w 127"/>
                <a:gd name="T15" fmla="*/ 23 h 52"/>
                <a:gd name="T16" fmla="*/ 31 w 127"/>
                <a:gd name="T17" fmla="*/ 17 h 52"/>
                <a:gd name="T18" fmla="*/ 34 w 127"/>
                <a:gd name="T19" fmla="*/ 28 h 52"/>
                <a:gd name="T20" fmla="*/ 32 w 127"/>
                <a:gd name="T21" fmla="*/ 29 h 52"/>
                <a:gd name="T22" fmla="*/ 32 w 127"/>
                <a:gd name="T23" fmla="*/ 28 h 52"/>
                <a:gd name="T24" fmla="*/ 41 w 127"/>
                <a:gd name="T25" fmla="*/ 22 h 52"/>
                <a:gd name="T26" fmla="*/ 44 w 127"/>
                <a:gd name="T27" fmla="*/ 23 h 52"/>
                <a:gd name="T28" fmla="*/ 44 w 127"/>
                <a:gd name="T29" fmla="*/ 35 h 52"/>
                <a:gd name="T30" fmla="*/ 44 w 127"/>
                <a:gd name="T31" fmla="*/ 33 h 52"/>
                <a:gd name="T32" fmla="*/ 57 w 127"/>
                <a:gd name="T33" fmla="*/ 28 h 52"/>
                <a:gd name="T34" fmla="*/ 66 w 127"/>
                <a:gd name="T35" fmla="*/ 38 h 52"/>
                <a:gd name="T36" fmla="*/ 64 w 127"/>
                <a:gd name="T37" fmla="*/ 39 h 52"/>
                <a:gd name="T38" fmla="*/ 70 w 127"/>
                <a:gd name="T39" fmla="*/ 39 h 52"/>
                <a:gd name="T40" fmla="*/ 80 w 127"/>
                <a:gd name="T41" fmla="*/ 32 h 52"/>
                <a:gd name="T42" fmla="*/ 86 w 127"/>
                <a:gd name="T43" fmla="*/ 42 h 52"/>
                <a:gd name="T44" fmla="*/ 85 w 127"/>
                <a:gd name="T45" fmla="*/ 44 h 52"/>
                <a:gd name="T46" fmla="*/ 89 w 127"/>
                <a:gd name="T47" fmla="*/ 42 h 52"/>
                <a:gd name="T48" fmla="*/ 99 w 127"/>
                <a:gd name="T49" fmla="*/ 36 h 52"/>
                <a:gd name="T50" fmla="*/ 104 w 127"/>
                <a:gd name="T51" fmla="*/ 46 h 52"/>
                <a:gd name="T52" fmla="*/ 95 w 127"/>
                <a:gd name="T53" fmla="*/ 48 h 52"/>
                <a:gd name="T54" fmla="*/ 104 w 127"/>
                <a:gd name="T55" fmla="*/ 48 h 52"/>
                <a:gd name="T56" fmla="*/ 108 w 127"/>
                <a:gd name="T57" fmla="*/ 49 h 52"/>
                <a:gd name="T58" fmla="*/ 120 w 127"/>
                <a:gd name="T59" fmla="*/ 44 h 52"/>
                <a:gd name="T60" fmla="*/ 127 w 127"/>
                <a:gd name="T61" fmla="*/ 39 h 52"/>
                <a:gd name="T62" fmla="*/ 117 w 127"/>
                <a:gd name="T63" fmla="*/ 44 h 52"/>
                <a:gd name="T64" fmla="*/ 117 w 127"/>
                <a:gd name="T65" fmla="*/ 33 h 52"/>
                <a:gd name="T66" fmla="*/ 108 w 127"/>
                <a:gd name="T67" fmla="*/ 30 h 52"/>
                <a:gd name="T68" fmla="*/ 112 w 127"/>
                <a:gd name="T69" fmla="*/ 39 h 52"/>
                <a:gd name="T70" fmla="*/ 99 w 127"/>
                <a:gd name="T71" fmla="*/ 38 h 52"/>
                <a:gd name="T72" fmla="*/ 95 w 127"/>
                <a:gd name="T73" fmla="*/ 28 h 52"/>
                <a:gd name="T74" fmla="*/ 96 w 127"/>
                <a:gd name="T75" fmla="*/ 26 h 52"/>
                <a:gd name="T76" fmla="*/ 94 w 127"/>
                <a:gd name="T77" fmla="*/ 29 h 52"/>
                <a:gd name="T78" fmla="*/ 80 w 127"/>
                <a:gd name="T79" fmla="*/ 33 h 52"/>
                <a:gd name="T80" fmla="*/ 76 w 127"/>
                <a:gd name="T81" fmla="*/ 23 h 52"/>
                <a:gd name="T82" fmla="*/ 78 w 127"/>
                <a:gd name="T83" fmla="*/ 23 h 52"/>
                <a:gd name="T84" fmla="*/ 67 w 127"/>
                <a:gd name="T85" fmla="*/ 30 h 52"/>
                <a:gd name="T86" fmla="*/ 59 w 127"/>
                <a:gd name="T87" fmla="*/ 20 h 52"/>
                <a:gd name="T88" fmla="*/ 60 w 127"/>
                <a:gd name="T89" fmla="*/ 19 h 52"/>
                <a:gd name="T90" fmla="*/ 56 w 127"/>
                <a:gd name="T91" fmla="*/ 22 h 52"/>
                <a:gd name="T92" fmla="*/ 47 w 127"/>
                <a:gd name="T93" fmla="*/ 26 h 52"/>
                <a:gd name="T94" fmla="*/ 44 w 127"/>
                <a:gd name="T95" fmla="*/ 25 h 52"/>
                <a:gd name="T96" fmla="*/ 48 w 127"/>
                <a:gd name="T97" fmla="*/ 16 h 52"/>
                <a:gd name="T98" fmla="*/ 38 w 127"/>
                <a:gd name="T99" fmla="*/ 13 h 52"/>
                <a:gd name="T100" fmla="*/ 40 w 127"/>
                <a:gd name="T101" fmla="*/ 12 h 52"/>
                <a:gd name="T102" fmla="*/ 41 w 127"/>
                <a:gd name="T103" fmla="*/ 14 h 52"/>
                <a:gd name="T104" fmla="*/ 32 w 127"/>
                <a:gd name="T105" fmla="*/ 19 h 52"/>
                <a:gd name="T106" fmla="*/ 30 w 127"/>
                <a:gd name="T107" fmla="*/ 9 h 52"/>
                <a:gd name="T108" fmla="*/ 32 w 127"/>
                <a:gd name="T109" fmla="*/ 9 h 52"/>
                <a:gd name="T110" fmla="*/ 24 w 127"/>
                <a:gd name="T111" fmla="*/ 6 h 52"/>
                <a:gd name="T112" fmla="*/ 25 w 127"/>
                <a:gd name="T113" fmla="*/ 4 h 52"/>
                <a:gd name="T114" fmla="*/ 28 w 127"/>
                <a:gd name="T115" fmla="*/ 13 h 52"/>
                <a:gd name="T116" fmla="*/ 15 w 127"/>
                <a:gd name="T117" fmla="*/ 12 h 52"/>
                <a:gd name="T118" fmla="*/ 15 w 127"/>
                <a:gd name="T119" fmla="*/ 1 h 52"/>
                <a:gd name="T120" fmla="*/ 18 w 127"/>
                <a:gd name="T121" fmla="*/ 10 h 52"/>
                <a:gd name="T122" fmla="*/ 6 w 127"/>
                <a:gd name="T12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7" h="52">
                  <a:moveTo>
                    <a:pt x="6" y="0"/>
                  </a:moveTo>
                  <a:lnTo>
                    <a:pt x="6" y="17"/>
                  </a:lnTo>
                  <a:lnTo>
                    <a:pt x="9" y="17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12" y="19"/>
                  </a:lnTo>
                  <a:lnTo>
                    <a:pt x="12" y="10"/>
                  </a:lnTo>
                  <a:lnTo>
                    <a:pt x="9" y="19"/>
                  </a:lnTo>
                  <a:lnTo>
                    <a:pt x="12" y="20"/>
                  </a:lnTo>
                  <a:lnTo>
                    <a:pt x="19" y="20"/>
                  </a:lnTo>
                  <a:lnTo>
                    <a:pt x="19" y="12"/>
                  </a:lnTo>
                  <a:lnTo>
                    <a:pt x="11" y="12"/>
                  </a:lnTo>
                  <a:lnTo>
                    <a:pt x="11" y="22"/>
                  </a:lnTo>
                  <a:lnTo>
                    <a:pt x="22" y="22"/>
                  </a:lnTo>
                  <a:lnTo>
                    <a:pt x="22" y="13"/>
                  </a:lnTo>
                  <a:lnTo>
                    <a:pt x="18" y="20"/>
                  </a:lnTo>
                  <a:lnTo>
                    <a:pt x="21" y="23"/>
                  </a:lnTo>
                  <a:lnTo>
                    <a:pt x="25" y="23"/>
                  </a:lnTo>
                  <a:lnTo>
                    <a:pt x="25" y="14"/>
                  </a:lnTo>
                  <a:lnTo>
                    <a:pt x="22" y="23"/>
                  </a:lnTo>
                  <a:lnTo>
                    <a:pt x="25" y="25"/>
                  </a:lnTo>
                  <a:lnTo>
                    <a:pt x="28" y="16"/>
                  </a:lnTo>
                  <a:lnTo>
                    <a:pt x="24" y="23"/>
                  </a:lnTo>
                  <a:lnTo>
                    <a:pt x="27" y="26"/>
                  </a:lnTo>
                  <a:lnTo>
                    <a:pt x="31" y="26"/>
                  </a:lnTo>
                  <a:lnTo>
                    <a:pt x="31" y="17"/>
                  </a:lnTo>
                  <a:lnTo>
                    <a:pt x="27" y="25"/>
                  </a:lnTo>
                  <a:lnTo>
                    <a:pt x="30" y="28"/>
                  </a:lnTo>
                  <a:lnTo>
                    <a:pt x="34" y="28"/>
                  </a:lnTo>
                  <a:lnTo>
                    <a:pt x="34" y="19"/>
                  </a:lnTo>
                  <a:lnTo>
                    <a:pt x="30" y="26"/>
                  </a:lnTo>
                  <a:lnTo>
                    <a:pt x="32" y="29"/>
                  </a:lnTo>
                  <a:lnTo>
                    <a:pt x="37" y="29"/>
                  </a:lnTo>
                  <a:lnTo>
                    <a:pt x="37" y="20"/>
                  </a:lnTo>
                  <a:lnTo>
                    <a:pt x="32" y="28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2"/>
                  </a:lnTo>
                  <a:lnTo>
                    <a:pt x="38" y="30"/>
                  </a:lnTo>
                  <a:lnTo>
                    <a:pt x="41" y="32"/>
                  </a:lnTo>
                  <a:lnTo>
                    <a:pt x="44" y="23"/>
                  </a:lnTo>
                  <a:lnTo>
                    <a:pt x="35" y="23"/>
                  </a:lnTo>
                  <a:lnTo>
                    <a:pt x="35" y="30"/>
                  </a:lnTo>
                  <a:lnTo>
                    <a:pt x="44" y="35"/>
                  </a:lnTo>
                  <a:lnTo>
                    <a:pt x="48" y="35"/>
                  </a:lnTo>
                  <a:lnTo>
                    <a:pt x="48" y="26"/>
                  </a:lnTo>
                  <a:lnTo>
                    <a:pt x="44" y="33"/>
                  </a:lnTo>
                  <a:lnTo>
                    <a:pt x="47" y="36"/>
                  </a:lnTo>
                  <a:lnTo>
                    <a:pt x="57" y="36"/>
                  </a:lnTo>
                  <a:lnTo>
                    <a:pt x="57" y="28"/>
                  </a:lnTo>
                  <a:lnTo>
                    <a:pt x="53" y="35"/>
                  </a:lnTo>
                  <a:lnTo>
                    <a:pt x="56" y="38"/>
                  </a:lnTo>
                  <a:lnTo>
                    <a:pt x="66" y="38"/>
                  </a:lnTo>
                  <a:lnTo>
                    <a:pt x="66" y="29"/>
                  </a:lnTo>
                  <a:lnTo>
                    <a:pt x="62" y="36"/>
                  </a:lnTo>
                  <a:lnTo>
                    <a:pt x="64" y="39"/>
                  </a:lnTo>
                  <a:lnTo>
                    <a:pt x="73" y="39"/>
                  </a:lnTo>
                  <a:lnTo>
                    <a:pt x="73" y="30"/>
                  </a:lnTo>
                  <a:lnTo>
                    <a:pt x="70" y="39"/>
                  </a:lnTo>
                  <a:lnTo>
                    <a:pt x="73" y="41"/>
                  </a:lnTo>
                  <a:lnTo>
                    <a:pt x="80" y="41"/>
                  </a:lnTo>
                  <a:lnTo>
                    <a:pt x="80" y="32"/>
                  </a:lnTo>
                  <a:lnTo>
                    <a:pt x="72" y="32"/>
                  </a:lnTo>
                  <a:lnTo>
                    <a:pt x="72" y="42"/>
                  </a:lnTo>
                  <a:lnTo>
                    <a:pt x="86" y="42"/>
                  </a:lnTo>
                  <a:lnTo>
                    <a:pt x="86" y="33"/>
                  </a:lnTo>
                  <a:lnTo>
                    <a:pt x="82" y="41"/>
                  </a:lnTo>
                  <a:lnTo>
                    <a:pt x="85" y="44"/>
                  </a:lnTo>
                  <a:lnTo>
                    <a:pt x="94" y="44"/>
                  </a:lnTo>
                  <a:lnTo>
                    <a:pt x="94" y="35"/>
                  </a:lnTo>
                  <a:lnTo>
                    <a:pt x="89" y="42"/>
                  </a:lnTo>
                  <a:lnTo>
                    <a:pt x="92" y="45"/>
                  </a:lnTo>
                  <a:lnTo>
                    <a:pt x="99" y="45"/>
                  </a:lnTo>
                  <a:lnTo>
                    <a:pt x="99" y="36"/>
                  </a:lnTo>
                  <a:lnTo>
                    <a:pt x="91" y="36"/>
                  </a:lnTo>
                  <a:lnTo>
                    <a:pt x="91" y="46"/>
                  </a:lnTo>
                  <a:lnTo>
                    <a:pt x="104" y="46"/>
                  </a:lnTo>
                  <a:lnTo>
                    <a:pt x="104" y="38"/>
                  </a:lnTo>
                  <a:lnTo>
                    <a:pt x="95" y="38"/>
                  </a:lnTo>
                  <a:lnTo>
                    <a:pt x="95" y="48"/>
                  </a:lnTo>
                  <a:lnTo>
                    <a:pt x="107" y="48"/>
                  </a:lnTo>
                  <a:lnTo>
                    <a:pt x="107" y="39"/>
                  </a:lnTo>
                  <a:lnTo>
                    <a:pt x="104" y="48"/>
                  </a:lnTo>
                  <a:lnTo>
                    <a:pt x="108" y="49"/>
                  </a:lnTo>
                  <a:lnTo>
                    <a:pt x="111" y="41"/>
                  </a:lnTo>
                  <a:lnTo>
                    <a:pt x="108" y="49"/>
                  </a:lnTo>
                  <a:lnTo>
                    <a:pt x="114" y="52"/>
                  </a:lnTo>
                  <a:lnTo>
                    <a:pt x="120" y="52"/>
                  </a:lnTo>
                  <a:lnTo>
                    <a:pt x="120" y="44"/>
                  </a:lnTo>
                  <a:lnTo>
                    <a:pt x="115" y="51"/>
                  </a:lnTo>
                  <a:lnTo>
                    <a:pt x="117" y="52"/>
                  </a:lnTo>
                  <a:lnTo>
                    <a:pt x="127" y="39"/>
                  </a:lnTo>
                  <a:lnTo>
                    <a:pt x="123" y="35"/>
                  </a:lnTo>
                  <a:lnTo>
                    <a:pt x="117" y="35"/>
                  </a:lnTo>
                  <a:lnTo>
                    <a:pt x="117" y="44"/>
                  </a:lnTo>
                  <a:lnTo>
                    <a:pt x="121" y="36"/>
                  </a:lnTo>
                  <a:lnTo>
                    <a:pt x="115" y="33"/>
                  </a:lnTo>
                  <a:lnTo>
                    <a:pt x="117" y="33"/>
                  </a:lnTo>
                  <a:lnTo>
                    <a:pt x="114" y="33"/>
                  </a:lnTo>
                  <a:lnTo>
                    <a:pt x="110" y="32"/>
                  </a:lnTo>
                  <a:lnTo>
                    <a:pt x="108" y="30"/>
                  </a:lnTo>
                  <a:lnTo>
                    <a:pt x="104" y="30"/>
                  </a:lnTo>
                  <a:lnTo>
                    <a:pt x="104" y="39"/>
                  </a:lnTo>
                  <a:lnTo>
                    <a:pt x="112" y="39"/>
                  </a:lnTo>
                  <a:lnTo>
                    <a:pt x="112" y="29"/>
                  </a:lnTo>
                  <a:lnTo>
                    <a:pt x="99" y="29"/>
                  </a:lnTo>
                  <a:lnTo>
                    <a:pt x="99" y="38"/>
                  </a:lnTo>
                  <a:lnTo>
                    <a:pt x="108" y="38"/>
                  </a:lnTo>
                  <a:lnTo>
                    <a:pt x="108" y="28"/>
                  </a:lnTo>
                  <a:lnTo>
                    <a:pt x="95" y="28"/>
                  </a:lnTo>
                  <a:lnTo>
                    <a:pt x="95" y="36"/>
                  </a:lnTo>
                  <a:lnTo>
                    <a:pt x="101" y="30"/>
                  </a:lnTo>
                  <a:lnTo>
                    <a:pt x="96" y="26"/>
                  </a:lnTo>
                  <a:lnTo>
                    <a:pt x="88" y="26"/>
                  </a:lnTo>
                  <a:lnTo>
                    <a:pt x="88" y="35"/>
                  </a:lnTo>
                  <a:lnTo>
                    <a:pt x="94" y="29"/>
                  </a:lnTo>
                  <a:lnTo>
                    <a:pt x="89" y="25"/>
                  </a:lnTo>
                  <a:lnTo>
                    <a:pt x="80" y="25"/>
                  </a:lnTo>
                  <a:lnTo>
                    <a:pt x="80" y="33"/>
                  </a:lnTo>
                  <a:lnTo>
                    <a:pt x="89" y="33"/>
                  </a:lnTo>
                  <a:lnTo>
                    <a:pt x="89" y="23"/>
                  </a:lnTo>
                  <a:lnTo>
                    <a:pt x="76" y="23"/>
                  </a:lnTo>
                  <a:lnTo>
                    <a:pt x="76" y="32"/>
                  </a:lnTo>
                  <a:lnTo>
                    <a:pt x="80" y="25"/>
                  </a:lnTo>
                  <a:lnTo>
                    <a:pt x="78" y="23"/>
                  </a:lnTo>
                  <a:lnTo>
                    <a:pt x="76" y="22"/>
                  </a:lnTo>
                  <a:lnTo>
                    <a:pt x="67" y="22"/>
                  </a:lnTo>
                  <a:lnTo>
                    <a:pt x="67" y="30"/>
                  </a:lnTo>
                  <a:lnTo>
                    <a:pt x="73" y="25"/>
                  </a:lnTo>
                  <a:lnTo>
                    <a:pt x="69" y="20"/>
                  </a:lnTo>
                  <a:lnTo>
                    <a:pt x="59" y="20"/>
                  </a:lnTo>
                  <a:lnTo>
                    <a:pt x="59" y="29"/>
                  </a:lnTo>
                  <a:lnTo>
                    <a:pt x="64" y="23"/>
                  </a:lnTo>
                  <a:lnTo>
                    <a:pt x="60" y="19"/>
                  </a:lnTo>
                  <a:lnTo>
                    <a:pt x="50" y="19"/>
                  </a:lnTo>
                  <a:lnTo>
                    <a:pt x="50" y="28"/>
                  </a:lnTo>
                  <a:lnTo>
                    <a:pt x="56" y="22"/>
                  </a:lnTo>
                  <a:lnTo>
                    <a:pt x="51" y="17"/>
                  </a:lnTo>
                  <a:lnTo>
                    <a:pt x="47" y="17"/>
                  </a:lnTo>
                  <a:lnTo>
                    <a:pt x="47" y="26"/>
                  </a:lnTo>
                  <a:lnTo>
                    <a:pt x="51" y="19"/>
                  </a:lnTo>
                  <a:lnTo>
                    <a:pt x="48" y="17"/>
                  </a:lnTo>
                  <a:lnTo>
                    <a:pt x="44" y="25"/>
                  </a:lnTo>
                  <a:lnTo>
                    <a:pt x="53" y="25"/>
                  </a:lnTo>
                  <a:lnTo>
                    <a:pt x="53" y="17"/>
                  </a:lnTo>
                  <a:lnTo>
                    <a:pt x="48" y="16"/>
                  </a:lnTo>
                  <a:lnTo>
                    <a:pt x="46" y="14"/>
                  </a:lnTo>
                  <a:lnTo>
                    <a:pt x="44" y="13"/>
                  </a:lnTo>
                  <a:lnTo>
                    <a:pt x="38" y="13"/>
                  </a:lnTo>
                  <a:lnTo>
                    <a:pt x="38" y="22"/>
                  </a:lnTo>
                  <a:lnTo>
                    <a:pt x="44" y="16"/>
                  </a:lnTo>
                  <a:lnTo>
                    <a:pt x="40" y="12"/>
                  </a:lnTo>
                  <a:lnTo>
                    <a:pt x="35" y="12"/>
                  </a:lnTo>
                  <a:lnTo>
                    <a:pt x="35" y="20"/>
                  </a:lnTo>
                  <a:lnTo>
                    <a:pt x="41" y="14"/>
                  </a:lnTo>
                  <a:lnTo>
                    <a:pt x="37" y="10"/>
                  </a:lnTo>
                  <a:lnTo>
                    <a:pt x="32" y="10"/>
                  </a:lnTo>
                  <a:lnTo>
                    <a:pt x="32" y="19"/>
                  </a:lnTo>
                  <a:lnTo>
                    <a:pt x="38" y="13"/>
                  </a:lnTo>
                  <a:lnTo>
                    <a:pt x="34" y="9"/>
                  </a:lnTo>
                  <a:lnTo>
                    <a:pt x="30" y="9"/>
                  </a:lnTo>
                  <a:lnTo>
                    <a:pt x="30" y="17"/>
                  </a:lnTo>
                  <a:lnTo>
                    <a:pt x="35" y="12"/>
                  </a:lnTo>
                  <a:lnTo>
                    <a:pt x="32" y="9"/>
                  </a:lnTo>
                  <a:lnTo>
                    <a:pt x="30" y="7"/>
                  </a:lnTo>
                  <a:lnTo>
                    <a:pt x="28" y="6"/>
                  </a:lnTo>
                  <a:lnTo>
                    <a:pt x="24" y="6"/>
                  </a:lnTo>
                  <a:lnTo>
                    <a:pt x="24" y="14"/>
                  </a:lnTo>
                  <a:lnTo>
                    <a:pt x="30" y="9"/>
                  </a:lnTo>
                  <a:lnTo>
                    <a:pt x="25" y="4"/>
                  </a:lnTo>
                  <a:lnTo>
                    <a:pt x="19" y="4"/>
                  </a:lnTo>
                  <a:lnTo>
                    <a:pt x="19" y="13"/>
                  </a:lnTo>
                  <a:lnTo>
                    <a:pt x="28" y="13"/>
                  </a:lnTo>
                  <a:lnTo>
                    <a:pt x="28" y="3"/>
                  </a:lnTo>
                  <a:lnTo>
                    <a:pt x="15" y="3"/>
                  </a:lnTo>
                  <a:lnTo>
                    <a:pt x="15" y="12"/>
                  </a:lnTo>
                  <a:lnTo>
                    <a:pt x="19" y="4"/>
                  </a:lnTo>
                  <a:lnTo>
                    <a:pt x="16" y="3"/>
                  </a:lnTo>
                  <a:lnTo>
                    <a:pt x="15" y="1"/>
                  </a:lnTo>
                  <a:lnTo>
                    <a:pt x="9" y="1"/>
                  </a:lnTo>
                  <a:lnTo>
                    <a:pt x="9" y="10"/>
                  </a:lnTo>
                  <a:lnTo>
                    <a:pt x="18" y="10"/>
                  </a:lnTo>
                  <a:lnTo>
                    <a:pt x="18" y="0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D4F14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5" name="Freeform 3070"/>
            <p:cNvSpPr>
              <a:spLocks/>
            </p:cNvSpPr>
            <p:nvPr/>
          </p:nvSpPr>
          <p:spPr bwMode="auto">
            <a:xfrm>
              <a:off x="3310" y="1629"/>
              <a:ext cx="137" cy="82"/>
            </a:xfrm>
            <a:custGeom>
              <a:avLst/>
              <a:gdLst>
                <a:gd name="T0" fmla="*/ 0 w 137"/>
                <a:gd name="T1" fmla="*/ 16 h 82"/>
                <a:gd name="T2" fmla="*/ 8 w 137"/>
                <a:gd name="T3" fmla="*/ 21 h 82"/>
                <a:gd name="T4" fmla="*/ 16 w 137"/>
                <a:gd name="T5" fmla="*/ 22 h 82"/>
                <a:gd name="T6" fmla="*/ 21 w 137"/>
                <a:gd name="T7" fmla="*/ 15 h 82"/>
                <a:gd name="T8" fmla="*/ 18 w 137"/>
                <a:gd name="T9" fmla="*/ 24 h 82"/>
                <a:gd name="T10" fmla="*/ 28 w 137"/>
                <a:gd name="T11" fmla="*/ 29 h 82"/>
                <a:gd name="T12" fmla="*/ 38 w 137"/>
                <a:gd name="T13" fmla="*/ 24 h 82"/>
                <a:gd name="T14" fmla="*/ 45 w 137"/>
                <a:gd name="T15" fmla="*/ 28 h 82"/>
                <a:gd name="T16" fmla="*/ 45 w 137"/>
                <a:gd name="T17" fmla="*/ 38 h 82"/>
                <a:gd name="T18" fmla="*/ 44 w 137"/>
                <a:gd name="T19" fmla="*/ 42 h 82"/>
                <a:gd name="T20" fmla="*/ 60 w 137"/>
                <a:gd name="T21" fmla="*/ 45 h 82"/>
                <a:gd name="T22" fmla="*/ 63 w 137"/>
                <a:gd name="T23" fmla="*/ 38 h 82"/>
                <a:gd name="T24" fmla="*/ 60 w 137"/>
                <a:gd name="T25" fmla="*/ 40 h 82"/>
                <a:gd name="T26" fmla="*/ 69 w 137"/>
                <a:gd name="T27" fmla="*/ 51 h 82"/>
                <a:gd name="T28" fmla="*/ 77 w 137"/>
                <a:gd name="T29" fmla="*/ 53 h 82"/>
                <a:gd name="T30" fmla="*/ 86 w 137"/>
                <a:gd name="T31" fmla="*/ 47 h 82"/>
                <a:gd name="T32" fmla="*/ 92 w 137"/>
                <a:gd name="T33" fmla="*/ 50 h 82"/>
                <a:gd name="T34" fmla="*/ 90 w 137"/>
                <a:gd name="T35" fmla="*/ 58 h 82"/>
                <a:gd name="T36" fmla="*/ 96 w 137"/>
                <a:gd name="T37" fmla="*/ 61 h 82"/>
                <a:gd name="T38" fmla="*/ 106 w 137"/>
                <a:gd name="T39" fmla="*/ 69 h 82"/>
                <a:gd name="T40" fmla="*/ 114 w 137"/>
                <a:gd name="T41" fmla="*/ 70 h 82"/>
                <a:gd name="T42" fmla="*/ 117 w 137"/>
                <a:gd name="T43" fmla="*/ 63 h 82"/>
                <a:gd name="T44" fmla="*/ 120 w 137"/>
                <a:gd name="T45" fmla="*/ 66 h 82"/>
                <a:gd name="T46" fmla="*/ 122 w 137"/>
                <a:gd name="T47" fmla="*/ 79 h 82"/>
                <a:gd name="T48" fmla="*/ 125 w 137"/>
                <a:gd name="T49" fmla="*/ 82 h 82"/>
                <a:gd name="T50" fmla="*/ 137 w 137"/>
                <a:gd name="T51" fmla="*/ 69 h 82"/>
                <a:gd name="T52" fmla="*/ 131 w 137"/>
                <a:gd name="T53" fmla="*/ 64 h 82"/>
                <a:gd name="T54" fmla="*/ 118 w 137"/>
                <a:gd name="T55" fmla="*/ 66 h 82"/>
                <a:gd name="T56" fmla="*/ 125 w 137"/>
                <a:gd name="T57" fmla="*/ 54 h 82"/>
                <a:gd name="T58" fmla="*/ 112 w 137"/>
                <a:gd name="T59" fmla="*/ 53 h 82"/>
                <a:gd name="T60" fmla="*/ 109 w 137"/>
                <a:gd name="T61" fmla="*/ 60 h 82"/>
                <a:gd name="T62" fmla="*/ 105 w 137"/>
                <a:gd name="T63" fmla="*/ 58 h 82"/>
                <a:gd name="T64" fmla="*/ 104 w 137"/>
                <a:gd name="T65" fmla="*/ 47 h 82"/>
                <a:gd name="T66" fmla="*/ 93 w 137"/>
                <a:gd name="T67" fmla="*/ 42 h 82"/>
                <a:gd name="T68" fmla="*/ 90 w 137"/>
                <a:gd name="T69" fmla="*/ 50 h 82"/>
                <a:gd name="T70" fmla="*/ 89 w 137"/>
                <a:gd name="T71" fmla="*/ 38 h 82"/>
                <a:gd name="T72" fmla="*/ 80 w 137"/>
                <a:gd name="T73" fmla="*/ 35 h 82"/>
                <a:gd name="T74" fmla="*/ 76 w 137"/>
                <a:gd name="T75" fmla="*/ 34 h 82"/>
                <a:gd name="T76" fmla="*/ 69 w 137"/>
                <a:gd name="T77" fmla="*/ 32 h 82"/>
                <a:gd name="T78" fmla="*/ 66 w 137"/>
                <a:gd name="T79" fmla="*/ 40 h 82"/>
                <a:gd name="T80" fmla="*/ 61 w 137"/>
                <a:gd name="T81" fmla="*/ 38 h 82"/>
                <a:gd name="T82" fmla="*/ 64 w 137"/>
                <a:gd name="T83" fmla="*/ 31 h 82"/>
                <a:gd name="T84" fmla="*/ 61 w 137"/>
                <a:gd name="T85" fmla="*/ 24 h 82"/>
                <a:gd name="T86" fmla="*/ 48 w 137"/>
                <a:gd name="T87" fmla="*/ 22 h 82"/>
                <a:gd name="T88" fmla="*/ 44 w 137"/>
                <a:gd name="T89" fmla="*/ 28 h 82"/>
                <a:gd name="T90" fmla="*/ 41 w 137"/>
                <a:gd name="T91" fmla="*/ 15 h 82"/>
                <a:gd name="T92" fmla="*/ 37 w 137"/>
                <a:gd name="T93" fmla="*/ 13 h 82"/>
                <a:gd name="T94" fmla="*/ 28 w 137"/>
                <a:gd name="T95" fmla="*/ 10 h 82"/>
                <a:gd name="T96" fmla="*/ 21 w 137"/>
                <a:gd name="T97" fmla="*/ 16 h 82"/>
                <a:gd name="T98" fmla="*/ 24 w 137"/>
                <a:gd name="T99" fmla="*/ 9 h 82"/>
                <a:gd name="T100" fmla="*/ 16 w 137"/>
                <a:gd name="T101" fmla="*/ 3 h 82"/>
                <a:gd name="T102" fmla="*/ 6 w 137"/>
                <a:gd name="T103" fmla="*/ 2 h 82"/>
                <a:gd name="T104" fmla="*/ 3 w 137"/>
                <a:gd name="T10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7" h="82">
                  <a:moveTo>
                    <a:pt x="3" y="0"/>
                  </a:moveTo>
                  <a:lnTo>
                    <a:pt x="3" y="18"/>
                  </a:lnTo>
                  <a:lnTo>
                    <a:pt x="5" y="18"/>
                  </a:lnTo>
                  <a:lnTo>
                    <a:pt x="5" y="9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9" y="19"/>
                  </a:lnTo>
                  <a:lnTo>
                    <a:pt x="9" y="10"/>
                  </a:lnTo>
                  <a:lnTo>
                    <a:pt x="5" y="18"/>
                  </a:lnTo>
                  <a:lnTo>
                    <a:pt x="8" y="21"/>
                  </a:lnTo>
                  <a:lnTo>
                    <a:pt x="13" y="21"/>
                  </a:lnTo>
                  <a:lnTo>
                    <a:pt x="13" y="12"/>
                  </a:lnTo>
                  <a:lnTo>
                    <a:pt x="9" y="19"/>
                  </a:lnTo>
                  <a:lnTo>
                    <a:pt x="12" y="22"/>
                  </a:lnTo>
                  <a:lnTo>
                    <a:pt x="16" y="22"/>
                  </a:lnTo>
                  <a:lnTo>
                    <a:pt x="16" y="13"/>
                  </a:lnTo>
                  <a:lnTo>
                    <a:pt x="12" y="21"/>
                  </a:lnTo>
                  <a:lnTo>
                    <a:pt x="15" y="24"/>
                  </a:lnTo>
                  <a:lnTo>
                    <a:pt x="21" y="24"/>
                  </a:lnTo>
                  <a:lnTo>
                    <a:pt x="21" y="15"/>
                  </a:lnTo>
                  <a:lnTo>
                    <a:pt x="12" y="15"/>
                  </a:lnTo>
                  <a:lnTo>
                    <a:pt x="12" y="25"/>
                  </a:lnTo>
                  <a:lnTo>
                    <a:pt x="22" y="25"/>
                  </a:lnTo>
                  <a:lnTo>
                    <a:pt x="22" y="16"/>
                  </a:lnTo>
                  <a:lnTo>
                    <a:pt x="18" y="24"/>
                  </a:lnTo>
                  <a:lnTo>
                    <a:pt x="21" y="26"/>
                  </a:lnTo>
                  <a:lnTo>
                    <a:pt x="24" y="28"/>
                  </a:lnTo>
                  <a:lnTo>
                    <a:pt x="22" y="26"/>
                  </a:lnTo>
                  <a:lnTo>
                    <a:pt x="24" y="28"/>
                  </a:lnTo>
                  <a:lnTo>
                    <a:pt x="28" y="29"/>
                  </a:lnTo>
                  <a:lnTo>
                    <a:pt x="31" y="21"/>
                  </a:lnTo>
                  <a:lnTo>
                    <a:pt x="28" y="29"/>
                  </a:lnTo>
                  <a:lnTo>
                    <a:pt x="34" y="32"/>
                  </a:lnTo>
                  <a:lnTo>
                    <a:pt x="38" y="32"/>
                  </a:lnTo>
                  <a:lnTo>
                    <a:pt x="38" y="24"/>
                  </a:lnTo>
                  <a:lnTo>
                    <a:pt x="34" y="31"/>
                  </a:lnTo>
                  <a:lnTo>
                    <a:pt x="38" y="35"/>
                  </a:lnTo>
                  <a:lnTo>
                    <a:pt x="41" y="37"/>
                  </a:lnTo>
                  <a:lnTo>
                    <a:pt x="45" y="37"/>
                  </a:lnTo>
                  <a:lnTo>
                    <a:pt x="45" y="28"/>
                  </a:lnTo>
                  <a:lnTo>
                    <a:pt x="41" y="35"/>
                  </a:lnTo>
                  <a:lnTo>
                    <a:pt x="45" y="40"/>
                  </a:lnTo>
                  <a:lnTo>
                    <a:pt x="50" y="40"/>
                  </a:lnTo>
                  <a:lnTo>
                    <a:pt x="50" y="31"/>
                  </a:lnTo>
                  <a:lnTo>
                    <a:pt x="45" y="38"/>
                  </a:lnTo>
                  <a:lnTo>
                    <a:pt x="48" y="41"/>
                  </a:lnTo>
                  <a:lnTo>
                    <a:pt x="53" y="41"/>
                  </a:lnTo>
                  <a:lnTo>
                    <a:pt x="53" y="32"/>
                  </a:lnTo>
                  <a:lnTo>
                    <a:pt x="44" y="32"/>
                  </a:lnTo>
                  <a:lnTo>
                    <a:pt x="44" y="42"/>
                  </a:lnTo>
                  <a:lnTo>
                    <a:pt x="56" y="42"/>
                  </a:lnTo>
                  <a:lnTo>
                    <a:pt x="56" y="34"/>
                  </a:lnTo>
                  <a:lnTo>
                    <a:pt x="51" y="41"/>
                  </a:lnTo>
                  <a:lnTo>
                    <a:pt x="56" y="45"/>
                  </a:lnTo>
                  <a:lnTo>
                    <a:pt x="60" y="45"/>
                  </a:lnTo>
                  <a:lnTo>
                    <a:pt x="60" y="37"/>
                  </a:lnTo>
                  <a:lnTo>
                    <a:pt x="56" y="44"/>
                  </a:lnTo>
                  <a:lnTo>
                    <a:pt x="58" y="47"/>
                  </a:lnTo>
                  <a:lnTo>
                    <a:pt x="63" y="47"/>
                  </a:lnTo>
                  <a:lnTo>
                    <a:pt x="63" y="38"/>
                  </a:lnTo>
                  <a:lnTo>
                    <a:pt x="60" y="47"/>
                  </a:lnTo>
                  <a:lnTo>
                    <a:pt x="63" y="48"/>
                  </a:lnTo>
                  <a:lnTo>
                    <a:pt x="69" y="48"/>
                  </a:lnTo>
                  <a:lnTo>
                    <a:pt x="69" y="40"/>
                  </a:lnTo>
                  <a:lnTo>
                    <a:pt x="60" y="40"/>
                  </a:lnTo>
                  <a:lnTo>
                    <a:pt x="60" y="50"/>
                  </a:lnTo>
                  <a:lnTo>
                    <a:pt x="70" y="50"/>
                  </a:lnTo>
                  <a:lnTo>
                    <a:pt x="70" y="41"/>
                  </a:lnTo>
                  <a:lnTo>
                    <a:pt x="66" y="48"/>
                  </a:lnTo>
                  <a:lnTo>
                    <a:pt x="69" y="51"/>
                  </a:lnTo>
                  <a:lnTo>
                    <a:pt x="73" y="51"/>
                  </a:lnTo>
                  <a:lnTo>
                    <a:pt x="73" y="42"/>
                  </a:lnTo>
                  <a:lnTo>
                    <a:pt x="70" y="51"/>
                  </a:lnTo>
                  <a:lnTo>
                    <a:pt x="73" y="53"/>
                  </a:lnTo>
                  <a:lnTo>
                    <a:pt x="77" y="53"/>
                  </a:lnTo>
                  <a:lnTo>
                    <a:pt x="77" y="44"/>
                  </a:lnTo>
                  <a:lnTo>
                    <a:pt x="74" y="53"/>
                  </a:lnTo>
                  <a:lnTo>
                    <a:pt x="80" y="56"/>
                  </a:lnTo>
                  <a:lnTo>
                    <a:pt x="86" y="56"/>
                  </a:lnTo>
                  <a:lnTo>
                    <a:pt x="86" y="47"/>
                  </a:lnTo>
                  <a:lnTo>
                    <a:pt x="82" y="54"/>
                  </a:lnTo>
                  <a:lnTo>
                    <a:pt x="85" y="57"/>
                  </a:lnTo>
                  <a:lnTo>
                    <a:pt x="88" y="58"/>
                  </a:lnTo>
                  <a:lnTo>
                    <a:pt x="92" y="58"/>
                  </a:lnTo>
                  <a:lnTo>
                    <a:pt x="92" y="50"/>
                  </a:lnTo>
                  <a:lnTo>
                    <a:pt x="88" y="57"/>
                  </a:lnTo>
                  <a:lnTo>
                    <a:pt x="90" y="60"/>
                  </a:lnTo>
                  <a:lnTo>
                    <a:pt x="95" y="60"/>
                  </a:lnTo>
                  <a:lnTo>
                    <a:pt x="95" y="51"/>
                  </a:lnTo>
                  <a:lnTo>
                    <a:pt x="90" y="58"/>
                  </a:lnTo>
                  <a:lnTo>
                    <a:pt x="93" y="61"/>
                  </a:lnTo>
                  <a:lnTo>
                    <a:pt x="96" y="63"/>
                  </a:lnTo>
                  <a:lnTo>
                    <a:pt x="101" y="63"/>
                  </a:lnTo>
                  <a:lnTo>
                    <a:pt x="101" y="54"/>
                  </a:lnTo>
                  <a:lnTo>
                    <a:pt x="96" y="61"/>
                  </a:lnTo>
                  <a:lnTo>
                    <a:pt x="102" y="67"/>
                  </a:lnTo>
                  <a:lnTo>
                    <a:pt x="106" y="67"/>
                  </a:lnTo>
                  <a:lnTo>
                    <a:pt x="106" y="58"/>
                  </a:lnTo>
                  <a:lnTo>
                    <a:pt x="104" y="67"/>
                  </a:lnTo>
                  <a:lnTo>
                    <a:pt x="106" y="69"/>
                  </a:lnTo>
                  <a:lnTo>
                    <a:pt x="111" y="69"/>
                  </a:lnTo>
                  <a:lnTo>
                    <a:pt x="111" y="60"/>
                  </a:lnTo>
                  <a:lnTo>
                    <a:pt x="106" y="67"/>
                  </a:lnTo>
                  <a:lnTo>
                    <a:pt x="109" y="70"/>
                  </a:lnTo>
                  <a:lnTo>
                    <a:pt x="114" y="70"/>
                  </a:lnTo>
                  <a:lnTo>
                    <a:pt x="114" y="61"/>
                  </a:lnTo>
                  <a:lnTo>
                    <a:pt x="109" y="69"/>
                  </a:lnTo>
                  <a:lnTo>
                    <a:pt x="112" y="72"/>
                  </a:lnTo>
                  <a:lnTo>
                    <a:pt x="117" y="72"/>
                  </a:lnTo>
                  <a:lnTo>
                    <a:pt x="117" y="63"/>
                  </a:lnTo>
                  <a:lnTo>
                    <a:pt x="108" y="63"/>
                  </a:lnTo>
                  <a:lnTo>
                    <a:pt x="108" y="67"/>
                  </a:lnTo>
                  <a:lnTo>
                    <a:pt x="115" y="74"/>
                  </a:lnTo>
                  <a:lnTo>
                    <a:pt x="120" y="74"/>
                  </a:lnTo>
                  <a:lnTo>
                    <a:pt x="120" y="66"/>
                  </a:lnTo>
                  <a:lnTo>
                    <a:pt x="117" y="74"/>
                  </a:lnTo>
                  <a:lnTo>
                    <a:pt x="120" y="76"/>
                  </a:lnTo>
                  <a:lnTo>
                    <a:pt x="122" y="67"/>
                  </a:lnTo>
                  <a:lnTo>
                    <a:pt x="118" y="74"/>
                  </a:lnTo>
                  <a:lnTo>
                    <a:pt x="122" y="79"/>
                  </a:lnTo>
                  <a:lnTo>
                    <a:pt x="128" y="79"/>
                  </a:lnTo>
                  <a:lnTo>
                    <a:pt x="128" y="70"/>
                  </a:lnTo>
                  <a:lnTo>
                    <a:pt x="122" y="74"/>
                  </a:lnTo>
                  <a:lnTo>
                    <a:pt x="124" y="77"/>
                  </a:lnTo>
                  <a:lnTo>
                    <a:pt x="125" y="82"/>
                  </a:lnTo>
                  <a:lnTo>
                    <a:pt x="131" y="82"/>
                  </a:lnTo>
                  <a:lnTo>
                    <a:pt x="131" y="64"/>
                  </a:lnTo>
                  <a:lnTo>
                    <a:pt x="130" y="64"/>
                  </a:lnTo>
                  <a:lnTo>
                    <a:pt x="130" y="73"/>
                  </a:lnTo>
                  <a:lnTo>
                    <a:pt x="137" y="69"/>
                  </a:lnTo>
                  <a:lnTo>
                    <a:pt x="136" y="66"/>
                  </a:lnTo>
                  <a:lnTo>
                    <a:pt x="133" y="61"/>
                  </a:lnTo>
                  <a:lnTo>
                    <a:pt x="125" y="61"/>
                  </a:lnTo>
                  <a:lnTo>
                    <a:pt x="125" y="70"/>
                  </a:lnTo>
                  <a:lnTo>
                    <a:pt x="131" y="64"/>
                  </a:lnTo>
                  <a:lnTo>
                    <a:pt x="127" y="60"/>
                  </a:lnTo>
                  <a:lnTo>
                    <a:pt x="124" y="58"/>
                  </a:lnTo>
                  <a:lnTo>
                    <a:pt x="122" y="57"/>
                  </a:lnTo>
                  <a:lnTo>
                    <a:pt x="118" y="57"/>
                  </a:lnTo>
                  <a:lnTo>
                    <a:pt x="118" y="66"/>
                  </a:lnTo>
                  <a:lnTo>
                    <a:pt x="124" y="60"/>
                  </a:lnTo>
                  <a:lnTo>
                    <a:pt x="122" y="58"/>
                  </a:lnTo>
                  <a:lnTo>
                    <a:pt x="117" y="64"/>
                  </a:lnTo>
                  <a:lnTo>
                    <a:pt x="125" y="64"/>
                  </a:lnTo>
                  <a:lnTo>
                    <a:pt x="125" y="54"/>
                  </a:lnTo>
                  <a:lnTo>
                    <a:pt x="115" y="54"/>
                  </a:lnTo>
                  <a:lnTo>
                    <a:pt x="115" y="63"/>
                  </a:lnTo>
                  <a:lnTo>
                    <a:pt x="121" y="57"/>
                  </a:lnTo>
                  <a:lnTo>
                    <a:pt x="117" y="53"/>
                  </a:lnTo>
                  <a:lnTo>
                    <a:pt x="112" y="53"/>
                  </a:lnTo>
                  <a:lnTo>
                    <a:pt x="112" y="61"/>
                  </a:lnTo>
                  <a:lnTo>
                    <a:pt x="118" y="56"/>
                  </a:lnTo>
                  <a:lnTo>
                    <a:pt x="114" y="51"/>
                  </a:lnTo>
                  <a:lnTo>
                    <a:pt x="109" y="51"/>
                  </a:lnTo>
                  <a:lnTo>
                    <a:pt x="109" y="60"/>
                  </a:lnTo>
                  <a:lnTo>
                    <a:pt x="114" y="53"/>
                  </a:lnTo>
                  <a:lnTo>
                    <a:pt x="111" y="51"/>
                  </a:lnTo>
                  <a:lnTo>
                    <a:pt x="109" y="50"/>
                  </a:lnTo>
                  <a:lnTo>
                    <a:pt x="105" y="50"/>
                  </a:lnTo>
                  <a:lnTo>
                    <a:pt x="105" y="58"/>
                  </a:lnTo>
                  <a:lnTo>
                    <a:pt x="111" y="53"/>
                  </a:lnTo>
                  <a:lnTo>
                    <a:pt x="104" y="45"/>
                  </a:lnTo>
                  <a:lnTo>
                    <a:pt x="99" y="45"/>
                  </a:lnTo>
                  <a:lnTo>
                    <a:pt x="99" y="54"/>
                  </a:lnTo>
                  <a:lnTo>
                    <a:pt x="104" y="47"/>
                  </a:lnTo>
                  <a:lnTo>
                    <a:pt x="101" y="45"/>
                  </a:lnTo>
                  <a:lnTo>
                    <a:pt x="96" y="53"/>
                  </a:lnTo>
                  <a:lnTo>
                    <a:pt x="102" y="47"/>
                  </a:lnTo>
                  <a:lnTo>
                    <a:pt x="98" y="42"/>
                  </a:lnTo>
                  <a:lnTo>
                    <a:pt x="93" y="42"/>
                  </a:lnTo>
                  <a:lnTo>
                    <a:pt x="93" y="51"/>
                  </a:lnTo>
                  <a:lnTo>
                    <a:pt x="99" y="45"/>
                  </a:lnTo>
                  <a:lnTo>
                    <a:pt x="95" y="41"/>
                  </a:lnTo>
                  <a:lnTo>
                    <a:pt x="90" y="41"/>
                  </a:lnTo>
                  <a:lnTo>
                    <a:pt x="90" y="50"/>
                  </a:lnTo>
                  <a:lnTo>
                    <a:pt x="95" y="42"/>
                  </a:lnTo>
                  <a:lnTo>
                    <a:pt x="92" y="41"/>
                  </a:lnTo>
                  <a:lnTo>
                    <a:pt x="88" y="48"/>
                  </a:lnTo>
                  <a:lnTo>
                    <a:pt x="93" y="42"/>
                  </a:lnTo>
                  <a:lnTo>
                    <a:pt x="89" y="38"/>
                  </a:lnTo>
                  <a:lnTo>
                    <a:pt x="83" y="38"/>
                  </a:lnTo>
                  <a:lnTo>
                    <a:pt x="83" y="47"/>
                  </a:lnTo>
                  <a:lnTo>
                    <a:pt x="88" y="40"/>
                  </a:lnTo>
                  <a:lnTo>
                    <a:pt x="82" y="37"/>
                  </a:lnTo>
                  <a:lnTo>
                    <a:pt x="80" y="35"/>
                  </a:lnTo>
                  <a:lnTo>
                    <a:pt x="76" y="35"/>
                  </a:lnTo>
                  <a:lnTo>
                    <a:pt x="76" y="44"/>
                  </a:lnTo>
                  <a:lnTo>
                    <a:pt x="80" y="37"/>
                  </a:lnTo>
                  <a:lnTo>
                    <a:pt x="77" y="35"/>
                  </a:lnTo>
                  <a:lnTo>
                    <a:pt x="76" y="34"/>
                  </a:lnTo>
                  <a:lnTo>
                    <a:pt x="72" y="34"/>
                  </a:lnTo>
                  <a:lnTo>
                    <a:pt x="72" y="42"/>
                  </a:lnTo>
                  <a:lnTo>
                    <a:pt x="77" y="37"/>
                  </a:lnTo>
                  <a:lnTo>
                    <a:pt x="73" y="32"/>
                  </a:lnTo>
                  <a:lnTo>
                    <a:pt x="69" y="32"/>
                  </a:lnTo>
                  <a:lnTo>
                    <a:pt x="69" y="41"/>
                  </a:lnTo>
                  <a:lnTo>
                    <a:pt x="77" y="41"/>
                  </a:lnTo>
                  <a:lnTo>
                    <a:pt x="77" y="31"/>
                  </a:lnTo>
                  <a:lnTo>
                    <a:pt x="66" y="31"/>
                  </a:lnTo>
                  <a:lnTo>
                    <a:pt x="66" y="40"/>
                  </a:lnTo>
                  <a:lnTo>
                    <a:pt x="70" y="32"/>
                  </a:lnTo>
                  <a:lnTo>
                    <a:pt x="67" y="31"/>
                  </a:lnTo>
                  <a:lnTo>
                    <a:pt x="66" y="29"/>
                  </a:lnTo>
                  <a:lnTo>
                    <a:pt x="61" y="29"/>
                  </a:lnTo>
                  <a:lnTo>
                    <a:pt x="61" y="38"/>
                  </a:lnTo>
                  <a:lnTo>
                    <a:pt x="67" y="32"/>
                  </a:lnTo>
                  <a:lnTo>
                    <a:pt x="63" y="28"/>
                  </a:lnTo>
                  <a:lnTo>
                    <a:pt x="58" y="28"/>
                  </a:lnTo>
                  <a:lnTo>
                    <a:pt x="58" y="37"/>
                  </a:lnTo>
                  <a:lnTo>
                    <a:pt x="64" y="31"/>
                  </a:lnTo>
                  <a:lnTo>
                    <a:pt x="58" y="25"/>
                  </a:lnTo>
                  <a:lnTo>
                    <a:pt x="53" y="25"/>
                  </a:lnTo>
                  <a:lnTo>
                    <a:pt x="53" y="34"/>
                  </a:lnTo>
                  <a:lnTo>
                    <a:pt x="61" y="34"/>
                  </a:lnTo>
                  <a:lnTo>
                    <a:pt x="61" y="24"/>
                  </a:lnTo>
                  <a:lnTo>
                    <a:pt x="51" y="24"/>
                  </a:lnTo>
                  <a:lnTo>
                    <a:pt x="51" y="32"/>
                  </a:lnTo>
                  <a:lnTo>
                    <a:pt x="57" y="26"/>
                  </a:lnTo>
                  <a:lnTo>
                    <a:pt x="53" y="22"/>
                  </a:lnTo>
                  <a:lnTo>
                    <a:pt x="48" y="22"/>
                  </a:lnTo>
                  <a:lnTo>
                    <a:pt x="48" y="31"/>
                  </a:lnTo>
                  <a:lnTo>
                    <a:pt x="54" y="25"/>
                  </a:lnTo>
                  <a:lnTo>
                    <a:pt x="48" y="19"/>
                  </a:lnTo>
                  <a:lnTo>
                    <a:pt x="44" y="19"/>
                  </a:lnTo>
                  <a:lnTo>
                    <a:pt x="44" y="28"/>
                  </a:lnTo>
                  <a:lnTo>
                    <a:pt x="48" y="21"/>
                  </a:lnTo>
                  <a:lnTo>
                    <a:pt x="45" y="19"/>
                  </a:lnTo>
                  <a:lnTo>
                    <a:pt x="41" y="26"/>
                  </a:lnTo>
                  <a:lnTo>
                    <a:pt x="47" y="21"/>
                  </a:lnTo>
                  <a:lnTo>
                    <a:pt x="41" y="15"/>
                  </a:lnTo>
                  <a:lnTo>
                    <a:pt x="37" y="15"/>
                  </a:lnTo>
                  <a:lnTo>
                    <a:pt x="37" y="24"/>
                  </a:lnTo>
                  <a:lnTo>
                    <a:pt x="41" y="16"/>
                  </a:lnTo>
                  <a:lnTo>
                    <a:pt x="35" y="13"/>
                  </a:lnTo>
                  <a:lnTo>
                    <a:pt x="37" y="13"/>
                  </a:lnTo>
                  <a:lnTo>
                    <a:pt x="34" y="13"/>
                  </a:lnTo>
                  <a:lnTo>
                    <a:pt x="29" y="12"/>
                  </a:lnTo>
                  <a:lnTo>
                    <a:pt x="26" y="19"/>
                  </a:lnTo>
                  <a:lnTo>
                    <a:pt x="31" y="12"/>
                  </a:lnTo>
                  <a:lnTo>
                    <a:pt x="28" y="10"/>
                  </a:lnTo>
                  <a:lnTo>
                    <a:pt x="24" y="18"/>
                  </a:lnTo>
                  <a:lnTo>
                    <a:pt x="29" y="12"/>
                  </a:lnTo>
                  <a:lnTo>
                    <a:pt x="25" y="8"/>
                  </a:lnTo>
                  <a:lnTo>
                    <a:pt x="21" y="8"/>
                  </a:lnTo>
                  <a:lnTo>
                    <a:pt x="21" y="16"/>
                  </a:lnTo>
                  <a:lnTo>
                    <a:pt x="29" y="16"/>
                  </a:lnTo>
                  <a:lnTo>
                    <a:pt x="29" y="6"/>
                  </a:lnTo>
                  <a:lnTo>
                    <a:pt x="18" y="6"/>
                  </a:lnTo>
                  <a:lnTo>
                    <a:pt x="18" y="15"/>
                  </a:lnTo>
                  <a:lnTo>
                    <a:pt x="24" y="9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5" y="13"/>
                  </a:lnTo>
                  <a:lnTo>
                    <a:pt x="21" y="8"/>
                  </a:lnTo>
                  <a:lnTo>
                    <a:pt x="16" y="3"/>
                  </a:lnTo>
                  <a:lnTo>
                    <a:pt x="10" y="3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12" y="2"/>
                  </a:lnTo>
                  <a:lnTo>
                    <a:pt x="6" y="2"/>
                  </a:lnTo>
                  <a:lnTo>
                    <a:pt x="6" y="10"/>
                  </a:lnTo>
                  <a:lnTo>
                    <a:pt x="12" y="5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D4F14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6" name="Freeform 3071"/>
            <p:cNvSpPr>
              <a:spLocks/>
            </p:cNvSpPr>
            <p:nvPr/>
          </p:nvSpPr>
          <p:spPr bwMode="auto">
            <a:xfrm>
              <a:off x="3438" y="1695"/>
              <a:ext cx="130" cy="109"/>
            </a:xfrm>
            <a:custGeom>
              <a:avLst/>
              <a:gdLst>
                <a:gd name="T0" fmla="*/ 6 w 130"/>
                <a:gd name="T1" fmla="*/ 8 h 109"/>
                <a:gd name="T2" fmla="*/ 10 w 130"/>
                <a:gd name="T3" fmla="*/ 11 h 109"/>
                <a:gd name="T4" fmla="*/ 12 w 130"/>
                <a:gd name="T5" fmla="*/ 13 h 109"/>
                <a:gd name="T6" fmla="*/ 15 w 130"/>
                <a:gd name="T7" fmla="*/ 14 h 109"/>
                <a:gd name="T8" fmla="*/ 18 w 130"/>
                <a:gd name="T9" fmla="*/ 16 h 109"/>
                <a:gd name="T10" fmla="*/ 22 w 130"/>
                <a:gd name="T11" fmla="*/ 17 h 109"/>
                <a:gd name="T12" fmla="*/ 24 w 130"/>
                <a:gd name="T13" fmla="*/ 19 h 109"/>
                <a:gd name="T14" fmla="*/ 26 w 130"/>
                <a:gd name="T15" fmla="*/ 20 h 109"/>
                <a:gd name="T16" fmla="*/ 28 w 130"/>
                <a:gd name="T17" fmla="*/ 32 h 109"/>
                <a:gd name="T18" fmla="*/ 34 w 130"/>
                <a:gd name="T19" fmla="*/ 33 h 109"/>
                <a:gd name="T20" fmla="*/ 41 w 130"/>
                <a:gd name="T21" fmla="*/ 38 h 109"/>
                <a:gd name="T22" fmla="*/ 44 w 130"/>
                <a:gd name="T23" fmla="*/ 30 h 109"/>
                <a:gd name="T24" fmla="*/ 48 w 130"/>
                <a:gd name="T25" fmla="*/ 33 h 109"/>
                <a:gd name="T26" fmla="*/ 58 w 130"/>
                <a:gd name="T27" fmla="*/ 40 h 109"/>
                <a:gd name="T28" fmla="*/ 61 w 130"/>
                <a:gd name="T29" fmla="*/ 42 h 109"/>
                <a:gd name="T30" fmla="*/ 63 w 130"/>
                <a:gd name="T31" fmla="*/ 55 h 109"/>
                <a:gd name="T32" fmla="*/ 69 w 130"/>
                <a:gd name="T33" fmla="*/ 56 h 109"/>
                <a:gd name="T34" fmla="*/ 69 w 130"/>
                <a:gd name="T35" fmla="*/ 61 h 109"/>
                <a:gd name="T36" fmla="*/ 72 w 130"/>
                <a:gd name="T37" fmla="*/ 62 h 109"/>
                <a:gd name="T38" fmla="*/ 73 w 130"/>
                <a:gd name="T39" fmla="*/ 62 h 109"/>
                <a:gd name="T40" fmla="*/ 76 w 130"/>
                <a:gd name="T41" fmla="*/ 67 h 109"/>
                <a:gd name="T42" fmla="*/ 88 w 130"/>
                <a:gd name="T43" fmla="*/ 77 h 109"/>
                <a:gd name="T44" fmla="*/ 90 w 130"/>
                <a:gd name="T45" fmla="*/ 78 h 109"/>
                <a:gd name="T46" fmla="*/ 93 w 130"/>
                <a:gd name="T47" fmla="*/ 84 h 109"/>
                <a:gd name="T48" fmla="*/ 90 w 130"/>
                <a:gd name="T49" fmla="*/ 83 h 109"/>
                <a:gd name="T50" fmla="*/ 106 w 130"/>
                <a:gd name="T51" fmla="*/ 94 h 109"/>
                <a:gd name="T52" fmla="*/ 111 w 130"/>
                <a:gd name="T53" fmla="*/ 99 h 109"/>
                <a:gd name="T54" fmla="*/ 115 w 130"/>
                <a:gd name="T55" fmla="*/ 91 h 109"/>
                <a:gd name="T56" fmla="*/ 120 w 130"/>
                <a:gd name="T57" fmla="*/ 109 h 109"/>
                <a:gd name="T58" fmla="*/ 124 w 130"/>
                <a:gd name="T59" fmla="*/ 90 h 109"/>
                <a:gd name="T60" fmla="*/ 111 w 130"/>
                <a:gd name="T61" fmla="*/ 88 h 109"/>
                <a:gd name="T62" fmla="*/ 104 w 130"/>
                <a:gd name="T63" fmla="*/ 69 h 109"/>
                <a:gd name="T64" fmla="*/ 98 w 130"/>
                <a:gd name="T65" fmla="*/ 67 h 109"/>
                <a:gd name="T66" fmla="*/ 102 w 130"/>
                <a:gd name="T67" fmla="*/ 67 h 109"/>
                <a:gd name="T68" fmla="*/ 96 w 130"/>
                <a:gd name="T69" fmla="*/ 62 h 109"/>
                <a:gd name="T70" fmla="*/ 85 w 130"/>
                <a:gd name="T71" fmla="*/ 52 h 109"/>
                <a:gd name="T72" fmla="*/ 86 w 130"/>
                <a:gd name="T73" fmla="*/ 52 h 109"/>
                <a:gd name="T74" fmla="*/ 80 w 130"/>
                <a:gd name="T75" fmla="*/ 48 h 109"/>
                <a:gd name="T76" fmla="*/ 77 w 130"/>
                <a:gd name="T77" fmla="*/ 46 h 109"/>
                <a:gd name="T78" fmla="*/ 77 w 130"/>
                <a:gd name="T79" fmla="*/ 39 h 109"/>
                <a:gd name="T80" fmla="*/ 70 w 130"/>
                <a:gd name="T81" fmla="*/ 39 h 109"/>
                <a:gd name="T82" fmla="*/ 67 w 130"/>
                <a:gd name="T83" fmla="*/ 38 h 109"/>
                <a:gd name="T84" fmla="*/ 60 w 130"/>
                <a:gd name="T85" fmla="*/ 33 h 109"/>
                <a:gd name="T86" fmla="*/ 57 w 130"/>
                <a:gd name="T87" fmla="*/ 30 h 109"/>
                <a:gd name="T88" fmla="*/ 50 w 130"/>
                <a:gd name="T89" fmla="*/ 24 h 109"/>
                <a:gd name="T90" fmla="*/ 45 w 130"/>
                <a:gd name="T91" fmla="*/ 22 h 109"/>
                <a:gd name="T92" fmla="*/ 44 w 130"/>
                <a:gd name="T93" fmla="*/ 23 h 109"/>
                <a:gd name="T94" fmla="*/ 38 w 130"/>
                <a:gd name="T95" fmla="*/ 19 h 109"/>
                <a:gd name="T96" fmla="*/ 26 w 130"/>
                <a:gd name="T97" fmla="*/ 22 h 109"/>
                <a:gd name="T98" fmla="*/ 25 w 130"/>
                <a:gd name="T99" fmla="*/ 20 h 109"/>
                <a:gd name="T100" fmla="*/ 22 w 130"/>
                <a:gd name="T101" fmla="*/ 19 h 109"/>
                <a:gd name="T102" fmla="*/ 19 w 130"/>
                <a:gd name="T103" fmla="*/ 17 h 109"/>
                <a:gd name="T104" fmla="*/ 16 w 130"/>
                <a:gd name="T105" fmla="*/ 16 h 109"/>
                <a:gd name="T106" fmla="*/ 13 w 130"/>
                <a:gd name="T107" fmla="*/ 14 h 109"/>
                <a:gd name="T108" fmla="*/ 10 w 130"/>
                <a:gd name="T109" fmla="*/ 13 h 109"/>
                <a:gd name="T110" fmla="*/ 12 w 130"/>
                <a:gd name="T111" fmla="*/ 3 h 109"/>
                <a:gd name="T112" fmla="*/ 8 w 130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09">
                  <a:moveTo>
                    <a:pt x="8" y="0"/>
                  </a:moveTo>
                  <a:lnTo>
                    <a:pt x="0" y="16"/>
                  </a:lnTo>
                  <a:lnTo>
                    <a:pt x="3" y="17"/>
                  </a:lnTo>
                  <a:lnTo>
                    <a:pt x="6" y="8"/>
                  </a:lnTo>
                  <a:lnTo>
                    <a:pt x="2" y="16"/>
                  </a:lnTo>
                  <a:lnTo>
                    <a:pt x="5" y="19"/>
                  </a:lnTo>
                  <a:lnTo>
                    <a:pt x="8" y="20"/>
                  </a:lnTo>
                  <a:lnTo>
                    <a:pt x="10" y="11"/>
                  </a:lnTo>
                  <a:lnTo>
                    <a:pt x="2" y="11"/>
                  </a:lnTo>
                  <a:lnTo>
                    <a:pt x="2" y="22"/>
                  </a:lnTo>
                  <a:lnTo>
                    <a:pt x="12" y="22"/>
                  </a:lnTo>
                  <a:lnTo>
                    <a:pt x="12" y="13"/>
                  </a:lnTo>
                  <a:lnTo>
                    <a:pt x="8" y="20"/>
                  </a:lnTo>
                  <a:lnTo>
                    <a:pt x="10" y="23"/>
                  </a:lnTo>
                  <a:lnTo>
                    <a:pt x="15" y="23"/>
                  </a:lnTo>
                  <a:lnTo>
                    <a:pt x="15" y="14"/>
                  </a:lnTo>
                  <a:lnTo>
                    <a:pt x="10" y="22"/>
                  </a:lnTo>
                  <a:lnTo>
                    <a:pt x="13" y="24"/>
                  </a:lnTo>
                  <a:lnTo>
                    <a:pt x="18" y="24"/>
                  </a:lnTo>
                  <a:lnTo>
                    <a:pt x="18" y="16"/>
                  </a:lnTo>
                  <a:lnTo>
                    <a:pt x="13" y="23"/>
                  </a:lnTo>
                  <a:lnTo>
                    <a:pt x="16" y="26"/>
                  </a:lnTo>
                  <a:lnTo>
                    <a:pt x="22" y="26"/>
                  </a:lnTo>
                  <a:lnTo>
                    <a:pt x="22" y="17"/>
                  </a:lnTo>
                  <a:lnTo>
                    <a:pt x="13" y="17"/>
                  </a:lnTo>
                  <a:lnTo>
                    <a:pt x="13" y="27"/>
                  </a:lnTo>
                  <a:lnTo>
                    <a:pt x="24" y="27"/>
                  </a:lnTo>
                  <a:lnTo>
                    <a:pt x="24" y="19"/>
                  </a:lnTo>
                  <a:lnTo>
                    <a:pt x="19" y="26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20"/>
                  </a:lnTo>
                  <a:lnTo>
                    <a:pt x="18" y="20"/>
                  </a:lnTo>
                  <a:lnTo>
                    <a:pt x="18" y="27"/>
                  </a:lnTo>
                  <a:lnTo>
                    <a:pt x="24" y="30"/>
                  </a:lnTo>
                  <a:lnTo>
                    <a:pt x="28" y="32"/>
                  </a:lnTo>
                  <a:lnTo>
                    <a:pt x="31" y="23"/>
                  </a:lnTo>
                  <a:lnTo>
                    <a:pt x="26" y="30"/>
                  </a:lnTo>
                  <a:lnTo>
                    <a:pt x="29" y="33"/>
                  </a:lnTo>
                  <a:lnTo>
                    <a:pt x="34" y="33"/>
                  </a:lnTo>
                  <a:lnTo>
                    <a:pt x="34" y="24"/>
                  </a:lnTo>
                  <a:lnTo>
                    <a:pt x="29" y="32"/>
                  </a:lnTo>
                  <a:lnTo>
                    <a:pt x="35" y="38"/>
                  </a:lnTo>
                  <a:lnTo>
                    <a:pt x="41" y="38"/>
                  </a:lnTo>
                  <a:lnTo>
                    <a:pt x="41" y="29"/>
                  </a:lnTo>
                  <a:lnTo>
                    <a:pt x="38" y="38"/>
                  </a:lnTo>
                  <a:lnTo>
                    <a:pt x="41" y="39"/>
                  </a:lnTo>
                  <a:lnTo>
                    <a:pt x="44" y="30"/>
                  </a:lnTo>
                  <a:lnTo>
                    <a:pt x="40" y="38"/>
                  </a:lnTo>
                  <a:lnTo>
                    <a:pt x="42" y="40"/>
                  </a:lnTo>
                  <a:lnTo>
                    <a:pt x="45" y="42"/>
                  </a:lnTo>
                  <a:lnTo>
                    <a:pt x="48" y="33"/>
                  </a:lnTo>
                  <a:lnTo>
                    <a:pt x="44" y="40"/>
                  </a:lnTo>
                  <a:lnTo>
                    <a:pt x="50" y="46"/>
                  </a:lnTo>
                  <a:lnTo>
                    <a:pt x="56" y="49"/>
                  </a:lnTo>
                  <a:lnTo>
                    <a:pt x="58" y="40"/>
                  </a:lnTo>
                  <a:lnTo>
                    <a:pt x="54" y="48"/>
                  </a:lnTo>
                  <a:lnTo>
                    <a:pt x="57" y="51"/>
                  </a:lnTo>
                  <a:lnTo>
                    <a:pt x="61" y="51"/>
                  </a:lnTo>
                  <a:lnTo>
                    <a:pt x="61" y="42"/>
                  </a:lnTo>
                  <a:lnTo>
                    <a:pt x="53" y="42"/>
                  </a:lnTo>
                  <a:lnTo>
                    <a:pt x="53" y="46"/>
                  </a:lnTo>
                  <a:lnTo>
                    <a:pt x="60" y="54"/>
                  </a:lnTo>
                  <a:lnTo>
                    <a:pt x="63" y="55"/>
                  </a:lnTo>
                  <a:lnTo>
                    <a:pt x="66" y="46"/>
                  </a:lnTo>
                  <a:lnTo>
                    <a:pt x="61" y="54"/>
                  </a:lnTo>
                  <a:lnTo>
                    <a:pt x="64" y="56"/>
                  </a:lnTo>
                  <a:lnTo>
                    <a:pt x="69" y="56"/>
                  </a:lnTo>
                  <a:lnTo>
                    <a:pt x="69" y="48"/>
                  </a:lnTo>
                  <a:lnTo>
                    <a:pt x="60" y="48"/>
                  </a:lnTo>
                  <a:lnTo>
                    <a:pt x="60" y="52"/>
                  </a:lnTo>
                  <a:lnTo>
                    <a:pt x="69" y="61"/>
                  </a:lnTo>
                  <a:lnTo>
                    <a:pt x="73" y="61"/>
                  </a:lnTo>
                  <a:lnTo>
                    <a:pt x="73" y="52"/>
                  </a:lnTo>
                  <a:lnTo>
                    <a:pt x="69" y="59"/>
                  </a:lnTo>
                  <a:lnTo>
                    <a:pt x="72" y="62"/>
                  </a:lnTo>
                  <a:lnTo>
                    <a:pt x="76" y="62"/>
                  </a:lnTo>
                  <a:lnTo>
                    <a:pt x="76" y="54"/>
                  </a:lnTo>
                  <a:lnTo>
                    <a:pt x="72" y="61"/>
                  </a:lnTo>
                  <a:lnTo>
                    <a:pt x="73" y="62"/>
                  </a:lnTo>
                  <a:lnTo>
                    <a:pt x="77" y="55"/>
                  </a:lnTo>
                  <a:lnTo>
                    <a:pt x="69" y="55"/>
                  </a:lnTo>
                  <a:lnTo>
                    <a:pt x="69" y="59"/>
                  </a:lnTo>
                  <a:lnTo>
                    <a:pt x="76" y="67"/>
                  </a:lnTo>
                  <a:lnTo>
                    <a:pt x="80" y="67"/>
                  </a:lnTo>
                  <a:lnTo>
                    <a:pt x="80" y="58"/>
                  </a:lnTo>
                  <a:lnTo>
                    <a:pt x="76" y="65"/>
                  </a:lnTo>
                  <a:lnTo>
                    <a:pt x="88" y="77"/>
                  </a:lnTo>
                  <a:lnTo>
                    <a:pt x="90" y="78"/>
                  </a:lnTo>
                  <a:lnTo>
                    <a:pt x="93" y="69"/>
                  </a:lnTo>
                  <a:lnTo>
                    <a:pt x="89" y="77"/>
                  </a:lnTo>
                  <a:lnTo>
                    <a:pt x="90" y="78"/>
                  </a:lnTo>
                  <a:lnTo>
                    <a:pt x="95" y="71"/>
                  </a:lnTo>
                  <a:lnTo>
                    <a:pt x="89" y="78"/>
                  </a:lnTo>
                  <a:lnTo>
                    <a:pt x="92" y="83"/>
                  </a:lnTo>
                  <a:lnTo>
                    <a:pt x="93" y="84"/>
                  </a:lnTo>
                  <a:lnTo>
                    <a:pt x="99" y="84"/>
                  </a:lnTo>
                  <a:lnTo>
                    <a:pt x="99" y="75"/>
                  </a:lnTo>
                  <a:lnTo>
                    <a:pt x="90" y="75"/>
                  </a:lnTo>
                  <a:lnTo>
                    <a:pt x="90" y="83"/>
                  </a:lnTo>
                  <a:lnTo>
                    <a:pt x="99" y="87"/>
                  </a:lnTo>
                  <a:lnTo>
                    <a:pt x="102" y="78"/>
                  </a:lnTo>
                  <a:lnTo>
                    <a:pt x="98" y="85"/>
                  </a:lnTo>
                  <a:lnTo>
                    <a:pt x="106" y="94"/>
                  </a:lnTo>
                  <a:lnTo>
                    <a:pt x="111" y="87"/>
                  </a:lnTo>
                  <a:lnTo>
                    <a:pt x="102" y="87"/>
                  </a:lnTo>
                  <a:lnTo>
                    <a:pt x="102" y="94"/>
                  </a:lnTo>
                  <a:lnTo>
                    <a:pt x="111" y="99"/>
                  </a:lnTo>
                  <a:lnTo>
                    <a:pt x="114" y="90"/>
                  </a:lnTo>
                  <a:lnTo>
                    <a:pt x="109" y="97"/>
                  </a:lnTo>
                  <a:lnTo>
                    <a:pt x="111" y="99"/>
                  </a:lnTo>
                  <a:lnTo>
                    <a:pt x="115" y="91"/>
                  </a:lnTo>
                  <a:lnTo>
                    <a:pt x="109" y="96"/>
                  </a:lnTo>
                  <a:lnTo>
                    <a:pt x="111" y="99"/>
                  </a:lnTo>
                  <a:lnTo>
                    <a:pt x="111" y="100"/>
                  </a:lnTo>
                  <a:lnTo>
                    <a:pt x="120" y="109"/>
                  </a:lnTo>
                  <a:lnTo>
                    <a:pt x="130" y="96"/>
                  </a:lnTo>
                  <a:lnTo>
                    <a:pt x="122" y="88"/>
                  </a:lnTo>
                  <a:lnTo>
                    <a:pt x="117" y="94"/>
                  </a:lnTo>
                  <a:lnTo>
                    <a:pt x="124" y="90"/>
                  </a:lnTo>
                  <a:lnTo>
                    <a:pt x="122" y="87"/>
                  </a:lnTo>
                  <a:lnTo>
                    <a:pt x="118" y="83"/>
                  </a:lnTo>
                  <a:lnTo>
                    <a:pt x="115" y="81"/>
                  </a:lnTo>
                  <a:lnTo>
                    <a:pt x="111" y="88"/>
                  </a:lnTo>
                  <a:lnTo>
                    <a:pt x="120" y="88"/>
                  </a:lnTo>
                  <a:lnTo>
                    <a:pt x="120" y="84"/>
                  </a:lnTo>
                  <a:lnTo>
                    <a:pt x="106" y="71"/>
                  </a:lnTo>
                  <a:lnTo>
                    <a:pt x="104" y="69"/>
                  </a:lnTo>
                  <a:lnTo>
                    <a:pt x="99" y="77"/>
                  </a:lnTo>
                  <a:lnTo>
                    <a:pt x="108" y="77"/>
                  </a:lnTo>
                  <a:lnTo>
                    <a:pt x="108" y="67"/>
                  </a:lnTo>
                  <a:lnTo>
                    <a:pt x="98" y="67"/>
                  </a:lnTo>
                  <a:lnTo>
                    <a:pt x="98" y="75"/>
                  </a:lnTo>
                  <a:lnTo>
                    <a:pt x="104" y="69"/>
                  </a:lnTo>
                  <a:lnTo>
                    <a:pt x="101" y="65"/>
                  </a:lnTo>
                  <a:lnTo>
                    <a:pt x="102" y="67"/>
                  </a:lnTo>
                  <a:lnTo>
                    <a:pt x="98" y="62"/>
                  </a:lnTo>
                  <a:lnTo>
                    <a:pt x="95" y="61"/>
                  </a:lnTo>
                  <a:lnTo>
                    <a:pt x="90" y="68"/>
                  </a:lnTo>
                  <a:lnTo>
                    <a:pt x="96" y="62"/>
                  </a:lnTo>
                  <a:lnTo>
                    <a:pt x="83" y="49"/>
                  </a:lnTo>
                  <a:lnTo>
                    <a:pt x="79" y="49"/>
                  </a:lnTo>
                  <a:lnTo>
                    <a:pt x="79" y="58"/>
                  </a:lnTo>
                  <a:lnTo>
                    <a:pt x="85" y="52"/>
                  </a:lnTo>
                  <a:lnTo>
                    <a:pt x="83" y="51"/>
                  </a:lnTo>
                  <a:lnTo>
                    <a:pt x="77" y="56"/>
                  </a:lnTo>
                  <a:lnTo>
                    <a:pt x="86" y="56"/>
                  </a:lnTo>
                  <a:lnTo>
                    <a:pt x="86" y="52"/>
                  </a:lnTo>
                  <a:lnTo>
                    <a:pt x="79" y="45"/>
                  </a:lnTo>
                  <a:lnTo>
                    <a:pt x="74" y="45"/>
                  </a:lnTo>
                  <a:lnTo>
                    <a:pt x="74" y="54"/>
                  </a:lnTo>
                  <a:lnTo>
                    <a:pt x="80" y="48"/>
                  </a:lnTo>
                  <a:lnTo>
                    <a:pt x="76" y="43"/>
                  </a:lnTo>
                  <a:lnTo>
                    <a:pt x="72" y="43"/>
                  </a:lnTo>
                  <a:lnTo>
                    <a:pt x="72" y="52"/>
                  </a:lnTo>
                  <a:lnTo>
                    <a:pt x="77" y="46"/>
                  </a:lnTo>
                  <a:lnTo>
                    <a:pt x="74" y="43"/>
                  </a:lnTo>
                  <a:lnTo>
                    <a:pt x="69" y="49"/>
                  </a:lnTo>
                  <a:lnTo>
                    <a:pt x="77" y="49"/>
                  </a:lnTo>
                  <a:lnTo>
                    <a:pt x="77" y="39"/>
                  </a:lnTo>
                  <a:lnTo>
                    <a:pt x="67" y="39"/>
                  </a:lnTo>
                  <a:lnTo>
                    <a:pt x="67" y="48"/>
                  </a:lnTo>
                  <a:lnTo>
                    <a:pt x="73" y="42"/>
                  </a:lnTo>
                  <a:lnTo>
                    <a:pt x="70" y="39"/>
                  </a:lnTo>
                  <a:lnTo>
                    <a:pt x="67" y="38"/>
                  </a:lnTo>
                  <a:lnTo>
                    <a:pt x="63" y="45"/>
                  </a:lnTo>
                  <a:lnTo>
                    <a:pt x="69" y="39"/>
                  </a:lnTo>
                  <a:lnTo>
                    <a:pt x="67" y="38"/>
                  </a:lnTo>
                  <a:lnTo>
                    <a:pt x="61" y="43"/>
                  </a:lnTo>
                  <a:lnTo>
                    <a:pt x="70" y="43"/>
                  </a:lnTo>
                  <a:lnTo>
                    <a:pt x="70" y="33"/>
                  </a:lnTo>
                  <a:lnTo>
                    <a:pt x="60" y="33"/>
                  </a:lnTo>
                  <a:lnTo>
                    <a:pt x="60" y="42"/>
                  </a:lnTo>
                  <a:lnTo>
                    <a:pt x="66" y="36"/>
                  </a:lnTo>
                  <a:lnTo>
                    <a:pt x="63" y="33"/>
                  </a:lnTo>
                  <a:lnTo>
                    <a:pt x="57" y="30"/>
                  </a:lnTo>
                  <a:lnTo>
                    <a:pt x="53" y="38"/>
                  </a:lnTo>
                  <a:lnTo>
                    <a:pt x="58" y="32"/>
                  </a:lnTo>
                  <a:lnTo>
                    <a:pt x="53" y="26"/>
                  </a:lnTo>
                  <a:lnTo>
                    <a:pt x="50" y="24"/>
                  </a:lnTo>
                  <a:lnTo>
                    <a:pt x="45" y="32"/>
                  </a:lnTo>
                  <a:lnTo>
                    <a:pt x="51" y="26"/>
                  </a:lnTo>
                  <a:lnTo>
                    <a:pt x="48" y="23"/>
                  </a:lnTo>
                  <a:lnTo>
                    <a:pt x="45" y="22"/>
                  </a:lnTo>
                  <a:lnTo>
                    <a:pt x="44" y="20"/>
                  </a:lnTo>
                  <a:lnTo>
                    <a:pt x="38" y="20"/>
                  </a:lnTo>
                  <a:lnTo>
                    <a:pt x="38" y="29"/>
                  </a:lnTo>
                  <a:lnTo>
                    <a:pt x="44" y="23"/>
                  </a:lnTo>
                  <a:lnTo>
                    <a:pt x="37" y="16"/>
                  </a:lnTo>
                  <a:lnTo>
                    <a:pt x="32" y="16"/>
                  </a:lnTo>
                  <a:lnTo>
                    <a:pt x="32" y="24"/>
                  </a:lnTo>
                  <a:lnTo>
                    <a:pt x="38" y="19"/>
                  </a:lnTo>
                  <a:lnTo>
                    <a:pt x="35" y="16"/>
                  </a:lnTo>
                  <a:lnTo>
                    <a:pt x="34" y="16"/>
                  </a:lnTo>
                  <a:lnTo>
                    <a:pt x="29" y="14"/>
                  </a:lnTo>
                  <a:lnTo>
                    <a:pt x="26" y="22"/>
                  </a:lnTo>
                  <a:lnTo>
                    <a:pt x="35" y="22"/>
                  </a:lnTo>
                  <a:lnTo>
                    <a:pt x="35" y="11"/>
                  </a:lnTo>
                  <a:lnTo>
                    <a:pt x="25" y="11"/>
                  </a:lnTo>
                  <a:lnTo>
                    <a:pt x="25" y="20"/>
                  </a:lnTo>
                  <a:lnTo>
                    <a:pt x="31" y="14"/>
                  </a:lnTo>
                  <a:lnTo>
                    <a:pt x="26" y="10"/>
                  </a:lnTo>
                  <a:lnTo>
                    <a:pt x="22" y="10"/>
                  </a:lnTo>
                  <a:lnTo>
                    <a:pt x="22" y="19"/>
                  </a:lnTo>
                  <a:lnTo>
                    <a:pt x="31" y="19"/>
                  </a:lnTo>
                  <a:lnTo>
                    <a:pt x="31" y="8"/>
                  </a:lnTo>
                  <a:lnTo>
                    <a:pt x="19" y="8"/>
                  </a:lnTo>
                  <a:lnTo>
                    <a:pt x="19" y="17"/>
                  </a:lnTo>
                  <a:lnTo>
                    <a:pt x="25" y="11"/>
                  </a:lnTo>
                  <a:lnTo>
                    <a:pt x="21" y="7"/>
                  </a:lnTo>
                  <a:lnTo>
                    <a:pt x="16" y="7"/>
                  </a:lnTo>
                  <a:lnTo>
                    <a:pt x="16" y="16"/>
                  </a:lnTo>
                  <a:lnTo>
                    <a:pt x="22" y="10"/>
                  </a:lnTo>
                  <a:lnTo>
                    <a:pt x="18" y="6"/>
                  </a:lnTo>
                  <a:lnTo>
                    <a:pt x="13" y="6"/>
                  </a:lnTo>
                  <a:lnTo>
                    <a:pt x="13" y="14"/>
                  </a:lnTo>
                  <a:lnTo>
                    <a:pt x="19" y="8"/>
                  </a:lnTo>
                  <a:lnTo>
                    <a:pt x="15" y="4"/>
                  </a:lnTo>
                  <a:lnTo>
                    <a:pt x="10" y="4"/>
                  </a:lnTo>
                  <a:lnTo>
                    <a:pt x="10" y="13"/>
                  </a:lnTo>
                  <a:lnTo>
                    <a:pt x="19" y="13"/>
                  </a:lnTo>
                  <a:lnTo>
                    <a:pt x="19" y="6"/>
                  </a:lnTo>
                  <a:lnTo>
                    <a:pt x="15" y="4"/>
                  </a:lnTo>
                  <a:lnTo>
                    <a:pt x="12" y="3"/>
                  </a:lnTo>
                  <a:lnTo>
                    <a:pt x="8" y="10"/>
                  </a:lnTo>
                  <a:lnTo>
                    <a:pt x="13" y="4"/>
                  </a:lnTo>
                  <a:lnTo>
                    <a:pt x="10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D4F14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7" name="Freeform 3072"/>
            <p:cNvSpPr>
              <a:spLocks/>
            </p:cNvSpPr>
            <p:nvPr/>
          </p:nvSpPr>
          <p:spPr bwMode="auto">
            <a:xfrm>
              <a:off x="3556" y="1791"/>
              <a:ext cx="147" cy="253"/>
            </a:xfrm>
            <a:custGeom>
              <a:avLst/>
              <a:gdLst>
                <a:gd name="T0" fmla="*/ 9 w 147"/>
                <a:gd name="T1" fmla="*/ 8 h 253"/>
                <a:gd name="T2" fmla="*/ 9 w 147"/>
                <a:gd name="T3" fmla="*/ 21 h 253"/>
                <a:gd name="T4" fmla="*/ 13 w 147"/>
                <a:gd name="T5" fmla="*/ 26 h 253"/>
                <a:gd name="T6" fmla="*/ 28 w 147"/>
                <a:gd name="T7" fmla="*/ 32 h 253"/>
                <a:gd name="T8" fmla="*/ 32 w 147"/>
                <a:gd name="T9" fmla="*/ 37 h 253"/>
                <a:gd name="T10" fmla="*/ 34 w 147"/>
                <a:gd name="T11" fmla="*/ 52 h 253"/>
                <a:gd name="T12" fmla="*/ 41 w 147"/>
                <a:gd name="T13" fmla="*/ 67 h 253"/>
                <a:gd name="T14" fmla="*/ 42 w 147"/>
                <a:gd name="T15" fmla="*/ 65 h 253"/>
                <a:gd name="T16" fmla="*/ 54 w 147"/>
                <a:gd name="T17" fmla="*/ 84 h 253"/>
                <a:gd name="T18" fmla="*/ 57 w 147"/>
                <a:gd name="T19" fmla="*/ 93 h 253"/>
                <a:gd name="T20" fmla="*/ 57 w 147"/>
                <a:gd name="T21" fmla="*/ 90 h 253"/>
                <a:gd name="T22" fmla="*/ 67 w 147"/>
                <a:gd name="T23" fmla="*/ 109 h 253"/>
                <a:gd name="T24" fmla="*/ 68 w 147"/>
                <a:gd name="T25" fmla="*/ 110 h 253"/>
                <a:gd name="T26" fmla="*/ 82 w 147"/>
                <a:gd name="T27" fmla="*/ 117 h 253"/>
                <a:gd name="T28" fmla="*/ 82 w 147"/>
                <a:gd name="T29" fmla="*/ 133 h 253"/>
                <a:gd name="T30" fmla="*/ 90 w 147"/>
                <a:gd name="T31" fmla="*/ 136 h 253"/>
                <a:gd name="T32" fmla="*/ 87 w 147"/>
                <a:gd name="T33" fmla="*/ 146 h 253"/>
                <a:gd name="T34" fmla="*/ 92 w 147"/>
                <a:gd name="T35" fmla="*/ 157 h 253"/>
                <a:gd name="T36" fmla="*/ 98 w 147"/>
                <a:gd name="T37" fmla="*/ 167 h 253"/>
                <a:gd name="T38" fmla="*/ 105 w 147"/>
                <a:gd name="T39" fmla="*/ 167 h 253"/>
                <a:gd name="T40" fmla="*/ 109 w 147"/>
                <a:gd name="T41" fmla="*/ 183 h 253"/>
                <a:gd name="T42" fmla="*/ 103 w 147"/>
                <a:gd name="T43" fmla="*/ 184 h 253"/>
                <a:gd name="T44" fmla="*/ 109 w 147"/>
                <a:gd name="T45" fmla="*/ 196 h 253"/>
                <a:gd name="T46" fmla="*/ 118 w 147"/>
                <a:gd name="T47" fmla="*/ 213 h 253"/>
                <a:gd name="T48" fmla="*/ 118 w 147"/>
                <a:gd name="T49" fmla="*/ 222 h 253"/>
                <a:gd name="T50" fmla="*/ 121 w 147"/>
                <a:gd name="T51" fmla="*/ 222 h 253"/>
                <a:gd name="T52" fmla="*/ 130 w 147"/>
                <a:gd name="T53" fmla="*/ 247 h 253"/>
                <a:gd name="T54" fmla="*/ 130 w 147"/>
                <a:gd name="T55" fmla="*/ 250 h 253"/>
                <a:gd name="T56" fmla="*/ 143 w 147"/>
                <a:gd name="T57" fmla="*/ 238 h 253"/>
                <a:gd name="T58" fmla="*/ 130 w 147"/>
                <a:gd name="T59" fmla="*/ 228 h 253"/>
                <a:gd name="T60" fmla="*/ 134 w 147"/>
                <a:gd name="T61" fmla="*/ 213 h 253"/>
                <a:gd name="T62" fmla="*/ 132 w 147"/>
                <a:gd name="T63" fmla="*/ 209 h 253"/>
                <a:gd name="T64" fmla="*/ 125 w 147"/>
                <a:gd name="T65" fmla="*/ 190 h 253"/>
                <a:gd name="T66" fmla="*/ 121 w 147"/>
                <a:gd name="T67" fmla="*/ 184 h 253"/>
                <a:gd name="T68" fmla="*/ 116 w 147"/>
                <a:gd name="T69" fmla="*/ 174 h 253"/>
                <a:gd name="T70" fmla="*/ 112 w 147"/>
                <a:gd name="T71" fmla="*/ 164 h 253"/>
                <a:gd name="T72" fmla="*/ 109 w 147"/>
                <a:gd name="T73" fmla="*/ 157 h 253"/>
                <a:gd name="T74" fmla="*/ 102 w 147"/>
                <a:gd name="T75" fmla="*/ 142 h 253"/>
                <a:gd name="T76" fmla="*/ 100 w 147"/>
                <a:gd name="T77" fmla="*/ 138 h 253"/>
                <a:gd name="T78" fmla="*/ 90 w 147"/>
                <a:gd name="T79" fmla="*/ 119 h 253"/>
                <a:gd name="T80" fmla="*/ 90 w 147"/>
                <a:gd name="T81" fmla="*/ 117 h 253"/>
                <a:gd name="T82" fmla="*/ 86 w 147"/>
                <a:gd name="T83" fmla="*/ 112 h 253"/>
                <a:gd name="T84" fmla="*/ 80 w 147"/>
                <a:gd name="T85" fmla="*/ 99 h 253"/>
                <a:gd name="T86" fmla="*/ 74 w 147"/>
                <a:gd name="T87" fmla="*/ 91 h 253"/>
                <a:gd name="T88" fmla="*/ 61 w 147"/>
                <a:gd name="T89" fmla="*/ 84 h 253"/>
                <a:gd name="T90" fmla="*/ 60 w 147"/>
                <a:gd name="T91" fmla="*/ 67 h 253"/>
                <a:gd name="T92" fmla="*/ 51 w 147"/>
                <a:gd name="T93" fmla="*/ 65 h 253"/>
                <a:gd name="T94" fmla="*/ 52 w 147"/>
                <a:gd name="T95" fmla="*/ 53 h 253"/>
                <a:gd name="T96" fmla="*/ 42 w 147"/>
                <a:gd name="T97" fmla="*/ 53 h 253"/>
                <a:gd name="T98" fmla="*/ 36 w 147"/>
                <a:gd name="T99" fmla="*/ 29 h 253"/>
                <a:gd name="T100" fmla="*/ 36 w 147"/>
                <a:gd name="T101" fmla="*/ 33 h 253"/>
                <a:gd name="T102" fmla="*/ 22 w 147"/>
                <a:gd name="T103" fmla="*/ 11 h 253"/>
                <a:gd name="T104" fmla="*/ 12 w 147"/>
                <a:gd name="T105" fmla="*/ 13 h 253"/>
                <a:gd name="T106" fmla="*/ 15 w 147"/>
                <a:gd name="T107" fmla="*/ 4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7" h="253">
                  <a:moveTo>
                    <a:pt x="13" y="1"/>
                  </a:moveTo>
                  <a:lnTo>
                    <a:pt x="0" y="10"/>
                  </a:lnTo>
                  <a:lnTo>
                    <a:pt x="2" y="13"/>
                  </a:lnTo>
                  <a:lnTo>
                    <a:pt x="3" y="17"/>
                  </a:lnTo>
                  <a:lnTo>
                    <a:pt x="9" y="17"/>
                  </a:lnTo>
                  <a:lnTo>
                    <a:pt x="9" y="8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10" y="10"/>
                  </a:lnTo>
                  <a:lnTo>
                    <a:pt x="4" y="14"/>
                  </a:lnTo>
                  <a:lnTo>
                    <a:pt x="7" y="20"/>
                  </a:lnTo>
                  <a:lnTo>
                    <a:pt x="9" y="21"/>
                  </a:lnTo>
                  <a:lnTo>
                    <a:pt x="12" y="23"/>
                  </a:lnTo>
                  <a:lnTo>
                    <a:pt x="15" y="14"/>
                  </a:lnTo>
                  <a:lnTo>
                    <a:pt x="9" y="19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13" y="26"/>
                  </a:lnTo>
                  <a:lnTo>
                    <a:pt x="18" y="19"/>
                  </a:lnTo>
                  <a:lnTo>
                    <a:pt x="12" y="23"/>
                  </a:lnTo>
                  <a:lnTo>
                    <a:pt x="15" y="29"/>
                  </a:lnTo>
                  <a:lnTo>
                    <a:pt x="15" y="30"/>
                  </a:lnTo>
                  <a:lnTo>
                    <a:pt x="23" y="39"/>
                  </a:lnTo>
                  <a:lnTo>
                    <a:pt x="28" y="32"/>
                  </a:lnTo>
                  <a:lnTo>
                    <a:pt x="19" y="32"/>
                  </a:lnTo>
                  <a:lnTo>
                    <a:pt x="19" y="36"/>
                  </a:lnTo>
                  <a:lnTo>
                    <a:pt x="25" y="45"/>
                  </a:lnTo>
                  <a:lnTo>
                    <a:pt x="26" y="46"/>
                  </a:lnTo>
                  <a:lnTo>
                    <a:pt x="32" y="46"/>
                  </a:lnTo>
                  <a:lnTo>
                    <a:pt x="32" y="37"/>
                  </a:lnTo>
                  <a:lnTo>
                    <a:pt x="26" y="45"/>
                  </a:lnTo>
                  <a:lnTo>
                    <a:pt x="29" y="49"/>
                  </a:lnTo>
                  <a:lnTo>
                    <a:pt x="34" y="55"/>
                  </a:lnTo>
                  <a:lnTo>
                    <a:pt x="36" y="59"/>
                  </a:lnTo>
                  <a:lnTo>
                    <a:pt x="42" y="52"/>
                  </a:lnTo>
                  <a:lnTo>
                    <a:pt x="34" y="52"/>
                  </a:lnTo>
                  <a:lnTo>
                    <a:pt x="34" y="56"/>
                  </a:lnTo>
                  <a:lnTo>
                    <a:pt x="39" y="65"/>
                  </a:lnTo>
                  <a:lnTo>
                    <a:pt x="38" y="62"/>
                  </a:lnTo>
                  <a:lnTo>
                    <a:pt x="42" y="67"/>
                  </a:lnTo>
                  <a:lnTo>
                    <a:pt x="47" y="59"/>
                  </a:lnTo>
                  <a:lnTo>
                    <a:pt x="41" y="67"/>
                  </a:lnTo>
                  <a:lnTo>
                    <a:pt x="44" y="71"/>
                  </a:lnTo>
                  <a:lnTo>
                    <a:pt x="45" y="72"/>
                  </a:lnTo>
                  <a:lnTo>
                    <a:pt x="51" y="72"/>
                  </a:lnTo>
                  <a:lnTo>
                    <a:pt x="51" y="64"/>
                  </a:lnTo>
                  <a:lnTo>
                    <a:pt x="42" y="64"/>
                  </a:lnTo>
                  <a:lnTo>
                    <a:pt x="42" y="65"/>
                  </a:lnTo>
                  <a:lnTo>
                    <a:pt x="45" y="69"/>
                  </a:lnTo>
                  <a:lnTo>
                    <a:pt x="48" y="75"/>
                  </a:lnTo>
                  <a:lnTo>
                    <a:pt x="54" y="71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54" y="84"/>
                  </a:lnTo>
                  <a:lnTo>
                    <a:pt x="58" y="77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2" y="83"/>
                  </a:lnTo>
                  <a:lnTo>
                    <a:pt x="55" y="88"/>
                  </a:lnTo>
                  <a:lnTo>
                    <a:pt x="57" y="93"/>
                  </a:lnTo>
                  <a:lnTo>
                    <a:pt x="63" y="93"/>
                  </a:lnTo>
                  <a:lnTo>
                    <a:pt x="63" y="84"/>
                  </a:lnTo>
                  <a:lnTo>
                    <a:pt x="57" y="88"/>
                  </a:lnTo>
                  <a:lnTo>
                    <a:pt x="60" y="94"/>
                  </a:lnTo>
                  <a:lnTo>
                    <a:pt x="66" y="90"/>
                  </a:lnTo>
                  <a:lnTo>
                    <a:pt x="57" y="90"/>
                  </a:lnTo>
                  <a:lnTo>
                    <a:pt x="57" y="94"/>
                  </a:lnTo>
                  <a:lnTo>
                    <a:pt x="66" y="107"/>
                  </a:lnTo>
                  <a:lnTo>
                    <a:pt x="71" y="100"/>
                  </a:lnTo>
                  <a:lnTo>
                    <a:pt x="66" y="104"/>
                  </a:lnTo>
                  <a:lnTo>
                    <a:pt x="67" y="107"/>
                  </a:lnTo>
                  <a:lnTo>
                    <a:pt x="67" y="109"/>
                  </a:lnTo>
                  <a:lnTo>
                    <a:pt x="70" y="112"/>
                  </a:lnTo>
                  <a:lnTo>
                    <a:pt x="74" y="104"/>
                  </a:lnTo>
                  <a:lnTo>
                    <a:pt x="68" y="109"/>
                  </a:lnTo>
                  <a:lnTo>
                    <a:pt x="71" y="115"/>
                  </a:lnTo>
                  <a:lnTo>
                    <a:pt x="77" y="110"/>
                  </a:lnTo>
                  <a:lnTo>
                    <a:pt x="68" y="110"/>
                  </a:lnTo>
                  <a:lnTo>
                    <a:pt x="68" y="120"/>
                  </a:lnTo>
                  <a:lnTo>
                    <a:pt x="79" y="120"/>
                  </a:lnTo>
                  <a:lnTo>
                    <a:pt x="79" y="112"/>
                  </a:lnTo>
                  <a:lnTo>
                    <a:pt x="73" y="116"/>
                  </a:lnTo>
                  <a:lnTo>
                    <a:pt x="76" y="122"/>
                  </a:lnTo>
                  <a:lnTo>
                    <a:pt x="82" y="117"/>
                  </a:lnTo>
                  <a:lnTo>
                    <a:pt x="73" y="117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79" y="129"/>
                  </a:lnTo>
                  <a:lnTo>
                    <a:pt x="79" y="130"/>
                  </a:lnTo>
                  <a:lnTo>
                    <a:pt x="82" y="133"/>
                  </a:lnTo>
                  <a:lnTo>
                    <a:pt x="86" y="126"/>
                  </a:lnTo>
                  <a:lnTo>
                    <a:pt x="79" y="129"/>
                  </a:lnTo>
                  <a:lnTo>
                    <a:pt x="82" y="138"/>
                  </a:lnTo>
                  <a:lnTo>
                    <a:pt x="82" y="139"/>
                  </a:lnTo>
                  <a:lnTo>
                    <a:pt x="86" y="144"/>
                  </a:lnTo>
                  <a:lnTo>
                    <a:pt x="90" y="136"/>
                  </a:lnTo>
                  <a:lnTo>
                    <a:pt x="83" y="139"/>
                  </a:lnTo>
                  <a:lnTo>
                    <a:pt x="84" y="144"/>
                  </a:lnTo>
                  <a:lnTo>
                    <a:pt x="84" y="145"/>
                  </a:lnTo>
                  <a:lnTo>
                    <a:pt x="89" y="149"/>
                  </a:lnTo>
                  <a:lnTo>
                    <a:pt x="93" y="142"/>
                  </a:lnTo>
                  <a:lnTo>
                    <a:pt x="87" y="146"/>
                  </a:lnTo>
                  <a:lnTo>
                    <a:pt x="90" y="152"/>
                  </a:lnTo>
                  <a:lnTo>
                    <a:pt x="90" y="154"/>
                  </a:lnTo>
                  <a:lnTo>
                    <a:pt x="93" y="157"/>
                  </a:lnTo>
                  <a:lnTo>
                    <a:pt x="98" y="149"/>
                  </a:lnTo>
                  <a:lnTo>
                    <a:pt x="90" y="152"/>
                  </a:lnTo>
                  <a:lnTo>
                    <a:pt x="92" y="157"/>
                  </a:lnTo>
                  <a:lnTo>
                    <a:pt x="90" y="152"/>
                  </a:lnTo>
                  <a:lnTo>
                    <a:pt x="95" y="161"/>
                  </a:lnTo>
                  <a:lnTo>
                    <a:pt x="100" y="157"/>
                  </a:lnTo>
                  <a:lnTo>
                    <a:pt x="92" y="157"/>
                  </a:lnTo>
                  <a:lnTo>
                    <a:pt x="92" y="161"/>
                  </a:lnTo>
                  <a:lnTo>
                    <a:pt x="98" y="167"/>
                  </a:lnTo>
                  <a:lnTo>
                    <a:pt x="102" y="160"/>
                  </a:lnTo>
                  <a:lnTo>
                    <a:pt x="95" y="162"/>
                  </a:lnTo>
                  <a:lnTo>
                    <a:pt x="96" y="168"/>
                  </a:lnTo>
                  <a:lnTo>
                    <a:pt x="96" y="170"/>
                  </a:lnTo>
                  <a:lnTo>
                    <a:pt x="100" y="174"/>
                  </a:lnTo>
                  <a:lnTo>
                    <a:pt x="105" y="167"/>
                  </a:lnTo>
                  <a:lnTo>
                    <a:pt x="99" y="171"/>
                  </a:lnTo>
                  <a:lnTo>
                    <a:pt x="102" y="177"/>
                  </a:lnTo>
                  <a:lnTo>
                    <a:pt x="108" y="173"/>
                  </a:lnTo>
                  <a:lnTo>
                    <a:pt x="99" y="173"/>
                  </a:lnTo>
                  <a:lnTo>
                    <a:pt x="99" y="183"/>
                  </a:lnTo>
                  <a:lnTo>
                    <a:pt x="109" y="183"/>
                  </a:lnTo>
                  <a:lnTo>
                    <a:pt x="109" y="174"/>
                  </a:lnTo>
                  <a:lnTo>
                    <a:pt x="102" y="177"/>
                  </a:lnTo>
                  <a:lnTo>
                    <a:pt x="105" y="186"/>
                  </a:lnTo>
                  <a:lnTo>
                    <a:pt x="112" y="183"/>
                  </a:lnTo>
                  <a:lnTo>
                    <a:pt x="103" y="183"/>
                  </a:lnTo>
                  <a:lnTo>
                    <a:pt x="103" y="184"/>
                  </a:lnTo>
                  <a:lnTo>
                    <a:pt x="105" y="187"/>
                  </a:lnTo>
                  <a:lnTo>
                    <a:pt x="108" y="194"/>
                  </a:lnTo>
                  <a:lnTo>
                    <a:pt x="109" y="197"/>
                  </a:lnTo>
                  <a:lnTo>
                    <a:pt x="112" y="200"/>
                  </a:lnTo>
                  <a:lnTo>
                    <a:pt x="116" y="193"/>
                  </a:lnTo>
                  <a:lnTo>
                    <a:pt x="109" y="196"/>
                  </a:lnTo>
                  <a:lnTo>
                    <a:pt x="112" y="205"/>
                  </a:lnTo>
                  <a:lnTo>
                    <a:pt x="112" y="206"/>
                  </a:lnTo>
                  <a:lnTo>
                    <a:pt x="116" y="210"/>
                  </a:lnTo>
                  <a:lnTo>
                    <a:pt x="121" y="203"/>
                  </a:lnTo>
                  <a:lnTo>
                    <a:pt x="115" y="208"/>
                  </a:lnTo>
                  <a:lnTo>
                    <a:pt x="118" y="213"/>
                  </a:lnTo>
                  <a:lnTo>
                    <a:pt x="124" y="209"/>
                  </a:lnTo>
                  <a:lnTo>
                    <a:pt x="115" y="209"/>
                  </a:lnTo>
                  <a:lnTo>
                    <a:pt x="115" y="210"/>
                  </a:lnTo>
                  <a:lnTo>
                    <a:pt x="116" y="213"/>
                  </a:lnTo>
                  <a:lnTo>
                    <a:pt x="118" y="219"/>
                  </a:lnTo>
                  <a:lnTo>
                    <a:pt x="118" y="222"/>
                  </a:lnTo>
                  <a:lnTo>
                    <a:pt x="118" y="219"/>
                  </a:lnTo>
                  <a:lnTo>
                    <a:pt x="119" y="224"/>
                  </a:lnTo>
                  <a:lnTo>
                    <a:pt x="121" y="229"/>
                  </a:lnTo>
                  <a:lnTo>
                    <a:pt x="128" y="229"/>
                  </a:lnTo>
                  <a:lnTo>
                    <a:pt x="128" y="221"/>
                  </a:lnTo>
                  <a:lnTo>
                    <a:pt x="121" y="222"/>
                  </a:lnTo>
                  <a:lnTo>
                    <a:pt x="122" y="229"/>
                  </a:lnTo>
                  <a:lnTo>
                    <a:pt x="130" y="244"/>
                  </a:lnTo>
                  <a:lnTo>
                    <a:pt x="135" y="240"/>
                  </a:lnTo>
                  <a:lnTo>
                    <a:pt x="127" y="240"/>
                  </a:lnTo>
                  <a:lnTo>
                    <a:pt x="127" y="242"/>
                  </a:lnTo>
                  <a:lnTo>
                    <a:pt x="130" y="247"/>
                  </a:lnTo>
                  <a:lnTo>
                    <a:pt x="131" y="250"/>
                  </a:lnTo>
                  <a:lnTo>
                    <a:pt x="137" y="245"/>
                  </a:lnTo>
                  <a:lnTo>
                    <a:pt x="130" y="248"/>
                  </a:lnTo>
                  <a:lnTo>
                    <a:pt x="131" y="253"/>
                  </a:lnTo>
                  <a:lnTo>
                    <a:pt x="138" y="250"/>
                  </a:lnTo>
                  <a:lnTo>
                    <a:pt x="130" y="250"/>
                  </a:lnTo>
                  <a:lnTo>
                    <a:pt x="130" y="251"/>
                  </a:lnTo>
                  <a:lnTo>
                    <a:pt x="147" y="251"/>
                  </a:lnTo>
                  <a:lnTo>
                    <a:pt x="147" y="247"/>
                  </a:lnTo>
                  <a:lnTo>
                    <a:pt x="146" y="242"/>
                  </a:lnTo>
                  <a:lnTo>
                    <a:pt x="147" y="247"/>
                  </a:lnTo>
                  <a:lnTo>
                    <a:pt x="143" y="238"/>
                  </a:lnTo>
                  <a:lnTo>
                    <a:pt x="135" y="242"/>
                  </a:lnTo>
                  <a:lnTo>
                    <a:pt x="144" y="242"/>
                  </a:lnTo>
                  <a:lnTo>
                    <a:pt x="144" y="240"/>
                  </a:lnTo>
                  <a:lnTo>
                    <a:pt x="143" y="235"/>
                  </a:lnTo>
                  <a:lnTo>
                    <a:pt x="137" y="224"/>
                  </a:lnTo>
                  <a:lnTo>
                    <a:pt x="130" y="228"/>
                  </a:lnTo>
                  <a:lnTo>
                    <a:pt x="138" y="226"/>
                  </a:lnTo>
                  <a:lnTo>
                    <a:pt x="135" y="212"/>
                  </a:lnTo>
                  <a:lnTo>
                    <a:pt x="127" y="212"/>
                  </a:lnTo>
                  <a:lnTo>
                    <a:pt x="127" y="221"/>
                  </a:lnTo>
                  <a:lnTo>
                    <a:pt x="135" y="218"/>
                  </a:lnTo>
                  <a:lnTo>
                    <a:pt x="134" y="213"/>
                  </a:lnTo>
                  <a:lnTo>
                    <a:pt x="125" y="216"/>
                  </a:lnTo>
                  <a:lnTo>
                    <a:pt x="134" y="215"/>
                  </a:lnTo>
                  <a:lnTo>
                    <a:pt x="132" y="209"/>
                  </a:lnTo>
                  <a:lnTo>
                    <a:pt x="124" y="210"/>
                  </a:lnTo>
                  <a:lnTo>
                    <a:pt x="132" y="210"/>
                  </a:lnTo>
                  <a:lnTo>
                    <a:pt x="132" y="209"/>
                  </a:lnTo>
                  <a:lnTo>
                    <a:pt x="131" y="205"/>
                  </a:lnTo>
                  <a:lnTo>
                    <a:pt x="128" y="199"/>
                  </a:lnTo>
                  <a:lnTo>
                    <a:pt x="125" y="196"/>
                  </a:lnTo>
                  <a:lnTo>
                    <a:pt x="119" y="202"/>
                  </a:lnTo>
                  <a:lnTo>
                    <a:pt x="128" y="199"/>
                  </a:lnTo>
                  <a:lnTo>
                    <a:pt x="125" y="190"/>
                  </a:lnTo>
                  <a:lnTo>
                    <a:pt x="121" y="186"/>
                  </a:lnTo>
                  <a:lnTo>
                    <a:pt x="115" y="192"/>
                  </a:lnTo>
                  <a:lnTo>
                    <a:pt x="122" y="189"/>
                  </a:lnTo>
                  <a:lnTo>
                    <a:pt x="119" y="181"/>
                  </a:lnTo>
                  <a:lnTo>
                    <a:pt x="112" y="184"/>
                  </a:lnTo>
                  <a:lnTo>
                    <a:pt x="121" y="184"/>
                  </a:lnTo>
                  <a:lnTo>
                    <a:pt x="121" y="180"/>
                  </a:lnTo>
                  <a:lnTo>
                    <a:pt x="118" y="171"/>
                  </a:lnTo>
                  <a:lnTo>
                    <a:pt x="115" y="165"/>
                  </a:lnTo>
                  <a:lnTo>
                    <a:pt x="108" y="165"/>
                  </a:lnTo>
                  <a:lnTo>
                    <a:pt x="108" y="174"/>
                  </a:lnTo>
                  <a:lnTo>
                    <a:pt x="116" y="174"/>
                  </a:lnTo>
                  <a:lnTo>
                    <a:pt x="116" y="173"/>
                  </a:lnTo>
                  <a:lnTo>
                    <a:pt x="115" y="168"/>
                  </a:lnTo>
                  <a:lnTo>
                    <a:pt x="112" y="162"/>
                  </a:lnTo>
                  <a:lnTo>
                    <a:pt x="109" y="160"/>
                  </a:lnTo>
                  <a:lnTo>
                    <a:pt x="103" y="165"/>
                  </a:lnTo>
                  <a:lnTo>
                    <a:pt x="112" y="164"/>
                  </a:lnTo>
                  <a:lnTo>
                    <a:pt x="111" y="158"/>
                  </a:lnTo>
                  <a:lnTo>
                    <a:pt x="109" y="155"/>
                  </a:lnTo>
                  <a:lnTo>
                    <a:pt x="106" y="152"/>
                  </a:lnTo>
                  <a:lnTo>
                    <a:pt x="100" y="158"/>
                  </a:lnTo>
                  <a:lnTo>
                    <a:pt x="109" y="158"/>
                  </a:lnTo>
                  <a:lnTo>
                    <a:pt x="109" y="157"/>
                  </a:lnTo>
                  <a:lnTo>
                    <a:pt x="108" y="152"/>
                  </a:lnTo>
                  <a:lnTo>
                    <a:pt x="106" y="149"/>
                  </a:lnTo>
                  <a:lnTo>
                    <a:pt x="99" y="154"/>
                  </a:lnTo>
                  <a:lnTo>
                    <a:pt x="108" y="151"/>
                  </a:lnTo>
                  <a:lnTo>
                    <a:pt x="106" y="146"/>
                  </a:lnTo>
                  <a:lnTo>
                    <a:pt x="102" y="142"/>
                  </a:lnTo>
                  <a:lnTo>
                    <a:pt x="96" y="148"/>
                  </a:lnTo>
                  <a:lnTo>
                    <a:pt x="103" y="144"/>
                  </a:lnTo>
                  <a:lnTo>
                    <a:pt x="100" y="138"/>
                  </a:lnTo>
                  <a:lnTo>
                    <a:pt x="98" y="135"/>
                  </a:lnTo>
                  <a:lnTo>
                    <a:pt x="92" y="141"/>
                  </a:lnTo>
                  <a:lnTo>
                    <a:pt x="100" y="138"/>
                  </a:lnTo>
                  <a:lnTo>
                    <a:pt x="99" y="133"/>
                  </a:lnTo>
                  <a:lnTo>
                    <a:pt x="95" y="129"/>
                  </a:lnTo>
                  <a:lnTo>
                    <a:pt x="89" y="135"/>
                  </a:lnTo>
                  <a:lnTo>
                    <a:pt x="98" y="132"/>
                  </a:lnTo>
                  <a:lnTo>
                    <a:pt x="95" y="123"/>
                  </a:lnTo>
                  <a:lnTo>
                    <a:pt x="90" y="119"/>
                  </a:lnTo>
                  <a:lnTo>
                    <a:pt x="84" y="125"/>
                  </a:lnTo>
                  <a:lnTo>
                    <a:pt x="92" y="120"/>
                  </a:lnTo>
                  <a:lnTo>
                    <a:pt x="89" y="115"/>
                  </a:lnTo>
                  <a:lnTo>
                    <a:pt x="82" y="119"/>
                  </a:lnTo>
                  <a:lnTo>
                    <a:pt x="90" y="119"/>
                  </a:lnTo>
                  <a:lnTo>
                    <a:pt x="90" y="117"/>
                  </a:lnTo>
                  <a:lnTo>
                    <a:pt x="89" y="113"/>
                  </a:lnTo>
                  <a:lnTo>
                    <a:pt x="86" y="107"/>
                  </a:lnTo>
                  <a:lnTo>
                    <a:pt x="83" y="103"/>
                  </a:lnTo>
                  <a:lnTo>
                    <a:pt x="77" y="103"/>
                  </a:lnTo>
                  <a:lnTo>
                    <a:pt x="77" y="112"/>
                  </a:lnTo>
                  <a:lnTo>
                    <a:pt x="86" y="112"/>
                  </a:lnTo>
                  <a:lnTo>
                    <a:pt x="86" y="110"/>
                  </a:lnTo>
                  <a:lnTo>
                    <a:pt x="84" y="106"/>
                  </a:lnTo>
                  <a:lnTo>
                    <a:pt x="82" y="100"/>
                  </a:lnTo>
                  <a:lnTo>
                    <a:pt x="79" y="97"/>
                  </a:lnTo>
                  <a:lnTo>
                    <a:pt x="73" y="103"/>
                  </a:lnTo>
                  <a:lnTo>
                    <a:pt x="80" y="99"/>
                  </a:lnTo>
                  <a:lnTo>
                    <a:pt x="79" y="96"/>
                  </a:lnTo>
                  <a:lnTo>
                    <a:pt x="76" y="91"/>
                  </a:lnTo>
                  <a:lnTo>
                    <a:pt x="77" y="94"/>
                  </a:lnTo>
                  <a:lnTo>
                    <a:pt x="71" y="85"/>
                  </a:lnTo>
                  <a:lnTo>
                    <a:pt x="66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3" y="85"/>
                  </a:lnTo>
                  <a:lnTo>
                    <a:pt x="70" y="80"/>
                  </a:lnTo>
                  <a:lnTo>
                    <a:pt x="67" y="75"/>
                  </a:lnTo>
                  <a:lnTo>
                    <a:pt x="61" y="75"/>
                  </a:lnTo>
                  <a:lnTo>
                    <a:pt x="61" y="84"/>
                  </a:lnTo>
                  <a:lnTo>
                    <a:pt x="68" y="80"/>
                  </a:lnTo>
                  <a:lnTo>
                    <a:pt x="66" y="74"/>
                  </a:lnTo>
                  <a:lnTo>
                    <a:pt x="58" y="78"/>
                  </a:lnTo>
                  <a:lnTo>
                    <a:pt x="67" y="78"/>
                  </a:lnTo>
                  <a:lnTo>
                    <a:pt x="67" y="74"/>
                  </a:lnTo>
                  <a:lnTo>
                    <a:pt x="60" y="67"/>
                  </a:lnTo>
                  <a:lnTo>
                    <a:pt x="54" y="72"/>
                  </a:lnTo>
                  <a:lnTo>
                    <a:pt x="63" y="72"/>
                  </a:lnTo>
                  <a:lnTo>
                    <a:pt x="63" y="71"/>
                  </a:lnTo>
                  <a:lnTo>
                    <a:pt x="61" y="67"/>
                  </a:lnTo>
                  <a:lnTo>
                    <a:pt x="58" y="61"/>
                  </a:lnTo>
                  <a:lnTo>
                    <a:pt x="51" y="65"/>
                  </a:lnTo>
                  <a:lnTo>
                    <a:pt x="60" y="65"/>
                  </a:lnTo>
                  <a:lnTo>
                    <a:pt x="60" y="55"/>
                  </a:lnTo>
                  <a:lnTo>
                    <a:pt x="50" y="55"/>
                  </a:lnTo>
                  <a:lnTo>
                    <a:pt x="50" y="64"/>
                  </a:lnTo>
                  <a:lnTo>
                    <a:pt x="55" y="58"/>
                  </a:lnTo>
                  <a:lnTo>
                    <a:pt x="52" y="53"/>
                  </a:lnTo>
                  <a:lnTo>
                    <a:pt x="54" y="55"/>
                  </a:lnTo>
                  <a:lnTo>
                    <a:pt x="51" y="52"/>
                  </a:lnTo>
                  <a:lnTo>
                    <a:pt x="45" y="58"/>
                  </a:lnTo>
                  <a:lnTo>
                    <a:pt x="51" y="52"/>
                  </a:lnTo>
                  <a:lnTo>
                    <a:pt x="48" y="48"/>
                  </a:lnTo>
                  <a:lnTo>
                    <a:pt x="42" y="53"/>
                  </a:lnTo>
                  <a:lnTo>
                    <a:pt x="51" y="53"/>
                  </a:lnTo>
                  <a:lnTo>
                    <a:pt x="51" y="51"/>
                  </a:lnTo>
                  <a:lnTo>
                    <a:pt x="45" y="42"/>
                  </a:lnTo>
                  <a:lnTo>
                    <a:pt x="41" y="36"/>
                  </a:lnTo>
                  <a:lnTo>
                    <a:pt x="38" y="32"/>
                  </a:lnTo>
                  <a:lnTo>
                    <a:pt x="36" y="29"/>
                  </a:lnTo>
                  <a:lnTo>
                    <a:pt x="31" y="29"/>
                  </a:lnTo>
                  <a:lnTo>
                    <a:pt x="31" y="37"/>
                  </a:lnTo>
                  <a:lnTo>
                    <a:pt x="36" y="32"/>
                  </a:lnTo>
                  <a:lnTo>
                    <a:pt x="34" y="27"/>
                  </a:lnTo>
                  <a:lnTo>
                    <a:pt x="28" y="33"/>
                  </a:lnTo>
                  <a:lnTo>
                    <a:pt x="36" y="33"/>
                  </a:lnTo>
                  <a:lnTo>
                    <a:pt x="36" y="29"/>
                  </a:lnTo>
                  <a:lnTo>
                    <a:pt x="26" y="19"/>
                  </a:lnTo>
                  <a:lnTo>
                    <a:pt x="20" y="24"/>
                  </a:lnTo>
                  <a:lnTo>
                    <a:pt x="28" y="20"/>
                  </a:lnTo>
                  <a:lnTo>
                    <a:pt x="25" y="14"/>
                  </a:lnTo>
                  <a:lnTo>
                    <a:pt x="22" y="11"/>
                  </a:lnTo>
                  <a:lnTo>
                    <a:pt x="16" y="17"/>
                  </a:lnTo>
                  <a:lnTo>
                    <a:pt x="23" y="13"/>
                  </a:lnTo>
                  <a:lnTo>
                    <a:pt x="20" y="7"/>
                  </a:lnTo>
                  <a:lnTo>
                    <a:pt x="19" y="7"/>
                  </a:lnTo>
                  <a:lnTo>
                    <a:pt x="16" y="5"/>
                  </a:lnTo>
                  <a:lnTo>
                    <a:pt x="12" y="13"/>
                  </a:lnTo>
                  <a:lnTo>
                    <a:pt x="19" y="8"/>
                  </a:lnTo>
                  <a:lnTo>
                    <a:pt x="18" y="5"/>
                  </a:lnTo>
                  <a:lnTo>
                    <a:pt x="12" y="0"/>
                  </a:lnTo>
                  <a:lnTo>
                    <a:pt x="7" y="0"/>
                  </a:lnTo>
                  <a:lnTo>
                    <a:pt x="7" y="8"/>
                  </a:lnTo>
                  <a:lnTo>
                    <a:pt x="15" y="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D4F14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8" name="Freeform 3073"/>
            <p:cNvSpPr>
              <a:spLocks/>
            </p:cNvSpPr>
            <p:nvPr/>
          </p:nvSpPr>
          <p:spPr bwMode="auto">
            <a:xfrm>
              <a:off x="3686" y="2038"/>
              <a:ext cx="155" cy="667"/>
            </a:xfrm>
            <a:custGeom>
              <a:avLst/>
              <a:gdLst>
                <a:gd name="T0" fmla="*/ 13 w 155"/>
                <a:gd name="T1" fmla="*/ 13 h 667"/>
                <a:gd name="T2" fmla="*/ 10 w 155"/>
                <a:gd name="T3" fmla="*/ 27 h 667"/>
                <a:gd name="T4" fmla="*/ 10 w 155"/>
                <a:gd name="T5" fmla="*/ 32 h 667"/>
                <a:gd name="T6" fmla="*/ 23 w 155"/>
                <a:gd name="T7" fmla="*/ 45 h 667"/>
                <a:gd name="T8" fmla="*/ 27 w 155"/>
                <a:gd name="T9" fmla="*/ 65 h 667"/>
                <a:gd name="T10" fmla="*/ 20 w 155"/>
                <a:gd name="T11" fmla="*/ 65 h 667"/>
                <a:gd name="T12" fmla="*/ 32 w 155"/>
                <a:gd name="T13" fmla="*/ 72 h 667"/>
                <a:gd name="T14" fmla="*/ 30 w 155"/>
                <a:gd name="T15" fmla="*/ 90 h 667"/>
                <a:gd name="T16" fmla="*/ 32 w 155"/>
                <a:gd name="T17" fmla="*/ 102 h 667"/>
                <a:gd name="T18" fmla="*/ 34 w 155"/>
                <a:gd name="T19" fmla="*/ 106 h 667"/>
                <a:gd name="T20" fmla="*/ 40 w 155"/>
                <a:gd name="T21" fmla="*/ 132 h 667"/>
                <a:gd name="T22" fmla="*/ 46 w 155"/>
                <a:gd name="T23" fmla="*/ 154 h 667"/>
                <a:gd name="T24" fmla="*/ 52 w 155"/>
                <a:gd name="T25" fmla="*/ 177 h 667"/>
                <a:gd name="T26" fmla="*/ 65 w 155"/>
                <a:gd name="T27" fmla="*/ 195 h 667"/>
                <a:gd name="T28" fmla="*/ 64 w 155"/>
                <a:gd name="T29" fmla="*/ 224 h 667"/>
                <a:gd name="T30" fmla="*/ 66 w 155"/>
                <a:gd name="T31" fmla="*/ 238 h 667"/>
                <a:gd name="T32" fmla="*/ 75 w 155"/>
                <a:gd name="T33" fmla="*/ 276 h 667"/>
                <a:gd name="T34" fmla="*/ 80 w 155"/>
                <a:gd name="T35" fmla="*/ 292 h 667"/>
                <a:gd name="T36" fmla="*/ 82 w 155"/>
                <a:gd name="T37" fmla="*/ 315 h 667"/>
                <a:gd name="T38" fmla="*/ 90 w 155"/>
                <a:gd name="T39" fmla="*/ 350 h 667"/>
                <a:gd name="T40" fmla="*/ 97 w 155"/>
                <a:gd name="T41" fmla="*/ 391 h 667"/>
                <a:gd name="T42" fmla="*/ 100 w 155"/>
                <a:gd name="T43" fmla="*/ 407 h 667"/>
                <a:gd name="T44" fmla="*/ 104 w 155"/>
                <a:gd name="T45" fmla="*/ 442 h 667"/>
                <a:gd name="T46" fmla="*/ 112 w 155"/>
                <a:gd name="T47" fmla="*/ 478 h 667"/>
                <a:gd name="T48" fmla="*/ 125 w 155"/>
                <a:gd name="T49" fmla="*/ 510 h 667"/>
                <a:gd name="T50" fmla="*/ 120 w 155"/>
                <a:gd name="T51" fmla="*/ 546 h 667"/>
                <a:gd name="T52" fmla="*/ 128 w 155"/>
                <a:gd name="T53" fmla="*/ 577 h 667"/>
                <a:gd name="T54" fmla="*/ 129 w 155"/>
                <a:gd name="T55" fmla="*/ 597 h 667"/>
                <a:gd name="T56" fmla="*/ 141 w 155"/>
                <a:gd name="T57" fmla="*/ 629 h 667"/>
                <a:gd name="T58" fmla="*/ 141 w 155"/>
                <a:gd name="T59" fmla="*/ 631 h 667"/>
                <a:gd name="T60" fmla="*/ 146 w 155"/>
                <a:gd name="T61" fmla="*/ 602 h 667"/>
                <a:gd name="T62" fmla="*/ 144 w 155"/>
                <a:gd name="T63" fmla="*/ 578 h 667"/>
                <a:gd name="T64" fmla="*/ 138 w 155"/>
                <a:gd name="T65" fmla="*/ 542 h 667"/>
                <a:gd name="T66" fmla="*/ 133 w 155"/>
                <a:gd name="T67" fmla="*/ 510 h 667"/>
                <a:gd name="T68" fmla="*/ 119 w 155"/>
                <a:gd name="T69" fmla="*/ 468 h 667"/>
                <a:gd name="T70" fmla="*/ 125 w 155"/>
                <a:gd name="T71" fmla="*/ 452 h 667"/>
                <a:gd name="T72" fmla="*/ 112 w 155"/>
                <a:gd name="T73" fmla="*/ 426 h 667"/>
                <a:gd name="T74" fmla="*/ 114 w 155"/>
                <a:gd name="T75" fmla="*/ 391 h 667"/>
                <a:gd name="T76" fmla="*/ 109 w 155"/>
                <a:gd name="T77" fmla="*/ 357 h 667"/>
                <a:gd name="T78" fmla="*/ 106 w 155"/>
                <a:gd name="T79" fmla="*/ 343 h 667"/>
                <a:gd name="T80" fmla="*/ 98 w 155"/>
                <a:gd name="T81" fmla="*/ 315 h 667"/>
                <a:gd name="T82" fmla="*/ 93 w 155"/>
                <a:gd name="T83" fmla="*/ 279 h 667"/>
                <a:gd name="T84" fmla="*/ 87 w 155"/>
                <a:gd name="T85" fmla="*/ 256 h 667"/>
                <a:gd name="T86" fmla="*/ 80 w 155"/>
                <a:gd name="T87" fmla="*/ 221 h 667"/>
                <a:gd name="T88" fmla="*/ 77 w 155"/>
                <a:gd name="T89" fmla="*/ 206 h 667"/>
                <a:gd name="T90" fmla="*/ 64 w 155"/>
                <a:gd name="T91" fmla="*/ 189 h 667"/>
                <a:gd name="T92" fmla="*/ 66 w 155"/>
                <a:gd name="T93" fmla="*/ 166 h 667"/>
                <a:gd name="T94" fmla="*/ 52 w 155"/>
                <a:gd name="T95" fmla="*/ 144 h 667"/>
                <a:gd name="T96" fmla="*/ 53 w 155"/>
                <a:gd name="T97" fmla="*/ 115 h 667"/>
                <a:gd name="T98" fmla="*/ 40 w 155"/>
                <a:gd name="T99" fmla="*/ 104 h 667"/>
                <a:gd name="T100" fmla="*/ 46 w 155"/>
                <a:gd name="T101" fmla="*/ 93 h 667"/>
                <a:gd name="T102" fmla="*/ 42 w 155"/>
                <a:gd name="T103" fmla="*/ 80 h 667"/>
                <a:gd name="T104" fmla="*/ 30 w 155"/>
                <a:gd name="T105" fmla="*/ 70 h 667"/>
                <a:gd name="T106" fmla="*/ 36 w 155"/>
                <a:gd name="T107" fmla="*/ 56 h 667"/>
                <a:gd name="T108" fmla="*/ 32 w 155"/>
                <a:gd name="T109" fmla="*/ 46 h 667"/>
                <a:gd name="T110" fmla="*/ 20 w 155"/>
                <a:gd name="T111" fmla="*/ 39 h 667"/>
                <a:gd name="T112" fmla="*/ 17 w 155"/>
                <a:gd name="T113" fmla="*/ 27 h 667"/>
                <a:gd name="T114" fmla="*/ 21 w 155"/>
                <a:gd name="T115" fmla="*/ 14 h 667"/>
                <a:gd name="T116" fmla="*/ 14 w 155"/>
                <a:gd name="T11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5" h="667">
                  <a:moveTo>
                    <a:pt x="17" y="4"/>
                  </a:moveTo>
                  <a:lnTo>
                    <a:pt x="0" y="4"/>
                  </a:lnTo>
                  <a:lnTo>
                    <a:pt x="0" y="9"/>
                  </a:lnTo>
                  <a:lnTo>
                    <a:pt x="5" y="17"/>
                  </a:lnTo>
                  <a:lnTo>
                    <a:pt x="11" y="10"/>
                  </a:lnTo>
                  <a:lnTo>
                    <a:pt x="5" y="14"/>
                  </a:lnTo>
                  <a:lnTo>
                    <a:pt x="7" y="17"/>
                  </a:lnTo>
                  <a:lnTo>
                    <a:pt x="13" y="13"/>
                  </a:lnTo>
                  <a:lnTo>
                    <a:pt x="4" y="13"/>
                  </a:lnTo>
                  <a:lnTo>
                    <a:pt x="4" y="16"/>
                  </a:lnTo>
                  <a:lnTo>
                    <a:pt x="5" y="19"/>
                  </a:lnTo>
                  <a:lnTo>
                    <a:pt x="7" y="25"/>
                  </a:lnTo>
                  <a:lnTo>
                    <a:pt x="7" y="26"/>
                  </a:lnTo>
                  <a:lnTo>
                    <a:pt x="11" y="30"/>
                  </a:lnTo>
                  <a:lnTo>
                    <a:pt x="16" y="23"/>
                  </a:lnTo>
                  <a:lnTo>
                    <a:pt x="10" y="27"/>
                  </a:lnTo>
                  <a:lnTo>
                    <a:pt x="11" y="30"/>
                  </a:lnTo>
                  <a:lnTo>
                    <a:pt x="17" y="26"/>
                  </a:lnTo>
                  <a:lnTo>
                    <a:pt x="8" y="26"/>
                  </a:lnTo>
                  <a:lnTo>
                    <a:pt x="8" y="29"/>
                  </a:lnTo>
                  <a:lnTo>
                    <a:pt x="10" y="30"/>
                  </a:lnTo>
                  <a:lnTo>
                    <a:pt x="11" y="35"/>
                  </a:lnTo>
                  <a:lnTo>
                    <a:pt x="18" y="32"/>
                  </a:lnTo>
                  <a:lnTo>
                    <a:pt x="10" y="32"/>
                  </a:lnTo>
                  <a:lnTo>
                    <a:pt x="10" y="38"/>
                  </a:lnTo>
                  <a:lnTo>
                    <a:pt x="16" y="43"/>
                  </a:lnTo>
                  <a:lnTo>
                    <a:pt x="20" y="36"/>
                  </a:lnTo>
                  <a:lnTo>
                    <a:pt x="11" y="36"/>
                  </a:lnTo>
                  <a:lnTo>
                    <a:pt x="11" y="39"/>
                  </a:lnTo>
                  <a:lnTo>
                    <a:pt x="14" y="43"/>
                  </a:lnTo>
                  <a:lnTo>
                    <a:pt x="17" y="49"/>
                  </a:lnTo>
                  <a:lnTo>
                    <a:pt x="23" y="45"/>
                  </a:lnTo>
                  <a:lnTo>
                    <a:pt x="14" y="45"/>
                  </a:lnTo>
                  <a:lnTo>
                    <a:pt x="14" y="48"/>
                  </a:lnTo>
                  <a:lnTo>
                    <a:pt x="16" y="49"/>
                  </a:lnTo>
                  <a:lnTo>
                    <a:pt x="17" y="54"/>
                  </a:lnTo>
                  <a:lnTo>
                    <a:pt x="24" y="51"/>
                  </a:lnTo>
                  <a:lnTo>
                    <a:pt x="17" y="54"/>
                  </a:lnTo>
                  <a:lnTo>
                    <a:pt x="20" y="65"/>
                  </a:lnTo>
                  <a:lnTo>
                    <a:pt x="27" y="65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61"/>
                  </a:lnTo>
                  <a:lnTo>
                    <a:pt x="20" y="62"/>
                  </a:lnTo>
                  <a:lnTo>
                    <a:pt x="21" y="67"/>
                  </a:lnTo>
                  <a:lnTo>
                    <a:pt x="29" y="64"/>
                  </a:lnTo>
                  <a:lnTo>
                    <a:pt x="20" y="64"/>
                  </a:lnTo>
                  <a:lnTo>
                    <a:pt x="20" y="65"/>
                  </a:lnTo>
                  <a:lnTo>
                    <a:pt x="23" y="70"/>
                  </a:lnTo>
                  <a:lnTo>
                    <a:pt x="24" y="72"/>
                  </a:lnTo>
                  <a:lnTo>
                    <a:pt x="30" y="68"/>
                  </a:lnTo>
                  <a:lnTo>
                    <a:pt x="21" y="68"/>
                  </a:lnTo>
                  <a:lnTo>
                    <a:pt x="21" y="70"/>
                  </a:lnTo>
                  <a:lnTo>
                    <a:pt x="24" y="74"/>
                  </a:lnTo>
                  <a:lnTo>
                    <a:pt x="26" y="77"/>
                  </a:lnTo>
                  <a:lnTo>
                    <a:pt x="32" y="72"/>
                  </a:lnTo>
                  <a:lnTo>
                    <a:pt x="23" y="72"/>
                  </a:lnTo>
                  <a:lnTo>
                    <a:pt x="23" y="78"/>
                  </a:lnTo>
                  <a:lnTo>
                    <a:pt x="29" y="84"/>
                  </a:lnTo>
                  <a:lnTo>
                    <a:pt x="33" y="77"/>
                  </a:lnTo>
                  <a:lnTo>
                    <a:pt x="24" y="77"/>
                  </a:lnTo>
                  <a:lnTo>
                    <a:pt x="24" y="80"/>
                  </a:lnTo>
                  <a:lnTo>
                    <a:pt x="27" y="84"/>
                  </a:lnTo>
                  <a:lnTo>
                    <a:pt x="30" y="90"/>
                  </a:lnTo>
                  <a:lnTo>
                    <a:pt x="36" y="86"/>
                  </a:lnTo>
                  <a:lnTo>
                    <a:pt x="27" y="86"/>
                  </a:lnTo>
                  <a:lnTo>
                    <a:pt x="27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100"/>
                  </a:lnTo>
                  <a:lnTo>
                    <a:pt x="30" y="97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6" y="107"/>
                  </a:lnTo>
                  <a:lnTo>
                    <a:pt x="40" y="100"/>
                  </a:lnTo>
                  <a:lnTo>
                    <a:pt x="32" y="100"/>
                  </a:lnTo>
                  <a:lnTo>
                    <a:pt x="32" y="113"/>
                  </a:lnTo>
                  <a:lnTo>
                    <a:pt x="42" y="113"/>
                  </a:lnTo>
                  <a:lnTo>
                    <a:pt x="42" y="104"/>
                  </a:lnTo>
                  <a:lnTo>
                    <a:pt x="34" y="106"/>
                  </a:lnTo>
                  <a:lnTo>
                    <a:pt x="36" y="118"/>
                  </a:lnTo>
                  <a:lnTo>
                    <a:pt x="36" y="125"/>
                  </a:lnTo>
                  <a:lnTo>
                    <a:pt x="45" y="125"/>
                  </a:lnTo>
                  <a:lnTo>
                    <a:pt x="45" y="116"/>
                  </a:lnTo>
                  <a:lnTo>
                    <a:pt x="37" y="118"/>
                  </a:lnTo>
                  <a:lnTo>
                    <a:pt x="40" y="131"/>
                  </a:lnTo>
                  <a:lnTo>
                    <a:pt x="39" y="129"/>
                  </a:lnTo>
                  <a:lnTo>
                    <a:pt x="40" y="132"/>
                  </a:lnTo>
                  <a:lnTo>
                    <a:pt x="45" y="144"/>
                  </a:lnTo>
                  <a:lnTo>
                    <a:pt x="52" y="141"/>
                  </a:lnTo>
                  <a:lnTo>
                    <a:pt x="43" y="141"/>
                  </a:lnTo>
                  <a:lnTo>
                    <a:pt x="43" y="144"/>
                  </a:lnTo>
                  <a:lnTo>
                    <a:pt x="45" y="147"/>
                  </a:lnTo>
                  <a:lnTo>
                    <a:pt x="48" y="157"/>
                  </a:lnTo>
                  <a:lnTo>
                    <a:pt x="55" y="154"/>
                  </a:lnTo>
                  <a:lnTo>
                    <a:pt x="46" y="154"/>
                  </a:lnTo>
                  <a:lnTo>
                    <a:pt x="46" y="160"/>
                  </a:lnTo>
                  <a:lnTo>
                    <a:pt x="48" y="161"/>
                  </a:lnTo>
                  <a:lnTo>
                    <a:pt x="50" y="170"/>
                  </a:lnTo>
                  <a:lnTo>
                    <a:pt x="58" y="167"/>
                  </a:lnTo>
                  <a:lnTo>
                    <a:pt x="50" y="168"/>
                  </a:lnTo>
                  <a:lnTo>
                    <a:pt x="52" y="176"/>
                  </a:lnTo>
                  <a:lnTo>
                    <a:pt x="50" y="176"/>
                  </a:lnTo>
                  <a:lnTo>
                    <a:pt x="52" y="177"/>
                  </a:lnTo>
                  <a:lnTo>
                    <a:pt x="55" y="184"/>
                  </a:lnTo>
                  <a:lnTo>
                    <a:pt x="62" y="182"/>
                  </a:lnTo>
                  <a:lnTo>
                    <a:pt x="55" y="183"/>
                  </a:lnTo>
                  <a:lnTo>
                    <a:pt x="56" y="190"/>
                  </a:lnTo>
                  <a:lnTo>
                    <a:pt x="56" y="195"/>
                  </a:lnTo>
                  <a:lnTo>
                    <a:pt x="56" y="192"/>
                  </a:lnTo>
                  <a:lnTo>
                    <a:pt x="58" y="197"/>
                  </a:lnTo>
                  <a:lnTo>
                    <a:pt x="65" y="195"/>
                  </a:lnTo>
                  <a:lnTo>
                    <a:pt x="58" y="196"/>
                  </a:lnTo>
                  <a:lnTo>
                    <a:pt x="59" y="206"/>
                  </a:lnTo>
                  <a:lnTo>
                    <a:pt x="59" y="209"/>
                  </a:lnTo>
                  <a:lnTo>
                    <a:pt x="59" y="208"/>
                  </a:lnTo>
                  <a:lnTo>
                    <a:pt x="61" y="212"/>
                  </a:lnTo>
                  <a:lnTo>
                    <a:pt x="68" y="209"/>
                  </a:lnTo>
                  <a:lnTo>
                    <a:pt x="61" y="212"/>
                  </a:lnTo>
                  <a:lnTo>
                    <a:pt x="64" y="224"/>
                  </a:lnTo>
                  <a:lnTo>
                    <a:pt x="71" y="221"/>
                  </a:lnTo>
                  <a:lnTo>
                    <a:pt x="62" y="221"/>
                  </a:lnTo>
                  <a:lnTo>
                    <a:pt x="62" y="225"/>
                  </a:lnTo>
                  <a:lnTo>
                    <a:pt x="64" y="227"/>
                  </a:lnTo>
                  <a:lnTo>
                    <a:pt x="68" y="240"/>
                  </a:lnTo>
                  <a:lnTo>
                    <a:pt x="75" y="237"/>
                  </a:lnTo>
                  <a:lnTo>
                    <a:pt x="66" y="237"/>
                  </a:lnTo>
                  <a:lnTo>
                    <a:pt x="66" y="238"/>
                  </a:lnTo>
                  <a:lnTo>
                    <a:pt x="66" y="237"/>
                  </a:lnTo>
                  <a:lnTo>
                    <a:pt x="68" y="240"/>
                  </a:lnTo>
                  <a:lnTo>
                    <a:pt x="71" y="253"/>
                  </a:lnTo>
                  <a:lnTo>
                    <a:pt x="78" y="251"/>
                  </a:lnTo>
                  <a:lnTo>
                    <a:pt x="69" y="251"/>
                  </a:lnTo>
                  <a:lnTo>
                    <a:pt x="69" y="256"/>
                  </a:lnTo>
                  <a:lnTo>
                    <a:pt x="71" y="259"/>
                  </a:lnTo>
                  <a:lnTo>
                    <a:pt x="75" y="276"/>
                  </a:lnTo>
                  <a:lnTo>
                    <a:pt x="82" y="273"/>
                  </a:lnTo>
                  <a:lnTo>
                    <a:pt x="75" y="275"/>
                  </a:lnTo>
                  <a:lnTo>
                    <a:pt x="77" y="283"/>
                  </a:lnTo>
                  <a:lnTo>
                    <a:pt x="77" y="286"/>
                  </a:lnTo>
                  <a:lnTo>
                    <a:pt x="77" y="285"/>
                  </a:lnTo>
                  <a:lnTo>
                    <a:pt x="80" y="293"/>
                  </a:lnTo>
                  <a:lnTo>
                    <a:pt x="87" y="291"/>
                  </a:lnTo>
                  <a:lnTo>
                    <a:pt x="80" y="292"/>
                  </a:lnTo>
                  <a:lnTo>
                    <a:pt x="81" y="299"/>
                  </a:lnTo>
                  <a:lnTo>
                    <a:pt x="88" y="298"/>
                  </a:lnTo>
                  <a:lnTo>
                    <a:pt x="81" y="299"/>
                  </a:lnTo>
                  <a:lnTo>
                    <a:pt x="82" y="311"/>
                  </a:lnTo>
                  <a:lnTo>
                    <a:pt x="90" y="309"/>
                  </a:lnTo>
                  <a:lnTo>
                    <a:pt x="81" y="309"/>
                  </a:lnTo>
                  <a:lnTo>
                    <a:pt x="81" y="312"/>
                  </a:lnTo>
                  <a:lnTo>
                    <a:pt x="82" y="315"/>
                  </a:lnTo>
                  <a:lnTo>
                    <a:pt x="87" y="331"/>
                  </a:lnTo>
                  <a:lnTo>
                    <a:pt x="94" y="328"/>
                  </a:lnTo>
                  <a:lnTo>
                    <a:pt x="87" y="330"/>
                  </a:lnTo>
                  <a:lnTo>
                    <a:pt x="90" y="346"/>
                  </a:lnTo>
                  <a:lnTo>
                    <a:pt x="97" y="344"/>
                  </a:lnTo>
                  <a:lnTo>
                    <a:pt x="88" y="344"/>
                  </a:lnTo>
                  <a:lnTo>
                    <a:pt x="88" y="347"/>
                  </a:lnTo>
                  <a:lnTo>
                    <a:pt x="90" y="350"/>
                  </a:lnTo>
                  <a:lnTo>
                    <a:pt x="93" y="362"/>
                  </a:lnTo>
                  <a:lnTo>
                    <a:pt x="100" y="359"/>
                  </a:lnTo>
                  <a:lnTo>
                    <a:pt x="93" y="360"/>
                  </a:lnTo>
                  <a:lnTo>
                    <a:pt x="94" y="370"/>
                  </a:lnTo>
                  <a:lnTo>
                    <a:pt x="96" y="378"/>
                  </a:lnTo>
                  <a:lnTo>
                    <a:pt x="103" y="376"/>
                  </a:lnTo>
                  <a:lnTo>
                    <a:pt x="96" y="378"/>
                  </a:lnTo>
                  <a:lnTo>
                    <a:pt x="97" y="391"/>
                  </a:lnTo>
                  <a:lnTo>
                    <a:pt x="100" y="397"/>
                  </a:lnTo>
                  <a:lnTo>
                    <a:pt x="106" y="392"/>
                  </a:lnTo>
                  <a:lnTo>
                    <a:pt x="98" y="394"/>
                  </a:lnTo>
                  <a:lnTo>
                    <a:pt x="101" y="410"/>
                  </a:lnTo>
                  <a:lnTo>
                    <a:pt x="109" y="408"/>
                  </a:lnTo>
                  <a:lnTo>
                    <a:pt x="100" y="408"/>
                  </a:lnTo>
                  <a:lnTo>
                    <a:pt x="100" y="410"/>
                  </a:lnTo>
                  <a:lnTo>
                    <a:pt x="100" y="407"/>
                  </a:lnTo>
                  <a:lnTo>
                    <a:pt x="101" y="411"/>
                  </a:lnTo>
                  <a:lnTo>
                    <a:pt x="104" y="427"/>
                  </a:lnTo>
                  <a:lnTo>
                    <a:pt x="104" y="430"/>
                  </a:lnTo>
                  <a:lnTo>
                    <a:pt x="104" y="429"/>
                  </a:lnTo>
                  <a:lnTo>
                    <a:pt x="106" y="434"/>
                  </a:lnTo>
                  <a:lnTo>
                    <a:pt x="113" y="432"/>
                  </a:lnTo>
                  <a:lnTo>
                    <a:pt x="104" y="432"/>
                  </a:lnTo>
                  <a:lnTo>
                    <a:pt x="104" y="442"/>
                  </a:lnTo>
                  <a:lnTo>
                    <a:pt x="106" y="445"/>
                  </a:lnTo>
                  <a:lnTo>
                    <a:pt x="109" y="456"/>
                  </a:lnTo>
                  <a:lnTo>
                    <a:pt x="116" y="453"/>
                  </a:lnTo>
                  <a:lnTo>
                    <a:pt x="107" y="453"/>
                  </a:lnTo>
                  <a:lnTo>
                    <a:pt x="107" y="459"/>
                  </a:lnTo>
                  <a:lnTo>
                    <a:pt x="107" y="456"/>
                  </a:lnTo>
                  <a:lnTo>
                    <a:pt x="109" y="461"/>
                  </a:lnTo>
                  <a:lnTo>
                    <a:pt x="112" y="478"/>
                  </a:lnTo>
                  <a:lnTo>
                    <a:pt x="112" y="485"/>
                  </a:lnTo>
                  <a:lnTo>
                    <a:pt x="120" y="485"/>
                  </a:lnTo>
                  <a:lnTo>
                    <a:pt x="120" y="477"/>
                  </a:lnTo>
                  <a:lnTo>
                    <a:pt x="112" y="478"/>
                  </a:lnTo>
                  <a:lnTo>
                    <a:pt x="113" y="494"/>
                  </a:lnTo>
                  <a:lnTo>
                    <a:pt x="113" y="485"/>
                  </a:lnTo>
                  <a:lnTo>
                    <a:pt x="117" y="511"/>
                  </a:lnTo>
                  <a:lnTo>
                    <a:pt x="125" y="510"/>
                  </a:lnTo>
                  <a:lnTo>
                    <a:pt x="116" y="511"/>
                  </a:lnTo>
                  <a:lnTo>
                    <a:pt x="117" y="526"/>
                  </a:lnTo>
                  <a:lnTo>
                    <a:pt x="117" y="525"/>
                  </a:lnTo>
                  <a:lnTo>
                    <a:pt x="120" y="529"/>
                  </a:lnTo>
                  <a:lnTo>
                    <a:pt x="122" y="532"/>
                  </a:lnTo>
                  <a:lnTo>
                    <a:pt x="128" y="527"/>
                  </a:lnTo>
                  <a:lnTo>
                    <a:pt x="119" y="529"/>
                  </a:lnTo>
                  <a:lnTo>
                    <a:pt x="120" y="546"/>
                  </a:lnTo>
                  <a:lnTo>
                    <a:pt x="122" y="548"/>
                  </a:lnTo>
                  <a:lnTo>
                    <a:pt x="123" y="552"/>
                  </a:lnTo>
                  <a:lnTo>
                    <a:pt x="130" y="549"/>
                  </a:lnTo>
                  <a:lnTo>
                    <a:pt x="123" y="551"/>
                  </a:lnTo>
                  <a:lnTo>
                    <a:pt x="125" y="562"/>
                  </a:lnTo>
                  <a:lnTo>
                    <a:pt x="125" y="564"/>
                  </a:lnTo>
                  <a:lnTo>
                    <a:pt x="125" y="562"/>
                  </a:lnTo>
                  <a:lnTo>
                    <a:pt x="128" y="577"/>
                  </a:lnTo>
                  <a:lnTo>
                    <a:pt x="135" y="575"/>
                  </a:lnTo>
                  <a:lnTo>
                    <a:pt x="126" y="575"/>
                  </a:lnTo>
                  <a:lnTo>
                    <a:pt x="126" y="578"/>
                  </a:lnTo>
                  <a:lnTo>
                    <a:pt x="126" y="575"/>
                  </a:lnTo>
                  <a:lnTo>
                    <a:pt x="128" y="580"/>
                  </a:lnTo>
                  <a:lnTo>
                    <a:pt x="130" y="599"/>
                  </a:lnTo>
                  <a:lnTo>
                    <a:pt x="138" y="597"/>
                  </a:lnTo>
                  <a:lnTo>
                    <a:pt x="129" y="597"/>
                  </a:lnTo>
                  <a:lnTo>
                    <a:pt x="129" y="602"/>
                  </a:lnTo>
                  <a:lnTo>
                    <a:pt x="129" y="597"/>
                  </a:lnTo>
                  <a:lnTo>
                    <a:pt x="130" y="603"/>
                  </a:lnTo>
                  <a:lnTo>
                    <a:pt x="132" y="615"/>
                  </a:lnTo>
                  <a:lnTo>
                    <a:pt x="139" y="613"/>
                  </a:lnTo>
                  <a:lnTo>
                    <a:pt x="130" y="615"/>
                  </a:lnTo>
                  <a:lnTo>
                    <a:pt x="132" y="631"/>
                  </a:lnTo>
                  <a:lnTo>
                    <a:pt x="141" y="629"/>
                  </a:lnTo>
                  <a:lnTo>
                    <a:pt x="132" y="629"/>
                  </a:lnTo>
                  <a:lnTo>
                    <a:pt x="132" y="631"/>
                  </a:lnTo>
                  <a:lnTo>
                    <a:pt x="132" y="628"/>
                  </a:lnTo>
                  <a:lnTo>
                    <a:pt x="133" y="632"/>
                  </a:lnTo>
                  <a:lnTo>
                    <a:pt x="139" y="667"/>
                  </a:lnTo>
                  <a:lnTo>
                    <a:pt x="155" y="664"/>
                  </a:lnTo>
                  <a:lnTo>
                    <a:pt x="149" y="629"/>
                  </a:lnTo>
                  <a:lnTo>
                    <a:pt x="141" y="631"/>
                  </a:lnTo>
                  <a:lnTo>
                    <a:pt x="149" y="631"/>
                  </a:lnTo>
                  <a:lnTo>
                    <a:pt x="149" y="629"/>
                  </a:lnTo>
                  <a:lnTo>
                    <a:pt x="148" y="613"/>
                  </a:lnTo>
                  <a:lnTo>
                    <a:pt x="149" y="634"/>
                  </a:lnTo>
                  <a:lnTo>
                    <a:pt x="148" y="613"/>
                  </a:lnTo>
                  <a:lnTo>
                    <a:pt x="146" y="602"/>
                  </a:lnTo>
                  <a:lnTo>
                    <a:pt x="138" y="602"/>
                  </a:lnTo>
                  <a:lnTo>
                    <a:pt x="146" y="602"/>
                  </a:lnTo>
                  <a:lnTo>
                    <a:pt x="146" y="597"/>
                  </a:lnTo>
                  <a:lnTo>
                    <a:pt x="146" y="600"/>
                  </a:lnTo>
                  <a:lnTo>
                    <a:pt x="146" y="596"/>
                  </a:lnTo>
                  <a:lnTo>
                    <a:pt x="144" y="577"/>
                  </a:lnTo>
                  <a:lnTo>
                    <a:pt x="135" y="578"/>
                  </a:lnTo>
                  <a:lnTo>
                    <a:pt x="144" y="578"/>
                  </a:lnTo>
                  <a:lnTo>
                    <a:pt x="144" y="575"/>
                  </a:lnTo>
                  <a:lnTo>
                    <a:pt x="144" y="578"/>
                  </a:lnTo>
                  <a:lnTo>
                    <a:pt x="144" y="574"/>
                  </a:lnTo>
                  <a:lnTo>
                    <a:pt x="141" y="559"/>
                  </a:lnTo>
                  <a:lnTo>
                    <a:pt x="132" y="561"/>
                  </a:lnTo>
                  <a:lnTo>
                    <a:pt x="141" y="561"/>
                  </a:lnTo>
                  <a:lnTo>
                    <a:pt x="139" y="549"/>
                  </a:lnTo>
                  <a:lnTo>
                    <a:pt x="138" y="545"/>
                  </a:lnTo>
                  <a:lnTo>
                    <a:pt x="139" y="546"/>
                  </a:lnTo>
                  <a:lnTo>
                    <a:pt x="138" y="542"/>
                  </a:lnTo>
                  <a:lnTo>
                    <a:pt x="129" y="545"/>
                  </a:lnTo>
                  <a:lnTo>
                    <a:pt x="138" y="545"/>
                  </a:lnTo>
                  <a:lnTo>
                    <a:pt x="136" y="527"/>
                  </a:lnTo>
                  <a:lnTo>
                    <a:pt x="135" y="523"/>
                  </a:lnTo>
                  <a:lnTo>
                    <a:pt x="133" y="520"/>
                  </a:lnTo>
                  <a:lnTo>
                    <a:pt x="126" y="525"/>
                  </a:lnTo>
                  <a:lnTo>
                    <a:pt x="135" y="525"/>
                  </a:lnTo>
                  <a:lnTo>
                    <a:pt x="133" y="510"/>
                  </a:lnTo>
                  <a:lnTo>
                    <a:pt x="135" y="519"/>
                  </a:lnTo>
                  <a:lnTo>
                    <a:pt x="133" y="509"/>
                  </a:lnTo>
                  <a:lnTo>
                    <a:pt x="130" y="491"/>
                  </a:lnTo>
                  <a:lnTo>
                    <a:pt x="122" y="493"/>
                  </a:lnTo>
                  <a:lnTo>
                    <a:pt x="130" y="493"/>
                  </a:lnTo>
                  <a:lnTo>
                    <a:pt x="129" y="477"/>
                  </a:lnTo>
                  <a:lnTo>
                    <a:pt x="129" y="468"/>
                  </a:lnTo>
                  <a:lnTo>
                    <a:pt x="119" y="468"/>
                  </a:lnTo>
                  <a:lnTo>
                    <a:pt x="119" y="477"/>
                  </a:lnTo>
                  <a:lnTo>
                    <a:pt x="128" y="475"/>
                  </a:lnTo>
                  <a:lnTo>
                    <a:pt x="125" y="458"/>
                  </a:lnTo>
                  <a:lnTo>
                    <a:pt x="116" y="459"/>
                  </a:lnTo>
                  <a:lnTo>
                    <a:pt x="125" y="459"/>
                  </a:lnTo>
                  <a:lnTo>
                    <a:pt x="125" y="453"/>
                  </a:lnTo>
                  <a:lnTo>
                    <a:pt x="125" y="455"/>
                  </a:lnTo>
                  <a:lnTo>
                    <a:pt x="125" y="452"/>
                  </a:lnTo>
                  <a:lnTo>
                    <a:pt x="122" y="440"/>
                  </a:lnTo>
                  <a:lnTo>
                    <a:pt x="113" y="442"/>
                  </a:lnTo>
                  <a:lnTo>
                    <a:pt x="122" y="442"/>
                  </a:lnTo>
                  <a:lnTo>
                    <a:pt x="122" y="432"/>
                  </a:lnTo>
                  <a:lnTo>
                    <a:pt x="122" y="433"/>
                  </a:lnTo>
                  <a:lnTo>
                    <a:pt x="122" y="430"/>
                  </a:lnTo>
                  <a:lnTo>
                    <a:pt x="120" y="424"/>
                  </a:lnTo>
                  <a:lnTo>
                    <a:pt x="112" y="426"/>
                  </a:lnTo>
                  <a:lnTo>
                    <a:pt x="120" y="424"/>
                  </a:lnTo>
                  <a:lnTo>
                    <a:pt x="117" y="408"/>
                  </a:lnTo>
                  <a:lnTo>
                    <a:pt x="109" y="410"/>
                  </a:lnTo>
                  <a:lnTo>
                    <a:pt x="117" y="410"/>
                  </a:lnTo>
                  <a:lnTo>
                    <a:pt x="117" y="408"/>
                  </a:lnTo>
                  <a:lnTo>
                    <a:pt x="117" y="411"/>
                  </a:lnTo>
                  <a:lnTo>
                    <a:pt x="117" y="407"/>
                  </a:lnTo>
                  <a:lnTo>
                    <a:pt x="114" y="391"/>
                  </a:lnTo>
                  <a:lnTo>
                    <a:pt x="112" y="385"/>
                  </a:lnTo>
                  <a:lnTo>
                    <a:pt x="104" y="389"/>
                  </a:lnTo>
                  <a:lnTo>
                    <a:pt x="113" y="389"/>
                  </a:lnTo>
                  <a:lnTo>
                    <a:pt x="112" y="376"/>
                  </a:lnTo>
                  <a:lnTo>
                    <a:pt x="110" y="373"/>
                  </a:lnTo>
                  <a:lnTo>
                    <a:pt x="112" y="375"/>
                  </a:lnTo>
                  <a:lnTo>
                    <a:pt x="110" y="368"/>
                  </a:lnTo>
                  <a:lnTo>
                    <a:pt x="109" y="357"/>
                  </a:lnTo>
                  <a:lnTo>
                    <a:pt x="107" y="356"/>
                  </a:lnTo>
                  <a:lnTo>
                    <a:pt x="109" y="357"/>
                  </a:lnTo>
                  <a:lnTo>
                    <a:pt x="106" y="346"/>
                  </a:lnTo>
                  <a:lnTo>
                    <a:pt x="97" y="347"/>
                  </a:lnTo>
                  <a:lnTo>
                    <a:pt x="106" y="347"/>
                  </a:lnTo>
                  <a:lnTo>
                    <a:pt x="106" y="344"/>
                  </a:lnTo>
                  <a:lnTo>
                    <a:pt x="106" y="347"/>
                  </a:lnTo>
                  <a:lnTo>
                    <a:pt x="106" y="343"/>
                  </a:lnTo>
                  <a:lnTo>
                    <a:pt x="103" y="327"/>
                  </a:lnTo>
                  <a:lnTo>
                    <a:pt x="101" y="325"/>
                  </a:lnTo>
                  <a:lnTo>
                    <a:pt x="103" y="327"/>
                  </a:lnTo>
                  <a:lnTo>
                    <a:pt x="98" y="311"/>
                  </a:lnTo>
                  <a:lnTo>
                    <a:pt x="90" y="312"/>
                  </a:lnTo>
                  <a:lnTo>
                    <a:pt x="98" y="312"/>
                  </a:lnTo>
                  <a:lnTo>
                    <a:pt x="98" y="309"/>
                  </a:lnTo>
                  <a:lnTo>
                    <a:pt x="98" y="315"/>
                  </a:lnTo>
                  <a:lnTo>
                    <a:pt x="98" y="309"/>
                  </a:lnTo>
                  <a:lnTo>
                    <a:pt x="97" y="298"/>
                  </a:lnTo>
                  <a:lnTo>
                    <a:pt x="96" y="295"/>
                  </a:lnTo>
                  <a:lnTo>
                    <a:pt x="97" y="296"/>
                  </a:lnTo>
                  <a:lnTo>
                    <a:pt x="96" y="289"/>
                  </a:lnTo>
                  <a:lnTo>
                    <a:pt x="94" y="286"/>
                  </a:lnTo>
                  <a:lnTo>
                    <a:pt x="96" y="288"/>
                  </a:lnTo>
                  <a:lnTo>
                    <a:pt x="93" y="279"/>
                  </a:lnTo>
                  <a:lnTo>
                    <a:pt x="84" y="282"/>
                  </a:lnTo>
                  <a:lnTo>
                    <a:pt x="93" y="280"/>
                  </a:lnTo>
                  <a:lnTo>
                    <a:pt x="91" y="272"/>
                  </a:lnTo>
                  <a:lnTo>
                    <a:pt x="90" y="270"/>
                  </a:lnTo>
                  <a:lnTo>
                    <a:pt x="91" y="272"/>
                  </a:lnTo>
                  <a:lnTo>
                    <a:pt x="87" y="254"/>
                  </a:lnTo>
                  <a:lnTo>
                    <a:pt x="78" y="256"/>
                  </a:lnTo>
                  <a:lnTo>
                    <a:pt x="87" y="256"/>
                  </a:lnTo>
                  <a:lnTo>
                    <a:pt x="87" y="251"/>
                  </a:lnTo>
                  <a:lnTo>
                    <a:pt x="87" y="253"/>
                  </a:lnTo>
                  <a:lnTo>
                    <a:pt x="87" y="250"/>
                  </a:lnTo>
                  <a:lnTo>
                    <a:pt x="84" y="237"/>
                  </a:lnTo>
                  <a:lnTo>
                    <a:pt x="75" y="238"/>
                  </a:lnTo>
                  <a:lnTo>
                    <a:pt x="84" y="238"/>
                  </a:lnTo>
                  <a:lnTo>
                    <a:pt x="84" y="234"/>
                  </a:lnTo>
                  <a:lnTo>
                    <a:pt x="80" y="221"/>
                  </a:lnTo>
                  <a:lnTo>
                    <a:pt x="71" y="224"/>
                  </a:lnTo>
                  <a:lnTo>
                    <a:pt x="80" y="224"/>
                  </a:lnTo>
                  <a:lnTo>
                    <a:pt x="80" y="221"/>
                  </a:lnTo>
                  <a:lnTo>
                    <a:pt x="80" y="222"/>
                  </a:lnTo>
                  <a:lnTo>
                    <a:pt x="80" y="219"/>
                  </a:lnTo>
                  <a:lnTo>
                    <a:pt x="77" y="208"/>
                  </a:lnTo>
                  <a:lnTo>
                    <a:pt x="75" y="205"/>
                  </a:lnTo>
                  <a:lnTo>
                    <a:pt x="77" y="206"/>
                  </a:lnTo>
                  <a:lnTo>
                    <a:pt x="75" y="202"/>
                  </a:lnTo>
                  <a:lnTo>
                    <a:pt x="66" y="205"/>
                  </a:lnTo>
                  <a:lnTo>
                    <a:pt x="75" y="203"/>
                  </a:lnTo>
                  <a:lnTo>
                    <a:pt x="74" y="193"/>
                  </a:lnTo>
                  <a:lnTo>
                    <a:pt x="72" y="192"/>
                  </a:lnTo>
                  <a:lnTo>
                    <a:pt x="74" y="193"/>
                  </a:lnTo>
                  <a:lnTo>
                    <a:pt x="72" y="187"/>
                  </a:lnTo>
                  <a:lnTo>
                    <a:pt x="64" y="189"/>
                  </a:lnTo>
                  <a:lnTo>
                    <a:pt x="72" y="187"/>
                  </a:lnTo>
                  <a:lnTo>
                    <a:pt x="71" y="180"/>
                  </a:lnTo>
                  <a:lnTo>
                    <a:pt x="71" y="182"/>
                  </a:lnTo>
                  <a:lnTo>
                    <a:pt x="69" y="179"/>
                  </a:lnTo>
                  <a:lnTo>
                    <a:pt x="66" y="171"/>
                  </a:lnTo>
                  <a:lnTo>
                    <a:pt x="59" y="174"/>
                  </a:lnTo>
                  <a:lnTo>
                    <a:pt x="68" y="173"/>
                  </a:lnTo>
                  <a:lnTo>
                    <a:pt x="66" y="166"/>
                  </a:lnTo>
                  <a:lnTo>
                    <a:pt x="65" y="163"/>
                  </a:lnTo>
                  <a:lnTo>
                    <a:pt x="66" y="164"/>
                  </a:lnTo>
                  <a:lnTo>
                    <a:pt x="64" y="155"/>
                  </a:lnTo>
                  <a:lnTo>
                    <a:pt x="55" y="158"/>
                  </a:lnTo>
                  <a:lnTo>
                    <a:pt x="64" y="158"/>
                  </a:lnTo>
                  <a:lnTo>
                    <a:pt x="64" y="152"/>
                  </a:lnTo>
                  <a:lnTo>
                    <a:pt x="61" y="142"/>
                  </a:lnTo>
                  <a:lnTo>
                    <a:pt x="52" y="144"/>
                  </a:lnTo>
                  <a:lnTo>
                    <a:pt x="61" y="144"/>
                  </a:lnTo>
                  <a:lnTo>
                    <a:pt x="61" y="141"/>
                  </a:lnTo>
                  <a:lnTo>
                    <a:pt x="61" y="142"/>
                  </a:lnTo>
                  <a:lnTo>
                    <a:pt x="59" y="138"/>
                  </a:lnTo>
                  <a:lnTo>
                    <a:pt x="55" y="126"/>
                  </a:lnTo>
                  <a:lnTo>
                    <a:pt x="48" y="129"/>
                  </a:lnTo>
                  <a:lnTo>
                    <a:pt x="56" y="128"/>
                  </a:lnTo>
                  <a:lnTo>
                    <a:pt x="53" y="115"/>
                  </a:lnTo>
                  <a:lnTo>
                    <a:pt x="50" y="107"/>
                  </a:lnTo>
                  <a:lnTo>
                    <a:pt x="43" y="107"/>
                  </a:lnTo>
                  <a:lnTo>
                    <a:pt x="43" y="116"/>
                  </a:lnTo>
                  <a:lnTo>
                    <a:pt x="52" y="116"/>
                  </a:lnTo>
                  <a:lnTo>
                    <a:pt x="50" y="104"/>
                  </a:lnTo>
                  <a:lnTo>
                    <a:pt x="49" y="96"/>
                  </a:lnTo>
                  <a:lnTo>
                    <a:pt x="40" y="96"/>
                  </a:lnTo>
                  <a:lnTo>
                    <a:pt x="40" y="104"/>
                  </a:lnTo>
                  <a:lnTo>
                    <a:pt x="49" y="104"/>
                  </a:lnTo>
                  <a:lnTo>
                    <a:pt x="49" y="97"/>
                  </a:lnTo>
                  <a:lnTo>
                    <a:pt x="45" y="93"/>
                  </a:lnTo>
                  <a:lnTo>
                    <a:pt x="39" y="99"/>
                  </a:lnTo>
                  <a:lnTo>
                    <a:pt x="48" y="96"/>
                  </a:lnTo>
                  <a:lnTo>
                    <a:pt x="46" y="91"/>
                  </a:lnTo>
                  <a:lnTo>
                    <a:pt x="37" y="94"/>
                  </a:lnTo>
                  <a:lnTo>
                    <a:pt x="46" y="93"/>
                  </a:lnTo>
                  <a:lnTo>
                    <a:pt x="45" y="87"/>
                  </a:lnTo>
                  <a:lnTo>
                    <a:pt x="36" y="88"/>
                  </a:lnTo>
                  <a:lnTo>
                    <a:pt x="45" y="88"/>
                  </a:lnTo>
                  <a:lnTo>
                    <a:pt x="45" y="86"/>
                  </a:lnTo>
                  <a:lnTo>
                    <a:pt x="43" y="81"/>
                  </a:lnTo>
                  <a:lnTo>
                    <a:pt x="40" y="75"/>
                  </a:lnTo>
                  <a:lnTo>
                    <a:pt x="33" y="80"/>
                  </a:lnTo>
                  <a:lnTo>
                    <a:pt x="42" y="80"/>
                  </a:lnTo>
                  <a:lnTo>
                    <a:pt x="42" y="74"/>
                  </a:lnTo>
                  <a:lnTo>
                    <a:pt x="37" y="70"/>
                  </a:lnTo>
                  <a:lnTo>
                    <a:pt x="32" y="75"/>
                  </a:lnTo>
                  <a:lnTo>
                    <a:pt x="40" y="75"/>
                  </a:lnTo>
                  <a:lnTo>
                    <a:pt x="40" y="72"/>
                  </a:lnTo>
                  <a:lnTo>
                    <a:pt x="39" y="68"/>
                  </a:lnTo>
                  <a:lnTo>
                    <a:pt x="37" y="65"/>
                  </a:lnTo>
                  <a:lnTo>
                    <a:pt x="30" y="70"/>
                  </a:lnTo>
                  <a:lnTo>
                    <a:pt x="39" y="70"/>
                  </a:lnTo>
                  <a:lnTo>
                    <a:pt x="39" y="68"/>
                  </a:lnTo>
                  <a:lnTo>
                    <a:pt x="37" y="64"/>
                  </a:lnTo>
                  <a:lnTo>
                    <a:pt x="36" y="61"/>
                  </a:lnTo>
                  <a:lnTo>
                    <a:pt x="29" y="65"/>
                  </a:lnTo>
                  <a:lnTo>
                    <a:pt x="37" y="65"/>
                  </a:lnTo>
                  <a:lnTo>
                    <a:pt x="37" y="61"/>
                  </a:lnTo>
                  <a:lnTo>
                    <a:pt x="36" y="56"/>
                  </a:lnTo>
                  <a:lnTo>
                    <a:pt x="27" y="59"/>
                  </a:lnTo>
                  <a:lnTo>
                    <a:pt x="36" y="59"/>
                  </a:lnTo>
                  <a:lnTo>
                    <a:pt x="36" y="48"/>
                  </a:lnTo>
                  <a:lnTo>
                    <a:pt x="26" y="48"/>
                  </a:lnTo>
                  <a:lnTo>
                    <a:pt x="26" y="56"/>
                  </a:lnTo>
                  <a:lnTo>
                    <a:pt x="34" y="55"/>
                  </a:lnTo>
                  <a:lnTo>
                    <a:pt x="33" y="49"/>
                  </a:lnTo>
                  <a:lnTo>
                    <a:pt x="32" y="46"/>
                  </a:lnTo>
                  <a:lnTo>
                    <a:pt x="33" y="48"/>
                  </a:lnTo>
                  <a:lnTo>
                    <a:pt x="32" y="43"/>
                  </a:lnTo>
                  <a:lnTo>
                    <a:pt x="23" y="46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0" y="40"/>
                  </a:lnTo>
                  <a:lnTo>
                    <a:pt x="27" y="35"/>
                  </a:lnTo>
                  <a:lnTo>
                    <a:pt x="20" y="39"/>
                  </a:lnTo>
                  <a:lnTo>
                    <a:pt x="29" y="39"/>
                  </a:lnTo>
                  <a:lnTo>
                    <a:pt x="29" y="33"/>
                  </a:lnTo>
                  <a:lnTo>
                    <a:pt x="24" y="29"/>
                  </a:lnTo>
                  <a:lnTo>
                    <a:pt x="18" y="35"/>
                  </a:lnTo>
                  <a:lnTo>
                    <a:pt x="27" y="35"/>
                  </a:lnTo>
                  <a:lnTo>
                    <a:pt x="27" y="29"/>
                  </a:lnTo>
                  <a:lnTo>
                    <a:pt x="26" y="25"/>
                  </a:lnTo>
                  <a:lnTo>
                    <a:pt x="17" y="27"/>
                  </a:lnTo>
                  <a:lnTo>
                    <a:pt x="26" y="27"/>
                  </a:lnTo>
                  <a:lnTo>
                    <a:pt x="26" y="26"/>
                  </a:lnTo>
                  <a:lnTo>
                    <a:pt x="24" y="22"/>
                  </a:lnTo>
                  <a:lnTo>
                    <a:pt x="23" y="19"/>
                  </a:lnTo>
                  <a:lnTo>
                    <a:pt x="20" y="16"/>
                  </a:lnTo>
                  <a:lnTo>
                    <a:pt x="14" y="22"/>
                  </a:lnTo>
                  <a:lnTo>
                    <a:pt x="23" y="20"/>
                  </a:lnTo>
                  <a:lnTo>
                    <a:pt x="21" y="14"/>
                  </a:lnTo>
                  <a:lnTo>
                    <a:pt x="13" y="16"/>
                  </a:lnTo>
                  <a:lnTo>
                    <a:pt x="21" y="16"/>
                  </a:lnTo>
                  <a:lnTo>
                    <a:pt x="21" y="13"/>
                  </a:lnTo>
                  <a:lnTo>
                    <a:pt x="20" y="9"/>
                  </a:lnTo>
                  <a:lnTo>
                    <a:pt x="18" y="6"/>
                  </a:lnTo>
                  <a:lnTo>
                    <a:pt x="16" y="1"/>
                  </a:lnTo>
                  <a:lnTo>
                    <a:pt x="17" y="4"/>
                  </a:lnTo>
                  <a:lnTo>
                    <a:pt x="14" y="0"/>
                  </a:lnTo>
                  <a:lnTo>
                    <a:pt x="8" y="6"/>
                  </a:lnTo>
                  <a:lnTo>
                    <a:pt x="17" y="6"/>
                  </a:lnTo>
                  <a:lnTo>
                    <a:pt x="17" y="4"/>
                  </a:lnTo>
                  <a:close/>
                </a:path>
              </a:pathLst>
            </a:custGeom>
            <a:solidFill>
              <a:srgbClr val="0D4F14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" name="Freeform 3074"/>
            <p:cNvSpPr>
              <a:spLocks/>
            </p:cNvSpPr>
            <p:nvPr/>
          </p:nvSpPr>
          <p:spPr bwMode="auto">
            <a:xfrm>
              <a:off x="3824" y="2704"/>
              <a:ext cx="100" cy="1145"/>
            </a:xfrm>
            <a:custGeom>
              <a:avLst/>
              <a:gdLst>
                <a:gd name="T0" fmla="*/ 10 w 100"/>
                <a:gd name="T1" fmla="*/ 16 h 1145"/>
                <a:gd name="T2" fmla="*/ 4 w 100"/>
                <a:gd name="T3" fmla="*/ 50 h 1145"/>
                <a:gd name="T4" fmla="*/ 6 w 100"/>
                <a:gd name="T5" fmla="*/ 52 h 1145"/>
                <a:gd name="T6" fmla="*/ 10 w 100"/>
                <a:gd name="T7" fmla="*/ 80 h 1145"/>
                <a:gd name="T8" fmla="*/ 8 w 100"/>
                <a:gd name="T9" fmla="*/ 80 h 1145"/>
                <a:gd name="T10" fmla="*/ 11 w 100"/>
                <a:gd name="T11" fmla="*/ 98 h 1145"/>
                <a:gd name="T12" fmla="*/ 22 w 100"/>
                <a:gd name="T13" fmla="*/ 114 h 1145"/>
                <a:gd name="T14" fmla="*/ 14 w 100"/>
                <a:gd name="T15" fmla="*/ 130 h 1145"/>
                <a:gd name="T16" fmla="*/ 24 w 100"/>
                <a:gd name="T17" fmla="*/ 145 h 1145"/>
                <a:gd name="T18" fmla="*/ 23 w 100"/>
                <a:gd name="T19" fmla="*/ 203 h 1145"/>
                <a:gd name="T20" fmla="*/ 22 w 100"/>
                <a:gd name="T21" fmla="*/ 206 h 1145"/>
                <a:gd name="T22" fmla="*/ 24 w 100"/>
                <a:gd name="T23" fmla="*/ 216 h 1145"/>
                <a:gd name="T24" fmla="*/ 26 w 100"/>
                <a:gd name="T25" fmla="*/ 239 h 1145"/>
                <a:gd name="T26" fmla="*/ 29 w 100"/>
                <a:gd name="T27" fmla="*/ 263 h 1145"/>
                <a:gd name="T28" fmla="*/ 27 w 100"/>
                <a:gd name="T29" fmla="*/ 270 h 1145"/>
                <a:gd name="T30" fmla="*/ 29 w 100"/>
                <a:gd name="T31" fmla="*/ 279 h 1145"/>
                <a:gd name="T32" fmla="*/ 32 w 100"/>
                <a:gd name="T33" fmla="*/ 299 h 1145"/>
                <a:gd name="T34" fmla="*/ 32 w 100"/>
                <a:gd name="T35" fmla="*/ 308 h 1145"/>
                <a:gd name="T36" fmla="*/ 32 w 100"/>
                <a:gd name="T37" fmla="*/ 316 h 1145"/>
                <a:gd name="T38" fmla="*/ 33 w 100"/>
                <a:gd name="T39" fmla="*/ 322 h 1145"/>
                <a:gd name="T40" fmla="*/ 36 w 100"/>
                <a:gd name="T41" fmla="*/ 353 h 1145"/>
                <a:gd name="T42" fmla="*/ 45 w 100"/>
                <a:gd name="T43" fmla="*/ 473 h 1145"/>
                <a:gd name="T44" fmla="*/ 56 w 100"/>
                <a:gd name="T45" fmla="*/ 651 h 1145"/>
                <a:gd name="T46" fmla="*/ 71 w 100"/>
                <a:gd name="T47" fmla="*/ 904 h 1145"/>
                <a:gd name="T48" fmla="*/ 88 w 100"/>
                <a:gd name="T49" fmla="*/ 1074 h 1145"/>
                <a:gd name="T50" fmla="*/ 83 w 100"/>
                <a:gd name="T51" fmla="*/ 1136 h 1145"/>
                <a:gd name="T52" fmla="*/ 90 w 100"/>
                <a:gd name="T53" fmla="*/ 1135 h 1145"/>
                <a:gd name="T54" fmla="*/ 97 w 100"/>
                <a:gd name="T55" fmla="*/ 1074 h 1145"/>
                <a:gd name="T56" fmla="*/ 86 w 100"/>
                <a:gd name="T57" fmla="*/ 849 h 1145"/>
                <a:gd name="T58" fmla="*/ 71 w 100"/>
                <a:gd name="T59" fmla="*/ 603 h 1145"/>
                <a:gd name="T60" fmla="*/ 56 w 100"/>
                <a:gd name="T61" fmla="*/ 391 h 1145"/>
                <a:gd name="T62" fmla="*/ 43 w 100"/>
                <a:gd name="T63" fmla="*/ 351 h 1145"/>
                <a:gd name="T64" fmla="*/ 51 w 100"/>
                <a:gd name="T65" fmla="*/ 330 h 1145"/>
                <a:gd name="T66" fmla="*/ 49 w 100"/>
                <a:gd name="T67" fmla="*/ 315 h 1145"/>
                <a:gd name="T68" fmla="*/ 49 w 100"/>
                <a:gd name="T69" fmla="*/ 312 h 1145"/>
                <a:gd name="T70" fmla="*/ 48 w 100"/>
                <a:gd name="T71" fmla="*/ 305 h 1145"/>
                <a:gd name="T72" fmla="*/ 46 w 100"/>
                <a:gd name="T73" fmla="*/ 289 h 1145"/>
                <a:gd name="T74" fmla="*/ 46 w 100"/>
                <a:gd name="T75" fmla="*/ 282 h 1145"/>
                <a:gd name="T76" fmla="*/ 45 w 100"/>
                <a:gd name="T77" fmla="*/ 271 h 1145"/>
                <a:gd name="T78" fmla="*/ 43 w 100"/>
                <a:gd name="T79" fmla="*/ 250 h 1145"/>
                <a:gd name="T80" fmla="*/ 43 w 100"/>
                <a:gd name="T81" fmla="*/ 245 h 1145"/>
                <a:gd name="T82" fmla="*/ 39 w 100"/>
                <a:gd name="T83" fmla="*/ 212 h 1145"/>
                <a:gd name="T84" fmla="*/ 39 w 100"/>
                <a:gd name="T85" fmla="*/ 207 h 1145"/>
                <a:gd name="T86" fmla="*/ 38 w 100"/>
                <a:gd name="T87" fmla="*/ 189 h 1145"/>
                <a:gd name="T88" fmla="*/ 32 w 100"/>
                <a:gd name="T89" fmla="*/ 141 h 1145"/>
                <a:gd name="T90" fmla="*/ 32 w 100"/>
                <a:gd name="T91" fmla="*/ 130 h 1145"/>
                <a:gd name="T92" fmla="*/ 20 w 100"/>
                <a:gd name="T93" fmla="*/ 110 h 1145"/>
                <a:gd name="T94" fmla="*/ 29 w 100"/>
                <a:gd name="T95" fmla="*/ 97 h 1145"/>
                <a:gd name="T96" fmla="*/ 26 w 100"/>
                <a:gd name="T97" fmla="*/ 78 h 1145"/>
                <a:gd name="T98" fmla="*/ 16 w 100"/>
                <a:gd name="T99" fmla="*/ 66 h 1145"/>
                <a:gd name="T100" fmla="*/ 19 w 100"/>
                <a:gd name="T101" fmla="*/ 43 h 1145"/>
                <a:gd name="T102" fmla="*/ 19 w 100"/>
                <a:gd name="T103" fmla="*/ 18 h 1145"/>
                <a:gd name="T104" fmla="*/ 17 w 100"/>
                <a:gd name="T105" fmla="*/ 0 h 1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0" h="1145">
                  <a:moveTo>
                    <a:pt x="17" y="0"/>
                  </a:moveTo>
                  <a:lnTo>
                    <a:pt x="0" y="1"/>
                  </a:lnTo>
                  <a:lnTo>
                    <a:pt x="1" y="17"/>
                  </a:lnTo>
                  <a:lnTo>
                    <a:pt x="10" y="16"/>
                  </a:lnTo>
                  <a:lnTo>
                    <a:pt x="1" y="16"/>
                  </a:lnTo>
                  <a:lnTo>
                    <a:pt x="1" y="20"/>
                  </a:lnTo>
                  <a:lnTo>
                    <a:pt x="3" y="34"/>
                  </a:lnTo>
                  <a:lnTo>
                    <a:pt x="4" y="50"/>
                  </a:lnTo>
                  <a:lnTo>
                    <a:pt x="4" y="52"/>
                  </a:lnTo>
                  <a:lnTo>
                    <a:pt x="10" y="58"/>
                  </a:lnTo>
                  <a:lnTo>
                    <a:pt x="14" y="50"/>
                  </a:lnTo>
                  <a:lnTo>
                    <a:pt x="6" y="52"/>
                  </a:lnTo>
                  <a:lnTo>
                    <a:pt x="7" y="68"/>
                  </a:lnTo>
                  <a:lnTo>
                    <a:pt x="6" y="46"/>
                  </a:lnTo>
                  <a:lnTo>
                    <a:pt x="8" y="68"/>
                  </a:lnTo>
                  <a:lnTo>
                    <a:pt x="10" y="80"/>
                  </a:lnTo>
                  <a:lnTo>
                    <a:pt x="17" y="78"/>
                  </a:lnTo>
                  <a:lnTo>
                    <a:pt x="8" y="78"/>
                  </a:lnTo>
                  <a:lnTo>
                    <a:pt x="8" y="82"/>
                  </a:lnTo>
                  <a:lnTo>
                    <a:pt x="8" y="80"/>
                  </a:lnTo>
                  <a:lnTo>
                    <a:pt x="10" y="84"/>
                  </a:lnTo>
                  <a:lnTo>
                    <a:pt x="13" y="100"/>
                  </a:lnTo>
                  <a:lnTo>
                    <a:pt x="20" y="98"/>
                  </a:lnTo>
                  <a:lnTo>
                    <a:pt x="11" y="98"/>
                  </a:lnTo>
                  <a:lnTo>
                    <a:pt x="11" y="112"/>
                  </a:lnTo>
                  <a:lnTo>
                    <a:pt x="13" y="113"/>
                  </a:lnTo>
                  <a:lnTo>
                    <a:pt x="14" y="117"/>
                  </a:lnTo>
                  <a:lnTo>
                    <a:pt x="22" y="114"/>
                  </a:lnTo>
                  <a:lnTo>
                    <a:pt x="13" y="116"/>
                  </a:lnTo>
                  <a:lnTo>
                    <a:pt x="14" y="132"/>
                  </a:lnTo>
                  <a:lnTo>
                    <a:pt x="23" y="130"/>
                  </a:lnTo>
                  <a:lnTo>
                    <a:pt x="14" y="130"/>
                  </a:lnTo>
                  <a:lnTo>
                    <a:pt x="14" y="142"/>
                  </a:lnTo>
                  <a:lnTo>
                    <a:pt x="17" y="146"/>
                  </a:lnTo>
                  <a:lnTo>
                    <a:pt x="19" y="149"/>
                  </a:lnTo>
                  <a:lnTo>
                    <a:pt x="24" y="145"/>
                  </a:lnTo>
                  <a:lnTo>
                    <a:pt x="16" y="146"/>
                  </a:lnTo>
                  <a:lnTo>
                    <a:pt x="20" y="190"/>
                  </a:lnTo>
                  <a:lnTo>
                    <a:pt x="22" y="190"/>
                  </a:lnTo>
                  <a:lnTo>
                    <a:pt x="23" y="203"/>
                  </a:lnTo>
                  <a:lnTo>
                    <a:pt x="30" y="202"/>
                  </a:lnTo>
                  <a:lnTo>
                    <a:pt x="22" y="202"/>
                  </a:lnTo>
                  <a:lnTo>
                    <a:pt x="22" y="207"/>
                  </a:lnTo>
                  <a:lnTo>
                    <a:pt x="22" y="206"/>
                  </a:lnTo>
                  <a:lnTo>
                    <a:pt x="23" y="209"/>
                  </a:lnTo>
                  <a:lnTo>
                    <a:pt x="24" y="216"/>
                  </a:lnTo>
                  <a:lnTo>
                    <a:pt x="32" y="215"/>
                  </a:lnTo>
                  <a:lnTo>
                    <a:pt x="24" y="216"/>
                  </a:lnTo>
                  <a:lnTo>
                    <a:pt x="26" y="229"/>
                  </a:lnTo>
                  <a:lnTo>
                    <a:pt x="27" y="241"/>
                  </a:lnTo>
                  <a:lnTo>
                    <a:pt x="35" y="239"/>
                  </a:lnTo>
                  <a:lnTo>
                    <a:pt x="26" y="239"/>
                  </a:lnTo>
                  <a:lnTo>
                    <a:pt x="26" y="251"/>
                  </a:lnTo>
                  <a:lnTo>
                    <a:pt x="26" y="248"/>
                  </a:lnTo>
                  <a:lnTo>
                    <a:pt x="27" y="253"/>
                  </a:lnTo>
                  <a:lnTo>
                    <a:pt x="29" y="263"/>
                  </a:lnTo>
                  <a:lnTo>
                    <a:pt x="36" y="261"/>
                  </a:lnTo>
                  <a:lnTo>
                    <a:pt x="27" y="261"/>
                  </a:lnTo>
                  <a:lnTo>
                    <a:pt x="27" y="271"/>
                  </a:lnTo>
                  <a:lnTo>
                    <a:pt x="27" y="270"/>
                  </a:lnTo>
                  <a:lnTo>
                    <a:pt x="29" y="273"/>
                  </a:lnTo>
                  <a:lnTo>
                    <a:pt x="30" y="280"/>
                  </a:lnTo>
                  <a:lnTo>
                    <a:pt x="38" y="279"/>
                  </a:lnTo>
                  <a:lnTo>
                    <a:pt x="29" y="279"/>
                  </a:lnTo>
                  <a:lnTo>
                    <a:pt x="29" y="290"/>
                  </a:lnTo>
                  <a:lnTo>
                    <a:pt x="29" y="289"/>
                  </a:lnTo>
                  <a:lnTo>
                    <a:pt x="30" y="292"/>
                  </a:lnTo>
                  <a:lnTo>
                    <a:pt x="32" y="299"/>
                  </a:lnTo>
                  <a:lnTo>
                    <a:pt x="39" y="298"/>
                  </a:lnTo>
                  <a:lnTo>
                    <a:pt x="30" y="298"/>
                  </a:lnTo>
                  <a:lnTo>
                    <a:pt x="30" y="305"/>
                  </a:lnTo>
                  <a:lnTo>
                    <a:pt x="32" y="308"/>
                  </a:lnTo>
                  <a:lnTo>
                    <a:pt x="33" y="314"/>
                  </a:lnTo>
                  <a:lnTo>
                    <a:pt x="40" y="311"/>
                  </a:lnTo>
                  <a:lnTo>
                    <a:pt x="32" y="311"/>
                  </a:lnTo>
                  <a:lnTo>
                    <a:pt x="32" y="316"/>
                  </a:lnTo>
                  <a:lnTo>
                    <a:pt x="33" y="319"/>
                  </a:lnTo>
                  <a:lnTo>
                    <a:pt x="35" y="325"/>
                  </a:lnTo>
                  <a:lnTo>
                    <a:pt x="42" y="322"/>
                  </a:lnTo>
                  <a:lnTo>
                    <a:pt x="33" y="322"/>
                  </a:lnTo>
                  <a:lnTo>
                    <a:pt x="33" y="331"/>
                  </a:lnTo>
                  <a:lnTo>
                    <a:pt x="35" y="353"/>
                  </a:lnTo>
                  <a:lnTo>
                    <a:pt x="33" y="335"/>
                  </a:lnTo>
                  <a:lnTo>
                    <a:pt x="36" y="353"/>
                  </a:lnTo>
                  <a:lnTo>
                    <a:pt x="40" y="392"/>
                  </a:lnTo>
                  <a:lnTo>
                    <a:pt x="48" y="391"/>
                  </a:lnTo>
                  <a:lnTo>
                    <a:pt x="39" y="392"/>
                  </a:lnTo>
                  <a:lnTo>
                    <a:pt x="45" y="473"/>
                  </a:lnTo>
                  <a:lnTo>
                    <a:pt x="48" y="516"/>
                  </a:lnTo>
                  <a:lnTo>
                    <a:pt x="51" y="559"/>
                  </a:lnTo>
                  <a:lnTo>
                    <a:pt x="54" y="604"/>
                  </a:lnTo>
                  <a:lnTo>
                    <a:pt x="56" y="651"/>
                  </a:lnTo>
                  <a:lnTo>
                    <a:pt x="62" y="747"/>
                  </a:lnTo>
                  <a:lnTo>
                    <a:pt x="65" y="798"/>
                  </a:lnTo>
                  <a:lnTo>
                    <a:pt x="68" y="850"/>
                  </a:lnTo>
                  <a:lnTo>
                    <a:pt x="71" y="904"/>
                  </a:lnTo>
                  <a:lnTo>
                    <a:pt x="74" y="959"/>
                  </a:lnTo>
                  <a:lnTo>
                    <a:pt x="77" y="1016"/>
                  </a:lnTo>
                  <a:lnTo>
                    <a:pt x="80" y="1075"/>
                  </a:lnTo>
                  <a:lnTo>
                    <a:pt x="88" y="1074"/>
                  </a:lnTo>
                  <a:lnTo>
                    <a:pt x="80" y="1074"/>
                  </a:lnTo>
                  <a:lnTo>
                    <a:pt x="81" y="1135"/>
                  </a:lnTo>
                  <a:lnTo>
                    <a:pt x="81" y="1132"/>
                  </a:lnTo>
                  <a:lnTo>
                    <a:pt x="83" y="1136"/>
                  </a:lnTo>
                  <a:lnTo>
                    <a:pt x="84" y="1145"/>
                  </a:lnTo>
                  <a:lnTo>
                    <a:pt x="100" y="1142"/>
                  </a:lnTo>
                  <a:lnTo>
                    <a:pt x="99" y="1133"/>
                  </a:lnTo>
                  <a:lnTo>
                    <a:pt x="90" y="1135"/>
                  </a:lnTo>
                  <a:lnTo>
                    <a:pt x="99" y="1135"/>
                  </a:lnTo>
                  <a:lnTo>
                    <a:pt x="97" y="1074"/>
                  </a:lnTo>
                  <a:lnTo>
                    <a:pt x="97" y="1072"/>
                  </a:lnTo>
                  <a:lnTo>
                    <a:pt x="97" y="1074"/>
                  </a:lnTo>
                  <a:lnTo>
                    <a:pt x="94" y="1014"/>
                  </a:lnTo>
                  <a:lnTo>
                    <a:pt x="91" y="958"/>
                  </a:lnTo>
                  <a:lnTo>
                    <a:pt x="88" y="902"/>
                  </a:lnTo>
                  <a:lnTo>
                    <a:pt x="86" y="849"/>
                  </a:lnTo>
                  <a:lnTo>
                    <a:pt x="83" y="796"/>
                  </a:lnTo>
                  <a:lnTo>
                    <a:pt x="80" y="745"/>
                  </a:lnTo>
                  <a:lnTo>
                    <a:pt x="74" y="649"/>
                  </a:lnTo>
                  <a:lnTo>
                    <a:pt x="71" y="603"/>
                  </a:lnTo>
                  <a:lnTo>
                    <a:pt x="68" y="558"/>
                  </a:lnTo>
                  <a:lnTo>
                    <a:pt x="65" y="514"/>
                  </a:lnTo>
                  <a:lnTo>
                    <a:pt x="62" y="472"/>
                  </a:lnTo>
                  <a:lnTo>
                    <a:pt x="56" y="391"/>
                  </a:lnTo>
                  <a:lnTo>
                    <a:pt x="58" y="408"/>
                  </a:lnTo>
                  <a:lnTo>
                    <a:pt x="56" y="391"/>
                  </a:lnTo>
                  <a:lnTo>
                    <a:pt x="52" y="351"/>
                  </a:lnTo>
                  <a:lnTo>
                    <a:pt x="43" y="351"/>
                  </a:lnTo>
                  <a:lnTo>
                    <a:pt x="52" y="351"/>
                  </a:lnTo>
                  <a:lnTo>
                    <a:pt x="51" y="330"/>
                  </a:lnTo>
                  <a:lnTo>
                    <a:pt x="42" y="330"/>
                  </a:lnTo>
                  <a:lnTo>
                    <a:pt x="51" y="330"/>
                  </a:lnTo>
                  <a:lnTo>
                    <a:pt x="51" y="322"/>
                  </a:lnTo>
                  <a:lnTo>
                    <a:pt x="51" y="324"/>
                  </a:lnTo>
                  <a:lnTo>
                    <a:pt x="51" y="321"/>
                  </a:lnTo>
                  <a:lnTo>
                    <a:pt x="49" y="315"/>
                  </a:lnTo>
                  <a:lnTo>
                    <a:pt x="40" y="316"/>
                  </a:lnTo>
                  <a:lnTo>
                    <a:pt x="49" y="316"/>
                  </a:lnTo>
                  <a:lnTo>
                    <a:pt x="49" y="311"/>
                  </a:lnTo>
                  <a:lnTo>
                    <a:pt x="49" y="312"/>
                  </a:lnTo>
                  <a:lnTo>
                    <a:pt x="49" y="309"/>
                  </a:lnTo>
                  <a:lnTo>
                    <a:pt x="48" y="303"/>
                  </a:lnTo>
                  <a:lnTo>
                    <a:pt x="39" y="305"/>
                  </a:lnTo>
                  <a:lnTo>
                    <a:pt x="48" y="305"/>
                  </a:lnTo>
                  <a:lnTo>
                    <a:pt x="48" y="298"/>
                  </a:lnTo>
                  <a:lnTo>
                    <a:pt x="48" y="301"/>
                  </a:lnTo>
                  <a:lnTo>
                    <a:pt x="48" y="296"/>
                  </a:lnTo>
                  <a:lnTo>
                    <a:pt x="46" y="289"/>
                  </a:lnTo>
                  <a:lnTo>
                    <a:pt x="38" y="290"/>
                  </a:lnTo>
                  <a:lnTo>
                    <a:pt x="46" y="290"/>
                  </a:lnTo>
                  <a:lnTo>
                    <a:pt x="46" y="279"/>
                  </a:lnTo>
                  <a:lnTo>
                    <a:pt x="46" y="282"/>
                  </a:lnTo>
                  <a:lnTo>
                    <a:pt x="46" y="277"/>
                  </a:lnTo>
                  <a:lnTo>
                    <a:pt x="45" y="270"/>
                  </a:lnTo>
                  <a:lnTo>
                    <a:pt x="36" y="271"/>
                  </a:lnTo>
                  <a:lnTo>
                    <a:pt x="45" y="271"/>
                  </a:lnTo>
                  <a:lnTo>
                    <a:pt x="45" y="261"/>
                  </a:lnTo>
                  <a:lnTo>
                    <a:pt x="45" y="266"/>
                  </a:lnTo>
                  <a:lnTo>
                    <a:pt x="45" y="260"/>
                  </a:lnTo>
                  <a:lnTo>
                    <a:pt x="43" y="250"/>
                  </a:lnTo>
                  <a:lnTo>
                    <a:pt x="35" y="251"/>
                  </a:lnTo>
                  <a:lnTo>
                    <a:pt x="43" y="251"/>
                  </a:lnTo>
                  <a:lnTo>
                    <a:pt x="43" y="239"/>
                  </a:lnTo>
                  <a:lnTo>
                    <a:pt x="43" y="245"/>
                  </a:lnTo>
                  <a:lnTo>
                    <a:pt x="43" y="239"/>
                  </a:lnTo>
                  <a:lnTo>
                    <a:pt x="42" y="228"/>
                  </a:lnTo>
                  <a:lnTo>
                    <a:pt x="40" y="215"/>
                  </a:lnTo>
                  <a:lnTo>
                    <a:pt x="39" y="212"/>
                  </a:lnTo>
                  <a:lnTo>
                    <a:pt x="40" y="213"/>
                  </a:lnTo>
                  <a:lnTo>
                    <a:pt x="39" y="206"/>
                  </a:lnTo>
                  <a:lnTo>
                    <a:pt x="30" y="207"/>
                  </a:lnTo>
                  <a:lnTo>
                    <a:pt x="39" y="207"/>
                  </a:lnTo>
                  <a:lnTo>
                    <a:pt x="39" y="202"/>
                  </a:lnTo>
                  <a:lnTo>
                    <a:pt x="39" y="207"/>
                  </a:lnTo>
                  <a:lnTo>
                    <a:pt x="39" y="202"/>
                  </a:lnTo>
                  <a:lnTo>
                    <a:pt x="38" y="189"/>
                  </a:lnTo>
                  <a:lnTo>
                    <a:pt x="29" y="189"/>
                  </a:lnTo>
                  <a:lnTo>
                    <a:pt x="38" y="189"/>
                  </a:lnTo>
                  <a:lnTo>
                    <a:pt x="33" y="145"/>
                  </a:lnTo>
                  <a:lnTo>
                    <a:pt x="32" y="141"/>
                  </a:lnTo>
                  <a:lnTo>
                    <a:pt x="30" y="138"/>
                  </a:lnTo>
                  <a:lnTo>
                    <a:pt x="23" y="142"/>
                  </a:lnTo>
                  <a:lnTo>
                    <a:pt x="32" y="142"/>
                  </a:lnTo>
                  <a:lnTo>
                    <a:pt x="32" y="130"/>
                  </a:lnTo>
                  <a:lnTo>
                    <a:pt x="30" y="114"/>
                  </a:lnTo>
                  <a:lnTo>
                    <a:pt x="30" y="112"/>
                  </a:lnTo>
                  <a:lnTo>
                    <a:pt x="29" y="107"/>
                  </a:lnTo>
                  <a:lnTo>
                    <a:pt x="20" y="110"/>
                  </a:lnTo>
                  <a:lnTo>
                    <a:pt x="29" y="110"/>
                  </a:lnTo>
                  <a:lnTo>
                    <a:pt x="29" y="98"/>
                  </a:lnTo>
                  <a:lnTo>
                    <a:pt x="29" y="101"/>
                  </a:lnTo>
                  <a:lnTo>
                    <a:pt x="29" y="97"/>
                  </a:lnTo>
                  <a:lnTo>
                    <a:pt x="26" y="81"/>
                  </a:lnTo>
                  <a:lnTo>
                    <a:pt x="17" y="82"/>
                  </a:lnTo>
                  <a:lnTo>
                    <a:pt x="26" y="82"/>
                  </a:lnTo>
                  <a:lnTo>
                    <a:pt x="26" y="78"/>
                  </a:lnTo>
                  <a:lnTo>
                    <a:pt x="26" y="84"/>
                  </a:lnTo>
                  <a:lnTo>
                    <a:pt x="26" y="78"/>
                  </a:lnTo>
                  <a:lnTo>
                    <a:pt x="24" y="66"/>
                  </a:lnTo>
                  <a:lnTo>
                    <a:pt x="16" y="66"/>
                  </a:lnTo>
                  <a:lnTo>
                    <a:pt x="24" y="66"/>
                  </a:lnTo>
                  <a:lnTo>
                    <a:pt x="23" y="50"/>
                  </a:lnTo>
                  <a:lnTo>
                    <a:pt x="23" y="48"/>
                  </a:lnTo>
                  <a:lnTo>
                    <a:pt x="19" y="43"/>
                  </a:lnTo>
                  <a:lnTo>
                    <a:pt x="13" y="49"/>
                  </a:lnTo>
                  <a:lnTo>
                    <a:pt x="22" y="49"/>
                  </a:lnTo>
                  <a:lnTo>
                    <a:pt x="20" y="33"/>
                  </a:lnTo>
                  <a:lnTo>
                    <a:pt x="19" y="18"/>
                  </a:lnTo>
                  <a:lnTo>
                    <a:pt x="10" y="18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D4F14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0" name="Freeform 3075"/>
            <p:cNvSpPr>
              <a:spLocks/>
            </p:cNvSpPr>
            <p:nvPr/>
          </p:nvSpPr>
          <p:spPr bwMode="auto">
            <a:xfrm>
              <a:off x="1168" y="2513"/>
              <a:ext cx="333" cy="244"/>
            </a:xfrm>
            <a:custGeom>
              <a:avLst/>
              <a:gdLst>
                <a:gd name="T0" fmla="*/ 14 w 333"/>
                <a:gd name="T1" fmla="*/ 241 h 244"/>
                <a:gd name="T2" fmla="*/ 26 w 333"/>
                <a:gd name="T3" fmla="*/ 234 h 244"/>
                <a:gd name="T4" fmla="*/ 38 w 333"/>
                <a:gd name="T5" fmla="*/ 225 h 244"/>
                <a:gd name="T6" fmla="*/ 55 w 333"/>
                <a:gd name="T7" fmla="*/ 212 h 244"/>
                <a:gd name="T8" fmla="*/ 67 w 333"/>
                <a:gd name="T9" fmla="*/ 204 h 244"/>
                <a:gd name="T10" fmla="*/ 72 w 333"/>
                <a:gd name="T11" fmla="*/ 188 h 244"/>
                <a:gd name="T12" fmla="*/ 88 w 333"/>
                <a:gd name="T13" fmla="*/ 188 h 244"/>
                <a:gd name="T14" fmla="*/ 106 w 333"/>
                <a:gd name="T15" fmla="*/ 175 h 244"/>
                <a:gd name="T16" fmla="*/ 113 w 333"/>
                <a:gd name="T17" fmla="*/ 170 h 244"/>
                <a:gd name="T18" fmla="*/ 125 w 333"/>
                <a:gd name="T19" fmla="*/ 162 h 244"/>
                <a:gd name="T20" fmla="*/ 145 w 333"/>
                <a:gd name="T21" fmla="*/ 147 h 244"/>
                <a:gd name="T22" fmla="*/ 155 w 333"/>
                <a:gd name="T23" fmla="*/ 140 h 244"/>
                <a:gd name="T24" fmla="*/ 167 w 333"/>
                <a:gd name="T25" fmla="*/ 131 h 244"/>
                <a:gd name="T26" fmla="*/ 180 w 333"/>
                <a:gd name="T27" fmla="*/ 122 h 244"/>
                <a:gd name="T28" fmla="*/ 186 w 333"/>
                <a:gd name="T29" fmla="*/ 106 h 244"/>
                <a:gd name="T30" fmla="*/ 202 w 333"/>
                <a:gd name="T31" fmla="*/ 106 h 244"/>
                <a:gd name="T32" fmla="*/ 209 w 333"/>
                <a:gd name="T33" fmla="*/ 102 h 244"/>
                <a:gd name="T34" fmla="*/ 221 w 333"/>
                <a:gd name="T35" fmla="*/ 93 h 244"/>
                <a:gd name="T36" fmla="*/ 231 w 333"/>
                <a:gd name="T37" fmla="*/ 86 h 244"/>
                <a:gd name="T38" fmla="*/ 241 w 333"/>
                <a:gd name="T39" fmla="*/ 79 h 244"/>
                <a:gd name="T40" fmla="*/ 248 w 333"/>
                <a:gd name="T41" fmla="*/ 73 h 244"/>
                <a:gd name="T42" fmla="*/ 266 w 333"/>
                <a:gd name="T43" fmla="*/ 61 h 244"/>
                <a:gd name="T44" fmla="*/ 272 w 333"/>
                <a:gd name="T45" fmla="*/ 58 h 244"/>
                <a:gd name="T46" fmla="*/ 280 w 333"/>
                <a:gd name="T47" fmla="*/ 39 h 244"/>
                <a:gd name="T48" fmla="*/ 301 w 333"/>
                <a:gd name="T49" fmla="*/ 36 h 244"/>
                <a:gd name="T50" fmla="*/ 308 w 333"/>
                <a:gd name="T51" fmla="*/ 32 h 244"/>
                <a:gd name="T52" fmla="*/ 315 w 333"/>
                <a:gd name="T53" fmla="*/ 28 h 244"/>
                <a:gd name="T54" fmla="*/ 321 w 333"/>
                <a:gd name="T55" fmla="*/ 12 h 244"/>
                <a:gd name="T56" fmla="*/ 323 w 333"/>
                <a:gd name="T57" fmla="*/ 2 h 244"/>
                <a:gd name="T58" fmla="*/ 314 w 333"/>
                <a:gd name="T59" fmla="*/ 7 h 244"/>
                <a:gd name="T60" fmla="*/ 304 w 333"/>
                <a:gd name="T61" fmla="*/ 13 h 244"/>
                <a:gd name="T62" fmla="*/ 291 w 333"/>
                <a:gd name="T63" fmla="*/ 22 h 244"/>
                <a:gd name="T64" fmla="*/ 285 w 333"/>
                <a:gd name="T65" fmla="*/ 38 h 244"/>
                <a:gd name="T66" fmla="*/ 270 w 333"/>
                <a:gd name="T67" fmla="*/ 38 h 244"/>
                <a:gd name="T68" fmla="*/ 263 w 333"/>
                <a:gd name="T69" fmla="*/ 52 h 244"/>
                <a:gd name="T70" fmla="*/ 246 w 333"/>
                <a:gd name="T71" fmla="*/ 57 h 244"/>
                <a:gd name="T72" fmla="*/ 243 w 333"/>
                <a:gd name="T73" fmla="*/ 67 h 244"/>
                <a:gd name="T74" fmla="*/ 228 w 333"/>
                <a:gd name="T75" fmla="*/ 68 h 244"/>
                <a:gd name="T76" fmla="*/ 221 w 333"/>
                <a:gd name="T77" fmla="*/ 73 h 244"/>
                <a:gd name="T78" fmla="*/ 215 w 333"/>
                <a:gd name="T79" fmla="*/ 86 h 244"/>
                <a:gd name="T80" fmla="*/ 198 w 333"/>
                <a:gd name="T81" fmla="*/ 87 h 244"/>
                <a:gd name="T82" fmla="*/ 193 w 333"/>
                <a:gd name="T83" fmla="*/ 102 h 244"/>
                <a:gd name="T84" fmla="*/ 183 w 333"/>
                <a:gd name="T85" fmla="*/ 109 h 244"/>
                <a:gd name="T86" fmla="*/ 170 w 333"/>
                <a:gd name="T87" fmla="*/ 108 h 244"/>
                <a:gd name="T88" fmla="*/ 157 w 333"/>
                <a:gd name="T89" fmla="*/ 116 h 244"/>
                <a:gd name="T90" fmla="*/ 151 w 333"/>
                <a:gd name="T91" fmla="*/ 122 h 244"/>
                <a:gd name="T92" fmla="*/ 139 w 333"/>
                <a:gd name="T93" fmla="*/ 140 h 244"/>
                <a:gd name="T94" fmla="*/ 118 w 333"/>
                <a:gd name="T95" fmla="*/ 146 h 244"/>
                <a:gd name="T96" fmla="*/ 106 w 333"/>
                <a:gd name="T97" fmla="*/ 154 h 244"/>
                <a:gd name="T98" fmla="*/ 97 w 333"/>
                <a:gd name="T99" fmla="*/ 170 h 244"/>
                <a:gd name="T100" fmla="*/ 83 w 333"/>
                <a:gd name="T101" fmla="*/ 180 h 244"/>
                <a:gd name="T102" fmla="*/ 68 w 333"/>
                <a:gd name="T103" fmla="*/ 180 h 244"/>
                <a:gd name="T104" fmla="*/ 59 w 333"/>
                <a:gd name="T105" fmla="*/ 186 h 244"/>
                <a:gd name="T106" fmla="*/ 49 w 333"/>
                <a:gd name="T107" fmla="*/ 205 h 244"/>
                <a:gd name="T108" fmla="*/ 29 w 333"/>
                <a:gd name="T109" fmla="*/ 209 h 244"/>
                <a:gd name="T110" fmla="*/ 19 w 333"/>
                <a:gd name="T111" fmla="*/ 218 h 244"/>
                <a:gd name="T112" fmla="*/ 10 w 333"/>
                <a:gd name="T113" fmla="*/ 22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3" h="244">
                  <a:moveTo>
                    <a:pt x="0" y="231"/>
                  </a:moveTo>
                  <a:lnTo>
                    <a:pt x="10" y="244"/>
                  </a:lnTo>
                  <a:lnTo>
                    <a:pt x="11" y="243"/>
                  </a:lnTo>
                  <a:lnTo>
                    <a:pt x="6" y="236"/>
                  </a:lnTo>
                  <a:lnTo>
                    <a:pt x="10" y="244"/>
                  </a:lnTo>
                  <a:lnTo>
                    <a:pt x="13" y="243"/>
                  </a:lnTo>
                  <a:lnTo>
                    <a:pt x="14" y="241"/>
                  </a:lnTo>
                  <a:lnTo>
                    <a:pt x="20" y="237"/>
                  </a:lnTo>
                  <a:lnTo>
                    <a:pt x="14" y="230"/>
                  </a:lnTo>
                  <a:lnTo>
                    <a:pt x="19" y="239"/>
                  </a:lnTo>
                  <a:lnTo>
                    <a:pt x="22" y="237"/>
                  </a:lnTo>
                  <a:lnTo>
                    <a:pt x="23" y="236"/>
                  </a:lnTo>
                  <a:lnTo>
                    <a:pt x="29" y="231"/>
                  </a:lnTo>
                  <a:lnTo>
                    <a:pt x="26" y="234"/>
                  </a:lnTo>
                  <a:lnTo>
                    <a:pt x="30" y="230"/>
                  </a:lnTo>
                  <a:lnTo>
                    <a:pt x="24" y="223"/>
                  </a:lnTo>
                  <a:lnTo>
                    <a:pt x="30" y="230"/>
                  </a:lnTo>
                  <a:lnTo>
                    <a:pt x="36" y="225"/>
                  </a:lnTo>
                  <a:lnTo>
                    <a:pt x="30" y="218"/>
                  </a:lnTo>
                  <a:lnTo>
                    <a:pt x="35" y="227"/>
                  </a:lnTo>
                  <a:lnTo>
                    <a:pt x="38" y="225"/>
                  </a:lnTo>
                  <a:lnTo>
                    <a:pt x="39" y="224"/>
                  </a:lnTo>
                  <a:lnTo>
                    <a:pt x="45" y="220"/>
                  </a:lnTo>
                  <a:lnTo>
                    <a:pt x="48" y="214"/>
                  </a:lnTo>
                  <a:lnTo>
                    <a:pt x="40" y="209"/>
                  </a:lnTo>
                  <a:lnTo>
                    <a:pt x="45" y="218"/>
                  </a:lnTo>
                  <a:lnTo>
                    <a:pt x="54" y="214"/>
                  </a:lnTo>
                  <a:lnTo>
                    <a:pt x="55" y="212"/>
                  </a:lnTo>
                  <a:lnTo>
                    <a:pt x="61" y="208"/>
                  </a:lnTo>
                  <a:lnTo>
                    <a:pt x="58" y="211"/>
                  </a:lnTo>
                  <a:lnTo>
                    <a:pt x="64" y="205"/>
                  </a:lnTo>
                  <a:lnTo>
                    <a:pt x="58" y="198"/>
                  </a:lnTo>
                  <a:lnTo>
                    <a:pt x="64" y="205"/>
                  </a:lnTo>
                  <a:lnTo>
                    <a:pt x="70" y="201"/>
                  </a:lnTo>
                  <a:lnTo>
                    <a:pt x="67" y="204"/>
                  </a:lnTo>
                  <a:lnTo>
                    <a:pt x="71" y="199"/>
                  </a:lnTo>
                  <a:lnTo>
                    <a:pt x="65" y="192"/>
                  </a:lnTo>
                  <a:lnTo>
                    <a:pt x="70" y="201"/>
                  </a:lnTo>
                  <a:lnTo>
                    <a:pt x="72" y="199"/>
                  </a:lnTo>
                  <a:lnTo>
                    <a:pt x="74" y="198"/>
                  </a:lnTo>
                  <a:lnTo>
                    <a:pt x="78" y="195"/>
                  </a:lnTo>
                  <a:lnTo>
                    <a:pt x="72" y="188"/>
                  </a:lnTo>
                  <a:lnTo>
                    <a:pt x="77" y="196"/>
                  </a:lnTo>
                  <a:lnTo>
                    <a:pt x="80" y="195"/>
                  </a:lnTo>
                  <a:lnTo>
                    <a:pt x="86" y="189"/>
                  </a:lnTo>
                  <a:lnTo>
                    <a:pt x="80" y="182"/>
                  </a:lnTo>
                  <a:lnTo>
                    <a:pt x="84" y="191"/>
                  </a:lnTo>
                  <a:lnTo>
                    <a:pt x="87" y="189"/>
                  </a:lnTo>
                  <a:lnTo>
                    <a:pt x="88" y="188"/>
                  </a:lnTo>
                  <a:lnTo>
                    <a:pt x="94" y="183"/>
                  </a:lnTo>
                  <a:lnTo>
                    <a:pt x="91" y="186"/>
                  </a:lnTo>
                  <a:lnTo>
                    <a:pt x="97" y="180"/>
                  </a:lnTo>
                  <a:lnTo>
                    <a:pt x="91" y="173"/>
                  </a:lnTo>
                  <a:lnTo>
                    <a:pt x="96" y="182"/>
                  </a:lnTo>
                  <a:lnTo>
                    <a:pt x="102" y="179"/>
                  </a:lnTo>
                  <a:lnTo>
                    <a:pt x="106" y="175"/>
                  </a:lnTo>
                  <a:lnTo>
                    <a:pt x="100" y="167"/>
                  </a:lnTo>
                  <a:lnTo>
                    <a:pt x="104" y="176"/>
                  </a:lnTo>
                  <a:lnTo>
                    <a:pt x="107" y="175"/>
                  </a:lnTo>
                  <a:lnTo>
                    <a:pt x="112" y="170"/>
                  </a:lnTo>
                  <a:lnTo>
                    <a:pt x="106" y="163"/>
                  </a:lnTo>
                  <a:lnTo>
                    <a:pt x="110" y="172"/>
                  </a:lnTo>
                  <a:lnTo>
                    <a:pt x="113" y="170"/>
                  </a:lnTo>
                  <a:lnTo>
                    <a:pt x="118" y="166"/>
                  </a:lnTo>
                  <a:lnTo>
                    <a:pt x="112" y="159"/>
                  </a:lnTo>
                  <a:lnTo>
                    <a:pt x="116" y="167"/>
                  </a:lnTo>
                  <a:lnTo>
                    <a:pt x="122" y="164"/>
                  </a:lnTo>
                  <a:lnTo>
                    <a:pt x="123" y="163"/>
                  </a:lnTo>
                  <a:lnTo>
                    <a:pt x="128" y="160"/>
                  </a:lnTo>
                  <a:lnTo>
                    <a:pt x="125" y="162"/>
                  </a:lnTo>
                  <a:lnTo>
                    <a:pt x="128" y="160"/>
                  </a:lnTo>
                  <a:lnTo>
                    <a:pt x="132" y="156"/>
                  </a:lnTo>
                  <a:lnTo>
                    <a:pt x="126" y="148"/>
                  </a:lnTo>
                  <a:lnTo>
                    <a:pt x="132" y="156"/>
                  </a:lnTo>
                  <a:lnTo>
                    <a:pt x="145" y="147"/>
                  </a:lnTo>
                  <a:lnTo>
                    <a:pt x="142" y="148"/>
                  </a:lnTo>
                  <a:lnTo>
                    <a:pt x="145" y="147"/>
                  </a:lnTo>
                  <a:lnTo>
                    <a:pt x="148" y="144"/>
                  </a:lnTo>
                  <a:lnTo>
                    <a:pt x="142" y="137"/>
                  </a:lnTo>
                  <a:lnTo>
                    <a:pt x="147" y="146"/>
                  </a:lnTo>
                  <a:lnTo>
                    <a:pt x="152" y="143"/>
                  </a:lnTo>
                  <a:lnTo>
                    <a:pt x="157" y="138"/>
                  </a:lnTo>
                  <a:lnTo>
                    <a:pt x="151" y="131"/>
                  </a:lnTo>
                  <a:lnTo>
                    <a:pt x="155" y="140"/>
                  </a:lnTo>
                  <a:lnTo>
                    <a:pt x="158" y="138"/>
                  </a:lnTo>
                  <a:lnTo>
                    <a:pt x="160" y="137"/>
                  </a:lnTo>
                  <a:lnTo>
                    <a:pt x="164" y="134"/>
                  </a:lnTo>
                  <a:lnTo>
                    <a:pt x="167" y="128"/>
                  </a:lnTo>
                  <a:lnTo>
                    <a:pt x="160" y="124"/>
                  </a:lnTo>
                  <a:lnTo>
                    <a:pt x="163" y="132"/>
                  </a:lnTo>
                  <a:lnTo>
                    <a:pt x="167" y="131"/>
                  </a:lnTo>
                  <a:lnTo>
                    <a:pt x="170" y="130"/>
                  </a:lnTo>
                  <a:lnTo>
                    <a:pt x="168" y="131"/>
                  </a:lnTo>
                  <a:lnTo>
                    <a:pt x="171" y="130"/>
                  </a:lnTo>
                  <a:lnTo>
                    <a:pt x="179" y="122"/>
                  </a:lnTo>
                  <a:lnTo>
                    <a:pt x="173" y="115"/>
                  </a:lnTo>
                  <a:lnTo>
                    <a:pt x="177" y="124"/>
                  </a:lnTo>
                  <a:lnTo>
                    <a:pt x="180" y="122"/>
                  </a:lnTo>
                  <a:lnTo>
                    <a:pt x="182" y="121"/>
                  </a:lnTo>
                  <a:lnTo>
                    <a:pt x="186" y="118"/>
                  </a:lnTo>
                  <a:lnTo>
                    <a:pt x="180" y="111"/>
                  </a:lnTo>
                  <a:lnTo>
                    <a:pt x="184" y="119"/>
                  </a:lnTo>
                  <a:lnTo>
                    <a:pt x="187" y="118"/>
                  </a:lnTo>
                  <a:lnTo>
                    <a:pt x="192" y="114"/>
                  </a:lnTo>
                  <a:lnTo>
                    <a:pt x="186" y="106"/>
                  </a:lnTo>
                  <a:lnTo>
                    <a:pt x="190" y="115"/>
                  </a:lnTo>
                  <a:lnTo>
                    <a:pt x="193" y="114"/>
                  </a:lnTo>
                  <a:lnTo>
                    <a:pt x="195" y="112"/>
                  </a:lnTo>
                  <a:lnTo>
                    <a:pt x="199" y="109"/>
                  </a:lnTo>
                  <a:lnTo>
                    <a:pt x="196" y="111"/>
                  </a:lnTo>
                  <a:lnTo>
                    <a:pt x="199" y="109"/>
                  </a:lnTo>
                  <a:lnTo>
                    <a:pt x="202" y="106"/>
                  </a:lnTo>
                  <a:lnTo>
                    <a:pt x="196" y="99"/>
                  </a:lnTo>
                  <a:lnTo>
                    <a:pt x="200" y="108"/>
                  </a:lnTo>
                  <a:lnTo>
                    <a:pt x="203" y="106"/>
                  </a:lnTo>
                  <a:lnTo>
                    <a:pt x="208" y="102"/>
                  </a:lnTo>
                  <a:lnTo>
                    <a:pt x="202" y="95"/>
                  </a:lnTo>
                  <a:lnTo>
                    <a:pt x="205" y="103"/>
                  </a:lnTo>
                  <a:lnTo>
                    <a:pt x="209" y="102"/>
                  </a:lnTo>
                  <a:lnTo>
                    <a:pt x="211" y="100"/>
                  </a:lnTo>
                  <a:lnTo>
                    <a:pt x="212" y="100"/>
                  </a:lnTo>
                  <a:lnTo>
                    <a:pt x="218" y="95"/>
                  </a:lnTo>
                  <a:lnTo>
                    <a:pt x="212" y="87"/>
                  </a:lnTo>
                  <a:lnTo>
                    <a:pt x="216" y="96"/>
                  </a:lnTo>
                  <a:lnTo>
                    <a:pt x="219" y="95"/>
                  </a:lnTo>
                  <a:lnTo>
                    <a:pt x="221" y="93"/>
                  </a:lnTo>
                  <a:lnTo>
                    <a:pt x="225" y="90"/>
                  </a:lnTo>
                  <a:lnTo>
                    <a:pt x="219" y="83"/>
                  </a:lnTo>
                  <a:lnTo>
                    <a:pt x="224" y="92"/>
                  </a:lnTo>
                  <a:lnTo>
                    <a:pt x="227" y="90"/>
                  </a:lnTo>
                  <a:lnTo>
                    <a:pt x="231" y="86"/>
                  </a:lnTo>
                  <a:lnTo>
                    <a:pt x="225" y="79"/>
                  </a:lnTo>
                  <a:lnTo>
                    <a:pt x="231" y="86"/>
                  </a:lnTo>
                  <a:lnTo>
                    <a:pt x="235" y="83"/>
                  </a:lnTo>
                  <a:lnTo>
                    <a:pt x="230" y="76"/>
                  </a:lnTo>
                  <a:lnTo>
                    <a:pt x="234" y="84"/>
                  </a:lnTo>
                  <a:lnTo>
                    <a:pt x="237" y="83"/>
                  </a:lnTo>
                  <a:lnTo>
                    <a:pt x="241" y="79"/>
                  </a:lnTo>
                  <a:lnTo>
                    <a:pt x="235" y="71"/>
                  </a:lnTo>
                  <a:lnTo>
                    <a:pt x="241" y="79"/>
                  </a:lnTo>
                  <a:lnTo>
                    <a:pt x="246" y="76"/>
                  </a:lnTo>
                  <a:lnTo>
                    <a:pt x="240" y="68"/>
                  </a:lnTo>
                  <a:lnTo>
                    <a:pt x="244" y="77"/>
                  </a:lnTo>
                  <a:lnTo>
                    <a:pt x="247" y="76"/>
                  </a:lnTo>
                  <a:lnTo>
                    <a:pt x="251" y="71"/>
                  </a:lnTo>
                  <a:lnTo>
                    <a:pt x="246" y="64"/>
                  </a:lnTo>
                  <a:lnTo>
                    <a:pt x="248" y="73"/>
                  </a:lnTo>
                  <a:lnTo>
                    <a:pt x="253" y="71"/>
                  </a:lnTo>
                  <a:lnTo>
                    <a:pt x="254" y="70"/>
                  </a:lnTo>
                  <a:lnTo>
                    <a:pt x="256" y="70"/>
                  </a:lnTo>
                  <a:lnTo>
                    <a:pt x="262" y="64"/>
                  </a:lnTo>
                  <a:lnTo>
                    <a:pt x="256" y="57"/>
                  </a:lnTo>
                  <a:lnTo>
                    <a:pt x="262" y="64"/>
                  </a:lnTo>
                  <a:lnTo>
                    <a:pt x="266" y="61"/>
                  </a:lnTo>
                  <a:lnTo>
                    <a:pt x="260" y="54"/>
                  </a:lnTo>
                  <a:lnTo>
                    <a:pt x="264" y="63"/>
                  </a:lnTo>
                  <a:lnTo>
                    <a:pt x="267" y="61"/>
                  </a:lnTo>
                  <a:lnTo>
                    <a:pt x="269" y="60"/>
                  </a:lnTo>
                  <a:lnTo>
                    <a:pt x="273" y="57"/>
                  </a:lnTo>
                  <a:lnTo>
                    <a:pt x="267" y="50"/>
                  </a:lnTo>
                  <a:lnTo>
                    <a:pt x="272" y="58"/>
                  </a:lnTo>
                  <a:lnTo>
                    <a:pt x="275" y="57"/>
                  </a:lnTo>
                  <a:lnTo>
                    <a:pt x="276" y="55"/>
                  </a:lnTo>
                  <a:lnTo>
                    <a:pt x="280" y="52"/>
                  </a:lnTo>
                  <a:lnTo>
                    <a:pt x="278" y="54"/>
                  </a:lnTo>
                  <a:lnTo>
                    <a:pt x="280" y="52"/>
                  </a:lnTo>
                  <a:lnTo>
                    <a:pt x="286" y="47"/>
                  </a:lnTo>
                  <a:lnTo>
                    <a:pt x="280" y="39"/>
                  </a:lnTo>
                  <a:lnTo>
                    <a:pt x="283" y="48"/>
                  </a:lnTo>
                  <a:lnTo>
                    <a:pt x="288" y="47"/>
                  </a:lnTo>
                  <a:lnTo>
                    <a:pt x="291" y="45"/>
                  </a:lnTo>
                  <a:lnTo>
                    <a:pt x="295" y="42"/>
                  </a:lnTo>
                  <a:lnTo>
                    <a:pt x="292" y="44"/>
                  </a:lnTo>
                  <a:lnTo>
                    <a:pt x="295" y="42"/>
                  </a:lnTo>
                  <a:lnTo>
                    <a:pt x="301" y="36"/>
                  </a:lnTo>
                  <a:lnTo>
                    <a:pt x="295" y="29"/>
                  </a:lnTo>
                  <a:lnTo>
                    <a:pt x="301" y="36"/>
                  </a:lnTo>
                  <a:lnTo>
                    <a:pt x="305" y="34"/>
                  </a:lnTo>
                  <a:lnTo>
                    <a:pt x="299" y="26"/>
                  </a:lnTo>
                  <a:lnTo>
                    <a:pt x="302" y="35"/>
                  </a:lnTo>
                  <a:lnTo>
                    <a:pt x="307" y="34"/>
                  </a:lnTo>
                  <a:lnTo>
                    <a:pt x="308" y="32"/>
                  </a:lnTo>
                  <a:lnTo>
                    <a:pt x="310" y="32"/>
                  </a:lnTo>
                  <a:lnTo>
                    <a:pt x="312" y="29"/>
                  </a:lnTo>
                  <a:lnTo>
                    <a:pt x="307" y="22"/>
                  </a:lnTo>
                  <a:lnTo>
                    <a:pt x="312" y="29"/>
                  </a:lnTo>
                  <a:lnTo>
                    <a:pt x="317" y="26"/>
                  </a:lnTo>
                  <a:lnTo>
                    <a:pt x="311" y="19"/>
                  </a:lnTo>
                  <a:lnTo>
                    <a:pt x="315" y="28"/>
                  </a:lnTo>
                  <a:lnTo>
                    <a:pt x="318" y="26"/>
                  </a:lnTo>
                  <a:lnTo>
                    <a:pt x="320" y="25"/>
                  </a:lnTo>
                  <a:lnTo>
                    <a:pt x="324" y="22"/>
                  </a:lnTo>
                  <a:lnTo>
                    <a:pt x="321" y="23"/>
                  </a:lnTo>
                  <a:lnTo>
                    <a:pt x="324" y="22"/>
                  </a:lnTo>
                  <a:lnTo>
                    <a:pt x="327" y="19"/>
                  </a:lnTo>
                  <a:lnTo>
                    <a:pt x="321" y="12"/>
                  </a:lnTo>
                  <a:lnTo>
                    <a:pt x="327" y="19"/>
                  </a:lnTo>
                  <a:lnTo>
                    <a:pt x="331" y="16"/>
                  </a:lnTo>
                  <a:lnTo>
                    <a:pt x="326" y="9"/>
                  </a:lnTo>
                  <a:lnTo>
                    <a:pt x="330" y="18"/>
                  </a:lnTo>
                  <a:lnTo>
                    <a:pt x="333" y="16"/>
                  </a:lnTo>
                  <a:lnTo>
                    <a:pt x="326" y="0"/>
                  </a:lnTo>
                  <a:lnTo>
                    <a:pt x="323" y="2"/>
                  </a:lnTo>
                  <a:lnTo>
                    <a:pt x="321" y="2"/>
                  </a:lnTo>
                  <a:lnTo>
                    <a:pt x="317" y="5"/>
                  </a:lnTo>
                  <a:lnTo>
                    <a:pt x="318" y="3"/>
                  </a:lnTo>
                  <a:lnTo>
                    <a:pt x="317" y="6"/>
                  </a:lnTo>
                  <a:lnTo>
                    <a:pt x="314" y="9"/>
                  </a:lnTo>
                  <a:lnTo>
                    <a:pt x="318" y="15"/>
                  </a:lnTo>
                  <a:lnTo>
                    <a:pt x="314" y="7"/>
                  </a:lnTo>
                  <a:lnTo>
                    <a:pt x="310" y="10"/>
                  </a:lnTo>
                  <a:lnTo>
                    <a:pt x="314" y="18"/>
                  </a:lnTo>
                  <a:lnTo>
                    <a:pt x="311" y="10"/>
                  </a:lnTo>
                  <a:lnTo>
                    <a:pt x="308" y="12"/>
                  </a:lnTo>
                  <a:lnTo>
                    <a:pt x="307" y="12"/>
                  </a:lnTo>
                  <a:lnTo>
                    <a:pt x="302" y="15"/>
                  </a:lnTo>
                  <a:lnTo>
                    <a:pt x="304" y="13"/>
                  </a:lnTo>
                  <a:lnTo>
                    <a:pt x="302" y="16"/>
                  </a:lnTo>
                  <a:lnTo>
                    <a:pt x="299" y="19"/>
                  </a:lnTo>
                  <a:lnTo>
                    <a:pt x="304" y="25"/>
                  </a:lnTo>
                  <a:lnTo>
                    <a:pt x="301" y="18"/>
                  </a:lnTo>
                  <a:lnTo>
                    <a:pt x="296" y="19"/>
                  </a:lnTo>
                  <a:lnTo>
                    <a:pt x="295" y="19"/>
                  </a:lnTo>
                  <a:lnTo>
                    <a:pt x="291" y="22"/>
                  </a:lnTo>
                  <a:lnTo>
                    <a:pt x="292" y="21"/>
                  </a:lnTo>
                  <a:lnTo>
                    <a:pt x="291" y="23"/>
                  </a:lnTo>
                  <a:lnTo>
                    <a:pt x="285" y="29"/>
                  </a:lnTo>
                  <a:lnTo>
                    <a:pt x="289" y="35"/>
                  </a:lnTo>
                  <a:lnTo>
                    <a:pt x="285" y="28"/>
                  </a:lnTo>
                  <a:lnTo>
                    <a:pt x="280" y="31"/>
                  </a:lnTo>
                  <a:lnTo>
                    <a:pt x="285" y="38"/>
                  </a:lnTo>
                  <a:lnTo>
                    <a:pt x="282" y="31"/>
                  </a:lnTo>
                  <a:lnTo>
                    <a:pt x="278" y="32"/>
                  </a:lnTo>
                  <a:lnTo>
                    <a:pt x="276" y="32"/>
                  </a:lnTo>
                  <a:lnTo>
                    <a:pt x="276" y="34"/>
                  </a:lnTo>
                  <a:lnTo>
                    <a:pt x="270" y="39"/>
                  </a:lnTo>
                  <a:lnTo>
                    <a:pt x="275" y="45"/>
                  </a:lnTo>
                  <a:lnTo>
                    <a:pt x="270" y="38"/>
                  </a:lnTo>
                  <a:lnTo>
                    <a:pt x="266" y="41"/>
                  </a:lnTo>
                  <a:lnTo>
                    <a:pt x="270" y="48"/>
                  </a:lnTo>
                  <a:lnTo>
                    <a:pt x="267" y="41"/>
                  </a:lnTo>
                  <a:lnTo>
                    <a:pt x="264" y="42"/>
                  </a:lnTo>
                  <a:lnTo>
                    <a:pt x="263" y="42"/>
                  </a:lnTo>
                  <a:lnTo>
                    <a:pt x="259" y="45"/>
                  </a:lnTo>
                  <a:lnTo>
                    <a:pt x="263" y="52"/>
                  </a:lnTo>
                  <a:lnTo>
                    <a:pt x="260" y="45"/>
                  </a:lnTo>
                  <a:lnTo>
                    <a:pt x="257" y="47"/>
                  </a:lnTo>
                  <a:lnTo>
                    <a:pt x="256" y="47"/>
                  </a:lnTo>
                  <a:lnTo>
                    <a:pt x="251" y="50"/>
                  </a:lnTo>
                  <a:lnTo>
                    <a:pt x="253" y="48"/>
                  </a:lnTo>
                  <a:lnTo>
                    <a:pt x="251" y="51"/>
                  </a:lnTo>
                  <a:lnTo>
                    <a:pt x="246" y="57"/>
                  </a:lnTo>
                  <a:lnTo>
                    <a:pt x="250" y="63"/>
                  </a:lnTo>
                  <a:lnTo>
                    <a:pt x="247" y="55"/>
                  </a:lnTo>
                  <a:lnTo>
                    <a:pt x="243" y="57"/>
                  </a:lnTo>
                  <a:lnTo>
                    <a:pt x="241" y="57"/>
                  </a:lnTo>
                  <a:lnTo>
                    <a:pt x="241" y="58"/>
                  </a:lnTo>
                  <a:lnTo>
                    <a:pt x="238" y="61"/>
                  </a:lnTo>
                  <a:lnTo>
                    <a:pt x="243" y="67"/>
                  </a:lnTo>
                  <a:lnTo>
                    <a:pt x="240" y="60"/>
                  </a:lnTo>
                  <a:lnTo>
                    <a:pt x="237" y="61"/>
                  </a:lnTo>
                  <a:lnTo>
                    <a:pt x="235" y="61"/>
                  </a:lnTo>
                  <a:lnTo>
                    <a:pt x="231" y="64"/>
                  </a:lnTo>
                  <a:lnTo>
                    <a:pt x="232" y="63"/>
                  </a:lnTo>
                  <a:lnTo>
                    <a:pt x="231" y="66"/>
                  </a:lnTo>
                  <a:lnTo>
                    <a:pt x="228" y="68"/>
                  </a:lnTo>
                  <a:lnTo>
                    <a:pt x="232" y="74"/>
                  </a:lnTo>
                  <a:lnTo>
                    <a:pt x="230" y="67"/>
                  </a:lnTo>
                  <a:lnTo>
                    <a:pt x="227" y="68"/>
                  </a:lnTo>
                  <a:lnTo>
                    <a:pt x="225" y="68"/>
                  </a:lnTo>
                  <a:lnTo>
                    <a:pt x="221" y="71"/>
                  </a:lnTo>
                  <a:lnTo>
                    <a:pt x="222" y="70"/>
                  </a:lnTo>
                  <a:lnTo>
                    <a:pt x="221" y="73"/>
                  </a:lnTo>
                  <a:lnTo>
                    <a:pt x="218" y="76"/>
                  </a:lnTo>
                  <a:lnTo>
                    <a:pt x="222" y="82"/>
                  </a:lnTo>
                  <a:lnTo>
                    <a:pt x="219" y="74"/>
                  </a:lnTo>
                  <a:lnTo>
                    <a:pt x="216" y="76"/>
                  </a:lnTo>
                  <a:lnTo>
                    <a:pt x="215" y="76"/>
                  </a:lnTo>
                  <a:lnTo>
                    <a:pt x="211" y="79"/>
                  </a:lnTo>
                  <a:lnTo>
                    <a:pt x="215" y="86"/>
                  </a:lnTo>
                  <a:lnTo>
                    <a:pt x="212" y="79"/>
                  </a:lnTo>
                  <a:lnTo>
                    <a:pt x="209" y="80"/>
                  </a:lnTo>
                  <a:lnTo>
                    <a:pt x="202" y="87"/>
                  </a:lnTo>
                  <a:lnTo>
                    <a:pt x="206" y="93"/>
                  </a:lnTo>
                  <a:lnTo>
                    <a:pt x="203" y="86"/>
                  </a:lnTo>
                  <a:lnTo>
                    <a:pt x="199" y="87"/>
                  </a:lnTo>
                  <a:lnTo>
                    <a:pt x="198" y="87"/>
                  </a:lnTo>
                  <a:lnTo>
                    <a:pt x="198" y="89"/>
                  </a:lnTo>
                  <a:lnTo>
                    <a:pt x="195" y="92"/>
                  </a:lnTo>
                  <a:lnTo>
                    <a:pt x="199" y="98"/>
                  </a:lnTo>
                  <a:lnTo>
                    <a:pt x="196" y="90"/>
                  </a:lnTo>
                  <a:lnTo>
                    <a:pt x="193" y="92"/>
                  </a:lnTo>
                  <a:lnTo>
                    <a:pt x="189" y="96"/>
                  </a:lnTo>
                  <a:lnTo>
                    <a:pt x="193" y="102"/>
                  </a:lnTo>
                  <a:lnTo>
                    <a:pt x="189" y="95"/>
                  </a:lnTo>
                  <a:lnTo>
                    <a:pt x="184" y="98"/>
                  </a:lnTo>
                  <a:lnTo>
                    <a:pt x="189" y="105"/>
                  </a:lnTo>
                  <a:lnTo>
                    <a:pt x="186" y="98"/>
                  </a:lnTo>
                  <a:lnTo>
                    <a:pt x="183" y="99"/>
                  </a:lnTo>
                  <a:lnTo>
                    <a:pt x="179" y="103"/>
                  </a:lnTo>
                  <a:lnTo>
                    <a:pt x="183" y="109"/>
                  </a:lnTo>
                  <a:lnTo>
                    <a:pt x="180" y="102"/>
                  </a:lnTo>
                  <a:lnTo>
                    <a:pt x="177" y="103"/>
                  </a:lnTo>
                  <a:lnTo>
                    <a:pt x="176" y="103"/>
                  </a:lnTo>
                  <a:lnTo>
                    <a:pt x="171" y="106"/>
                  </a:lnTo>
                  <a:lnTo>
                    <a:pt x="176" y="114"/>
                  </a:lnTo>
                  <a:lnTo>
                    <a:pt x="173" y="106"/>
                  </a:lnTo>
                  <a:lnTo>
                    <a:pt x="170" y="108"/>
                  </a:lnTo>
                  <a:lnTo>
                    <a:pt x="163" y="115"/>
                  </a:lnTo>
                  <a:lnTo>
                    <a:pt x="167" y="121"/>
                  </a:lnTo>
                  <a:lnTo>
                    <a:pt x="164" y="114"/>
                  </a:lnTo>
                  <a:lnTo>
                    <a:pt x="161" y="115"/>
                  </a:lnTo>
                  <a:lnTo>
                    <a:pt x="164" y="122"/>
                  </a:lnTo>
                  <a:lnTo>
                    <a:pt x="161" y="115"/>
                  </a:lnTo>
                  <a:lnTo>
                    <a:pt x="157" y="116"/>
                  </a:lnTo>
                  <a:lnTo>
                    <a:pt x="155" y="116"/>
                  </a:lnTo>
                  <a:lnTo>
                    <a:pt x="152" y="122"/>
                  </a:lnTo>
                  <a:lnTo>
                    <a:pt x="158" y="127"/>
                  </a:lnTo>
                  <a:lnTo>
                    <a:pt x="154" y="119"/>
                  </a:lnTo>
                  <a:lnTo>
                    <a:pt x="150" y="122"/>
                  </a:lnTo>
                  <a:lnTo>
                    <a:pt x="154" y="130"/>
                  </a:lnTo>
                  <a:lnTo>
                    <a:pt x="151" y="122"/>
                  </a:lnTo>
                  <a:lnTo>
                    <a:pt x="148" y="124"/>
                  </a:lnTo>
                  <a:lnTo>
                    <a:pt x="144" y="128"/>
                  </a:lnTo>
                  <a:lnTo>
                    <a:pt x="148" y="134"/>
                  </a:lnTo>
                  <a:lnTo>
                    <a:pt x="145" y="127"/>
                  </a:lnTo>
                  <a:lnTo>
                    <a:pt x="139" y="130"/>
                  </a:lnTo>
                  <a:lnTo>
                    <a:pt x="135" y="134"/>
                  </a:lnTo>
                  <a:lnTo>
                    <a:pt x="139" y="140"/>
                  </a:lnTo>
                  <a:lnTo>
                    <a:pt x="135" y="132"/>
                  </a:lnTo>
                  <a:lnTo>
                    <a:pt x="122" y="141"/>
                  </a:lnTo>
                  <a:lnTo>
                    <a:pt x="123" y="140"/>
                  </a:lnTo>
                  <a:lnTo>
                    <a:pt x="122" y="143"/>
                  </a:lnTo>
                  <a:lnTo>
                    <a:pt x="118" y="147"/>
                  </a:lnTo>
                  <a:lnTo>
                    <a:pt x="122" y="153"/>
                  </a:lnTo>
                  <a:lnTo>
                    <a:pt x="118" y="146"/>
                  </a:lnTo>
                  <a:lnTo>
                    <a:pt x="113" y="148"/>
                  </a:lnTo>
                  <a:lnTo>
                    <a:pt x="118" y="156"/>
                  </a:lnTo>
                  <a:lnTo>
                    <a:pt x="115" y="148"/>
                  </a:lnTo>
                  <a:lnTo>
                    <a:pt x="109" y="151"/>
                  </a:lnTo>
                  <a:lnTo>
                    <a:pt x="104" y="156"/>
                  </a:lnTo>
                  <a:lnTo>
                    <a:pt x="109" y="162"/>
                  </a:lnTo>
                  <a:lnTo>
                    <a:pt x="106" y="154"/>
                  </a:lnTo>
                  <a:lnTo>
                    <a:pt x="103" y="156"/>
                  </a:lnTo>
                  <a:lnTo>
                    <a:pt x="99" y="160"/>
                  </a:lnTo>
                  <a:lnTo>
                    <a:pt x="103" y="166"/>
                  </a:lnTo>
                  <a:lnTo>
                    <a:pt x="100" y="159"/>
                  </a:lnTo>
                  <a:lnTo>
                    <a:pt x="97" y="160"/>
                  </a:lnTo>
                  <a:lnTo>
                    <a:pt x="93" y="164"/>
                  </a:lnTo>
                  <a:lnTo>
                    <a:pt x="97" y="170"/>
                  </a:lnTo>
                  <a:lnTo>
                    <a:pt x="94" y="163"/>
                  </a:lnTo>
                  <a:lnTo>
                    <a:pt x="88" y="166"/>
                  </a:lnTo>
                  <a:lnTo>
                    <a:pt x="84" y="170"/>
                  </a:lnTo>
                  <a:lnTo>
                    <a:pt x="88" y="176"/>
                  </a:lnTo>
                  <a:lnTo>
                    <a:pt x="84" y="169"/>
                  </a:lnTo>
                  <a:lnTo>
                    <a:pt x="78" y="173"/>
                  </a:lnTo>
                  <a:lnTo>
                    <a:pt x="83" y="180"/>
                  </a:lnTo>
                  <a:lnTo>
                    <a:pt x="80" y="173"/>
                  </a:lnTo>
                  <a:lnTo>
                    <a:pt x="77" y="175"/>
                  </a:lnTo>
                  <a:lnTo>
                    <a:pt x="71" y="180"/>
                  </a:lnTo>
                  <a:lnTo>
                    <a:pt x="75" y="186"/>
                  </a:lnTo>
                  <a:lnTo>
                    <a:pt x="72" y="179"/>
                  </a:lnTo>
                  <a:lnTo>
                    <a:pt x="70" y="180"/>
                  </a:lnTo>
                  <a:lnTo>
                    <a:pt x="68" y="180"/>
                  </a:lnTo>
                  <a:lnTo>
                    <a:pt x="64" y="183"/>
                  </a:lnTo>
                  <a:lnTo>
                    <a:pt x="68" y="191"/>
                  </a:lnTo>
                  <a:lnTo>
                    <a:pt x="65" y="183"/>
                  </a:lnTo>
                  <a:lnTo>
                    <a:pt x="62" y="185"/>
                  </a:lnTo>
                  <a:lnTo>
                    <a:pt x="59" y="188"/>
                  </a:lnTo>
                  <a:lnTo>
                    <a:pt x="64" y="193"/>
                  </a:lnTo>
                  <a:lnTo>
                    <a:pt x="59" y="186"/>
                  </a:lnTo>
                  <a:lnTo>
                    <a:pt x="54" y="191"/>
                  </a:lnTo>
                  <a:lnTo>
                    <a:pt x="56" y="189"/>
                  </a:lnTo>
                  <a:lnTo>
                    <a:pt x="51" y="195"/>
                  </a:lnTo>
                  <a:lnTo>
                    <a:pt x="55" y="201"/>
                  </a:lnTo>
                  <a:lnTo>
                    <a:pt x="51" y="193"/>
                  </a:lnTo>
                  <a:lnTo>
                    <a:pt x="45" y="198"/>
                  </a:lnTo>
                  <a:lnTo>
                    <a:pt x="49" y="205"/>
                  </a:lnTo>
                  <a:lnTo>
                    <a:pt x="46" y="198"/>
                  </a:lnTo>
                  <a:lnTo>
                    <a:pt x="38" y="202"/>
                  </a:lnTo>
                  <a:lnTo>
                    <a:pt x="36" y="202"/>
                  </a:lnTo>
                  <a:lnTo>
                    <a:pt x="33" y="208"/>
                  </a:lnTo>
                  <a:lnTo>
                    <a:pt x="39" y="212"/>
                  </a:lnTo>
                  <a:lnTo>
                    <a:pt x="35" y="205"/>
                  </a:lnTo>
                  <a:lnTo>
                    <a:pt x="29" y="209"/>
                  </a:lnTo>
                  <a:lnTo>
                    <a:pt x="33" y="217"/>
                  </a:lnTo>
                  <a:lnTo>
                    <a:pt x="30" y="209"/>
                  </a:lnTo>
                  <a:lnTo>
                    <a:pt x="27" y="211"/>
                  </a:lnTo>
                  <a:lnTo>
                    <a:pt x="26" y="211"/>
                  </a:lnTo>
                  <a:lnTo>
                    <a:pt x="20" y="215"/>
                  </a:lnTo>
                  <a:lnTo>
                    <a:pt x="23" y="214"/>
                  </a:lnTo>
                  <a:lnTo>
                    <a:pt x="19" y="218"/>
                  </a:lnTo>
                  <a:lnTo>
                    <a:pt x="23" y="224"/>
                  </a:lnTo>
                  <a:lnTo>
                    <a:pt x="19" y="217"/>
                  </a:lnTo>
                  <a:lnTo>
                    <a:pt x="13" y="221"/>
                  </a:lnTo>
                  <a:lnTo>
                    <a:pt x="17" y="228"/>
                  </a:lnTo>
                  <a:lnTo>
                    <a:pt x="14" y="221"/>
                  </a:lnTo>
                  <a:lnTo>
                    <a:pt x="11" y="223"/>
                  </a:lnTo>
                  <a:lnTo>
                    <a:pt x="10" y="223"/>
                  </a:lnTo>
                  <a:lnTo>
                    <a:pt x="4" y="227"/>
                  </a:lnTo>
                  <a:lnTo>
                    <a:pt x="8" y="234"/>
                  </a:lnTo>
                  <a:lnTo>
                    <a:pt x="6" y="227"/>
                  </a:lnTo>
                  <a:lnTo>
                    <a:pt x="3" y="228"/>
                  </a:lnTo>
                  <a:lnTo>
                    <a:pt x="1" y="230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rgbClr val="AD30D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1" name="Freeform 3076"/>
            <p:cNvSpPr>
              <a:spLocks/>
            </p:cNvSpPr>
            <p:nvPr/>
          </p:nvSpPr>
          <p:spPr bwMode="auto">
            <a:xfrm>
              <a:off x="1492" y="2339"/>
              <a:ext cx="269" cy="189"/>
            </a:xfrm>
            <a:custGeom>
              <a:avLst/>
              <a:gdLst>
                <a:gd name="T0" fmla="*/ 22 w 269"/>
                <a:gd name="T1" fmla="*/ 180 h 189"/>
                <a:gd name="T2" fmla="*/ 32 w 269"/>
                <a:gd name="T3" fmla="*/ 174 h 189"/>
                <a:gd name="T4" fmla="*/ 39 w 269"/>
                <a:gd name="T5" fmla="*/ 157 h 189"/>
                <a:gd name="T6" fmla="*/ 54 w 269"/>
                <a:gd name="T7" fmla="*/ 160 h 189"/>
                <a:gd name="T8" fmla="*/ 63 w 269"/>
                <a:gd name="T9" fmla="*/ 141 h 189"/>
                <a:gd name="T10" fmla="*/ 90 w 269"/>
                <a:gd name="T11" fmla="*/ 135 h 189"/>
                <a:gd name="T12" fmla="*/ 134 w 269"/>
                <a:gd name="T13" fmla="*/ 93 h 189"/>
                <a:gd name="T14" fmla="*/ 144 w 269"/>
                <a:gd name="T15" fmla="*/ 99 h 189"/>
                <a:gd name="T16" fmla="*/ 153 w 269"/>
                <a:gd name="T17" fmla="*/ 91 h 189"/>
                <a:gd name="T18" fmla="*/ 156 w 269"/>
                <a:gd name="T19" fmla="*/ 90 h 189"/>
                <a:gd name="T20" fmla="*/ 157 w 269"/>
                <a:gd name="T21" fmla="*/ 87 h 189"/>
                <a:gd name="T22" fmla="*/ 173 w 269"/>
                <a:gd name="T23" fmla="*/ 80 h 189"/>
                <a:gd name="T24" fmla="*/ 183 w 269"/>
                <a:gd name="T25" fmla="*/ 67 h 189"/>
                <a:gd name="T26" fmla="*/ 185 w 269"/>
                <a:gd name="T27" fmla="*/ 72 h 189"/>
                <a:gd name="T28" fmla="*/ 191 w 269"/>
                <a:gd name="T29" fmla="*/ 67 h 189"/>
                <a:gd name="T30" fmla="*/ 192 w 269"/>
                <a:gd name="T31" fmla="*/ 67 h 189"/>
                <a:gd name="T32" fmla="*/ 202 w 269"/>
                <a:gd name="T33" fmla="*/ 59 h 189"/>
                <a:gd name="T34" fmla="*/ 202 w 269"/>
                <a:gd name="T35" fmla="*/ 48 h 189"/>
                <a:gd name="T36" fmla="*/ 212 w 269"/>
                <a:gd name="T37" fmla="*/ 53 h 189"/>
                <a:gd name="T38" fmla="*/ 220 w 269"/>
                <a:gd name="T39" fmla="*/ 49 h 189"/>
                <a:gd name="T40" fmla="*/ 217 w 269"/>
                <a:gd name="T41" fmla="*/ 39 h 189"/>
                <a:gd name="T42" fmla="*/ 231 w 269"/>
                <a:gd name="T43" fmla="*/ 40 h 189"/>
                <a:gd name="T44" fmla="*/ 237 w 269"/>
                <a:gd name="T45" fmla="*/ 38 h 189"/>
                <a:gd name="T46" fmla="*/ 247 w 269"/>
                <a:gd name="T47" fmla="*/ 30 h 189"/>
                <a:gd name="T48" fmla="*/ 246 w 269"/>
                <a:gd name="T49" fmla="*/ 20 h 189"/>
                <a:gd name="T50" fmla="*/ 256 w 269"/>
                <a:gd name="T51" fmla="*/ 26 h 189"/>
                <a:gd name="T52" fmla="*/ 265 w 269"/>
                <a:gd name="T53" fmla="*/ 20 h 189"/>
                <a:gd name="T54" fmla="*/ 260 w 269"/>
                <a:gd name="T55" fmla="*/ 0 h 189"/>
                <a:gd name="T56" fmla="*/ 246 w 269"/>
                <a:gd name="T57" fmla="*/ 8 h 189"/>
                <a:gd name="T58" fmla="*/ 252 w 269"/>
                <a:gd name="T59" fmla="*/ 8 h 189"/>
                <a:gd name="T60" fmla="*/ 243 w 269"/>
                <a:gd name="T61" fmla="*/ 13 h 189"/>
                <a:gd name="T62" fmla="*/ 236 w 269"/>
                <a:gd name="T63" fmla="*/ 19 h 189"/>
                <a:gd name="T64" fmla="*/ 233 w 269"/>
                <a:gd name="T65" fmla="*/ 20 h 189"/>
                <a:gd name="T66" fmla="*/ 221 w 269"/>
                <a:gd name="T67" fmla="*/ 26 h 189"/>
                <a:gd name="T68" fmla="*/ 217 w 269"/>
                <a:gd name="T69" fmla="*/ 30 h 189"/>
                <a:gd name="T70" fmla="*/ 211 w 269"/>
                <a:gd name="T71" fmla="*/ 35 h 189"/>
                <a:gd name="T72" fmla="*/ 205 w 269"/>
                <a:gd name="T73" fmla="*/ 38 h 189"/>
                <a:gd name="T74" fmla="*/ 205 w 269"/>
                <a:gd name="T75" fmla="*/ 46 h 189"/>
                <a:gd name="T76" fmla="*/ 199 w 269"/>
                <a:gd name="T77" fmla="*/ 42 h 189"/>
                <a:gd name="T78" fmla="*/ 185 w 269"/>
                <a:gd name="T79" fmla="*/ 52 h 189"/>
                <a:gd name="T80" fmla="*/ 179 w 269"/>
                <a:gd name="T81" fmla="*/ 55 h 189"/>
                <a:gd name="T82" fmla="*/ 180 w 269"/>
                <a:gd name="T83" fmla="*/ 64 h 189"/>
                <a:gd name="T84" fmla="*/ 175 w 269"/>
                <a:gd name="T85" fmla="*/ 68 h 189"/>
                <a:gd name="T86" fmla="*/ 169 w 269"/>
                <a:gd name="T87" fmla="*/ 71 h 189"/>
                <a:gd name="T88" fmla="*/ 154 w 269"/>
                <a:gd name="T89" fmla="*/ 69 h 189"/>
                <a:gd name="T90" fmla="*/ 144 w 269"/>
                <a:gd name="T91" fmla="*/ 78 h 189"/>
                <a:gd name="T92" fmla="*/ 146 w 269"/>
                <a:gd name="T93" fmla="*/ 87 h 189"/>
                <a:gd name="T94" fmla="*/ 140 w 269"/>
                <a:gd name="T95" fmla="*/ 81 h 189"/>
                <a:gd name="T96" fmla="*/ 130 w 269"/>
                <a:gd name="T97" fmla="*/ 87 h 189"/>
                <a:gd name="T98" fmla="*/ 84 w 269"/>
                <a:gd name="T99" fmla="*/ 128 h 189"/>
                <a:gd name="T100" fmla="*/ 58 w 269"/>
                <a:gd name="T101" fmla="*/ 135 h 189"/>
                <a:gd name="T102" fmla="*/ 48 w 269"/>
                <a:gd name="T103" fmla="*/ 152 h 189"/>
                <a:gd name="T104" fmla="*/ 35 w 269"/>
                <a:gd name="T105" fmla="*/ 151 h 189"/>
                <a:gd name="T106" fmla="*/ 25 w 269"/>
                <a:gd name="T107" fmla="*/ 158 h 189"/>
                <a:gd name="T108" fmla="*/ 9 w 269"/>
                <a:gd name="T109" fmla="*/ 17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9" h="189">
                  <a:moveTo>
                    <a:pt x="0" y="174"/>
                  </a:moveTo>
                  <a:lnTo>
                    <a:pt x="10" y="189"/>
                  </a:lnTo>
                  <a:lnTo>
                    <a:pt x="19" y="183"/>
                  </a:lnTo>
                  <a:lnTo>
                    <a:pt x="16" y="184"/>
                  </a:lnTo>
                  <a:lnTo>
                    <a:pt x="19" y="183"/>
                  </a:lnTo>
                  <a:lnTo>
                    <a:pt x="22" y="180"/>
                  </a:lnTo>
                  <a:lnTo>
                    <a:pt x="16" y="173"/>
                  </a:lnTo>
                  <a:lnTo>
                    <a:pt x="22" y="180"/>
                  </a:lnTo>
                  <a:lnTo>
                    <a:pt x="31" y="174"/>
                  </a:lnTo>
                  <a:lnTo>
                    <a:pt x="25" y="167"/>
                  </a:lnTo>
                  <a:lnTo>
                    <a:pt x="29" y="176"/>
                  </a:lnTo>
                  <a:lnTo>
                    <a:pt x="32" y="174"/>
                  </a:lnTo>
                  <a:lnTo>
                    <a:pt x="34" y="173"/>
                  </a:lnTo>
                  <a:lnTo>
                    <a:pt x="42" y="167"/>
                  </a:lnTo>
                  <a:lnTo>
                    <a:pt x="39" y="168"/>
                  </a:lnTo>
                  <a:lnTo>
                    <a:pt x="42" y="167"/>
                  </a:lnTo>
                  <a:lnTo>
                    <a:pt x="45" y="164"/>
                  </a:lnTo>
                  <a:lnTo>
                    <a:pt x="39" y="157"/>
                  </a:lnTo>
                  <a:lnTo>
                    <a:pt x="45" y="164"/>
                  </a:lnTo>
                  <a:lnTo>
                    <a:pt x="50" y="161"/>
                  </a:lnTo>
                  <a:lnTo>
                    <a:pt x="44" y="154"/>
                  </a:lnTo>
                  <a:lnTo>
                    <a:pt x="47" y="163"/>
                  </a:lnTo>
                  <a:lnTo>
                    <a:pt x="51" y="161"/>
                  </a:lnTo>
                  <a:lnTo>
                    <a:pt x="54" y="160"/>
                  </a:lnTo>
                  <a:lnTo>
                    <a:pt x="61" y="154"/>
                  </a:lnTo>
                  <a:lnTo>
                    <a:pt x="66" y="151"/>
                  </a:lnTo>
                  <a:lnTo>
                    <a:pt x="63" y="152"/>
                  </a:lnTo>
                  <a:lnTo>
                    <a:pt x="66" y="151"/>
                  </a:lnTo>
                  <a:lnTo>
                    <a:pt x="68" y="148"/>
                  </a:lnTo>
                  <a:lnTo>
                    <a:pt x="63" y="141"/>
                  </a:lnTo>
                  <a:lnTo>
                    <a:pt x="68" y="148"/>
                  </a:lnTo>
                  <a:lnTo>
                    <a:pt x="86" y="136"/>
                  </a:lnTo>
                  <a:lnTo>
                    <a:pt x="80" y="129"/>
                  </a:lnTo>
                  <a:lnTo>
                    <a:pt x="83" y="138"/>
                  </a:lnTo>
                  <a:lnTo>
                    <a:pt x="87" y="136"/>
                  </a:lnTo>
                  <a:lnTo>
                    <a:pt x="90" y="135"/>
                  </a:lnTo>
                  <a:lnTo>
                    <a:pt x="98" y="129"/>
                  </a:lnTo>
                  <a:lnTo>
                    <a:pt x="137" y="103"/>
                  </a:lnTo>
                  <a:lnTo>
                    <a:pt x="134" y="104"/>
                  </a:lnTo>
                  <a:lnTo>
                    <a:pt x="137" y="103"/>
                  </a:lnTo>
                  <a:lnTo>
                    <a:pt x="140" y="100"/>
                  </a:lnTo>
                  <a:lnTo>
                    <a:pt x="134" y="93"/>
                  </a:lnTo>
                  <a:lnTo>
                    <a:pt x="134" y="101"/>
                  </a:lnTo>
                  <a:lnTo>
                    <a:pt x="140" y="101"/>
                  </a:lnTo>
                  <a:lnTo>
                    <a:pt x="143" y="100"/>
                  </a:lnTo>
                  <a:lnTo>
                    <a:pt x="146" y="97"/>
                  </a:lnTo>
                  <a:lnTo>
                    <a:pt x="140" y="90"/>
                  </a:lnTo>
                  <a:lnTo>
                    <a:pt x="144" y="99"/>
                  </a:lnTo>
                  <a:lnTo>
                    <a:pt x="147" y="97"/>
                  </a:lnTo>
                  <a:lnTo>
                    <a:pt x="150" y="94"/>
                  </a:lnTo>
                  <a:lnTo>
                    <a:pt x="144" y="87"/>
                  </a:lnTo>
                  <a:lnTo>
                    <a:pt x="144" y="96"/>
                  </a:lnTo>
                  <a:lnTo>
                    <a:pt x="150" y="96"/>
                  </a:lnTo>
                  <a:lnTo>
                    <a:pt x="153" y="91"/>
                  </a:lnTo>
                  <a:lnTo>
                    <a:pt x="154" y="88"/>
                  </a:lnTo>
                  <a:lnTo>
                    <a:pt x="147" y="84"/>
                  </a:lnTo>
                  <a:lnTo>
                    <a:pt x="147" y="93"/>
                  </a:lnTo>
                  <a:lnTo>
                    <a:pt x="151" y="93"/>
                  </a:lnTo>
                  <a:lnTo>
                    <a:pt x="154" y="91"/>
                  </a:lnTo>
                  <a:lnTo>
                    <a:pt x="156" y="90"/>
                  </a:lnTo>
                  <a:lnTo>
                    <a:pt x="150" y="83"/>
                  </a:lnTo>
                  <a:lnTo>
                    <a:pt x="154" y="91"/>
                  </a:lnTo>
                  <a:lnTo>
                    <a:pt x="160" y="88"/>
                  </a:lnTo>
                  <a:lnTo>
                    <a:pt x="163" y="85"/>
                  </a:lnTo>
                  <a:lnTo>
                    <a:pt x="157" y="78"/>
                  </a:lnTo>
                  <a:lnTo>
                    <a:pt x="157" y="87"/>
                  </a:lnTo>
                  <a:lnTo>
                    <a:pt x="162" y="87"/>
                  </a:lnTo>
                  <a:lnTo>
                    <a:pt x="164" y="85"/>
                  </a:lnTo>
                  <a:lnTo>
                    <a:pt x="169" y="81"/>
                  </a:lnTo>
                  <a:lnTo>
                    <a:pt x="163" y="74"/>
                  </a:lnTo>
                  <a:lnTo>
                    <a:pt x="167" y="83"/>
                  </a:lnTo>
                  <a:lnTo>
                    <a:pt x="173" y="80"/>
                  </a:lnTo>
                  <a:lnTo>
                    <a:pt x="176" y="77"/>
                  </a:lnTo>
                  <a:lnTo>
                    <a:pt x="170" y="69"/>
                  </a:lnTo>
                  <a:lnTo>
                    <a:pt x="173" y="78"/>
                  </a:lnTo>
                  <a:lnTo>
                    <a:pt x="178" y="77"/>
                  </a:lnTo>
                  <a:lnTo>
                    <a:pt x="183" y="74"/>
                  </a:lnTo>
                  <a:lnTo>
                    <a:pt x="183" y="67"/>
                  </a:lnTo>
                  <a:lnTo>
                    <a:pt x="175" y="67"/>
                  </a:lnTo>
                  <a:lnTo>
                    <a:pt x="180" y="74"/>
                  </a:lnTo>
                  <a:lnTo>
                    <a:pt x="185" y="71"/>
                  </a:lnTo>
                  <a:lnTo>
                    <a:pt x="179" y="64"/>
                  </a:lnTo>
                  <a:lnTo>
                    <a:pt x="179" y="72"/>
                  </a:lnTo>
                  <a:lnTo>
                    <a:pt x="185" y="72"/>
                  </a:lnTo>
                  <a:lnTo>
                    <a:pt x="188" y="71"/>
                  </a:lnTo>
                  <a:lnTo>
                    <a:pt x="192" y="68"/>
                  </a:lnTo>
                  <a:lnTo>
                    <a:pt x="192" y="61"/>
                  </a:lnTo>
                  <a:lnTo>
                    <a:pt x="183" y="61"/>
                  </a:lnTo>
                  <a:lnTo>
                    <a:pt x="189" y="68"/>
                  </a:lnTo>
                  <a:lnTo>
                    <a:pt x="191" y="67"/>
                  </a:lnTo>
                  <a:lnTo>
                    <a:pt x="185" y="59"/>
                  </a:lnTo>
                  <a:lnTo>
                    <a:pt x="189" y="68"/>
                  </a:lnTo>
                  <a:lnTo>
                    <a:pt x="192" y="67"/>
                  </a:lnTo>
                  <a:lnTo>
                    <a:pt x="188" y="58"/>
                  </a:lnTo>
                  <a:lnTo>
                    <a:pt x="188" y="67"/>
                  </a:lnTo>
                  <a:lnTo>
                    <a:pt x="192" y="67"/>
                  </a:lnTo>
                  <a:lnTo>
                    <a:pt x="195" y="65"/>
                  </a:lnTo>
                  <a:lnTo>
                    <a:pt x="196" y="64"/>
                  </a:lnTo>
                  <a:lnTo>
                    <a:pt x="191" y="56"/>
                  </a:lnTo>
                  <a:lnTo>
                    <a:pt x="195" y="65"/>
                  </a:lnTo>
                  <a:lnTo>
                    <a:pt x="198" y="64"/>
                  </a:lnTo>
                  <a:lnTo>
                    <a:pt x="202" y="59"/>
                  </a:lnTo>
                  <a:lnTo>
                    <a:pt x="196" y="52"/>
                  </a:lnTo>
                  <a:lnTo>
                    <a:pt x="201" y="61"/>
                  </a:lnTo>
                  <a:lnTo>
                    <a:pt x="207" y="58"/>
                  </a:lnTo>
                  <a:lnTo>
                    <a:pt x="211" y="55"/>
                  </a:lnTo>
                  <a:lnTo>
                    <a:pt x="211" y="48"/>
                  </a:lnTo>
                  <a:lnTo>
                    <a:pt x="202" y="48"/>
                  </a:lnTo>
                  <a:lnTo>
                    <a:pt x="207" y="56"/>
                  </a:lnTo>
                  <a:lnTo>
                    <a:pt x="210" y="55"/>
                  </a:lnTo>
                  <a:lnTo>
                    <a:pt x="212" y="52"/>
                  </a:lnTo>
                  <a:lnTo>
                    <a:pt x="207" y="45"/>
                  </a:lnTo>
                  <a:lnTo>
                    <a:pt x="207" y="53"/>
                  </a:lnTo>
                  <a:lnTo>
                    <a:pt x="212" y="53"/>
                  </a:lnTo>
                  <a:lnTo>
                    <a:pt x="215" y="52"/>
                  </a:lnTo>
                  <a:lnTo>
                    <a:pt x="211" y="43"/>
                  </a:lnTo>
                  <a:lnTo>
                    <a:pt x="211" y="52"/>
                  </a:lnTo>
                  <a:lnTo>
                    <a:pt x="215" y="52"/>
                  </a:lnTo>
                  <a:lnTo>
                    <a:pt x="218" y="51"/>
                  </a:lnTo>
                  <a:lnTo>
                    <a:pt x="220" y="49"/>
                  </a:lnTo>
                  <a:lnTo>
                    <a:pt x="214" y="42"/>
                  </a:lnTo>
                  <a:lnTo>
                    <a:pt x="218" y="51"/>
                  </a:lnTo>
                  <a:lnTo>
                    <a:pt x="221" y="49"/>
                  </a:lnTo>
                  <a:lnTo>
                    <a:pt x="226" y="46"/>
                  </a:lnTo>
                  <a:lnTo>
                    <a:pt x="226" y="39"/>
                  </a:lnTo>
                  <a:lnTo>
                    <a:pt x="217" y="39"/>
                  </a:lnTo>
                  <a:lnTo>
                    <a:pt x="221" y="48"/>
                  </a:lnTo>
                  <a:lnTo>
                    <a:pt x="224" y="46"/>
                  </a:lnTo>
                  <a:lnTo>
                    <a:pt x="227" y="43"/>
                  </a:lnTo>
                  <a:lnTo>
                    <a:pt x="221" y="36"/>
                  </a:lnTo>
                  <a:lnTo>
                    <a:pt x="227" y="43"/>
                  </a:lnTo>
                  <a:lnTo>
                    <a:pt x="231" y="40"/>
                  </a:lnTo>
                  <a:lnTo>
                    <a:pt x="226" y="33"/>
                  </a:lnTo>
                  <a:lnTo>
                    <a:pt x="230" y="42"/>
                  </a:lnTo>
                  <a:lnTo>
                    <a:pt x="236" y="39"/>
                  </a:lnTo>
                  <a:lnTo>
                    <a:pt x="239" y="36"/>
                  </a:lnTo>
                  <a:lnTo>
                    <a:pt x="233" y="29"/>
                  </a:lnTo>
                  <a:lnTo>
                    <a:pt x="237" y="38"/>
                  </a:lnTo>
                  <a:lnTo>
                    <a:pt x="240" y="36"/>
                  </a:lnTo>
                  <a:lnTo>
                    <a:pt x="243" y="33"/>
                  </a:lnTo>
                  <a:lnTo>
                    <a:pt x="237" y="26"/>
                  </a:lnTo>
                  <a:lnTo>
                    <a:pt x="242" y="35"/>
                  </a:lnTo>
                  <a:lnTo>
                    <a:pt x="244" y="33"/>
                  </a:lnTo>
                  <a:lnTo>
                    <a:pt x="247" y="30"/>
                  </a:lnTo>
                  <a:lnTo>
                    <a:pt x="242" y="23"/>
                  </a:lnTo>
                  <a:lnTo>
                    <a:pt x="242" y="32"/>
                  </a:lnTo>
                  <a:lnTo>
                    <a:pt x="246" y="32"/>
                  </a:lnTo>
                  <a:lnTo>
                    <a:pt x="249" y="30"/>
                  </a:lnTo>
                  <a:lnTo>
                    <a:pt x="252" y="27"/>
                  </a:lnTo>
                  <a:lnTo>
                    <a:pt x="246" y="20"/>
                  </a:lnTo>
                  <a:lnTo>
                    <a:pt x="250" y="29"/>
                  </a:lnTo>
                  <a:lnTo>
                    <a:pt x="253" y="27"/>
                  </a:lnTo>
                  <a:lnTo>
                    <a:pt x="256" y="24"/>
                  </a:lnTo>
                  <a:lnTo>
                    <a:pt x="250" y="17"/>
                  </a:lnTo>
                  <a:lnTo>
                    <a:pt x="250" y="26"/>
                  </a:lnTo>
                  <a:lnTo>
                    <a:pt x="256" y="26"/>
                  </a:lnTo>
                  <a:lnTo>
                    <a:pt x="259" y="24"/>
                  </a:lnTo>
                  <a:lnTo>
                    <a:pt x="263" y="22"/>
                  </a:lnTo>
                  <a:lnTo>
                    <a:pt x="263" y="14"/>
                  </a:lnTo>
                  <a:lnTo>
                    <a:pt x="255" y="14"/>
                  </a:lnTo>
                  <a:lnTo>
                    <a:pt x="259" y="23"/>
                  </a:lnTo>
                  <a:lnTo>
                    <a:pt x="265" y="20"/>
                  </a:lnTo>
                  <a:lnTo>
                    <a:pt x="269" y="16"/>
                  </a:lnTo>
                  <a:lnTo>
                    <a:pt x="263" y="8"/>
                  </a:lnTo>
                  <a:lnTo>
                    <a:pt x="263" y="17"/>
                  </a:lnTo>
                  <a:lnTo>
                    <a:pt x="266" y="17"/>
                  </a:lnTo>
                  <a:lnTo>
                    <a:pt x="266" y="0"/>
                  </a:lnTo>
                  <a:lnTo>
                    <a:pt x="260" y="0"/>
                  </a:lnTo>
                  <a:lnTo>
                    <a:pt x="259" y="3"/>
                  </a:lnTo>
                  <a:lnTo>
                    <a:pt x="256" y="6"/>
                  </a:lnTo>
                  <a:lnTo>
                    <a:pt x="260" y="11"/>
                  </a:lnTo>
                  <a:lnTo>
                    <a:pt x="258" y="4"/>
                  </a:lnTo>
                  <a:lnTo>
                    <a:pt x="252" y="7"/>
                  </a:lnTo>
                  <a:lnTo>
                    <a:pt x="246" y="8"/>
                  </a:lnTo>
                  <a:lnTo>
                    <a:pt x="246" y="16"/>
                  </a:lnTo>
                  <a:lnTo>
                    <a:pt x="255" y="16"/>
                  </a:lnTo>
                  <a:lnTo>
                    <a:pt x="252" y="8"/>
                  </a:lnTo>
                  <a:lnTo>
                    <a:pt x="249" y="10"/>
                  </a:lnTo>
                  <a:lnTo>
                    <a:pt x="252" y="17"/>
                  </a:lnTo>
                  <a:lnTo>
                    <a:pt x="252" y="8"/>
                  </a:lnTo>
                  <a:lnTo>
                    <a:pt x="247" y="8"/>
                  </a:lnTo>
                  <a:lnTo>
                    <a:pt x="246" y="11"/>
                  </a:lnTo>
                  <a:lnTo>
                    <a:pt x="244" y="13"/>
                  </a:lnTo>
                  <a:lnTo>
                    <a:pt x="249" y="19"/>
                  </a:lnTo>
                  <a:lnTo>
                    <a:pt x="246" y="11"/>
                  </a:lnTo>
                  <a:lnTo>
                    <a:pt x="243" y="13"/>
                  </a:lnTo>
                  <a:lnTo>
                    <a:pt x="239" y="17"/>
                  </a:lnTo>
                  <a:lnTo>
                    <a:pt x="243" y="23"/>
                  </a:lnTo>
                  <a:lnTo>
                    <a:pt x="243" y="14"/>
                  </a:lnTo>
                  <a:lnTo>
                    <a:pt x="239" y="14"/>
                  </a:lnTo>
                  <a:lnTo>
                    <a:pt x="237" y="17"/>
                  </a:lnTo>
                  <a:lnTo>
                    <a:pt x="236" y="19"/>
                  </a:lnTo>
                  <a:lnTo>
                    <a:pt x="240" y="24"/>
                  </a:lnTo>
                  <a:lnTo>
                    <a:pt x="237" y="17"/>
                  </a:lnTo>
                  <a:lnTo>
                    <a:pt x="234" y="19"/>
                  </a:lnTo>
                  <a:lnTo>
                    <a:pt x="231" y="22"/>
                  </a:lnTo>
                  <a:lnTo>
                    <a:pt x="236" y="27"/>
                  </a:lnTo>
                  <a:lnTo>
                    <a:pt x="233" y="20"/>
                  </a:lnTo>
                  <a:lnTo>
                    <a:pt x="230" y="22"/>
                  </a:lnTo>
                  <a:lnTo>
                    <a:pt x="227" y="24"/>
                  </a:lnTo>
                  <a:lnTo>
                    <a:pt x="231" y="30"/>
                  </a:lnTo>
                  <a:lnTo>
                    <a:pt x="228" y="23"/>
                  </a:lnTo>
                  <a:lnTo>
                    <a:pt x="223" y="26"/>
                  </a:lnTo>
                  <a:lnTo>
                    <a:pt x="221" y="26"/>
                  </a:lnTo>
                  <a:lnTo>
                    <a:pt x="217" y="29"/>
                  </a:lnTo>
                  <a:lnTo>
                    <a:pt x="218" y="27"/>
                  </a:lnTo>
                  <a:lnTo>
                    <a:pt x="217" y="30"/>
                  </a:lnTo>
                  <a:lnTo>
                    <a:pt x="215" y="32"/>
                  </a:lnTo>
                  <a:lnTo>
                    <a:pt x="220" y="38"/>
                  </a:lnTo>
                  <a:lnTo>
                    <a:pt x="217" y="30"/>
                  </a:lnTo>
                  <a:lnTo>
                    <a:pt x="214" y="32"/>
                  </a:lnTo>
                  <a:lnTo>
                    <a:pt x="208" y="33"/>
                  </a:lnTo>
                  <a:lnTo>
                    <a:pt x="208" y="40"/>
                  </a:lnTo>
                  <a:lnTo>
                    <a:pt x="217" y="40"/>
                  </a:lnTo>
                  <a:lnTo>
                    <a:pt x="214" y="33"/>
                  </a:lnTo>
                  <a:lnTo>
                    <a:pt x="211" y="35"/>
                  </a:lnTo>
                  <a:lnTo>
                    <a:pt x="208" y="38"/>
                  </a:lnTo>
                  <a:lnTo>
                    <a:pt x="212" y="43"/>
                  </a:lnTo>
                  <a:lnTo>
                    <a:pt x="212" y="35"/>
                  </a:lnTo>
                  <a:lnTo>
                    <a:pt x="210" y="35"/>
                  </a:lnTo>
                  <a:lnTo>
                    <a:pt x="208" y="36"/>
                  </a:lnTo>
                  <a:lnTo>
                    <a:pt x="205" y="38"/>
                  </a:lnTo>
                  <a:lnTo>
                    <a:pt x="208" y="45"/>
                  </a:lnTo>
                  <a:lnTo>
                    <a:pt x="208" y="36"/>
                  </a:lnTo>
                  <a:lnTo>
                    <a:pt x="204" y="36"/>
                  </a:lnTo>
                  <a:lnTo>
                    <a:pt x="202" y="39"/>
                  </a:lnTo>
                  <a:lnTo>
                    <a:pt x="201" y="40"/>
                  </a:lnTo>
                  <a:lnTo>
                    <a:pt x="205" y="46"/>
                  </a:lnTo>
                  <a:lnTo>
                    <a:pt x="202" y="39"/>
                  </a:lnTo>
                  <a:lnTo>
                    <a:pt x="199" y="40"/>
                  </a:lnTo>
                  <a:lnTo>
                    <a:pt x="194" y="42"/>
                  </a:lnTo>
                  <a:lnTo>
                    <a:pt x="194" y="49"/>
                  </a:lnTo>
                  <a:lnTo>
                    <a:pt x="202" y="49"/>
                  </a:lnTo>
                  <a:lnTo>
                    <a:pt x="199" y="42"/>
                  </a:lnTo>
                  <a:lnTo>
                    <a:pt x="194" y="45"/>
                  </a:lnTo>
                  <a:lnTo>
                    <a:pt x="189" y="49"/>
                  </a:lnTo>
                  <a:lnTo>
                    <a:pt x="194" y="55"/>
                  </a:lnTo>
                  <a:lnTo>
                    <a:pt x="191" y="48"/>
                  </a:lnTo>
                  <a:lnTo>
                    <a:pt x="188" y="49"/>
                  </a:lnTo>
                  <a:lnTo>
                    <a:pt x="185" y="52"/>
                  </a:lnTo>
                  <a:lnTo>
                    <a:pt x="189" y="58"/>
                  </a:lnTo>
                  <a:lnTo>
                    <a:pt x="189" y="49"/>
                  </a:lnTo>
                  <a:lnTo>
                    <a:pt x="186" y="49"/>
                  </a:lnTo>
                  <a:lnTo>
                    <a:pt x="185" y="51"/>
                  </a:lnTo>
                  <a:lnTo>
                    <a:pt x="182" y="52"/>
                  </a:lnTo>
                  <a:lnTo>
                    <a:pt x="179" y="55"/>
                  </a:lnTo>
                  <a:lnTo>
                    <a:pt x="175" y="58"/>
                  </a:lnTo>
                  <a:lnTo>
                    <a:pt x="175" y="62"/>
                  </a:lnTo>
                  <a:lnTo>
                    <a:pt x="183" y="62"/>
                  </a:lnTo>
                  <a:lnTo>
                    <a:pt x="180" y="55"/>
                  </a:lnTo>
                  <a:lnTo>
                    <a:pt x="178" y="56"/>
                  </a:lnTo>
                  <a:lnTo>
                    <a:pt x="180" y="64"/>
                  </a:lnTo>
                  <a:lnTo>
                    <a:pt x="180" y="55"/>
                  </a:lnTo>
                  <a:lnTo>
                    <a:pt x="176" y="55"/>
                  </a:lnTo>
                  <a:lnTo>
                    <a:pt x="175" y="56"/>
                  </a:lnTo>
                  <a:lnTo>
                    <a:pt x="166" y="62"/>
                  </a:lnTo>
                  <a:lnTo>
                    <a:pt x="166" y="68"/>
                  </a:lnTo>
                  <a:lnTo>
                    <a:pt x="175" y="68"/>
                  </a:lnTo>
                  <a:lnTo>
                    <a:pt x="172" y="61"/>
                  </a:lnTo>
                  <a:lnTo>
                    <a:pt x="167" y="62"/>
                  </a:lnTo>
                  <a:lnTo>
                    <a:pt x="166" y="62"/>
                  </a:lnTo>
                  <a:lnTo>
                    <a:pt x="166" y="64"/>
                  </a:lnTo>
                  <a:lnTo>
                    <a:pt x="164" y="65"/>
                  </a:lnTo>
                  <a:lnTo>
                    <a:pt x="169" y="71"/>
                  </a:lnTo>
                  <a:lnTo>
                    <a:pt x="166" y="64"/>
                  </a:lnTo>
                  <a:lnTo>
                    <a:pt x="160" y="67"/>
                  </a:lnTo>
                  <a:lnTo>
                    <a:pt x="154" y="72"/>
                  </a:lnTo>
                  <a:lnTo>
                    <a:pt x="159" y="78"/>
                  </a:lnTo>
                  <a:lnTo>
                    <a:pt x="159" y="69"/>
                  </a:lnTo>
                  <a:lnTo>
                    <a:pt x="154" y="69"/>
                  </a:lnTo>
                  <a:lnTo>
                    <a:pt x="153" y="72"/>
                  </a:lnTo>
                  <a:lnTo>
                    <a:pt x="151" y="74"/>
                  </a:lnTo>
                  <a:lnTo>
                    <a:pt x="156" y="80"/>
                  </a:lnTo>
                  <a:lnTo>
                    <a:pt x="153" y="72"/>
                  </a:lnTo>
                  <a:lnTo>
                    <a:pt x="147" y="75"/>
                  </a:lnTo>
                  <a:lnTo>
                    <a:pt x="144" y="78"/>
                  </a:lnTo>
                  <a:lnTo>
                    <a:pt x="148" y="84"/>
                  </a:lnTo>
                  <a:lnTo>
                    <a:pt x="148" y="75"/>
                  </a:lnTo>
                  <a:lnTo>
                    <a:pt x="143" y="75"/>
                  </a:lnTo>
                  <a:lnTo>
                    <a:pt x="141" y="80"/>
                  </a:lnTo>
                  <a:lnTo>
                    <a:pt x="140" y="83"/>
                  </a:lnTo>
                  <a:lnTo>
                    <a:pt x="146" y="87"/>
                  </a:lnTo>
                  <a:lnTo>
                    <a:pt x="146" y="78"/>
                  </a:lnTo>
                  <a:lnTo>
                    <a:pt x="141" y="78"/>
                  </a:lnTo>
                  <a:lnTo>
                    <a:pt x="140" y="81"/>
                  </a:lnTo>
                  <a:lnTo>
                    <a:pt x="138" y="83"/>
                  </a:lnTo>
                  <a:lnTo>
                    <a:pt x="143" y="88"/>
                  </a:lnTo>
                  <a:lnTo>
                    <a:pt x="140" y="81"/>
                  </a:lnTo>
                  <a:lnTo>
                    <a:pt x="137" y="83"/>
                  </a:lnTo>
                  <a:lnTo>
                    <a:pt x="132" y="87"/>
                  </a:lnTo>
                  <a:lnTo>
                    <a:pt x="137" y="93"/>
                  </a:lnTo>
                  <a:lnTo>
                    <a:pt x="137" y="84"/>
                  </a:lnTo>
                  <a:lnTo>
                    <a:pt x="131" y="84"/>
                  </a:lnTo>
                  <a:lnTo>
                    <a:pt x="130" y="87"/>
                  </a:lnTo>
                  <a:lnTo>
                    <a:pt x="127" y="90"/>
                  </a:lnTo>
                  <a:lnTo>
                    <a:pt x="131" y="96"/>
                  </a:lnTo>
                  <a:lnTo>
                    <a:pt x="127" y="88"/>
                  </a:lnTo>
                  <a:lnTo>
                    <a:pt x="87" y="115"/>
                  </a:lnTo>
                  <a:lnTo>
                    <a:pt x="80" y="120"/>
                  </a:lnTo>
                  <a:lnTo>
                    <a:pt x="84" y="128"/>
                  </a:lnTo>
                  <a:lnTo>
                    <a:pt x="82" y="120"/>
                  </a:lnTo>
                  <a:lnTo>
                    <a:pt x="77" y="122"/>
                  </a:lnTo>
                  <a:lnTo>
                    <a:pt x="76" y="122"/>
                  </a:lnTo>
                  <a:lnTo>
                    <a:pt x="58" y="133"/>
                  </a:lnTo>
                  <a:lnTo>
                    <a:pt x="60" y="132"/>
                  </a:lnTo>
                  <a:lnTo>
                    <a:pt x="58" y="135"/>
                  </a:lnTo>
                  <a:lnTo>
                    <a:pt x="55" y="138"/>
                  </a:lnTo>
                  <a:lnTo>
                    <a:pt x="60" y="144"/>
                  </a:lnTo>
                  <a:lnTo>
                    <a:pt x="55" y="136"/>
                  </a:lnTo>
                  <a:lnTo>
                    <a:pt x="51" y="139"/>
                  </a:lnTo>
                  <a:lnTo>
                    <a:pt x="44" y="145"/>
                  </a:lnTo>
                  <a:lnTo>
                    <a:pt x="48" y="152"/>
                  </a:lnTo>
                  <a:lnTo>
                    <a:pt x="45" y="145"/>
                  </a:lnTo>
                  <a:lnTo>
                    <a:pt x="41" y="147"/>
                  </a:lnTo>
                  <a:lnTo>
                    <a:pt x="39" y="147"/>
                  </a:lnTo>
                  <a:lnTo>
                    <a:pt x="35" y="149"/>
                  </a:lnTo>
                  <a:lnTo>
                    <a:pt x="36" y="148"/>
                  </a:lnTo>
                  <a:lnTo>
                    <a:pt x="35" y="151"/>
                  </a:lnTo>
                  <a:lnTo>
                    <a:pt x="32" y="154"/>
                  </a:lnTo>
                  <a:lnTo>
                    <a:pt x="36" y="160"/>
                  </a:lnTo>
                  <a:lnTo>
                    <a:pt x="32" y="152"/>
                  </a:lnTo>
                  <a:lnTo>
                    <a:pt x="23" y="158"/>
                  </a:lnTo>
                  <a:lnTo>
                    <a:pt x="28" y="165"/>
                  </a:lnTo>
                  <a:lnTo>
                    <a:pt x="25" y="158"/>
                  </a:lnTo>
                  <a:lnTo>
                    <a:pt x="22" y="160"/>
                  </a:lnTo>
                  <a:lnTo>
                    <a:pt x="20" y="160"/>
                  </a:lnTo>
                  <a:lnTo>
                    <a:pt x="12" y="165"/>
                  </a:lnTo>
                  <a:lnTo>
                    <a:pt x="13" y="164"/>
                  </a:lnTo>
                  <a:lnTo>
                    <a:pt x="12" y="167"/>
                  </a:lnTo>
                  <a:lnTo>
                    <a:pt x="9" y="170"/>
                  </a:lnTo>
                  <a:lnTo>
                    <a:pt x="13" y="176"/>
                  </a:lnTo>
                  <a:lnTo>
                    <a:pt x="9" y="168"/>
                  </a:lnTo>
                  <a:lnTo>
                    <a:pt x="4" y="171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AD30D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2" name="Freeform 3077"/>
            <p:cNvSpPr>
              <a:spLocks/>
            </p:cNvSpPr>
            <p:nvPr/>
          </p:nvSpPr>
          <p:spPr bwMode="auto">
            <a:xfrm>
              <a:off x="1750" y="2240"/>
              <a:ext cx="178" cy="115"/>
            </a:xfrm>
            <a:custGeom>
              <a:avLst/>
              <a:gdLst>
                <a:gd name="T0" fmla="*/ 13 w 178"/>
                <a:gd name="T1" fmla="*/ 115 h 115"/>
                <a:gd name="T2" fmla="*/ 18 w 178"/>
                <a:gd name="T3" fmla="*/ 112 h 115"/>
                <a:gd name="T4" fmla="*/ 26 w 178"/>
                <a:gd name="T5" fmla="*/ 107 h 115"/>
                <a:gd name="T6" fmla="*/ 42 w 178"/>
                <a:gd name="T7" fmla="*/ 97 h 115"/>
                <a:gd name="T8" fmla="*/ 45 w 178"/>
                <a:gd name="T9" fmla="*/ 94 h 115"/>
                <a:gd name="T10" fmla="*/ 53 w 178"/>
                <a:gd name="T11" fmla="*/ 89 h 115"/>
                <a:gd name="T12" fmla="*/ 58 w 178"/>
                <a:gd name="T13" fmla="*/ 86 h 115"/>
                <a:gd name="T14" fmla="*/ 62 w 178"/>
                <a:gd name="T15" fmla="*/ 84 h 115"/>
                <a:gd name="T16" fmla="*/ 66 w 178"/>
                <a:gd name="T17" fmla="*/ 80 h 115"/>
                <a:gd name="T18" fmla="*/ 68 w 178"/>
                <a:gd name="T19" fmla="*/ 80 h 115"/>
                <a:gd name="T20" fmla="*/ 72 w 178"/>
                <a:gd name="T21" fmla="*/ 77 h 115"/>
                <a:gd name="T22" fmla="*/ 81 w 178"/>
                <a:gd name="T23" fmla="*/ 71 h 115"/>
                <a:gd name="T24" fmla="*/ 81 w 178"/>
                <a:gd name="T25" fmla="*/ 59 h 115"/>
                <a:gd name="T26" fmla="*/ 90 w 178"/>
                <a:gd name="T27" fmla="*/ 67 h 115"/>
                <a:gd name="T28" fmla="*/ 100 w 178"/>
                <a:gd name="T29" fmla="*/ 64 h 115"/>
                <a:gd name="T30" fmla="*/ 98 w 178"/>
                <a:gd name="T31" fmla="*/ 61 h 115"/>
                <a:gd name="T32" fmla="*/ 104 w 178"/>
                <a:gd name="T33" fmla="*/ 46 h 115"/>
                <a:gd name="T34" fmla="*/ 110 w 178"/>
                <a:gd name="T35" fmla="*/ 54 h 115"/>
                <a:gd name="T36" fmla="*/ 117 w 178"/>
                <a:gd name="T37" fmla="*/ 49 h 115"/>
                <a:gd name="T38" fmla="*/ 128 w 178"/>
                <a:gd name="T39" fmla="*/ 46 h 115"/>
                <a:gd name="T40" fmla="*/ 125 w 178"/>
                <a:gd name="T41" fmla="*/ 33 h 115"/>
                <a:gd name="T42" fmla="*/ 129 w 178"/>
                <a:gd name="T43" fmla="*/ 30 h 115"/>
                <a:gd name="T44" fmla="*/ 132 w 178"/>
                <a:gd name="T45" fmla="*/ 29 h 115"/>
                <a:gd name="T46" fmla="*/ 136 w 178"/>
                <a:gd name="T47" fmla="*/ 26 h 115"/>
                <a:gd name="T48" fmla="*/ 145 w 178"/>
                <a:gd name="T49" fmla="*/ 32 h 115"/>
                <a:gd name="T50" fmla="*/ 157 w 178"/>
                <a:gd name="T51" fmla="*/ 26 h 115"/>
                <a:gd name="T52" fmla="*/ 157 w 178"/>
                <a:gd name="T53" fmla="*/ 25 h 115"/>
                <a:gd name="T54" fmla="*/ 162 w 178"/>
                <a:gd name="T55" fmla="*/ 22 h 115"/>
                <a:gd name="T56" fmla="*/ 171 w 178"/>
                <a:gd name="T57" fmla="*/ 17 h 115"/>
                <a:gd name="T58" fmla="*/ 178 w 178"/>
                <a:gd name="T59" fmla="*/ 13 h 115"/>
                <a:gd name="T60" fmla="*/ 167 w 178"/>
                <a:gd name="T61" fmla="*/ 0 h 115"/>
                <a:gd name="T62" fmla="*/ 162 w 178"/>
                <a:gd name="T63" fmla="*/ 1 h 115"/>
                <a:gd name="T64" fmla="*/ 154 w 178"/>
                <a:gd name="T65" fmla="*/ 4 h 115"/>
                <a:gd name="T66" fmla="*/ 149 w 178"/>
                <a:gd name="T67" fmla="*/ 9 h 115"/>
                <a:gd name="T68" fmla="*/ 146 w 178"/>
                <a:gd name="T69" fmla="*/ 13 h 115"/>
                <a:gd name="T70" fmla="*/ 138 w 178"/>
                <a:gd name="T71" fmla="*/ 16 h 115"/>
                <a:gd name="T72" fmla="*/ 129 w 178"/>
                <a:gd name="T73" fmla="*/ 23 h 115"/>
                <a:gd name="T74" fmla="*/ 126 w 178"/>
                <a:gd name="T75" fmla="*/ 25 h 115"/>
                <a:gd name="T76" fmla="*/ 122 w 178"/>
                <a:gd name="T77" fmla="*/ 27 h 115"/>
                <a:gd name="T78" fmla="*/ 116 w 178"/>
                <a:gd name="T79" fmla="*/ 29 h 115"/>
                <a:gd name="T80" fmla="*/ 114 w 178"/>
                <a:gd name="T81" fmla="*/ 29 h 115"/>
                <a:gd name="T82" fmla="*/ 110 w 178"/>
                <a:gd name="T83" fmla="*/ 32 h 115"/>
                <a:gd name="T84" fmla="*/ 103 w 178"/>
                <a:gd name="T85" fmla="*/ 38 h 115"/>
                <a:gd name="T86" fmla="*/ 103 w 178"/>
                <a:gd name="T87" fmla="*/ 38 h 115"/>
                <a:gd name="T88" fmla="*/ 93 w 178"/>
                <a:gd name="T89" fmla="*/ 45 h 115"/>
                <a:gd name="T90" fmla="*/ 87 w 178"/>
                <a:gd name="T91" fmla="*/ 46 h 115"/>
                <a:gd name="T92" fmla="*/ 82 w 178"/>
                <a:gd name="T93" fmla="*/ 51 h 115"/>
                <a:gd name="T94" fmla="*/ 78 w 178"/>
                <a:gd name="T95" fmla="*/ 52 h 115"/>
                <a:gd name="T96" fmla="*/ 71 w 178"/>
                <a:gd name="T97" fmla="*/ 57 h 115"/>
                <a:gd name="T98" fmla="*/ 69 w 178"/>
                <a:gd name="T99" fmla="*/ 68 h 115"/>
                <a:gd name="T100" fmla="*/ 65 w 178"/>
                <a:gd name="T101" fmla="*/ 71 h 115"/>
                <a:gd name="T102" fmla="*/ 62 w 178"/>
                <a:gd name="T103" fmla="*/ 73 h 115"/>
                <a:gd name="T104" fmla="*/ 56 w 178"/>
                <a:gd name="T105" fmla="*/ 77 h 115"/>
                <a:gd name="T106" fmla="*/ 49 w 178"/>
                <a:gd name="T107" fmla="*/ 70 h 115"/>
                <a:gd name="T108" fmla="*/ 45 w 178"/>
                <a:gd name="T109" fmla="*/ 73 h 115"/>
                <a:gd name="T110" fmla="*/ 40 w 178"/>
                <a:gd name="T111" fmla="*/ 77 h 115"/>
                <a:gd name="T112" fmla="*/ 30 w 178"/>
                <a:gd name="T113" fmla="*/ 83 h 115"/>
                <a:gd name="T114" fmla="*/ 21 w 178"/>
                <a:gd name="T115" fmla="*/ 89 h 115"/>
                <a:gd name="T116" fmla="*/ 18 w 178"/>
                <a:gd name="T117" fmla="*/ 100 h 115"/>
                <a:gd name="T118" fmla="*/ 13 w 178"/>
                <a:gd name="T119" fmla="*/ 105 h 115"/>
                <a:gd name="T120" fmla="*/ 0 w 178"/>
                <a:gd name="T121" fmla="*/ 10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8" h="115">
                  <a:moveTo>
                    <a:pt x="0" y="107"/>
                  </a:moveTo>
                  <a:lnTo>
                    <a:pt x="17" y="107"/>
                  </a:lnTo>
                  <a:lnTo>
                    <a:pt x="17" y="106"/>
                  </a:lnTo>
                  <a:lnTo>
                    <a:pt x="8" y="106"/>
                  </a:lnTo>
                  <a:lnTo>
                    <a:pt x="13" y="115"/>
                  </a:lnTo>
                  <a:lnTo>
                    <a:pt x="16" y="113"/>
                  </a:lnTo>
                  <a:lnTo>
                    <a:pt x="11" y="105"/>
                  </a:lnTo>
                  <a:lnTo>
                    <a:pt x="11" y="113"/>
                  </a:lnTo>
                  <a:lnTo>
                    <a:pt x="16" y="113"/>
                  </a:lnTo>
                  <a:lnTo>
                    <a:pt x="18" y="112"/>
                  </a:lnTo>
                  <a:lnTo>
                    <a:pt x="23" y="107"/>
                  </a:lnTo>
                  <a:lnTo>
                    <a:pt x="17" y="100"/>
                  </a:lnTo>
                  <a:lnTo>
                    <a:pt x="17" y="109"/>
                  </a:lnTo>
                  <a:lnTo>
                    <a:pt x="23" y="109"/>
                  </a:lnTo>
                  <a:lnTo>
                    <a:pt x="26" y="107"/>
                  </a:lnTo>
                  <a:lnTo>
                    <a:pt x="30" y="103"/>
                  </a:lnTo>
                  <a:lnTo>
                    <a:pt x="24" y="96"/>
                  </a:lnTo>
                  <a:lnTo>
                    <a:pt x="29" y="105"/>
                  </a:lnTo>
                  <a:lnTo>
                    <a:pt x="37" y="100"/>
                  </a:lnTo>
                  <a:lnTo>
                    <a:pt x="42" y="97"/>
                  </a:lnTo>
                  <a:lnTo>
                    <a:pt x="42" y="90"/>
                  </a:lnTo>
                  <a:lnTo>
                    <a:pt x="33" y="90"/>
                  </a:lnTo>
                  <a:lnTo>
                    <a:pt x="37" y="99"/>
                  </a:lnTo>
                  <a:lnTo>
                    <a:pt x="43" y="96"/>
                  </a:lnTo>
                  <a:lnTo>
                    <a:pt x="45" y="94"/>
                  </a:lnTo>
                  <a:lnTo>
                    <a:pt x="49" y="91"/>
                  </a:lnTo>
                  <a:lnTo>
                    <a:pt x="43" y="84"/>
                  </a:lnTo>
                  <a:lnTo>
                    <a:pt x="48" y="93"/>
                  </a:lnTo>
                  <a:lnTo>
                    <a:pt x="50" y="91"/>
                  </a:lnTo>
                  <a:lnTo>
                    <a:pt x="53" y="89"/>
                  </a:lnTo>
                  <a:lnTo>
                    <a:pt x="48" y="81"/>
                  </a:lnTo>
                  <a:lnTo>
                    <a:pt x="48" y="90"/>
                  </a:lnTo>
                  <a:lnTo>
                    <a:pt x="52" y="90"/>
                  </a:lnTo>
                  <a:lnTo>
                    <a:pt x="55" y="89"/>
                  </a:lnTo>
                  <a:lnTo>
                    <a:pt x="58" y="86"/>
                  </a:lnTo>
                  <a:lnTo>
                    <a:pt x="52" y="78"/>
                  </a:lnTo>
                  <a:lnTo>
                    <a:pt x="52" y="87"/>
                  </a:lnTo>
                  <a:lnTo>
                    <a:pt x="58" y="87"/>
                  </a:lnTo>
                  <a:lnTo>
                    <a:pt x="61" y="86"/>
                  </a:lnTo>
                  <a:lnTo>
                    <a:pt x="62" y="84"/>
                  </a:lnTo>
                  <a:lnTo>
                    <a:pt x="65" y="78"/>
                  </a:lnTo>
                  <a:lnTo>
                    <a:pt x="58" y="74"/>
                  </a:lnTo>
                  <a:lnTo>
                    <a:pt x="61" y="83"/>
                  </a:lnTo>
                  <a:lnTo>
                    <a:pt x="65" y="81"/>
                  </a:lnTo>
                  <a:lnTo>
                    <a:pt x="66" y="80"/>
                  </a:lnTo>
                  <a:lnTo>
                    <a:pt x="68" y="80"/>
                  </a:lnTo>
                  <a:lnTo>
                    <a:pt x="69" y="78"/>
                  </a:lnTo>
                  <a:lnTo>
                    <a:pt x="64" y="71"/>
                  </a:lnTo>
                  <a:lnTo>
                    <a:pt x="64" y="80"/>
                  </a:lnTo>
                  <a:lnTo>
                    <a:pt x="68" y="80"/>
                  </a:lnTo>
                  <a:lnTo>
                    <a:pt x="71" y="78"/>
                  </a:lnTo>
                  <a:lnTo>
                    <a:pt x="74" y="75"/>
                  </a:lnTo>
                  <a:lnTo>
                    <a:pt x="68" y="68"/>
                  </a:lnTo>
                  <a:lnTo>
                    <a:pt x="68" y="77"/>
                  </a:lnTo>
                  <a:lnTo>
                    <a:pt x="72" y="77"/>
                  </a:lnTo>
                  <a:lnTo>
                    <a:pt x="75" y="75"/>
                  </a:lnTo>
                  <a:lnTo>
                    <a:pt x="77" y="74"/>
                  </a:lnTo>
                  <a:lnTo>
                    <a:pt x="71" y="67"/>
                  </a:lnTo>
                  <a:lnTo>
                    <a:pt x="77" y="74"/>
                  </a:lnTo>
                  <a:lnTo>
                    <a:pt x="81" y="71"/>
                  </a:lnTo>
                  <a:lnTo>
                    <a:pt x="75" y="64"/>
                  </a:lnTo>
                  <a:lnTo>
                    <a:pt x="80" y="73"/>
                  </a:lnTo>
                  <a:lnTo>
                    <a:pt x="82" y="71"/>
                  </a:lnTo>
                  <a:lnTo>
                    <a:pt x="87" y="67"/>
                  </a:lnTo>
                  <a:lnTo>
                    <a:pt x="81" y="59"/>
                  </a:lnTo>
                  <a:lnTo>
                    <a:pt x="85" y="68"/>
                  </a:lnTo>
                  <a:lnTo>
                    <a:pt x="88" y="67"/>
                  </a:lnTo>
                  <a:lnTo>
                    <a:pt x="84" y="58"/>
                  </a:lnTo>
                  <a:lnTo>
                    <a:pt x="84" y="67"/>
                  </a:lnTo>
                  <a:lnTo>
                    <a:pt x="90" y="67"/>
                  </a:lnTo>
                  <a:lnTo>
                    <a:pt x="93" y="65"/>
                  </a:lnTo>
                  <a:lnTo>
                    <a:pt x="96" y="62"/>
                  </a:lnTo>
                  <a:lnTo>
                    <a:pt x="90" y="55"/>
                  </a:lnTo>
                  <a:lnTo>
                    <a:pt x="90" y="64"/>
                  </a:lnTo>
                  <a:lnTo>
                    <a:pt x="100" y="64"/>
                  </a:lnTo>
                  <a:lnTo>
                    <a:pt x="100" y="54"/>
                  </a:lnTo>
                  <a:lnTo>
                    <a:pt x="91" y="54"/>
                  </a:lnTo>
                  <a:lnTo>
                    <a:pt x="91" y="62"/>
                  </a:lnTo>
                  <a:lnTo>
                    <a:pt x="96" y="62"/>
                  </a:lnTo>
                  <a:lnTo>
                    <a:pt x="98" y="61"/>
                  </a:lnTo>
                  <a:lnTo>
                    <a:pt x="101" y="58"/>
                  </a:lnTo>
                  <a:lnTo>
                    <a:pt x="96" y="51"/>
                  </a:lnTo>
                  <a:lnTo>
                    <a:pt x="100" y="59"/>
                  </a:lnTo>
                  <a:lnTo>
                    <a:pt x="109" y="55"/>
                  </a:lnTo>
                  <a:lnTo>
                    <a:pt x="104" y="46"/>
                  </a:lnTo>
                  <a:lnTo>
                    <a:pt x="104" y="55"/>
                  </a:lnTo>
                  <a:lnTo>
                    <a:pt x="114" y="55"/>
                  </a:lnTo>
                  <a:lnTo>
                    <a:pt x="114" y="45"/>
                  </a:lnTo>
                  <a:lnTo>
                    <a:pt x="106" y="45"/>
                  </a:lnTo>
                  <a:lnTo>
                    <a:pt x="110" y="54"/>
                  </a:lnTo>
                  <a:lnTo>
                    <a:pt x="116" y="51"/>
                  </a:lnTo>
                  <a:lnTo>
                    <a:pt x="119" y="48"/>
                  </a:lnTo>
                  <a:lnTo>
                    <a:pt x="113" y="41"/>
                  </a:lnTo>
                  <a:lnTo>
                    <a:pt x="113" y="49"/>
                  </a:lnTo>
                  <a:lnTo>
                    <a:pt x="117" y="49"/>
                  </a:lnTo>
                  <a:lnTo>
                    <a:pt x="120" y="48"/>
                  </a:lnTo>
                  <a:lnTo>
                    <a:pt x="123" y="45"/>
                  </a:lnTo>
                  <a:lnTo>
                    <a:pt x="117" y="38"/>
                  </a:lnTo>
                  <a:lnTo>
                    <a:pt x="117" y="46"/>
                  </a:lnTo>
                  <a:lnTo>
                    <a:pt x="128" y="46"/>
                  </a:lnTo>
                  <a:lnTo>
                    <a:pt x="128" y="36"/>
                  </a:lnTo>
                  <a:lnTo>
                    <a:pt x="119" y="36"/>
                  </a:lnTo>
                  <a:lnTo>
                    <a:pt x="123" y="45"/>
                  </a:lnTo>
                  <a:lnTo>
                    <a:pt x="129" y="42"/>
                  </a:lnTo>
                  <a:lnTo>
                    <a:pt x="125" y="33"/>
                  </a:lnTo>
                  <a:lnTo>
                    <a:pt x="125" y="42"/>
                  </a:lnTo>
                  <a:lnTo>
                    <a:pt x="129" y="42"/>
                  </a:lnTo>
                  <a:lnTo>
                    <a:pt x="132" y="41"/>
                  </a:lnTo>
                  <a:lnTo>
                    <a:pt x="135" y="38"/>
                  </a:lnTo>
                  <a:lnTo>
                    <a:pt x="129" y="30"/>
                  </a:lnTo>
                  <a:lnTo>
                    <a:pt x="129" y="39"/>
                  </a:lnTo>
                  <a:lnTo>
                    <a:pt x="133" y="39"/>
                  </a:lnTo>
                  <a:lnTo>
                    <a:pt x="136" y="38"/>
                  </a:lnTo>
                  <a:lnTo>
                    <a:pt x="138" y="36"/>
                  </a:lnTo>
                  <a:lnTo>
                    <a:pt x="132" y="29"/>
                  </a:lnTo>
                  <a:lnTo>
                    <a:pt x="132" y="38"/>
                  </a:lnTo>
                  <a:lnTo>
                    <a:pt x="136" y="38"/>
                  </a:lnTo>
                  <a:lnTo>
                    <a:pt x="139" y="36"/>
                  </a:lnTo>
                  <a:lnTo>
                    <a:pt x="142" y="33"/>
                  </a:lnTo>
                  <a:lnTo>
                    <a:pt x="136" y="26"/>
                  </a:lnTo>
                  <a:lnTo>
                    <a:pt x="141" y="35"/>
                  </a:lnTo>
                  <a:lnTo>
                    <a:pt x="144" y="33"/>
                  </a:lnTo>
                  <a:lnTo>
                    <a:pt x="146" y="30"/>
                  </a:lnTo>
                  <a:lnTo>
                    <a:pt x="141" y="23"/>
                  </a:lnTo>
                  <a:lnTo>
                    <a:pt x="145" y="32"/>
                  </a:lnTo>
                  <a:lnTo>
                    <a:pt x="154" y="27"/>
                  </a:lnTo>
                  <a:lnTo>
                    <a:pt x="149" y="19"/>
                  </a:lnTo>
                  <a:lnTo>
                    <a:pt x="149" y="27"/>
                  </a:lnTo>
                  <a:lnTo>
                    <a:pt x="154" y="27"/>
                  </a:lnTo>
                  <a:lnTo>
                    <a:pt x="157" y="26"/>
                  </a:lnTo>
                  <a:lnTo>
                    <a:pt x="158" y="25"/>
                  </a:lnTo>
                  <a:lnTo>
                    <a:pt x="161" y="20"/>
                  </a:lnTo>
                  <a:lnTo>
                    <a:pt x="161" y="16"/>
                  </a:lnTo>
                  <a:lnTo>
                    <a:pt x="152" y="16"/>
                  </a:lnTo>
                  <a:lnTo>
                    <a:pt x="157" y="25"/>
                  </a:lnTo>
                  <a:lnTo>
                    <a:pt x="160" y="23"/>
                  </a:lnTo>
                  <a:lnTo>
                    <a:pt x="162" y="20"/>
                  </a:lnTo>
                  <a:lnTo>
                    <a:pt x="157" y="13"/>
                  </a:lnTo>
                  <a:lnTo>
                    <a:pt x="157" y="22"/>
                  </a:lnTo>
                  <a:lnTo>
                    <a:pt x="162" y="22"/>
                  </a:lnTo>
                  <a:lnTo>
                    <a:pt x="168" y="19"/>
                  </a:lnTo>
                  <a:lnTo>
                    <a:pt x="164" y="10"/>
                  </a:lnTo>
                  <a:lnTo>
                    <a:pt x="164" y="19"/>
                  </a:lnTo>
                  <a:lnTo>
                    <a:pt x="168" y="19"/>
                  </a:lnTo>
                  <a:lnTo>
                    <a:pt x="171" y="17"/>
                  </a:lnTo>
                  <a:lnTo>
                    <a:pt x="173" y="16"/>
                  </a:lnTo>
                  <a:lnTo>
                    <a:pt x="167" y="9"/>
                  </a:lnTo>
                  <a:lnTo>
                    <a:pt x="171" y="17"/>
                  </a:lnTo>
                  <a:lnTo>
                    <a:pt x="174" y="16"/>
                  </a:lnTo>
                  <a:lnTo>
                    <a:pt x="178" y="13"/>
                  </a:lnTo>
                  <a:lnTo>
                    <a:pt x="178" y="6"/>
                  </a:lnTo>
                  <a:lnTo>
                    <a:pt x="161" y="6"/>
                  </a:lnTo>
                  <a:lnTo>
                    <a:pt x="161" y="7"/>
                  </a:lnTo>
                  <a:lnTo>
                    <a:pt x="170" y="7"/>
                  </a:lnTo>
                  <a:lnTo>
                    <a:pt x="167" y="0"/>
                  </a:lnTo>
                  <a:lnTo>
                    <a:pt x="164" y="1"/>
                  </a:lnTo>
                  <a:lnTo>
                    <a:pt x="161" y="4"/>
                  </a:lnTo>
                  <a:lnTo>
                    <a:pt x="165" y="10"/>
                  </a:lnTo>
                  <a:lnTo>
                    <a:pt x="165" y="1"/>
                  </a:lnTo>
                  <a:lnTo>
                    <a:pt x="162" y="1"/>
                  </a:lnTo>
                  <a:lnTo>
                    <a:pt x="161" y="3"/>
                  </a:lnTo>
                  <a:lnTo>
                    <a:pt x="155" y="6"/>
                  </a:lnTo>
                  <a:lnTo>
                    <a:pt x="158" y="13"/>
                  </a:lnTo>
                  <a:lnTo>
                    <a:pt x="158" y="4"/>
                  </a:lnTo>
                  <a:lnTo>
                    <a:pt x="154" y="4"/>
                  </a:lnTo>
                  <a:lnTo>
                    <a:pt x="152" y="7"/>
                  </a:lnTo>
                  <a:lnTo>
                    <a:pt x="151" y="9"/>
                  </a:lnTo>
                  <a:lnTo>
                    <a:pt x="155" y="14"/>
                  </a:lnTo>
                  <a:lnTo>
                    <a:pt x="152" y="7"/>
                  </a:lnTo>
                  <a:lnTo>
                    <a:pt x="149" y="9"/>
                  </a:lnTo>
                  <a:lnTo>
                    <a:pt x="144" y="10"/>
                  </a:lnTo>
                  <a:lnTo>
                    <a:pt x="144" y="17"/>
                  </a:lnTo>
                  <a:lnTo>
                    <a:pt x="152" y="17"/>
                  </a:lnTo>
                  <a:lnTo>
                    <a:pt x="148" y="11"/>
                  </a:lnTo>
                  <a:lnTo>
                    <a:pt x="146" y="13"/>
                  </a:lnTo>
                  <a:lnTo>
                    <a:pt x="151" y="19"/>
                  </a:lnTo>
                  <a:lnTo>
                    <a:pt x="151" y="10"/>
                  </a:lnTo>
                  <a:lnTo>
                    <a:pt x="148" y="10"/>
                  </a:lnTo>
                  <a:lnTo>
                    <a:pt x="146" y="11"/>
                  </a:lnTo>
                  <a:lnTo>
                    <a:pt x="138" y="16"/>
                  </a:lnTo>
                  <a:lnTo>
                    <a:pt x="135" y="19"/>
                  </a:lnTo>
                  <a:lnTo>
                    <a:pt x="139" y="25"/>
                  </a:lnTo>
                  <a:lnTo>
                    <a:pt x="136" y="17"/>
                  </a:lnTo>
                  <a:lnTo>
                    <a:pt x="133" y="19"/>
                  </a:lnTo>
                  <a:lnTo>
                    <a:pt x="129" y="23"/>
                  </a:lnTo>
                  <a:lnTo>
                    <a:pt x="133" y="29"/>
                  </a:lnTo>
                  <a:lnTo>
                    <a:pt x="133" y="20"/>
                  </a:lnTo>
                  <a:lnTo>
                    <a:pt x="129" y="20"/>
                  </a:lnTo>
                  <a:lnTo>
                    <a:pt x="128" y="23"/>
                  </a:lnTo>
                  <a:lnTo>
                    <a:pt x="126" y="25"/>
                  </a:lnTo>
                  <a:lnTo>
                    <a:pt x="130" y="30"/>
                  </a:lnTo>
                  <a:lnTo>
                    <a:pt x="130" y="22"/>
                  </a:lnTo>
                  <a:lnTo>
                    <a:pt x="126" y="22"/>
                  </a:lnTo>
                  <a:lnTo>
                    <a:pt x="125" y="25"/>
                  </a:lnTo>
                  <a:lnTo>
                    <a:pt x="122" y="27"/>
                  </a:lnTo>
                  <a:lnTo>
                    <a:pt x="126" y="33"/>
                  </a:lnTo>
                  <a:lnTo>
                    <a:pt x="126" y="25"/>
                  </a:lnTo>
                  <a:lnTo>
                    <a:pt x="123" y="25"/>
                  </a:lnTo>
                  <a:lnTo>
                    <a:pt x="122" y="26"/>
                  </a:lnTo>
                  <a:lnTo>
                    <a:pt x="116" y="29"/>
                  </a:lnTo>
                  <a:lnTo>
                    <a:pt x="110" y="30"/>
                  </a:lnTo>
                  <a:lnTo>
                    <a:pt x="110" y="38"/>
                  </a:lnTo>
                  <a:lnTo>
                    <a:pt x="119" y="38"/>
                  </a:lnTo>
                  <a:lnTo>
                    <a:pt x="119" y="29"/>
                  </a:lnTo>
                  <a:lnTo>
                    <a:pt x="114" y="29"/>
                  </a:lnTo>
                  <a:lnTo>
                    <a:pt x="113" y="32"/>
                  </a:lnTo>
                  <a:lnTo>
                    <a:pt x="110" y="35"/>
                  </a:lnTo>
                  <a:lnTo>
                    <a:pt x="114" y="41"/>
                  </a:lnTo>
                  <a:lnTo>
                    <a:pt x="114" y="32"/>
                  </a:lnTo>
                  <a:lnTo>
                    <a:pt x="110" y="32"/>
                  </a:lnTo>
                  <a:lnTo>
                    <a:pt x="109" y="35"/>
                  </a:lnTo>
                  <a:lnTo>
                    <a:pt x="107" y="36"/>
                  </a:lnTo>
                  <a:lnTo>
                    <a:pt x="112" y="42"/>
                  </a:lnTo>
                  <a:lnTo>
                    <a:pt x="109" y="35"/>
                  </a:lnTo>
                  <a:lnTo>
                    <a:pt x="103" y="38"/>
                  </a:lnTo>
                  <a:lnTo>
                    <a:pt x="97" y="39"/>
                  </a:lnTo>
                  <a:lnTo>
                    <a:pt x="97" y="46"/>
                  </a:lnTo>
                  <a:lnTo>
                    <a:pt x="106" y="46"/>
                  </a:lnTo>
                  <a:lnTo>
                    <a:pt x="106" y="38"/>
                  </a:lnTo>
                  <a:lnTo>
                    <a:pt x="103" y="38"/>
                  </a:lnTo>
                  <a:lnTo>
                    <a:pt x="101" y="39"/>
                  </a:lnTo>
                  <a:lnTo>
                    <a:pt x="93" y="43"/>
                  </a:lnTo>
                  <a:lnTo>
                    <a:pt x="88" y="48"/>
                  </a:lnTo>
                  <a:lnTo>
                    <a:pt x="93" y="54"/>
                  </a:lnTo>
                  <a:lnTo>
                    <a:pt x="93" y="45"/>
                  </a:lnTo>
                  <a:lnTo>
                    <a:pt x="82" y="45"/>
                  </a:lnTo>
                  <a:lnTo>
                    <a:pt x="82" y="55"/>
                  </a:lnTo>
                  <a:lnTo>
                    <a:pt x="91" y="55"/>
                  </a:lnTo>
                  <a:lnTo>
                    <a:pt x="91" y="46"/>
                  </a:lnTo>
                  <a:lnTo>
                    <a:pt x="87" y="46"/>
                  </a:lnTo>
                  <a:lnTo>
                    <a:pt x="85" y="49"/>
                  </a:lnTo>
                  <a:lnTo>
                    <a:pt x="84" y="51"/>
                  </a:lnTo>
                  <a:lnTo>
                    <a:pt x="88" y="57"/>
                  </a:lnTo>
                  <a:lnTo>
                    <a:pt x="85" y="49"/>
                  </a:lnTo>
                  <a:lnTo>
                    <a:pt x="82" y="51"/>
                  </a:lnTo>
                  <a:lnTo>
                    <a:pt x="85" y="58"/>
                  </a:lnTo>
                  <a:lnTo>
                    <a:pt x="85" y="49"/>
                  </a:lnTo>
                  <a:lnTo>
                    <a:pt x="82" y="49"/>
                  </a:lnTo>
                  <a:lnTo>
                    <a:pt x="81" y="51"/>
                  </a:lnTo>
                  <a:lnTo>
                    <a:pt x="78" y="52"/>
                  </a:lnTo>
                  <a:lnTo>
                    <a:pt x="74" y="57"/>
                  </a:lnTo>
                  <a:lnTo>
                    <a:pt x="78" y="62"/>
                  </a:lnTo>
                  <a:lnTo>
                    <a:pt x="75" y="55"/>
                  </a:lnTo>
                  <a:lnTo>
                    <a:pt x="72" y="57"/>
                  </a:lnTo>
                  <a:lnTo>
                    <a:pt x="71" y="57"/>
                  </a:lnTo>
                  <a:lnTo>
                    <a:pt x="66" y="59"/>
                  </a:lnTo>
                  <a:lnTo>
                    <a:pt x="68" y="58"/>
                  </a:lnTo>
                  <a:lnTo>
                    <a:pt x="66" y="61"/>
                  </a:lnTo>
                  <a:lnTo>
                    <a:pt x="65" y="62"/>
                  </a:lnTo>
                  <a:lnTo>
                    <a:pt x="69" y="68"/>
                  </a:lnTo>
                  <a:lnTo>
                    <a:pt x="69" y="59"/>
                  </a:lnTo>
                  <a:lnTo>
                    <a:pt x="65" y="59"/>
                  </a:lnTo>
                  <a:lnTo>
                    <a:pt x="64" y="62"/>
                  </a:lnTo>
                  <a:lnTo>
                    <a:pt x="61" y="65"/>
                  </a:lnTo>
                  <a:lnTo>
                    <a:pt x="65" y="71"/>
                  </a:lnTo>
                  <a:lnTo>
                    <a:pt x="65" y="62"/>
                  </a:lnTo>
                  <a:lnTo>
                    <a:pt x="61" y="62"/>
                  </a:lnTo>
                  <a:lnTo>
                    <a:pt x="59" y="65"/>
                  </a:lnTo>
                  <a:lnTo>
                    <a:pt x="58" y="67"/>
                  </a:lnTo>
                  <a:lnTo>
                    <a:pt x="62" y="73"/>
                  </a:lnTo>
                  <a:lnTo>
                    <a:pt x="59" y="65"/>
                  </a:lnTo>
                  <a:lnTo>
                    <a:pt x="55" y="67"/>
                  </a:lnTo>
                  <a:lnTo>
                    <a:pt x="53" y="67"/>
                  </a:lnTo>
                  <a:lnTo>
                    <a:pt x="50" y="73"/>
                  </a:lnTo>
                  <a:lnTo>
                    <a:pt x="56" y="77"/>
                  </a:lnTo>
                  <a:lnTo>
                    <a:pt x="53" y="70"/>
                  </a:lnTo>
                  <a:lnTo>
                    <a:pt x="50" y="71"/>
                  </a:lnTo>
                  <a:lnTo>
                    <a:pt x="53" y="78"/>
                  </a:lnTo>
                  <a:lnTo>
                    <a:pt x="53" y="70"/>
                  </a:lnTo>
                  <a:lnTo>
                    <a:pt x="49" y="70"/>
                  </a:lnTo>
                  <a:lnTo>
                    <a:pt x="48" y="73"/>
                  </a:lnTo>
                  <a:lnTo>
                    <a:pt x="45" y="75"/>
                  </a:lnTo>
                  <a:lnTo>
                    <a:pt x="49" y="81"/>
                  </a:lnTo>
                  <a:lnTo>
                    <a:pt x="49" y="73"/>
                  </a:lnTo>
                  <a:lnTo>
                    <a:pt x="45" y="73"/>
                  </a:lnTo>
                  <a:lnTo>
                    <a:pt x="43" y="75"/>
                  </a:lnTo>
                  <a:lnTo>
                    <a:pt x="42" y="77"/>
                  </a:lnTo>
                  <a:lnTo>
                    <a:pt x="46" y="83"/>
                  </a:lnTo>
                  <a:lnTo>
                    <a:pt x="43" y="75"/>
                  </a:lnTo>
                  <a:lnTo>
                    <a:pt x="40" y="77"/>
                  </a:lnTo>
                  <a:lnTo>
                    <a:pt x="39" y="77"/>
                  </a:lnTo>
                  <a:lnTo>
                    <a:pt x="34" y="80"/>
                  </a:lnTo>
                  <a:lnTo>
                    <a:pt x="39" y="87"/>
                  </a:lnTo>
                  <a:lnTo>
                    <a:pt x="36" y="80"/>
                  </a:lnTo>
                  <a:lnTo>
                    <a:pt x="30" y="83"/>
                  </a:lnTo>
                  <a:lnTo>
                    <a:pt x="24" y="84"/>
                  </a:lnTo>
                  <a:lnTo>
                    <a:pt x="24" y="91"/>
                  </a:lnTo>
                  <a:lnTo>
                    <a:pt x="33" y="91"/>
                  </a:lnTo>
                  <a:lnTo>
                    <a:pt x="30" y="84"/>
                  </a:lnTo>
                  <a:lnTo>
                    <a:pt x="21" y="89"/>
                  </a:lnTo>
                  <a:lnTo>
                    <a:pt x="17" y="93"/>
                  </a:lnTo>
                  <a:lnTo>
                    <a:pt x="21" y="99"/>
                  </a:lnTo>
                  <a:lnTo>
                    <a:pt x="18" y="91"/>
                  </a:lnTo>
                  <a:lnTo>
                    <a:pt x="16" y="93"/>
                  </a:lnTo>
                  <a:lnTo>
                    <a:pt x="18" y="100"/>
                  </a:lnTo>
                  <a:lnTo>
                    <a:pt x="18" y="91"/>
                  </a:lnTo>
                  <a:lnTo>
                    <a:pt x="14" y="91"/>
                  </a:lnTo>
                  <a:lnTo>
                    <a:pt x="13" y="94"/>
                  </a:lnTo>
                  <a:lnTo>
                    <a:pt x="8" y="99"/>
                  </a:lnTo>
                  <a:lnTo>
                    <a:pt x="13" y="105"/>
                  </a:lnTo>
                  <a:lnTo>
                    <a:pt x="13" y="96"/>
                  </a:lnTo>
                  <a:lnTo>
                    <a:pt x="10" y="96"/>
                  </a:lnTo>
                  <a:lnTo>
                    <a:pt x="8" y="97"/>
                  </a:lnTo>
                  <a:lnTo>
                    <a:pt x="5" y="99"/>
                  </a:lnTo>
                  <a:lnTo>
                    <a:pt x="0" y="100"/>
                  </a:lnTo>
                  <a:lnTo>
                    <a:pt x="0" y="106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AD30D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3" name="Freeform 3078"/>
            <p:cNvSpPr>
              <a:spLocks/>
            </p:cNvSpPr>
            <p:nvPr/>
          </p:nvSpPr>
          <p:spPr bwMode="auto">
            <a:xfrm>
              <a:off x="1917" y="2157"/>
              <a:ext cx="151" cy="97"/>
            </a:xfrm>
            <a:custGeom>
              <a:avLst/>
              <a:gdLst>
                <a:gd name="T0" fmla="*/ 11 w 151"/>
                <a:gd name="T1" fmla="*/ 94 h 97"/>
                <a:gd name="T2" fmla="*/ 20 w 151"/>
                <a:gd name="T3" fmla="*/ 83 h 97"/>
                <a:gd name="T4" fmla="*/ 14 w 151"/>
                <a:gd name="T5" fmla="*/ 81 h 97"/>
                <a:gd name="T6" fmla="*/ 29 w 151"/>
                <a:gd name="T7" fmla="*/ 78 h 97"/>
                <a:gd name="T8" fmla="*/ 27 w 151"/>
                <a:gd name="T9" fmla="*/ 74 h 97"/>
                <a:gd name="T10" fmla="*/ 30 w 151"/>
                <a:gd name="T11" fmla="*/ 73 h 97"/>
                <a:gd name="T12" fmla="*/ 45 w 151"/>
                <a:gd name="T13" fmla="*/ 76 h 97"/>
                <a:gd name="T14" fmla="*/ 51 w 151"/>
                <a:gd name="T15" fmla="*/ 73 h 97"/>
                <a:gd name="T16" fmla="*/ 59 w 151"/>
                <a:gd name="T17" fmla="*/ 65 h 97"/>
                <a:gd name="T18" fmla="*/ 65 w 151"/>
                <a:gd name="T19" fmla="*/ 63 h 97"/>
                <a:gd name="T20" fmla="*/ 68 w 151"/>
                <a:gd name="T21" fmla="*/ 61 h 97"/>
                <a:gd name="T22" fmla="*/ 70 w 151"/>
                <a:gd name="T23" fmla="*/ 49 h 97"/>
                <a:gd name="T24" fmla="*/ 74 w 151"/>
                <a:gd name="T25" fmla="*/ 47 h 97"/>
                <a:gd name="T26" fmla="*/ 77 w 151"/>
                <a:gd name="T27" fmla="*/ 54 h 97"/>
                <a:gd name="T28" fmla="*/ 83 w 151"/>
                <a:gd name="T29" fmla="*/ 51 h 97"/>
                <a:gd name="T30" fmla="*/ 90 w 151"/>
                <a:gd name="T31" fmla="*/ 49 h 97"/>
                <a:gd name="T32" fmla="*/ 96 w 151"/>
                <a:gd name="T33" fmla="*/ 47 h 97"/>
                <a:gd name="T34" fmla="*/ 102 w 151"/>
                <a:gd name="T35" fmla="*/ 42 h 97"/>
                <a:gd name="T36" fmla="*/ 107 w 151"/>
                <a:gd name="T37" fmla="*/ 41 h 97"/>
                <a:gd name="T38" fmla="*/ 110 w 151"/>
                <a:gd name="T39" fmla="*/ 38 h 97"/>
                <a:gd name="T40" fmla="*/ 115 w 151"/>
                <a:gd name="T41" fmla="*/ 35 h 97"/>
                <a:gd name="T42" fmla="*/ 118 w 151"/>
                <a:gd name="T43" fmla="*/ 33 h 97"/>
                <a:gd name="T44" fmla="*/ 123 w 151"/>
                <a:gd name="T45" fmla="*/ 29 h 97"/>
                <a:gd name="T46" fmla="*/ 135 w 151"/>
                <a:gd name="T47" fmla="*/ 23 h 97"/>
                <a:gd name="T48" fmla="*/ 131 w 151"/>
                <a:gd name="T49" fmla="*/ 15 h 97"/>
                <a:gd name="T50" fmla="*/ 134 w 151"/>
                <a:gd name="T51" fmla="*/ 22 h 97"/>
                <a:gd name="T52" fmla="*/ 138 w 151"/>
                <a:gd name="T53" fmla="*/ 20 h 97"/>
                <a:gd name="T54" fmla="*/ 151 w 151"/>
                <a:gd name="T55" fmla="*/ 19 h 97"/>
                <a:gd name="T56" fmla="*/ 142 w 151"/>
                <a:gd name="T57" fmla="*/ 0 h 97"/>
                <a:gd name="T58" fmla="*/ 142 w 151"/>
                <a:gd name="T59" fmla="*/ 1 h 97"/>
                <a:gd name="T60" fmla="*/ 135 w 151"/>
                <a:gd name="T61" fmla="*/ 3 h 97"/>
                <a:gd name="T62" fmla="*/ 125 w 151"/>
                <a:gd name="T63" fmla="*/ 4 h 97"/>
                <a:gd name="T64" fmla="*/ 122 w 151"/>
                <a:gd name="T65" fmla="*/ 16 h 97"/>
                <a:gd name="T66" fmla="*/ 123 w 151"/>
                <a:gd name="T67" fmla="*/ 12 h 97"/>
                <a:gd name="T68" fmla="*/ 119 w 151"/>
                <a:gd name="T69" fmla="*/ 13 h 97"/>
                <a:gd name="T70" fmla="*/ 113 w 151"/>
                <a:gd name="T71" fmla="*/ 16 h 97"/>
                <a:gd name="T72" fmla="*/ 107 w 151"/>
                <a:gd name="T73" fmla="*/ 17 h 97"/>
                <a:gd name="T74" fmla="*/ 105 w 151"/>
                <a:gd name="T75" fmla="*/ 19 h 97"/>
                <a:gd name="T76" fmla="*/ 100 w 151"/>
                <a:gd name="T77" fmla="*/ 23 h 97"/>
                <a:gd name="T78" fmla="*/ 97 w 151"/>
                <a:gd name="T79" fmla="*/ 26 h 97"/>
                <a:gd name="T80" fmla="*/ 91 w 151"/>
                <a:gd name="T81" fmla="*/ 29 h 97"/>
                <a:gd name="T82" fmla="*/ 87 w 151"/>
                <a:gd name="T83" fmla="*/ 32 h 97"/>
                <a:gd name="T84" fmla="*/ 87 w 151"/>
                <a:gd name="T85" fmla="*/ 41 h 97"/>
                <a:gd name="T86" fmla="*/ 84 w 151"/>
                <a:gd name="T87" fmla="*/ 33 h 97"/>
                <a:gd name="T88" fmla="*/ 78 w 151"/>
                <a:gd name="T89" fmla="*/ 36 h 97"/>
                <a:gd name="T90" fmla="*/ 68 w 151"/>
                <a:gd name="T91" fmla="*/ 47 h 97"/>
                <a:gd name="T92" fmla="*/ 67 w 151"/>
                <a:gd name="T93" fmla="*/ 44 h 97"/>
                <a:gd name="T94" fmla="*/ 64 w 151"/>
                <a:gd name="T95" fmla="*/ 45 h 97"/>
                <a:gd name="T96" fmla="*/ 61 w 151"/>
                <a:gd name="T97" fmla="*/ 55 h 97"/>
                <a:gd name="T98" fmla="*/ 57 w 151"/>
                <a:gd name="T99" fmla="*/ 58 h 97"/>
                <a:gd name="T100" fmla="*/ 52 w 151"/>
                <a:gd name="T101" fmla="*/ 60 h 97"/>
                <a:gd name="T102" fmla="*/ 43 w 151"/>
                <a:gd name="T103" fmla="*/ 57 h 97"/>
                <a:gd name="T104" fmla="*/ 38 w 151"/>
                <a:gd name="T105" fmla="*/ 60 h 97"/>
                <a:gd name="T106" fmla="*/ 30 w 151"/>
                <a:gd name="T107" fmla="*/ 63 h 97"/>
                <a:gd name="T108" fmla="*/ 29 w 151"/>
                <a:gd name="T109" fmla="*/ 74 h 97"/>
                <a:gd name="T110" fmla="*/ 26 w 151"/>
                <a:gd name="T111" fmla="*/ 76 h 97"/>
                <a:gd name="T112" fmla="*/ 20 w 151"/>
                <a:gd name="T113" fmla="*/ 80 h 97"/>
                <a:gd name="T114" fmla="*/ 6 w 151"/>
                <a:gd name="T115" fmla="*/ 73 h 97"/>
                <a:gd name="T116" fmla="*/ 3 w 151"/>
                <a:gd name="T117" fmla="*/ 84 h 97"/>
                <a:gd name="T118" fmla="*/ 4 w 151"/>
                <a:gd name="T119" fmla="*/ 8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1" h="97">
                  <a:moveTo>
                    <a:pt x="3" y="80"/>
                  </a:moveTo>
                  <a:lnTo>
                    <a:pt x="3" y="97"/>
                  </a:lnTo>
                  <a:lnTo>
                    <a:pt x="7" y="97"/>
                  </a:lnTo>
                  <a:lnTo>
                    <a:pt x="10" y="96"/>
                  </a:lnTo>
                  <a:lnTo>
                    <a:pt x="11" y="94"/>
                  </a:lnTo>
                  <a:lnTo>
                    <a:pt x="6" y="87"/>
                  </a:lnTo>
                  <a:lnTo>
                    <a:pt x="10" y="96"/>
                  </a:lnTo>
                  <a:lnTo>
                    <a:pt x="16" y="93"/>
                  </a:lnTo>
                  <a:lnTo>
                    <a:pt x="20" y="90"/>
                  </a:lnTo>
                  <a:lnTo>
                    <a:pt x="20" y="83"/>
                  </a:lnTo>
                  <a:lnTo>
                    <a:pt x="11" y="83"/>
                  </a:lnTo>
                  <a:lnTo>
                    <a:pt x="11" y="92"/>
                  </a:lnTo>
                  <a:lnTo>
                    <a:pt x="23" y="92"/>
                  </a:lnTo>
                  <a:lnTo>
                    <a:pt x="23" y="81"/>
                  </a:lnTo>
                  <a:lnTo>
                    <a:pt x="14" y="81"/>
                  </a:lnTo>
                  <a:lnTo>
                    <a:pt x="14" y="90"/>
                  </a:lnTo>
                  <a:lnTo>
                    <a:pt x="19" y="90"/>
                  </a:lnTo>
                  <a:lnTo>
                    <a:pt x="23" y="89"/>
                  </a:lnTo>
                  <a:lnTo>
                    <a:pt x="29" y="86"/>
                  </a:lnTo>
                  <a:lnTo>
                    <a:pt x="29" y="78"/>
                  </a:lnTo>
                  <a:lnTo>
                    <a:pt x="20" y="78"/>
                  </a:lnTo>
                  <a:lnTo>
                    <a:pt x="25" y="87"/>
                  </a:lnTo>
                  <a:lnTo>
                    <a:pt x="30" y="84"/>
                  </a:lnTo>
                  <a:lnTo>
                    <a:pt x="33" y="81"/>
                  </a:lnTo>
                  <a:lnTo>
                    <a:pt x="27" y="74"/>
                  </a:lnTo>
                  <a:lnTo>
                    <a:pt x="27" y="83"/>
                  </a:lnTo>
                  <a:lnTo>
                    <a:pt x="32" y="83"/>
                  </a:lnTo>
                  <a:lnTo>
                    <a:pt x="35" y="81"/>
                  </a:lnTo>
                  <a:lnTo>
                    <a:pt x="36" y="80"/>
                  </a:lnTo>
                  <a:lnTo>
                    <a:pt x="30" y="73"/>
                  </a:lnTo>
                  <a:lnTo>
                    <a:pt x="36" y="80"/>
                  </a:lnTo>
                  <a:lnTo>
                    <a:pt x="41" y="77"/>
                  </a:lnTo>
                  <a:lnTo>
                    <a:pt x="35" y="70"/>
                  </a:lnTo>
                  <a:lnTo>
                    <a:pt x="39" y="78"/>
                  </a:lnTo>
                  <a:lnTo>
                    <a:pt x="45" y="76"/>
                  </a:lnTo>
                  <a:lnTo>
                    <a:pt x="48" y="73"/>
                  </a:lnTo>
                  <a:lnTo>
                    <a:pt x="42" y="65"/>
                  </a:lnTo>
                  <a:lnTo>
                    <a:pt x="42" y="74"/>
                  </a:lnTo>
                  <a:lnTo>
                    <a:pt x="48" y="74"/>
                  </a:lnTo>
                  <a:lnTo>
                    <a:pt x="51" y="73"/>
                  </a:lnTo>
                  <a:lnTo>
                    <a:pt x="55" y="68"/>
                  </a:lnTo>
                  <a:lnTo>
                    <a:pt x="49" y="61"/>
                  </a:lnTo>
                  <a:lnTo>
                    <a:pt x="54" y="70"/>
                  </a:lnTo>
                  <a:lnTo>
                    <a:pt x="57" y="68"/>
                  </a:lnTo>
                  <a:lnTo>
                    <a:pt x="59" y="65"/>
                  </a:lnTo>
                  <a:lnTo>
                    <a:pt x="54" y="58"/>
                  </a:lnTo>
                  <a:lnTo>
                    <a:pt x="54" y="67"/>
                  </a:lnTo>
                  <a:lnTo>
                    <a:pt x="59" y="67"/>
                  </a:lnTo>
                  <a:lnTo>
                    <a:pt x="62" y="65"/>
                  </a:lnTo>
                  <a:lnTo>
                    <a:pt x="65" y="63"/>
                  </a:lnTo>
                  <a:lnTo>
                    <a:pt x="59" y="55"/>
                  </a:lnTo>
                  <a:lnTo>
                    <a:pt x="59" y="64"/>
                  </a:lnTo>
                  <a:lnTo>
                    <a:pt x="64" y="64"/>
                  </a:lnTo>
                  <a:lnTo>
                    <a:pt x="67" y="63"/>
                  </a:lnTo>
                  <a:lnTo>
                    <a:pt x="68" y="61"/>
                  </a:lnTo>
                  <a:lnTo>
                    <a:pt x="62" y="54"/>
                  </a:lnTo>
                  <a:lnTo>
                    <a:pt x="67" y="63"/>
                  </a:lnTo>
                  <a:lnTo>
                    <a:pt x="73" y="60"/>
                  </a:lnTo>
                  <a:lnTo>
                    <a:pt x="75" y="57"/>
                  </a:lnTo>
                  <a:lnTo>
                    <a:pt x="70" y="49"/>
                  </a:lnTo>
                  <a:lnTo>
                    <a:pt x="70" y="58"/>
                  </a:lnTo>
                  <a:lnTo>
                    <a:pt x="74" y="58"/>
                  </a:lnTo>
                  <a:lnTo>
                    <a:pt x="77" y="57"/>
                  </a:lnTo>
                  <a:lnTo>
                    <a:pt x="80" y="54"/>
                  </a:lnTo>
                  <a:lnTo>
                    <a:pt x="74" y="47"/>
                  </a:lnTo>
                  <a:lnTo>
                    <a:pt x="74" y="55"/>
                  </a:lnTo>
                  <a:lnTo>
                    <a:pt x="86" y="55"/>
                  </a:lnTo>
                  <a:lnTo>
                    <a:pt x="86" y="45"/>
                  </a:lnTo>
                  <a:lnTo>
                    <a:pt x="77" y="45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6" y="52"/>
                  </a:lnTo>
                  <a:lnTo>
                    <a:pt x="89" y="49"/>
                  </a:lnTo>
                  <a:lnTo>
                    <a:pt x="83" y="42"/>
                  </a:lnTo>
                  <a:lnTo>
                    <a:pt x="83" y="51"/>
                  </a:lnTo>
                  <a:lnTo>
                    <a:pt x="93" y="51"/>
                  </a:lnTo>
                  <a:lnTo>
                    <a:pt x="93" y="41"/>
                  </a:lnTo>
                  <a:lnTo>
                    <a:pt x="84" y="41"/>
                  </a:lnTo>
                  <a:lnTo>
                    <a:pt x="84" y="49"/>
                  </a:lnTo>
                  <a:lnTo>
                    <a:pt x="90" y="49"/>
                  </a:lnTo>
                  <a:lnTo>
                    <a:pt x="93" y="48"/>
                  </a:lnTo>
                  <a:lnTo>
                    <a:pt x="94" y="47"/>
                  </a:lnTo>
                  <a:lnTo>
                    <a:pt x="89" y="39"/>
                  </a:lnTo>
                  <a:lnTo>
                    <a:pt x="93" y="48"/>
                  </a:lnTo>
                  <a:lnTo>
                    <a:pt x="96" y="47"/>
                  </a:lnTo>
                  <a:lnTo>
                    <a:pt x="100" y="42"/>
                  </a:lnTo>
                  <a:lnTo>
                    <a:pt x="94" y="35"/>
                  </a:lnTo>
                  <a:lnTo>
                    <a:pt x="94" y="44"/>
                  </a:lnTo>
                  <a:lnTo>
                    <a:pt x="99" y="44"/>
                  </a:lnTo>
                  <a:lnTo>
                    <a:pt x="102" y="42"/>
                  </a:lnTo>
                  <a:lnTo>
                    <a:pt x="103" y="41"/>
                  </a:lnTo>
                  <a:lnTo>
                    <a:pt x="97" y="33"/>
                  </a:lnTo>
                  <a:lnTo>
                    <a:pt x="97" y="42"/>
                  </a:lnTo>
                  <a:lnTo>
                    <a:pt x="105" y="42"/>
                  </a:lnTo>
                  <a:lnTo>
                    <a:pt x="107" y="41"/>
                  </a:lnTo>
                  <a:lnTo>
                    <a:pt x="112" y="38"/>
                  </a:lnTo>
                  <a:lnTo>
                    <a:pt x="112" y="31"/>
                  </a:lnTo>
                  <a:lnTo>
                    <a:pt x="103" y="31"/>
                  </a:lnTo>
                  <a:lnTo>
                    <a:pt x="107" y="39"/>
                  </a:lnTo>
                  <a:lnTo>
                    <a:pt x="110" y="38"/>
                  </a:lnTo>
                  <a:lnTo>
                    <a:pt x="113" y="35"/>
                  </a:lnTo>
                  <a:lnTo>
                    <a:pt x="107" y="28"/>
                  </a:lnTo>
                  <a:lnTo>
                    <a:pt x="107" y="36"/>
                  </a:lnTo>
                  <a:lnTo>
                    <a:pt x="112" y="36"/>
                  </a:lnTo>
                  <a:lnTo>
                    <a:pt x="115" y="35"/>
                  </a:lnTo>
                  <a:lnTo>
                    <a:pt x="116" y="33"/>
                  </a:lnTo>
                  <a:lnTo>
                    <a:pt x="110" y="26"/>
                  </a:lnTo>
                  <a:lnTo>
                    <a:pt x="110" y="35"/>
                  </a:lnTo>
                  <a:lnTo>
                    <a:pt x="115" y="35"/>
                  </a:lnTo>
                  <a:lnTo>
                    <a:pt x="118" y="33"/>
                  </a:lnTo>
                  <a:lnTo>
                    <a:pt x="119" y="32"/>
                  </a:lnTo>
                  <a:lnTo>
                    <a:pt x="113" y="25"/>
                  </a:lnTo>
                  <a:lnTo>
                    <a:pt x="118" y="33"/>
                  </a:lnTo>
                  <a:lnTo>
                    <a:pt x="121" y="32"/>
                  </a:lnTo>
                  <a:lnTo>
                    <a:pt x="123" y="29"/>
                  </a:lnTo>
                  <a:lnTo>
                    <a:pt x="118" y="22"/>
                  </a:lnTo>
                  <a:lnTo>
                    <a:pt x="118" y="31"/>
                  </a:lnTo>
                  <a:lnTo>
                    <a:pt x="123" y="31"/>
                  </a:lnTo>
                  <a:lnTo>
                    <a:pt x="132" y="26"/>
                  </a:lnTo>
                  <a:lnTo>
                    <a:pt x="135" y="23"/>
                  </a:lnTo>
                  <a:lnTo>
                    <a:pt x="129" y="16"/>
                  </a:lnTo>
                  <a:lnTo>
                    <a:pt x="129" y="25"/>
                  </a:lnTo>
                  <a:lnTo>
                    <a:pt x="139" y="25"/>
                  </a:lnTo>
                  <a:lnTo>
                    <a:pt x="139" y="15"/>
                  </a:lnTo>
                  <a:lnTo>
                    <a:pt x="131" y="15"/>
                  </a:lnTo>
                  <a:lnTo>
                    <a:pt x="131" y="23"/>
                  </a:lnTo>
                  <a:lnTo>
                    <a:pt x="142" y="23"/>
                  </a:lnTo>
                  <a:lnTo>
                    <a:pt x="142" y="13"/>
                  </a:lnTo>
                  <a:lnTo>
                    <a:pt x="134" y="13"/>
                  </a:lnTo>
                  <a:lnTo>
                    <a:pt x="134" y="22"/>
                  </a:lnTo>
                  <a:lnTo>
                    <a:pt x="139" y="22"/>
                  </a:lnTo>
                  <a:lnTo>
                    <a:pt x="142" y="20"/>
                  </a:lnTo>
                  <a:lnTo>
                    <a:pt x="144" y="19"/>
                  </a:lnTo>
                  <a:lnTo>
                    <a:pt x="138" y="12"/>
                  </a:lnTo>
                  <a:lnTo>
                    <a:pt x="138" y="20"/>
                  </a:lnTo>
                  <a:lnTo>
                    <a:pt x="148" y="20"/>
                  </a:lnTo>
                  <a:lnTo>
                    <a:pt x="148" y="10"/>
                  </a:lnTo>
                  <a:lnTo>
                    <a:pt x="139" y="10"/>
                  </a:lnTo>
                  <a:lnTo>
                    <a:pt x="139" y="19"/>
                  </a:lnTo>
                  <a:lnTo>
                    <a:pt x="151" y="19"/>
                  </a:lnTo>
                  <a:lnTo>
                    <a:pt x="151" y="9"/>
                  </a:lnTo>
                  <a:lnTo>
                    <a:pt x="142" y="9"/>
                  </a:lnTo>
                  <a:lnTo>
                    <a:pt x="147" y="17"/>
                  </a:lnTo>
                  <a:lnTo>
                    <a:pt x="150" y="16"/>
                  </a:lnTo>
                  <a:lnTo>
                    <a:pt x="142" y="0"/>
                  </a:lnTo>
                  <a:lnTo>
                    <a:pt x="139" y="1"/>
                  </a:lnTo>
                  <a:lnTo>
                    <a:pt x="134" y="3"/>
                  </a:lnTo>
                  <a:lnTo>
                    <a:pt x="134" y="10"/>
                  </a:lnTo>
                  <a:lnTo>
                    <a:pt x="142" y="10"/>
                  </a:lnTo>
                  <a:lnTo>
                    <a:pt x="142" y="1"/>
                  </a:lnTo>
                  <a:lnTo>
                    <a:pt x="131" y="1"/>
                  </a:lnTo>
                  <a:lnTo>
                    <a:pt x="131" y="12"/>
                  </a:lnTo>
                  <a:lnTo>
                    <a:pt x="139" y="12"/>
                  </a:lnTo>
                  <a:lnTo>
                    <a:pt x="139" y="3"/>
                  </a:lnTo>
                  <a:lnTo>
                    <a:pt x="135" y="3"/>
                  </a:lnTo>
                  <a:lnTo>
                    <a:pt x="134" y="6"/>
                  </a:lnTo>
                  <a:lnTo>
                    <a:pt x="132" y="7"/>
                  </a:lnTo>
                  <a:lnTo>
                    <a:pt x="137" y="13"/>
                  </a:lnTo>
                  <a:lnTo>
                    <a:pt x="137" y="4"/>
                  </a:lnTo>
                  <a:lnTo>
                    <a:pt x="125" y="4"/>
                  </a:lnTo>
                  <a:lnTo>
                    <a:pt x="125" y="15"/>
                  </a:lnTo>
                  <a:lnTo>
                    <a:pt x="134" y="15"/>
                  </a:lnTo>
                  <a:lnTo>
                    <a:pt x="134" y="6"/>
                  </a:lnTo>
                  <a:lnTo>
                    <a:pt x="122" y="6"/>
                  </a:lnTo>
                  <a:lnTo>
                    <a:pt x="122" y="16"/>
                  </a:lnTo>
                  <a:lnTo>
                    <a:pt x="131" y="16"/>
                  </a:lnTo>
                  <a:lnTo>
                    <a:pt x="131" y="7"/>
                  </a:lnTo>
                  <a:lnTo>
                    <a:pt x="126" y="7"/>
                  </a:lnTo>
                  <a:lnTo>
                    <a:pt x="125" y="10"/>
                  </a:lnTo>
                  <a:lnTo>
                    <a:pt x="123" y="12"/>
                  </a:lnTo>
                  <a:lnTo>
                    <a:pt x="128" y="17"/>
                  </a:lnTo>
                  <a:lnTo>
                    <a:pt x="125" y="10"/>
                  </a:lnTo>
                  <a:lnTo>
                    <a:pt x="116" y="15"/>
                  </a:lnTo>
                  <a:lnTo>
                    <a:pt x="119" y="22"/>
                  </a:lnTo>
                  <a:lnTo>
                    <a:pt x="119" y="13"/>
                  </a:lnTo>
                  <a:lnTo>
                    <a:pt x="115" y="13"/>
                  </a:lnTo>
                  <a:lnTo>
                    <a:pt x="113" y="16"/>
                  </a:lnTo>
                  <a:lnTo>
                    <a:pt x="112" y="17"/>
                  </a:lnTo>
                  <a:lnTo>
                    <a:pt x="116" y="23"/>
                  </a:lnTo>
                  <a:lnTo>
                    <a:pt x="113" y="16"/>
                  </a:lnTo>
                  <a:lnTo>
                    <a:pt x="110" y="17"/>
                  </a:lnTo>
                  <a:lnTo>
                    <a:pt x="107" y="20"/>
                  </a:lnTo>
                  <a:lnTo>
                    <a:pt x="112" y="26"/>
                  </a:lnTo>
                  <a:lnTo>
                    <a:pt x="112" y="17"/>
                  </a:lnTo>
                  <a:lnTo>
                    <a:pt x="107" y="17"/>
                  </a:lnTo>
                  <a:lnTo>
                    <a:pt x="106" y="20"/>
                  </a:lnTo>
                  <a:lnTo>
                    <a:pt x="105" y="22"/>
                  </a:lnTo>
                  <a:lnTo>
                    <a:pt x="109" y="28"/>
                  </a:lnTo>
                  <a:lnTo>
                    <a:pt x="109" y="19"/>
                  </a:lnTo>
                  <a:lnTo>
                    <a:pt x="105" y="19"/>
                  </a:lnTo>
                  <a:lnTo>
                    <a:pt x="103" y="22"/>
                  </a:lnTo>
                  <a:lnTo>
                    <a:pt x="102" y="23"/>
                  </a:lnTo>
                  <a:lnTo>
                    <a:pt x="106" y="29"/>
                  </a:lnTo>
                  <a:lnTo>
                    <a:pt x="103" y="22"/>
                  </a:lnTo>
                  <a:lnTo>
                    <a:pt x="100" y="23"/>
                  </a:lnTo>
                  <a:lnTo>
                    <a:pt x="94" y="25"/>
                  </a:lnTo>
                  <a:lnTo>
                    <a:pt x="94" y="32"/>
                  </a:lnTo>
                  <a:lnTo>
                    <a:pt x="103" y="32"/>
                  </a:lnTo>
                  <a:lnTo>
                    <a:pt x="100" y="25"/>
                  </a:lnTo>
                  <a:lnTo>
                    <a:pt x="97" y="26"/>
                  </a:lnTo>
                  <a:lnTo>
                    <a:pt x="100" y="33"/>
                  </a:lnTo>
                  <a:lnTo>
                    <a:pt x="100" y="25"/>
                  </a:lnTo>
                  <a:lnTo>
                    <a:pt x="94" y="25"/>
                  </a:lnTo>
                  <a:lnTo>
                    <a:pt x="93" y="28"/>
                  </a:lnTo>
                  <a:lnTo>
                    <a:pt x="91" y="29"/>
                  </a:lnTo>
                  <a:lnTo>
                    <a:pt x="96" y="35"/>
                  </a:lnTo>
                  <a:lnTo>
                    <a:pt x="96" y="26"/>
                  </a:lnTo>
                  <a:lnTo>
                    <a:pt x="91" y="26"/>
                  </a:lnTo>
                  <a:lnTo>
                    <a:pt x="90" y="29"/>
                  </a:lnTo>
                  <a:lnTo>
                    <a:pt x="87" y="32"/>
                  </a:lnTo>
                  <a:lnTo>
                    <a:pt x="91" y="38"/>
                  </a:lnTo>
                  <a:lnTo>
                    <a:pt x="89" y="31"/>
                  </a:lnTo>
                  <a:lnTo>
                    <a:pt x="86" y="32"/>
                  </a:lnTo>
                  <a:lnTo>
                    <a:pt x="83" y="35"/>
                  </a:lnTo>
                  <a:lnTo>
                    <a:pt x="87" y="41"/>
                  </a:lnTo>
                  <a:lnTo>
                    <a:pt x="87" y="32"/>
                  </a:lnTo>
                  <a:lnTo>
                    <a:pt x="75" y="32"/>
                  </a:lnTo>
                  <a:lnTo>
                    <a:pt x="75" y="42"/>
                  </a:lnTo>
                  <a:lnTo>
                    <a:pt x="84" y="42"/>
                  </a:lnTo>
                  <a:lnTo>
                    <a:pt x="84" y="33"/>
                  </a:lnTo>
                  <a:lnTo>
                    <a:pt x="80" y="33"/>
                  </a:lnTo>
                  <a:lnTo>
                    <a:pt x="78" y="36"/>
                  </a:lnTo>
                  <a:lnTo>
                    <a:pt x="77" y="38"/>
                  </a:lnTo>
                  <a:lnTo>
                    <a:pt x="81" y="44"/>
                  </a:lnTo>
                  <a:lnTo>
                    <a:pt x="78" y="36"/>
                  </a:lnTo>
                  <a:lnTo>
                    <a:pt x="75" y="38"/>
                  </a:lnTo>
                  <a:lnTo>
                    <a:pt x="78" y="45"/>
                  </a:lnTo>
                  <a:lnTo>
                    <a:pt x="78" y="36"/>
                  </a:lnTo>
                  <a:lnTo>
                    <a:pt x="68" y="36"/>
                  </a:lnTo>
                  <a:lnTo>
                    <a:pt x="68" y="47"/>
                  </a:lnTo>
                  <a:lnTo>
                    <a:pt x="77" y="47"/>
                  </a:lnTo>
                  <a:lnTo>
                    <a:pt x="77" y="38"/>
                  </a:lnTo>
                  <a:lnTo>
                    <a:pt x="71" y="38"/>
                  </a:lnTo>
                  <a:lnTo>
                    <a:pt x="70" y="41"/>
                  </a:lnTo>
                  <a:lnTo>
                    <a:pt x="67" y="44"/>
                  </a:lnTo>
                  <a:lnTo>
                    <a:pt x="71" y="49"/>
                  </a:lnTo>
                  <a:lnTo>
                    <a:pt x="71" y="41"/>
                  </a:lnTo>
                  <a:lnTo>
                    <a:pt x="67" y="41"/>
                  </a:lnTo>
                  <a:lnTo>
                    <a:pt x="65" y="44"/>
                  </a:lnTo>
                  <a:lnTo>
                    <a:pt x="64" y="45"/>
                  </a:lnTo>
                  <a:lnTo>
                    <a:pt x="68" y="51"/>
                  </a:lnTo>
                  <a:lnTo>
                    <a:pt x="65" y="44"/>
                  </a:lnTo>
                  <a:lnTo>
                    <a:pt x="59" y="47"/>
                  </a:lnTo>
                  <a:lnTo>
                    <a:pt x="57" y="49"/>
                  </a:lnTo>
                  <a:lnTo>
                    <a:pt x="61" y="55"/>
                  </a:lnTo>
                  <a:lnTo>
                    <a:pt x="61" y="47"/>
                  </a:lnTo>
                  <a:lnTo>
                    <a:pt x="57" y="47"/>
                  </a:lnTo>
                  <a:lnTo>
                    <a:pt x="55" y="49"/>
                  </a:lnTo>
                  <a:lnTo>
                    <a:pt x="52" y="52"/>
                  </a:lnTo>
                  <a:lnTo>
                    <a:pt x="57" y="58"/>
                  </a:lnTo>
                  <a:lnTo>
                    <a:pt x="57" y="49"/>
                  </a:lnTo>
                  <a:lnTo>
                    <a:pt x="51" y="49"/>
                  </a:lnTo>
                  <a:lnTo>
                    <a:pt x="49" y="52"/>
                  </a:lnTo>
                  <a:lnTo>
                    <a:pt x="48" y="54"/>
                  </a:lnTo>
                  <a:lnTo>
                    <a:pt x="52" y="60"/>
                  </a:lnTo>
                  <a:lnTo>
                    <a:pt x="49" y="52"/>
                  </a:lnTo>
                  <a:lnTo>
                    <a:pt x="46" y="54"/>
                  </a:lnTo>
                  <a:lnTo>
                    <a:pt x="42" y="58"/>
                  </a:lnTo>
                  <a:lnTo>
                    <a:pt x="46" y="64"/>
                  </a:lnTo>
                  <a:lnTo>
                    <a:pt x="43" y="57"/>
                  </a:lnTo>
                  <a:lnTo>
                    <a:pt x="41" y="58"/>
                  </a:lnTo>
                  <a:lnTo>
                    <a:pt x="43" y="65"/>
                  </a:lnTo>
                  <a:lnTo>
                    <a:pt x="43" y="57"/>
                  </a:lnTo>
                  <a:lnTo>
                    <a:pt x="39" y="57"/>
                  </a:lnTo>
                  <a:lnTo>
                    <a:pt x="38" y="60"/>
                  </a:lnTo>
                  <a:lnTo>
                    <a:pt x="36" y="61"/>
                  </a:lnTo>
                  <a:lnTo>
                    <a:pt x="41" y="67"/>
                  </a:lnTo>
                  <a:lnTo>
                    <a:pt x="38" y="60"/>
                  </a:lnTo>
                  <a:lnTo>
                    <a:pt x="32" y="63"/>
                  </a:lnTo>
                  <a:lnTo>
                    <a:pt x="30" y="63"/>
                  </a:lnTo>
                  <a:lnTo>
                    <a:pt x="26" y="65"/>
                  </a:lnTo>
                  <a:lnTo>
                    <a:pt x="27" y="64"/>
                  </a:lnTo>
                  <a:lnTo>
                    <a:pt x="26" y="67"/>
                  </a:lnTo>
                  <a:lnTo>
                    <a:pt x="25" y="68"/>
                  </a:lnTo>
                  <a:lnTo>
                    <a:pt x="29" y="74"/>
                  </a:lnTo>
                  <a:lnTo>
                    <a:pt x="29" y="65"/>
                  </a:lnTo>
                  <a:lnTo>
                    <a:pt x="25" y="65"/>
                  </a:lnTo>
                  <a:lnTo>
                    <a:pt x="23" y="68"/>
                  </a:lnTo>
                  <a:lnTo>
                    <a:pt x="22" y="70"/>
                  </a:lnTo>
                  <a:lnTo>
                    <a:pt x="26" y="76"/>
                  </a:lnTo>
                  <a:lnTo>
                    <a:pt x="23" y="68"/>
                  </a:lnTo>
                  <a:lnTo>
                    <a:pt x="17" y="71"/>
                  </a:lnTo>
                  <a:lnTo>
                    <a:pt x="11" y="73"/>
                  </a:lnTo>
                  <a:lnTo>
                    <a:pt x="11" y="80"/>
                  </a:lnTo>
                  <a:lnTo>
                    <a:pt x="20" y="80"/>
                  </a:lnTo>
                  <a:lnTo>
                    <a:pt x="17" y="73"/>
                  </a:lnTo>
                  <a:lnTo>
                    <a:pt x="13" y="74"/>
                  </a:lnTo>
                  <a:lnTo>
                    <a:pt x="16" y="81"/>
                  </a:lnTo>
                  <a:lnTo>
                    <a:pt x="16" y="73"/>
                  </a:lnTo>
                  <a:lnTo>
                    <a:pt x="6" y="73"/>
                  </a:lnTo>
                  <a:lnTo>
                    <a:pt x="6" y="83"/>
                  </a:lnTo>
                  <a:lnTo>
                    <a:pt x="14" y="83"/>
                  </a:lnTo>
                  <a:lnTo>
                    <a:pt x="14" y="74"/>
                  </a:lnTo>
                  <a:lnTo>
                    <a:pt x="3" y="74"/>
                  </a:lnTo>
                  <a:lnTo>
                    <a:pt x="3" y="84"/>
                  </a:lnTo>
                  <a:lnTo>
                    <a:pt x="11" y="84"/>
                  </a:lnTo>
                  <a:lnTo>
                    <a:pt x="9" y="77"/>
                  </a:lnTo>
                  <a:lnTo>
                    <a:pt x="3" y="80"/>
                  </a:lnTo>
                  <a:lnTo>
                    <a:pt x="0" y="83"/>
                  </a:lnTo>
                  <a:lnTo>
                    <a:pt x="4" y="89"/>
                  </a:lnTo>
                  <a:lnTo>
                    <a:pt x="4" y="80"/>
                  </a:lnTo>
                  <a:lnTo>
                    <a:pt x="3" y="80"/>
                  </a:lnTo>
                  <a:close/>
                </a:path>
              </a:pathLst>
            </a:custGeom>
            <a:solidFill>
              <a:srgbClr val="AD30D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4" name="Freeform 3079"/>
            <p:cNvSpPr>
              <a:spLocks/>
            </p:cNvSpPr>
            <p:nvPr/>
          </p:nvSpPr>
          <p:spPr bwMode="auto">
            <a:xfrm>
              <a:off x="2059" y="2100"/>
              <a:ext cx="117" cy="73"/>
            </a:xfrm>
            <a:custGeom>
              <a:avLst/>
              <a:gdLst>
                <a:gd name="T0" fmla="*/ 12 w 117"/>
                <a:gd name="T1" fmla="*/ 70 h 73"/>
                <a:gd name="T2" fmla="*/ 9 w 117"/>
                <a:gd name="T3" fmla="*/ 70 h 73"/>
                <a:gd name="T4" fmla="*/ 13 w 117"/>
                <a:gd name="T5" fmla="*/ 67 h 73"/>
                <a:gd name="T6" fmla="*/ 31 w 117"/>
                <a:gd name="T7" fmla="*/ 64 h 73"/>
                <a:gd name="T8" fmla="*/ 31 w 117"/>
                <a:gd name="T9" fmla="*/ 61 h 73"/>
                <a:gd name="T10" fmla="*/ 35 w 117"/>
                <a:gd name="T11" fmla="*/ 58 h 73"/>
                <a:gd name="T12" fmla="*/ 40 w 117"/>
                <a:gd name="T13" fmla="*/ 57 h 73"/>
                <a:gd name="T14" fmla="*/ 40 w 117"/>
                <a:gd name="T15" fmla="*/ 56 h 73"/>
                <a:gd name="T16" fmla="*/ 43 w 117"/>
                <a:gd name="T17" fmla="*/ 54 h 73"/>
                <a:gd name="T18" fmla="*/ 45 w 117"/>
                <a:gd name="T19" fmla="*/ 53 h 73"/>
                <a:gd name="T20" fmla="*/ 50 w 117"/>
                <a:gd name="T21" fmla="*/ 51 h 73"/>
                <a:gd name="T22" fmla="*/ 54 w 117"/>
                <a:gd name="T23" fmla="*/ 48 h 73"/>
                <a:gd name="T24" fmla="*/ 57 w 117"/>
                <a:gd name="T25" fmla="*/ 47 h 73"/>
                <a:gd name="T26" fmla="*/ 60 w 117"/>
                <a:gd name="T27" fmla="*/ 45 h 73"/>
                <a:gd name="T28" fmla="*/ 63 w 117"/>
                <a:gd name="T29" fmla="*/ 44 h 73"/>
                <a:gd name="T30" fmla="*/ 72 w 117"/>
                <a:gd name="T31" fmla="*/ 42 h 73"/>
                <a:gd name="T32" fmla="*/ 72 w 117"/>
                <a:gd name="T33" fmla="*/ 40 h 73"/>
                <a:gd name="T34" fmla="*/ 75 w 117"/>
                <a:gd name="T35" fmla="*/ 38 h 73"/>
                <a:gd name="T36" fmla="*/ 80 w 117"/>
                <a:gd name="T37" fmla="*/ 35 h 73"/>
                <a:gd name="T38" fmla="*/ 83 w 117"/>
                <a:gd name="T39" fmla="*/ 34 h 73"/>
                <a:gd name="T40" fmla="*/ 91 w 117"/>
                <a:gd name="T41" fmla="*/ 24 h 73"/>
                <a:gd name="T42" fmla="*/ 92 w 117"/>
                <a:gd name="T43" fmla="*/ 28 h 73"/>
                <a:gd name="T44" fmla="*/ 89 w 117"/>
                <a:gd name="T45" fmla="*/ 19 h 73"/>
                <a:gd name="T46" fmla="*/ 95 w 117"/>
                <a:gd name="T47" fmla="*/ 18 h 73"/>
                <a:gd name="T48" fmla="*/ 99 w 117"/>
                <a:gd name="T49" fmla="*/ 15 h 73"/>
                <a:gd name="T50" fmla="*/ 104 w 117"/>
                <a:gd name="T51" fmla="*/ 22 h 73"/>
                <a:gd name="T52" fmla="*/ 107 w 117"/>
                <a:gd name="T53" fmla="*/ 21 h 73"/>
                <a:gd name="T54" fmla="*/ 112 w 117"/>
                <a:gd name="T55" fmla="*/ 19 h 73"/>
                <a:gd name="T56" fmla="*/ 112 w 117"/>
                <a:gd name="T57" fmla="*/ 18 h 73"/>
                <a:gd name="T58" fmla="*/ 109 w 117"/>
                <a:gd name="T59" fmla="*/ 10 h 73"/>
                <a:gd name="T60" fmla="*/ 108 w 117"/>
                <a:gd name="T61" fmla="*/ 3 h 73"/>
                <a:gd name="T62" fmla="*/ 105 w 117"/>
                <a:gd name="T63" fmla="*/ 5 h 73"/>
                <a:gd name="T64" fmla="*/ 101 w 117"/>
                <a:gd name="T65" fmla="*/ 6 h 73"/>
                <a:gd name="T66" fmla="*/ 96 w 117"/>
                <a:gd name="T67" fmla="*/ 9 h 73"/>
                <a:gd name="T68" fmla="*/ 93 w 117"/>
                <a:gd name="T69" fmla="*/ 10 h 73"/>
                <a:gd name="T70" fmla="*/ 83 w 117"/>
                <a:gd name="T71" fmla="*/ 12 h 73"/>
                <a:gd name="T72" fmla="*/ 73 w 117"/>
                <a:gd name="T73" fmla="*/ 15 h 73"/>
                <a:gd name="T74" fmla="*/ 75 w 117"/>
                <a:gd name="T75" fmla="*/ 19 h 73"/>
                <a:gd name="T76" fmla="*/ 72 w 117"/>
                <a:gd name="T77" fmla="*/ 21 h 73"/>
                <a:gd name="T78" fmla="*/ 69 w 117"/>
                <a:gd name="T79" fmla="*/ 21 h 73"/>
                <a:gd name="T80" fmla="*/ 63 w 117"/>
                <a:gd name="T81" fmla="*/ 25 h 73"/>
                <a:gd name="T82" fmla="*/ 54 w 117"/>
                <a:gd name="T83" fmla="*/ 34 h 73"/>
                <a:gd name="T84" fmla="*/ 56 w 117"/>
                <a:gd name="T85" fmla="*/ 29 h 73"/>
                <a:gd name="T86" fmla="*/ 53 w 117"/>
                <a:gd name="T87" fmla="*/ 31 h 73"/>
                <a:gd name="T88" fmla="*/ 50 w 117"/>
                <a:gd name="T89" fmla="*/ 32 h 73"/>
                <a:gd name="T90" fmla="*/ 47 w 117"/>
                <a:gd name="T91" fmla="*/ 34 h 73"/>
                <a:gd name="T92" fmla="*/ 44 w 117"/>
                <a:gd name="T93" fmla="*/ 35 h 73"/>
                <a:gd name="T94" fmla="*/ 45 w 117"/>
                <a:gd name="T95" fmla="*/ 34 h 73"/>
                <a:gd name="T96" fmla="*/ 43 w 117"/>
                <a:gd name="T97" fmla="*/ 35 h 73"/>
                <a:gd name="T98" fmla="*/ 40 w 117"/>
                <a:gd name="T99" fmla="*/ 37 h 73"/>
                <a:gd name="T100" fmla="*/ 37 w 117"/>
                <a:gd name="T101" fmla="*/ 38 h 73"/>
                <a:gd name="T102" fmla="*/ 29 w 117"/>
                <a:gd name="T103" fmla="*/ 42 h 73"/>
                <a:gd name="T104" fmla="*/ 25 w 117"/>
                <a:gd name="T105" fmla="*/ 45 h 73"/>
                <a:gd name="T106" fmla="*/ 22 w 117"/>
                <a:gd name="T107" fmla="*/ 47 h 73"/>
                <a:gd name="T108" fmla="*/ 24 w 117"/>
                <a:gd name="T109" fmla="*/ 45 h 73"/>
                <a:gd name="T110" fmla="*/ 19 w 117"/>
                <a:gd name="T111" fmla="*/ 47 h 73"/>
                <a:gd name="T112" fmla="*/ 11 w 117"/>
                <a:gd name="T113" fmla="*/ 50 h 73"/>
                <a:gd name="T114" fmla="*/ 8 w 117"/>
                <a:gd name="T115" fmla="*/ 53 h 73"/>
                <a:gd name="T116" fmla="*/ 5 w 117"/>
                <a:gd name="T117" fmla="*/ 5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7" h="73">
                  <a:moveTo>
                    <a:pt x="3" y="56"/>
                  </a:moveTo>
                  <a:lnTo>
                    <a:pt x="3" y="73"/>
                  </a:lnTo>
                  <a:lnTo>
                    <a:pt x="8" y="73"/>
                  </a:lnTo>
                  <a:lnTo>
                    <a:pt x="11" y="72"/>
                  </a:lnTo>
                  <a:lnTo>
                    <a:pt x="12" y="70"/>
                  </a:lnTo>
                  <a:lnTo>
                    <a:pt x="6" y="63"/>
                  </a:lnTo>
                  <a:lnTo>
                    <a:pt x="11" y="72"/>
                  </a:lnTo>
                  <a:lnTo>
                    <a:pt x="13" y="70"/>
                  </a:lnTo>
                  <a:lnTo>
                    <a:pt x="9" y="61"/>
                  </a:lnTo>
                  <a:lnTo>
                    <a:pt x="9" y="70"/>
                  </a:lnTo>
                  <a:lnTo>
                    <a:pt x="13" y="70"/>
                  </a:lnTo>
                  <a:lnTo>
                    <a:pt x="16" y="69"/>
                  </a:lnTo>
                  <a:lnTo>
                    <a:pt x="19" y="66"/>
                  </a:lnTo>
                  <a:lnTo>
                    <a:pt x="13" y="58"/>
                  </a:lnTo>
                  <a:lnTo>
                    <a:pt x="13" y="67"/>
                  </a:lnTo>
                  <a:lnTo>
                    <a:pt x="19" y="67"/>
                  </a:lnTo>
                  <a:lnTo>
                    <a:pt x="25" y="64"/>
                  </a:lnTo>
                  <a:lnTo>
                    <a:pt x="21" y="56"/>
                  </a:lnTo>
                  <a:lnTo>
                    <a:pt x="21" y="64"/>
                  </a:lnTo>
                  <a:lnTo>
                    <a:pt x="31" y="64"/>
                  </a:lnTo>
                  <a:lnTo>
                    <a:pt x="31" y="54"/>
                  </a:lnTo>
                  <a:lnTo>
                    <a:pt x="22" y="54"/>
                  </a:lnTo>
                  <a:lnTo>
                    <a:pt x="22" y="63"/>
                  </a:lnTo>
                  <a:lnTo>
                    <a:pt x="28" y="63"/>
                  </a:lnTo>
                  <a:lnTo>
                    <a:pt x="31" y="61"/>
                  </a:lnTo>
                  <a:lnTo>
                    <a:pt x="34" y="58"/>
                  </a:lnTo>
                  <a:lnTo>
                    <a:pt x="28" y="51"/>
                  </a:lnTo>
                  <a:lnTo>
                    <a:pt x="28" y="60"/>
                  </a:lnTo>
                  <a:lnTo>
                    <a:pt x="32" y="60"/>
                  </a:lnTo>
                  <a:lnTo>
                    <a:pt x="35" y="58"/>
                  </a:lnTo>
                  <a:lnTo>
                    <a:pt x="37" y="57"/>
                  </a:lnTo>
                  <a:lnTo>
                    <a:pt x="31" y="50"/>
                  </a:lnTo>
                  <a:lnTo>
                    <a:pt x="31" y="58"/>
                  </a:lnTo>
                  <a:lnTo>
                    <a:pt x="37" y="58"/>
                  </a:lnTo>
                  <a:lnTo>
                    <a:pt x="40" y="57"/>
                  </a:lnTo>
                  <a:lnTo>
                    <a:pt x="44" y="54"/>
                  </a:lnTo>
                  <a:lnTo>
                    <a:pt x="44" y="47"/>
                  </a:lnTo>
                  <a:lnTo>
                    <a:pt x="35" y="47"/>
                  </a:lnTo>
                  <a:lnTo>
                    <a:pt x="35" y="56"/>
                  </a:lnTo>
                  <a:lnTo>
                    <a:pt x="40" y="56"/>
                  </a:lnTo>
                  <a:lnTo>
                    <a:pt x="43" y="54"/>
                  </a:lnTo>
                  <a:lnTo>
                    <a:pt x="44" y="53"/>
                  </a:lnTo>
                  <a:lnTo>
                    <a:pt x="38" y="45"/>
                  </a:lnTo>
                  <a:lnTo>
                    <a:pt x="38" y="54"/>
                  </a:lnTo>
                  <a:lnTo>
                    <a:pt x="43" y="54"/>
                  </a:lnTo>
                  <a:lnTo>
                    <a:pt x="45" y="53"/>
                  </a:lnTo>
                  <a:lnTo>
                    <a:pt x="47" y="51"/>
                  </a:lnTo>
                  <a:lnTo>
                    <a:pt x="41" y="44"/>
                  </a:lnTo>
                  <a:lnTo>
                    <a:pt x="41" y="53"/>
                  </a:lnTo>
                  <a:lnTo>
                    <a:pt x="45" y="53"/>
                  </a:lnTo>
                  <a:lnTo>
                    <a:pt x="48" y="51"/>
                  </a:lnTo>
                  <a:lnTo>
                    <a:pt x="50" y="50"/>
                  </a:lnTo>
                  <a:lnTo>
                    <a:pt x="44" y="42"/>
                  </a:lnTo>
                  <a:lnTo>
                    <a:pt x="44" y="51"/>
                  </a:lnTo>
                  <a:lnTo>
                    <a:pt x="50" y="51"/>
                  </a:lnTo>
                  <a:lnTo>
                    <a:pt x="53" y="50"/>
                  </a:lnTo>
                  <a:lnTo>
                    <a:pt x="56" y="47"/>
                  </a:lnTo>
                  <a:lnTo>
                    <a:pt x="50" y="40"/>
                  </a:lnTo>
                  <a:lnTo>
                    <a:pt x="50" y="48"/>
                  </a:lnTo>
                  <a:lnTo>
                    <a:pt x="54" y="48"/>
                  </a:lnTo>
                  <a:lnTo>
                    <a:pt x="57" y="47"/>
                  </a:lnTo>
                  <a:lnTo>
                    <a:pt x="59" y="45"/>
                  </a:lnTo>
                  <a:lnTo>
                    <a:pt x="53" y="38"/>
                  </a:lnTo>
                  <a:lnTo>
                    <a:pt x="53" y="47"/>
                  </a:lnTo>
                  <a:lnTo>
                    <a:pt x="57" y="47"/>
                  </a:lnTo>
                  <a:lnTo>
                    <a:pt x="60" y="45"/>
                  </a:lnTo>
                  <a:lnTo>
                    <a:pt x="61" y="44"/>
                  </a:lnTo>
                  <a:lnTo>
                    <a:pt x="56" y="37"/>
                  </a:lnTo>
                  <a:lnTo>
                    <a:pt x="56" y="45"/>
                  </a:lnTo>
                  <a:lnTo>
                    <a:pt x="60" y="45"/>
                  </a:lnTo>
                  <a:lnTo>
                    <a:pt x="63" y="44"/>
                  </a:lnTo>
                  <a:lnTo>
                    <a:pt x="64" y="42"/>
                  </a:lnTo>
                  <a:lnTo>
                    <a:pt x="59" y="35"/>
                  </a:lnTo>
                  <a:lnTo>
                    <a:pt x="59" y="44"/>
                  </a:lnTo>
                  <a:lnTo>
                    <a:pt x="63" y="44"/>
                  </a:lnTo>
                  <a:lnTo>
                    <a:pt x="66" y="42"/>
                  </a:lnTo>
                  <a:lnTo>
                    <a:pt x="67" y="41"/>
                  </a:lnTo>
                  <a:lnTo>
                    <a:pt x="61" y="34"/>
                  </a:lnTo>
                  <a:lnTo>
                    <a:pt x="61" y="42"/>
                  </a:lnTo>
                  <a:lnTo>
                    <a:pt x="72" y="42"/>
                  </a:lnTo>
                  <a:lnTo>
                    <a:pt x="72" y="32"/>
                  </a:lnTo>
                  <a:lnTo>
                    <a:pt x="63" y="32"/>
                  </a:lnTo>
                  <a:lnTo>
                    <a:pt x="63" y="41"/>
                  </a:lnTo>
                  <a:lnTo>
                    <a:pt x="69" y="41"/>
                  </a:lnTo>
                  <a:lnTo>
                    <a:pt x="72" y="40"/>
                  </a:lnTo>
                  <a:lnTo>
                    <a:pt x="73" y="38"/>
                  </a:lnTo>
                  <a:lnTo>
                    <a:pt x="67" y="31"/>
                  </a:lnTo>
                  <a:lnTo>
                    <a:pt x="67" y="40"/>
                  </a:lnTo>
                  <a:lnTo>
                    <a:pt x="72" y="40"/>
                  </a:lnTo>
                  <a:lnTo>
                    <a:pt x="75" y="38"/>
                  </a:lnTo>
                  <a:lnTo>
                    <a:pt x="79" y="35"/>
                  </a:lnTo>
                  <a:lnTo>
                    <a:pt x="73" y="28"/>
                  </a:lnTo>
                  <a:lnTo>
                    <a:pt x="73" y="37"/>
                  </a:lnTo>
                  <a:lnTo>
                    <a:pt x="77" y="37"/>
                  </a:lnTo>
                  <a:lnTo>
                    <a:pt x="80" y="35"/>
                  </a:lnTo>
                  <a:lnTo>
                    <a:pt x="82" y="34"/>
                  </a:lnTo>
                  <a:lnTo>
                    <a:pt x="76" y="26"/>
                  </a:lnTo>
                  <a:lnTo>
                    <a:pt x="76" y="35"/>
                  </a:lnTo>
                  <a:lnTo>
                    <a:pt x="80" y="35"/>
                  </a:lnTo>
                  <a:lnTo>
                    <a:pt x="83" y="34"/>
                  </a:lnTo>
                  <a:lnTo>
                    <a:pt x="85" y="32"/>
                  </a:lnTo>
                  <a:lnTo>
                    <a:pt x="79" y="25"/>
                  </a:lnTo>
                  <a:lnTo>
                    <a:pt x="79" y="34"/>
                  </a:lnTo>
                  <a:lnTo>
                    <a:pt x="91" y="34"/>
                  </a:lnTo>
                  <a:lnTo>
                    <a:pt x="91" y="24"/>
                  </a:lnTo>
                  <a:lnTo>
                    <a:pt x="82" y="24"/>
                  </a:lnTo>
                  <a:lnTo>
                    <a:pt x="82" y="32"/>
                  </a:lnTo>
                  <a:lnTo>
                    <a:pt x="86" y="32"/>
                  </a:lnTo>
                  <a:lnTo>
                    <a:pt x="89" y="31"/>
                  </a:lnTo>
                  <a:lnTo>
                    <a:pt x="92" y="28"/>
                  </a:lnTo>
                  <a:lnTo>
                    <a:pt x="86" y="21"/>
                  </a:lnTo>
                  <a:lnTo>
                    <a:pt x="86" y="29"/>
                  </a:lnTo>
                  <a:lnTo>
                    <a:pt x="98" y="29"/>
                  </a:lnTo>
                  <a:lnTo>
                    <a:pt x="98" y="19"/>
                  </a:lnTo>
                  <a:lnTo>
                    <a:pt x="89" y="19"/>
                  </a:lnTo>
                  <a:lnTo>
                    <a:pt x="89" y="28"/>
                  </a:lnTo>
                  <a:lnTo>
                    <a:pt x="96" y="28"/>
                  </a:lnTo>
                  <a:lnTo>
                    <a:pt x="99" y="26"/>
                  </a:lnTo>
                  <a:lnTo>
                    <a:pt x="101" y="25"/>
                  </a:lnTo>
                  <a:lnTo>
                    <a:pt x="95" y="18"/>
                  </a:lnTo>
                  <a:lnTo>
                    <a:pt x="95" y="26"/>
                  </a:lnTo>
                  <a:lnTo>
                    <a:pt x="99" y="26"/>
                  </a:lnTo>
                  <a:lnTo>
                    <a:pt x="102" y="25"/>
                  </a:lnTo>
                  <a:lnTo>
                    <a:pt x="105" y="22"/>
                  </a:lnTo>
                  <a:lnTo>
                    <a:pt x="99" y="15"/>
                  </a:lnTo>
                  <a:lnTo>
                    <a:pt x="99" y="24"/>
                  </a:lnTo>
                  <a:lnTo>
                    <a:pt x="105" y="24"/>
                  </a:lnTo>
                  <a:lnTo>
                    <a:pt x="108" y="22"/>
                  </a:lnTo>
                  <a:lnTo>
                    <a:pt x="104" y="13"/>
                  </a:lnTo>
                  <a:lnTo>
                    <a:pt x="104" y="22"/>
                  </a:lnTo>
                  <a:lnTo>
                    <a:pt x="108" y="22"/>
                  </a:lnTo>
                  <a:lnTo>
                    <a:pt x="111" y="21"/>
                  </a:lnTo>
                  <a:lnTo>
                    <a:pt x="112" y="19"/>
                  </a:lnTo>
                  <a:lnTo>
                    <a:pt x="107" y="12"/>
                  </a:lnTo>
                  <a:lnTo>
                    <a:pt x="107" y="21"/>
                  </a:lnTo>
                  <a:lnTo>
                    <a:pt x="117" y="21"/>
                  </a:lnTo>
                  <a:lnTo>
                    <a:pt x="117" y="10"/>
                  </a:lnTo>
                  <a:lnTo>
                    <a:pt x="108" y="10"/>
                  </a:lnTo>
                  <a:lnTo>
                    <a:pt x="108" y="19"/>
                  </a:lnTo>
                  <a:lnTo>
                    <a:pt x="112" y="19"/>
                  </a:lnTo>
                  <a:lnTo>
                    <a:pt x="115" y="18"/>
                  </a:lnTo>
                  <a:lnTo>
                    <a:pt x="117" y="16"/>
                  </a:lnTo>
                  <a:lnTo>
                    <a:pt x="111" y="9"/>
                  </a:lnTo>
                  <a:lnTo>
                    <a:pt x="111" y="18"/>
                  </a:lnTo>
                  <a:lnTo>
                    <a:pt x="112" y="18"/>
                  </a:lnTo>
                  <a:lnTo>
                    <a:pt x="112" y="0"/>
                  </a:lnTo>
                  <a:lnTo>
                    <a:pt x="108" y="0"/>
                  </a:lnTo>
                  <a:lnTo>
                    <a:pt x="107" y="3"/>
                  </a:lnTo>
                  <a:lnTo>
                    <a:pt x="105" y="5"/>
                  </a:lnTo>
                  <a:lnTo>
                    <a:pt x="109" y="10"/>
                  </a:lnTo>
                  <a:lnTo>
                    <a:pt x="109" y="2"/>
                  </a:lnTo>
                  <a:lnTo>
                    <a:pt x="99" y="2"/>
                  </a:lnTo>
                  <a:lnTo>
                    <a:pt x="99" y="12"/>
                  </a:lnTo>
                  <a:lnTo>
                    <a:pt x="108" y="12"/>
                  </a:lnTo>
                  <a:lnTo>
                    <a:pt x="108" y="3"/>
                  </a:lnTo>
                  <a:lnTo>
                    <a:pt x="104" y="3"/>
                  </a:lnTo>
                  <a:lnTo>
                    <a:pt x="102" y="6"/>
                  </a:lnTo>
                  <a:lnTo>
                    <a:pt x="101" y="8"/>
                  </a:lnTo>
                  <a:lnTo>
                    <a:pt x="105" y="13"/>
                  </a:lnTo>
                  <a:lnTo>
                    <a:pt x="105" y="5"/>
                  </a:lnTo>
                  <a:lnTo>
                    <a:pt x="102" y="5"/>
                  </a:lnTo>
                  <a:lnTo>
                    <a:pt x="101" y="6"/>
                  </a:lnTo>
                  <a:lnTo>
                    <a:pt x="98" y="8"/>
                  </a:lnTo>
                  <a:lnTo>
                    <a:pt x="101" y="15"/>
                  </a:lnTo>
                  <a:lnTo>
                    <a:pt x="101" y="6"/>
                  </a:lnTo>
                  <a:lnTo>
                    <a:pt x="96" y="6"/>
                  </a:lnTo>
                  <a:lnTo>
                    <a:pt x="95" y="9"/>
                  </a:lnTo>
                  <a:lnTo>
                    <a:pt x="92" y="12"/>
                  </a:lnTo>
                  <a:lnTo>
                    <a:pt x="96" y="18"/>
                  </a:lnTo>
                  <a:lnTo>
                    <a:pt x="96" y="9"/>
                  </a:lnTo>
                  <a:lnTo>
                    <a:pt x="92" y="9"/>
                  </a:lnTo>
                  <a:lnTo>
                    <a:pt x="91" y="12"/>
                  </a:lnTo>
                  <a:lnTo>
                    <a:pt x="89" y="13"/>
                  </a:lnTo>
                  <a:lnTo>
                    <a:pt x="93" y="19"/>
                  </a:lnTo>
                  <a:lnTo>
                    <a:pt x="93" y="10"/>
                  </a:lnTo>
                  <a:lnTo>
                    <a:pt x="80" y="10"/>
                  </a:lnTo>
                  <a:lnTo>
                    <a:pt x="80" y="21"/>
                  </a:lnTo>
                  <a:lnTo>
                    <a:pt x="89" y="21"/>
                  </a:lnTo>
                  <a:lnTo>
                    <a:pt x="89" y="12"/>
                  </a:lnTo>
                  <a:lnTo>
                    <a:pt x="83" y="12"/>
                  </a:lnTo>
                  <a:lnTo>
                    <a:pt x="82" y="15"/>
                  </a:lnTo>
                  <a:lnTo>
                    <a:pt x="79" y="18"/>
                  </a:lnTo>
                  <a:lnTo>
                    <a:pt x="83" y="24"/>
                  </a:lnTo>
                  <a:lnTo>
                    <a:pt x="83" y="15"/>
                  </a:lnTo>
                  <a:lnTo>
                    <a:pt x="73" y="15"/>
                  </a:lnTo>
                  <a:lnTo>
                    <a:pt x="73" y="25"/>
                  </a:lnTo>
                  <a:lnTo>
                    <a:pt x="82" y="25"/>
                  </a:lnTo>
                  <a:lnTo>
                    <a:pt x="82" y="16"/>
                  </a:lnTo>
                  <a:lnTo>
                    <a:pt x="76" y="16"/>
                  </a:lnTo>
                  <a:lnTo>
                    <a:pt x="75" y="19"/>
                  </a:lnTo>
                  <a:lnTo>
                    <a:pt x="73" y="21"/>
                  </a:lnTo>
                  <a:lnTo>
                    <a:pt x="77" y="26"/>
                  </a:lnTo>
                  <a:lnTo>
                    <a:pt x="77" y="18"/>
                  </a:lnTo>
                  <a:lnTo>
                    <a:pt x="73" y="18"/>
                  </a:lnTo>
                  <a:lnTo>
                    <a:pt x="72" y="21"/>
                  </a:lnTo>
                  <a:lnTo>
                    <a:pt x="70" y="22"/>
                  </a:lnTo>
                  <a:lnTo>
                    <a:pt x="75" y="28"/>
                  </a:lnTo>
                  <a:lnTo>
                    <a:pt x="75" y="19"/>
                  </a:lnTo>
                  <a:lnTo>
                    <a:pt x="70" y="19"/>
                  </a:lnTo>
                  <a:lnTo>
                    <a:pt x="69" y="21"/>
                  </a:lnTo>
                  <a:lnTo>
                    <a:pt x="64" y="24"/>
                  </a:lnTo>
                  <a:lnTo>
                    <a:pt x="69" y="31"/>
                  </a:lnTo>
                  <a:lnTo>
                    <a:pt x="69" y="22"/>
                  </a:lnTo>
                  <a:lnTo>
                    <a:pt x="64" y="22"/>
                  </a:lnTo>
                  <a:lnTo>
                    <a:pt x="63" y="25"/>
                  </a:lnTo>
                  <a:lnTo>
                    <a:pt x="61" y="26"/>
                  </a:lnTo>
                  <a:lnTo>
                    <a:pt x="66" y="32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54" y="34"/>
                  </a:lnTo>
                  <a:lnTo>
                    <a:pt x="63" y="34"/>
                  </a:lnTo>
                  <a:lnTo>
                    <a:pt x="63" y="25"/>
                  </a:lnTo>
                  <a:lnTo>
                    <a:pt x="59" y="25"/>
                  </a:lnTo>
                  <a:lnTo>
                    <a:pt x="57" y="28"/>
                  </a:lnTo>
                  <a:lnTo>
                    <a:pt x="56" y="29"/>
                  </a:lnTo>
                  <a:lnTo>
                    <a:pt x="60" y="35"/>
                  </a:lnTo>
                  <a:lnTo>
                    <a:pt x="60" y="26"/>
                  </a:lnTo>
                  <a:lnTo>
                    <a:pt x="56" y="26"/>
                  </a:lnTo>
                  <a:lnTo>
                    <a:pt x="54" y="29"/>
                  </a:lnTo>
                  <a:lnTo>
                    <a:pt x="53" y="31"/>
                  </a:lnTo>
                  <a:lnTo>
                    <a:pt x="57" y="37"/>
                  </a:lnTo>
                  <a:lnTo>
                    <a:pt x="57" y="28"/>
                  </a:lnTo>
                  <a:lnTo>
                    <a:pt x="53" y="28"/>
                  </a:lnTo>
                  <a:lnTo>
                    <a:pt x="51" y="31"/>
                  </a:lnTo>
                  <a:lnTo>
                    <a:pt x="50" y="32"/>
                  </a:lnTo>
                  <a:lnTo>
                    <a:pt x="54" y="38"/>
                  </a:lnTo>
                  <a:lnTo>
                    <a:pt x="54" y="29"/>
                  </a:lnTo>
                  <a:lnTo>
                    <a:pt x="50" y="29"/>
                  </a:lnTo>
                  <a:lnTo>
                    <a:pt x="48" y="32"/>
                  </a:lnTo>
                  <a:lnTo>
                    <a:pt x="47" y="34"/>
                  </a:lnTo>
                  <a:lnTo>
                    <a:pt x="51" y="40"/>
                  </a:lnTo>
                  <a:lnTo>
                    <a:pt x="51" y="31"/>
                  </a:lnTo>
                  <a:lnTo>
                    <a:pt x="47" y="31"/>
                  </a:lnTo>
                  <a:lnTo>
                    <a:pt x="45" y="34"/>
                  </a:lnTo>
                  <a:lnTo>
                    <a:pt x="44" y="35"/>
                  </a:lnTo>
                  <a:lnTo>
                    <a:pt x="48" y="41"/>
                  </a:lnTo>
                  <a:lnTo>
                    <a:pt x="45" y="34"/>
                  </a:lnTo>
                  <a:lnTo>
                    <a:pt x="43" y="35"/>
                  </a:lnTo>
                  <a:lnTo>
                    <a:pt x="45" y="42"/>
                  </a:lnTo>
                  <a:lnTo>
                    <a:pt x="45" y="34"/>
                  </a:lnTo>
                  <a:lnTo>
                    <a:pt x="41" y="34"/>
                  </a:lnTo>
                  <a:lnTo>
                    <a:pt x="40" y="37"/>
                  </a:lnTo>
                  <a:lnTo>
                    <a:pt x="38" y="38"/>
                  </a:lnTo>
                  <a:lnTo>
                    <a:pt x="43" y="44"/>
                  </a:lnTo>
                  <a:lnTo>
                    <a:pt x="43" y="35"/>
                  </a:lnTo>
                  <a:lnTo>
                    <a:pt x="38" y="35"/>
                  </a:lnTo>
                  <a:lnTo>
                    <a:pt x="37" y="38"/>
                  </a:lnTo>
                  <a:lnTo>
                    <a:pt x="35" y="40"/>
                  </a:lnTo>
                  <a:lnTo>
                    <a:pt x="40" y="45"/>
                  </a:lnTo>
                  <a:lnTo>
                    <a:pt x="40" y="37"/>
                  </a:lnTo>
                  <a:lnTo>
                    <a:pt x="35" y="37"/>
                  </a:lnTo>
                  <a:lnTo>
                    <a:pt x="34" y="40"/>
                  </a:lnTo>
                  <a:lnTo>
                    <a:pt x="32" y="41"/>
                  </a:lnTo>
                  <a:lnTo>
                    <a:pt x="37" y="47"/>
                  </a:lnTo>
                  <a:lnTo>
                    <a:pt x="37" y="38"/>
                  </a:lnTo>
                  <a:lnTo>
                    <a:pt x="27" y="38"/>
                  </a:lnTo>
                  <a:lnTo>
                    <a:pt x="27" y="48"/>
                  </a:lnTo>
                  <a:lnTo>
                    <a:pt x="35" y="48"/>
                  </a:lnTo>
                  <a:lnTo>
                    <a:pt x="32" y="41"/>
                  </a:lnTo>
                  <a:lnTo>
                    <a:pt x="29" y="42"/>
                  </a:lnTo>
                  <a:lnTo>
                    <a:pt x="32" y="50"/>
                  </a:lnTo>
                  <a:lnTo>
                    <a:pt x="32" y="41"/>
                  </a:lnTo>
                  <a:lnTo>
                    <a:pt x="28" y="41"/>
                  </a:lnTo>
                  <a:lnTo>
                    <a:pt x="27" y="44"/>
                  </a:lnTo>
                  <a:lnTo>
                    <a:pt x="25" y="45"/>
                  </a:lnTo>
                  <a:lnTo>
                    <a:pt x="29" y="51"/>
                  </a:lnTo>
                  <a:lnTo>
                    <a:pt x="29" y="42"/>
                  </a:lnTo>
                  <a:lnTo>
                    <a:pt x="25" y="42"/>
                  </a:lnTo>
                  <a:lnTo>
                    <a:pt x="24" y="45"/>
                  </a:lnTo>
                  <a:lnTo>
                    <a:pt x="22" y="47"/>
                  </a:lnTo>
                  <a:lnTo>
                    <a:pt x="27" y="53"/>
                  </a:lnTo>
                  <a:lnTo>
                    <a:pt x="24" y="45"/>
                  </a:lnTo>
                  <a:lnTo>
                    <a:pt x="21" y="47"/>
                  </a:lnTo>
                  <a:lnTo>
                    <a:pt x="24" y="54"/>
                  </a:lnTo>
                  <a:lnTo>
                    <a:pt x="24" y="45"/>
                  </a:lnTo>
                  <a:lnTo>
                    <a:pt x="13" y="45"/>
                  </a:lnTo>
                  <a:lnTo>
                    <a:pt x="13" y="56"/>
                  </a:lnTo>
                  <a:lnTo>
                    <a:pt x="22" y="56"/>
                  </a:lnTo>
                  <a:lnTo>
                    <a:pt x="22" y="47"/>
                  </a:lnTo>
                  <a:lnTo>
                    <a:pt x="19" y="47"/>
                  </a:lnTo>
                  <a:lnTo>
                    <a:pt x="18" y="48"/>
                  </a:lnTo>
                  <a:lnTo>
                    <a:pt x="12" y="51"/>
                  </a:lnTo>
                  <a:lnTo>
                    <a:pt x="15" y="58"/>
                  </a:lnTo>
                  <a:lnTo>
                    <a:pt x="15" y="50"/>
                  </a:lnTo>
                  <a:lnTo>
                    <a:pt x="11" y="50"/>
                  </a:lnTo>
                  <a:lnTo>
                    <a:pt x="9" y="53"/>
                  </a:lnTo>
                  <a:lnTo>
                    <a:pt x="6" y="56"/>
                  </a:lnTo>
                  <a:lnTo>
                    <a:pt x="11" y="61"/>
                  </a:lnTo>
                  <a:lnTo>
                    <a:pt x="11" y="53"/>
                  </a:lnTo>
                  <a:lnTo>
                    <a:pt x="8" y="53"/>
                  </a:lnTo>
                  <a:lnTo>
                    <a:pt x="6" y="54"/>
                  </a:lnTo>
                  <a:lnTo>
                    <a:pt x="3" y="56"/>
                  </a:lnTo>
                  <a:lnTo>
                    <a:pt x="0" y="58"/>
                  </a:lnTo>
                  <a:lnTo>
                    <a:pt x="5" y="64"/>
                  </a:lnTo>
                  <a:lnTo>
                    <a:pt x="5" y="56"/>
                  </a:lnTo>
                  <a:lnTo>
                    <a:pt x="3" y="56"/>
                  </a:lnTo>
                  <a:close/>
                </a:path>
              </a:pathLst>
            </a:custGeom>
            <a:solidFill>
              <a:srgbClr val="AD30D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5" name="Freeform 3080"/>
            <p:cNvSpPr>
              <a:spLocks/>
            </p:cNvSpPr>
            <p:nvPr/>
          </p:nvSpPr>
          <p:spPr bwMode="auto">
            <a:xfrm>
              <a:off x="2168" y="2054"/>
              <a:ext cx="128" cy="64"/>
            </a:xfrm>
            <a:custGeom>
              <a:avLst/>
              <a:gdLst>
                <a:gd name="T0" fmla="*/ 12 w 128"/>
                <a:gd name="T1" fmla="*/ 61 h 64"/>
                <a:gd name="T2" fmla="*/ 9 w 128"/>
                <a:gd name="T3" fmla="*/ 52 h 64"/>
                <a:gd name="T4" fmla="*/ 14 w 128"/>
                <a:gd name="T5" fmla="*/ 51 h 64"/>
                <a:gd name="T6" fmla="*/ 19 w 128"/>
                <a:gd name="T7" fmla="*/ 48 h 64"/>
                <a:gd name="T8" fmla="*/ 22 w 128"/>
                <a:gd name="T9" fmla="*/ 46 h 64"/>
                <a:gd name="T10" fmla="*/ 25 w 128"/>
                <a:gd name="T11" fmla="*/ 45 h 64"/>
                <a:gd name="T12" fmla="*/ 30 w 128"/>
                <a:gd name="T13" fmla="*/ 52 h 64"/>
                <a:gd name="T14" fmla="*/ 32 w 128"/>
                <a:gd name="T15" fmla="*/ 51 h 64"/>
                <a:gd name="T16" fmla="*/ 40 w 128"/>
                <a:gd name="T17" fmla="*/ 49 h 64"/>
                <a:gd name="T18" fmla="*/ 47 w 128"/>
                <a:gd name="T19" fmla="*/ 46 h 64"/>
                <a:gd name="T20" fmla="*/ 54 w 128"/>
                <a:gd name="T21" fmla="*/ 36 h 64"/>
                <a:gd name="T22" fmla="*/ 54 w 128"/>
                <a:gd name="T23" fmla="*/ 42 h 64"/>
                <a:gd name="T24" fmla="*/ 59 w 128"/>
                <a:gd name="T25" fmla="*/ 40 h 64"/>
                <a:gd name="T26" fmla="*/ 57 w 128"/>
                <a:gd name="T27" fmla="*/ 32 h 64"/>
                <a:gd name="T28" fmla="*/ 59 w 128"/>
                <a:gd name="T29" fmla="*/ 39 h 64"/>
                <a:gd name="T30" fmla="*/ 63 w 128"/>
                <a:gd name="T31" fmla="*/ 38 h 64"/>
                <a:gd name="T32" fmla="*/ 73 w 128"/>
                <a:gd name="T33" fmla="*/ 36 h 64"/>
                <a:gd name="T34" fmla="*/ 76 w 128"/>
                <a:gd name="T35" fmla="*/ 35 h 64"/>
                <a:gd name="T36" fmla="*/ 79 w 128"/>
                <a:gd name="T37" fmla="*/ 33 h 64"/>
                <a:gd name="T38" fmla="*/ 83 w 128"/>
                <a:gd name="T39" fmla="*/ 32 h 64"/>
                <a:gd name="T40" fmla="*/ 94 w 128"/>
                <a:gd name="T41" fmla="*/ 20 h 64"/>
                <a:gd name="T42" fmla="*/ 89 w 128"/>
                <a:gd name="T43" fmla="*/ 19 h 64"/>
                <a:gd name="T44" fmla="*/ 94 w 128"/>
                <a:gd name="T45" fmla="*/ 17 h 64"/>
                <a:gd name="T46" fmla="*/ 98 w 128"/>
                <a:gd name="T47" fmla="*/ 16 h 64"/>
                <a:gd name="T48" fmla="*/ 104 w 128"/>
                <a:gd name="T49" fmla="*/ 23 h 64"/>
                <a:gd name="T50" fmla="*/ 112 w 128"/>
                <a:gd name="T51" fmla="*/ 22 h 64"/>
                <a:gd name="T52" fmla="*/ 120 w 128"/>
                <a:gd name="T53" fmla="*/ 19 h 64"/>
                <a:gd name="T54" fmla="*/ 128 w 128"/>
                <a:gd name="T55" fmla="*/ 9 h 64"/>
                <a:gd name="T56" fmla="*/ 111 w 128"/>
                <a:gd name="T57" fmla="*/ 0 h 64"/>
                <a:gd name="T58" fmla="*/ 111 w 128"/>
                <a:gd name="T59" fmla="*/ 4 h 64"/>
                <a:gd name="T60" fmla="*/ 108 w 128"/>
                <a:gd name="T61" fmla="*/ 4 h 64"/>
                <a:gd name="T62" fmla="*/ 98 w 128"/>
                <a:gd name="T63" fmla="*/ 14 h 64"/>
                <a:gd name="T64" fmla="*/ 98 w 128"/>
                <a:gd name="T65" fmla="*/ 9 h 64"/>
                <a:gd name="T66" fmla="*/ 92 w 128"/>
                <a:gd name="T67" fmla="*/ 11 h 64"/>
                <a:gd name="T68" fmla="*/ 88 w 128"/>
                <a:gd name="T69" fmla="*/ 13 h 64"/>
                <a:gd name="T70" fmla="*/ 83 w 128"/>
                <a:gd name="T71" fmla="*/ 13 h 64"/>
                <a:gd name="T72" fmla="*/ 85 w 128"/>
                <a:gd name="T73" fmla="*/ 22 h 64"/>
                <a:gd name="T74" fmla="*/ 79 w 128"/>
                <a:gd name="T75" fmla="*/ 23 h 64"/>
                <a:gd name="T76" fmla="*/ 76 w 128"/>
                <a:gd name="T77" fmla="*/ 24 h 64"/>
                <a:gd name="T78" fmla="*/ 73 w 128"/>
                <a:gd name="T79" fmla="*/ 26 h 64"/>
                <a:gd name="T80" fmla="*/ 70 w 128"/>
                <a:gd name="T81" fmla="*/ 27 h 64"/>
                <a:gd name="T82" fmla="*/ 66 w 128"/>
                <a:gd name="T83" fmla="*/ 29 h 64"/>
                <a:gd name="T84" fmla="*/ 62 w 128"/>
                <a:gd name="T85" fmla="*/ 30 h 64"/>
                <a:gd name="T86" fmla="*/ 59 w 128"/>
                <a:gd name="T87" fmla="*/ 23 h 64"/>
                <a:gd name="T88" fmla="*/ 54 w 128"/>
                <a:gd name="T89" fmla="*/ 24 h 64"/>
                <a:gd name="T90" fmla="*/ 51 w 128"/>
                <a:gd name="T91" fmla="*/ 26 h 64"/>
                <a:gd name="T92" fmla="*/ 47 w 128"/>
                <a:gd name="T93" fmla="*/ 27 h 64"/>
                <a:gd name="T94" fmla="*/ 40 w 128"/>
                <a:gd name="T95" fmla="*/ 29 h 64"/>
                <a:gd name="T96" fmla="*/ 37 w 128"/>
                <a:gd name="T97" fmla="*/ 30 h 64"/>
                <a:gd name="T98" fmla="*/ 25 w 128"/>
                <a:gd name="T99" fmla="*/ 32 h 64"/>
                <a:gd name="T100" fmla="*/ 28 w 128"/>
                <a:gd name="T101" fmla="*/ 36 h 64"/>
                <a:gd name="T102" fmla="*/ 27 w 128"/>
                <a:gd name="T103" fmla="*/ 36 h 64"/>
                <a:gd name="T104" fmla="*/ 21 w 128"/>
                <a:gd name="T105" fmla="*/ 39 h 64"/>
                <a:gd name="T106" fmla="*/ 18 w 128"/>
                <a:gd name="T107" fmla="*/ 40 h 64"/>
                <a:gd name="T108" fmla="*/ 15 w 128"/>
                <a:gd name="T109" fmla="*/ 42 h 64"/>
                <a:gd name="T110" fmla="*/ 15 w 128"/>
                <a:gd name="T111" fmla="*/ 51 h 64"/>
                <a:gd name="T112" fmla="*/ 12 w 128"/>
                <a:gd name="T113" fmla="*/ 52 h 64"/>
                <a:gd name="T114" fmla="*/ 9 w 128"/>
                <a:gd name="T115" fmla="*/ 45 h 64"/>
                <a:gd name="T116" fmla="*/ 5 w 128"/>
                <a:gd name="T117" fmla="*/ 4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8" h="64">
                  <a:moveTo>
                    <a:pt x="3" y="46"/>
                  </a:moveTo>
                  <a:lnTo>
                    <a:pt x="3" y="64"/>
                  </a:lnTo>
                  <a:lnTo>
                    <a:pt x="8" y="64"/>
                  </a:lnTo>
                  <a:lnTo>
                    <a:pt x="11" y="62"/>
                  </a:lnTo>
                  <a:lnTo>
                    <a:pt x="12" y="61"/>
                  </a:lnTo>
                  <a:lnTo>
                    <a:pt x="6" y="54"/>
                  </a:lnTo>
                  <a:lnTo>
                    <a:pt x="6" y="62"/>
                  </a:lnTo>
                  <a:lnTo>
                    <a:pt x="18" y="62"/>
                  </a:lnTo>
                  <a:lnTo>
                    <a:pt x="18" y="52"/>
                  </a:lnTo>
                  <a:lnTo>
                    <a:pt x="9" y="52"/>
                  </a:lnTo>
                  <a:lnTo>
                    <a:pt x="9" y="61"/>
                  </a:lnTo>
                  <a:lnTo>
                    <a:pt x="15" y="61"/>
                  </a:lnTo>
                  <a:lnTo>
                    <a:pt x="18" y="59"/>
                  </a:lnTo>
                  <a:lnTo>
                    <a:pt x="19" y="58"/>
                  </a:lnTo>
                  <a:lnTo>
                    <a:pt x="14" y="51"/>
                  </a:lnTo>
                  <a:lnTo>
                    <a:pt x="14" y="59"/>
                  </a:lnTo>
                  <a:lnTo>
                    <a:pt x="19" y="59"/>
                  </a:lnTo>
                  <a:lnTo>
                    <a:pt x="22" y="58"/>
                  </a:lnTo>
                  <a:lnTo>
                    <a:pt x="25" y="55"/>
                  </a:lnTo>
                  <a:lnTo>
                    <a:pt x="19" y="48"/>
                  </a:lnTo>
                  <a:lnTo>
                    <a:pt x="19" y="56"/>
                  </a:lnTo>
                  <a:lnTo>
                    <a:pt x="24" y="56"/>
                  </a:lnTo>
                  <a:lnTo>
                    <a:pt x="27" y="55"/>
                  </a:lnTo>
                  <a:lnTo>
                    <a:pt x="28" y="54"/>
                  </a:lnTo>
                  <a:lnTo>
                    <a:pt x="22" y="46"/>
                  </a:lnTo>
                  <a:lnTo>
                    <a:pt x="22" y="55"/>
                  </a:lnTo>
                  <a:lnTo>
                    <a:pt x="27" y="55"/>
                  </a:lnTo>
                  <a:lnTo>
                    <a:pt x="30" y="54"/>
                  </a:lnTo>
                  <a:lnTo>
                    <a:pt x="31" y="52"/>
                  </a:lnTo>
                  <a:lnTo>
                    <a:pt x="25" y="45"/>
                  </a:lnTo>
                  <a:lnTo>
                    <a:pt x="25" y="54"/>
                  </a:lnTo>
                  <a:lnTo>
                    <a:pt x="31" y="54"/>
                  </a:lnTo>
                  <a:lnTo>
                    <a:pt x="34" y="52"/>
                  </a:lnTo>
                  <a:lnTo>
                    <a:pt x="30" y="43"/>
                  </a:lnTo>
                  <a:lnTo>
                    <a:pt x="30" y="52"/>
                  </a:lnTo>
                  <a:lnTo>
                    <a:pt x="34" y="52"/>
                  </a:lnTo>
                  <a:lnTo>
                    <a:pt x="37" y="51"/>
                  </a:lnTo>
                  <a:lnTo>
                    <a:pt x="38" y="49"/>
                  </a:lnTo>
                  <a:lnTo>
                    <a:pt x="32" y="42"/>
                  </a:lnTo>
                  <a:lnTo>
                    <a:pt x="32" y="51"/>
                  </a:lnTo>
                  <a:lnTo>
                    <a:pt x="43" y="51"/>
                  </a:lnTo>
                  <a:lnTo>
                    <a:pt x="43" y="40"/>
                  </a:lnTo>
                  <a:lnTo>
                    <a:pt x="34" y="40"/>
                  </a:lnTo>
                  <a:lnTo>
                    <a:pt x="34" y="49"/>
                  </a:lnTo>
                  <a:lnTo>
                    <a:pt x="40" y="49"/>
                  </a:lnTo>
                  <a:lnTo>
                    <a:pt x="43" y="48"/>
                  </a:lnTo>
                  <a:lnTo>
                    <a:pt x="38" y="39"/>
                  </a:lnTo>
                  <a:lnTo>
                    <a:pt x="38" y="48"/>
                  </a:lnTo>
                  <a:lnTo>
                    <a:pt x="44" y="48"/>
                  </a:lnTo>
                  <a:lnTo>
                    <a:pt x="47" y="46"/>
                  </a:lnTo>
                  <a:lnTo>
                    <a:pt x="48" y="45"/>
                  </a:lnTo>
                  <a:lnTo>
                    <a:pt x="43" y="38"/>
                  </a:lnTo>
                  <a:lnTo>
                    <a:pt x="43" y="46"/>
                  </a:lnTo>
                  <a:lnTo>
                    <a:pt x="54" y="46"/>
                  </a:lnTo>
                  <a:lnTo>
                    <a:pt x="54" y="36"/>
                  </a:lnTo>
                  <a:lnTo>
                    <a:pt x="46" y="36"/>
                  </a:lnTo>
                  <a:lnTo>
                    <a:pt x="46" y="45"/>
                  </a:lnTo>
                  <a:lnTo>
                    <a:pt x="50" y="45"/>
                  </a:lnTo>
                  <a:lnTo>
                    <a:pt x="53" y="43"/>
                  </a:lnTo>
                  <a:lnTo>
                    <a:pt x="54" y="42"/>
                  </a:lnTo>
                  <a:lnTo>
                    <a:pt x="48" y="35"/>
                  </a:lnTo>
                  <a:lnTo>
                    <a:pt x="48" y="43"/>
                  </a:lnTo>
                  <a:lnTo>
                    <a:pt x="54" y="43"/>
                  </a:lnTo>
                  <a:lnTo>
                    <a:pt x="57" y="42"/>
                  </a:lnTo>
                  <a:lnTo>
                    <a:pt x="59" y="40"/>
                  </a:lnTo>
                  <a:lnTo>
                    <a:pt x="53" y="33"/>
                  </a:lnTo>
                  <a:lnTo>
                    <a:pt x="53" y="42"/>
                  </a:lnTo>
                  <a:lnTo>
                    <a:pt x="59" y="42"/>
                  </a:lnTo>
                  <a:lnTo>
                    <a:pt x="62" y="40"/>
                  </a:lnTo>
                  <a:lnTo>
                    <a:pt x="57" y="32"/>
                  </a:lnTo>
                  <a:lnTo>
                    <a:pt x="57" y="40"/>
                  </a:lnTo>
                  <a:lnTo>
                    <a:pt x="67" y="40"/>
                  </a:lnTo>
                  <a:lnTo>
                    <a:pt x="67" y="30"/>
                  </a:lnTo>
                  <a:lnTo>
                    <a:pt x="59" y="30"/>
                  </a:lnTo>
                  <a:lnTo>
                    <a:pt x="59" y="39"/>
                  </a:lnTo>
                  <a:lnTo>
                    <a:pt x="64" y="39"/>
                  </a:lnTo>
                  <a:lnTo>
                    <a:pt x="67" y="38"/>
                  </a:lnTo>
                  <a:lnTo>
                    <a:pt x="69" y="36"/>
                  </a:lnTo>
                  <a:lnTo>
                    <a:pt x="63" y="29"/>
                  </a:lnTo>
                  <a:lnTo>
                    <a:pt x="63" y="38"/>
                  </a:lnTo>
                  <a:lnTo>
                    <a:pt x="70" y="38"/>
                  </a:lnTo>
                  <a:lnTo>
                    <a:pt x="73" y="36"/>
                  </a:lnTo>
                  <a:lnTo>
                    <a:pt x="69" y="27"/>
                  </a:lnTo>
                  <a:lnTo>
                    <a:pt x="69" y="36"/>
                  </a:lnTo>
                  <a:lnTo>
                    <a:pt x="73" y="36"/>
                  </a:lnTo>
                  <a:lnTo>
                    <a:pt x="76" y="35"/>
                  </a:lnTo>
                  <a:lnTo>
                    <a:pt x="78" y="33"/>
                  </a:lnTo>
                  <a:lnTo>
                    <a:pt x="72" y="26"/>
                  </a:lnTo>
                  <a:lnTo>
                    <a:pt x="72" y="35"/>
                  </a:lnTo>
                  <a:lnTo>
                    <a:pt x="76" y="35"/>
                  </a:lnTo>
                  <a:lnTo>
                    <a:pt x="79" y="33"/>
                  </a:lnTo>
                  <a:lnTo>
                    <a:pt x="80" y="32"/>
                  </a:lnTo>
                  <a:lnTo>
                    <a:pt x="75" y="24"/>
                  </a:lnTo>
                  <a:lnTo>
                    <a:pt x="75" y="33"/>
                  </a:lnTo>
                  <a:lnTo>
                    <a:pt x="79" y="33"/>
                  </a:lnTo>
                  <a:lnTo>
                    <a:pt x="82" y="32"/>
                  </a:lnTo>
                  <a:lnTo>
                    <a:pt x="83" y="30"/>
                  </a:lnTo>
                  <a:lnTo>
                    <a:pt x="78" y="23"/>
                  </a:lnTo>
                  <a:lnTo>
                    <a:pt x="78" y="32"/>
                  </a:lnTo>
                  <a:lnTo>
                    <a:pt x="83" y="32"/>
                  </a:lnTo>
                  <a:lnTo>
                    <a:pt x="86" y="30"/>
                  </a:lnTo>
                  <a:lnTo>
                    <a:pt x="82" y="22"/>
                  </a:lnTo>
                  <a:lnTo>
                    <a:pt x="82" y="30"/>
                  </a:lnTo>
                  <a:lnTo>
                    <a:pt x="94" y="30"/>
                  </a:lnTo>
                  <a:lnTo>
                    <a:pt x="94" y="20"/>
                  </a:lnTo>
                  <a:lnTo>
                    <a:pt x="85" y="20"/>
                  </a:lnTo>
                  <a:lnTo>
                    <a:pt x="85" y="29"/>
                  </a:lnTo>
                  <a:lnTo>
                    <a:pt x="91" y="29"/>
                  </a:lnTo>
                  <a:lnTo>
                    <a:pt x="94" y="27"/>
                  </a:lnTo>
                  <a:lnTo>
                    <a:pt x="89" y="19"/>
                  </a:lnTo>
                  <a:lnTo>
                    <a:pt x="89" y="27"/>
                  </a:lnTo>
                  <a:lnTo>
                    <a:pt x="95" y="27"/>
                  </a:lnTo>
                  <a:lnTo>
                    <a:pt x="98" y="26"/>
                  </a:lnTo>
                  <a:lnTo>
                    <a:pt x="99" y="24"/>
                  </a:lnTo>
                  <a:lnTo>
                    <a:pt x="94" y="17"/>
                  </a:lnTo>
                  <a:lnTo>
                    <a:pt x="94" y="26"/>
                  </a:lnTo>
                  <a:lnTo>
                    <a:pt x="99" y="26"/>
                  </a:lnTo>
                  <a:lnTo>
                    <a:pt x="102" y="24"/>
                  </a:lnTo>
                  <a:lnTo>
                    <a:pt x="104" y="23"/>
                  </a:lnTo>
                  <a:lnTo>
                    <a:pt x="98" y="16"/>
                  </a:lnTo>
                  <a:lnTo>
                    <a:pt x="98" y="24"/>
                  </a:lnTo>
                  <a:lnTo>
                    <a:pt x="105" y="24"/>
                  </a:lnTo>
                  <a:lnTo>
                    <a:pt x="108" y="23"/>
                  </a:lnTo>
                  <a:lnTo>
                    <a:pt x="104" y="14"/>
                  </a:lnTo>
                  <a:lnTo>
                    <a:pt x="104" y="23"/>
                  </a:lnTo>
                  <a:lnTo>
                    <a:pt x="115" y="23"/>
                  </a:lnTo>
                  <a:lnTo>
                    <a:pt x="115" y="13"/>
                  </a:lnTo>
                  <a:lnTo>
                    <a:pt x="107" y="13"/>
                  </a:lnTo>
                  <a:lnTo>
                    <a:pt x="107" y="22"/>
                  </a:lnTo>
                  <a:lnTo>
                    <a:pt x="112" y="22"/>
                  </a:lnTo>
                  <a:lnTo>
                    <a:pt x="115" y="20"/>
                  </a:lnTo>
                  <a:lnTo>
                    <a:pt x="111" y="11"/>
                  </a:lnTo>
                  <a:lnTo>
                    <a:pt x="111" y="20"/>
                  </a:lnTo>
                  <a:lnTo>
                    <a:pt x="117" y="20"/>
                  </a:lnTo>
                  <a:lnTo>
                    <a:pt x="120" y="19"/>
                  </a:lnTo>
                  <a:lnTo>
                    <a:pt x="121" y="17"/>
                  </a:lnTo>
                  <a:lnTo>
                    <a:pt x="115" y="10"/>
                  </a:lnTo>
                  <a:lnTo>
                    <a:pt x="115" y="19"/>
                  </a:lnTo>
                  <a:lnTo>
                    <a:pt x="128" y="19"/>
                  </a:lnTo>
                  <a:lnTo>
                    <a:pt x="128" y="9"/>
                  </a:lnTo>
                  <a:lnTo>
                    <a:pt x="120" y="9"/>
                  </a:lnTo>
                  <a:lnTo>
                    <a:pt x="120" y="17"/>
                  </a:lnTo>
                  <a:lnTo>
                    <a:pt x="121" y="17"/>
                  </a:lnTo>
                  <a:lnTo>
                    <a:pt x="121" y="0"/>
                  </a:lnTo>
                  <a:lnTo>
                    <a:pt x="111" y="0"/>
                  </a:lnTo>
                  <a:lnTo>
                    <a:pt x="111" y="10"/>
                  </a:lnTo>
                  <a:lnTo>
                    <a:pt x="120" y="10"/>
                  </a:lnTo>
                  <a:lnTo>
                    <a:pt x="120" y="1"/>
                  </a:lnTo>
                  <a:lnTo>
                    <a:pt x="112" y="1"/>
                  </a:lnTo>
                  <a:lnTo>
                    <a:pt x="111" y="4"/>
                  </a:lnTo>
                  <a:lnTo>
                    <a:pt x="110" y="6"/>
                  </a:lnTo>
                  <a:lnTo>
                    <a:pt x="114" y="11"/>
                  </a:lnTo>
                  <a:lnTo>
                    <a:pt x="114" y="3"/>
                  </a:lnTo>
                  <a:lnTo>
                    <a:pt x="110" y="3"/>
                  </a:lnTo>
                  <a:lnTo>
                    <a:pt x="108" y="4"/>
                  </a:lnTo>
                  <a:lnTo>
                    <a:pt x="105" y="6"/>
                  </a:lnTo>
                  <a:lnTo>
                    <a:pt x="108" y="13"/>
                  </a:lnTo>
                  <a:lnTo>
                    <a:pt x="108" y="4"/>
                  </a:lnTo>
                  <a:lnTo>
                    <a:pt x="98" y="4"/>
                  </a:lnTo>
                  <a:lnTo>
                    <a:pt x="98" y="14"/>
                  </a:lnTo>
                  <a:lnTo>
                    <a:pt x="107" y="14"/>
                  </a:lnTo>
                  <a:lnTo>
                    <a:pt x="107" y="6"/>
                  </a:lnTo>
                  <a:lnTo>
                    <a:pt x="102" y="6"/>
                  </a:lnTo>
                  <a:lnTo>
                    <a:pt x="101" y="7"/>
                  </a:lnTo>
                  <a:lnTo>
                    <a:pt x="98" y="9"/>
                  </a:lnTo>
                  <a:lnTo>
                    <a:pt x="101" y="16"/>
                  </a:lnTo>
                  <a:lnTo>
                    <a:pt x="101" y="7"/>
                  </a:lnTo>
                  <a:lnTo>
                    <a:pt x="95" y="7"/>
                  </a:lnTo>
                  <a:lnTo>
                    <a:pt x="94" y="10"/>
                  </a:lnTo>
                  <a:lnTo>
                    <a:pt x="92" y="11"/>
                  </a:lnTo>
                  <a:lnTo>
                    <a:pt x="96" y="17"/>
                  </a:lnTo>
                  <a:lnTo>
                    <a:pt x="96" y="9"/>
                  </a:lnTo>
                  <a:lnTo>
                    <a:pt x="91" y="9"/>
                  </a:lnTo>
                  <a:lnTo>
                    <a:pt x="89" y="11"/>
                  </a:lnTo>
                  <a:lnTo>
                    <a:pt x="88" y="13"/>
                  </a:lnTo>
                  <a:lnTo>
                    <a:pt x="92" y="19"/>
                  </a:lnTo>
                  <a:lnTo>
                    <a:pt x="92" y="10"/>
                  </a:lnTo>
                  <a:lnTo>
                    <a:pt x="88" y="10"/>
                  </a:lnTo>
                  <a:lnTo>
                    <a:pt x="86" y="11"/>
                  </a:lnTo>
                  <a:lnTo>
                    <a:pt x="83" y="13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76" y="11"/>
                  </a:lnTo>
                  <a:lnTo>
                    <a:pt x="76" y="22"/>
                  </a:lnTo>
                  <a:lnTo>
                    <a:pt x="85" y="22"/>
                  </a:lnTo>
                  <a:lnTo>
                    <a:pt x="85" y="13"/>
                  </a:lnTo>
                  <a:lnTo>
                    <a:pt x="80" y="13"/>
                  </a:lnTo>
                  <a:lnTo>
                    <a:pt x="79" y="14"/>
                  </a:lnTo>
                  <a:lnTo>
                    <a:pt x="76" y="16"/>
                  </a:lnTo>
                  <a:lnTo>
                    <a:pt x="79" y="23"/>
                  </a:lnTo>
                  <a:lnTo>
                    <a:pt x="79" y="14"/>
                  </a:lnTo>
                  <a:lnTo>
                    <a:pt x="75" y="14"/>
                  </a:lnTo>
                  <a:lnTo>
                    <a:pt x="73" y="17"/>
                  </a:lnTo>
                  <a:lnTo>
                    <a:pt x="72" y="19"/>
                  </a:lnTo>
                  <a:lnTo>
                    <a:pt x="76" y="24"/>
                  </a:lnTo>
                  <a:lnTo>
                    <a:pt x="76" y="16"/>
                  </a:lnTo>
                  <a:lnTo>
                    <a:pt x="72" y="16"/>
                  </a:lnTo>
                  <a:lnTo>
                    <a:pt x="70" y="19"/>
                  </a:lnTo>
                  <a:lnTo>
                    <a:pt x="69" y="20"/>
                  </a:lnTo>
                  <a:lnTo>
                    <a:pt x="73" y="26"/>
                  </a:lnTo>
                  <a:lnTo>
                    <a:pt x="73" y="17"/>
                  </a:lnTo>
                  <a:lnTo>
                    <a:pt x="69" y="17"/>
                  </a:lnTo>
                  <a:lnTo>
                    <a:pt x="67" y="20"/>
                  </a:lnTo>
                  <a:lnTo>
                    <a:pt x="66" y="22"/>
                  </a:lnTo>
                  <a:lnTo>
                    <a:pt x="70" y="27"/>
                  </a:lnTo>
                  <a:lnTo>
                    <a:pt x="70" y="19"/>
                  </a:lnTo>
                  <a:lnTo>
                    <a:pt x="67" y="19"/>
                  </a:lnTo>
                  <a:lnTo>
                    <a:pt x="66" y="20"/>
                  </a:lnTo>
                  <a:lnTo>
                    <a:pt x="63" y="22"/>
                  </a:lnTo>
                  <a:lnTo>
                    <a:pt x="66" y="29"/>
                  </a:lnTo>
                  <a:lnTo>
                    <a:pt x="66" y="20"/>
                  </a:lnTo>
                  <a:lnTo>
                    <a:pt x="60" y="20"/>
                  </a:lnTo>
                  <a:lnTo>
                    <a:pt x="59" y="23"/>
                  </a:lnTo>
                  <a:lnTo>
                    <a:pt x="57" y="24"/>
                  </a:lnTo>
                  <a:lnTo>
                    <a:pt x="62" y="30"/>
                  </a:lnTo>
                  <a:lnTo>
                    <a:pt x="62" y="22"/>
                  </a:lnTo>
                  <a:lnTo>
                    <a:pt x="50" y="22"/>
                  </a:lnTo>
                  <a:lnTo>
                    <a:pt x="50" y="32"/>
                  </a:lnTo>
                  <a:lnTo>
                    <a:pt x="59" y="32"/>
                  </a:lnTo>
                  <a:lnTo>
                    <a:pt x="59" y="23"/>
                  </a:lnTo>
                  <a:lnTo>
                    <a:pt x="56" y="23"/>
                  </a:lnTo>
                  <a:lnTo>
                    <a:pt x="54" y="24"/>
                  </a:lnTo>
                  <a:lnTo>
                    <a:pt x="51" y="26"/>
                  </a:lnTo>
                  <a:lnTo>
                    <a:pt x="54" y="33"/>
                  </a:lnTo>
                  <a:lnTo>
                    <a:pt x="54" y="24"/>
                  </a:lnTo>
                  <a:lnTo>
                    <a:pt x="50" y="24"/>
                  </a:lnTo>
                  <a:lnTo>
                    <a:pt x="48" y="27"/>
                  </a:lnTo>
                  <a:lnTo>
                    <a:pt x="47" y="29"/>
                  </a:lnTo>
                  <a:lnTo>
                    <a:pt x="51" y="35"/>
                  </a:lnTo>
                  <a:lnTo>
                    <a:pt x="51" y="26"/>
                  </a:lnTo>
                  <a:lnTo>
                    <a:pt x="46" y="26"/>
                  </a:lnTo>
                  <a:lnTo>
                    <a:pt x="44" y="29"/>
                  </a:lnTo>
                  <a:lnTo>
                    <a:pt x="43" y="30"/>
                  </a:lnTo>
                  <a:lnTo>
                    <a:pt x="47" y="36"/>
                  </a:lnTo>
                  <a:lnTo>
                    <a:pt x="47" y="27"/>
                  </a:lnTo>
                  <a:lnTo>
                    <a:pt x="37" y="27"/>
                  </a:lnTo>
                  <a:lnTo>
                    <a:pt x="37" y="38"/>
                  </a:lnTo>
                  <a:lnTo>
                    <a:pt x="46" y="38"/>
                  </a:lnTo>
                  <a:lnTo>
                    <a:pt x="46" y="29"/>
                  </a:lnTo>
                  <a:lnTo>
                    <a:pt x="40" y="29"/>
                  </a:lnTo>
                  <a:lnTo>
                    <a:pt x="38" y="32"/>
                  </a:lnTo>
                  <a:lnTo>
                    <a:pt x="37" y="33"/>
                  </a:lnTo>
                  <a:lnTo>
                    <a:pt x="41" y="39"/>
                  </a:lnTo>
                  <a:lnTo>
                    <a:pt x="41" y="30"/>
                  </a:lnTo>
                  <a:lnTo>
                    <a:pt x="37" y="30"/>
                  </a:lnTo>
                  <a:lnTo>
                    <a:pt x="35" y="32"/>
                  </a:lnTo>
                  <a:lnTo>
                    <a:pt x="32" y="33"/>
                  </a:lnTo>
                  <a:lnTo>
                    <a:pt x="35" y="40"/>
                  </a:lnTo>
                  <a:lnTo>
                    <a:pt x="35" y="32"/>
                  </a:lnTo>
                  <a:lnTo>
                    <a:pt x="25" y="32"/>
                  </a:lnTo>
                  <a:lnTo>
                    <a:pt x="25" y="42"/>
                  </a:lnTo>
                  <a:lnTo>
                    <a:pt x="34" y="42"/>
                  </a:lnTo>
                  <a:lnTo>
                    <a:pt x="34" y="33"/>
                  </a:lnTo>
                  <a:lnTo>
                    <a:pt x="30" y="33"/>
                  </a:lnTo>
                  <a:lnTo>
                    <a:pt x="28" y="36"/>
                  </a:lnTo>
                  <a:lnTo>
                    <a:pt x="27" y="38"/>
                  </a:lnTo>
                  <a:lnTo>
                    <a:pt x="31" y="43"/>
                  </a:lnTo>
                  <a:lnTo>
                    <a:pt x="31" y="35"/>
                  </a:lnTo>
                  <a:lnTo>
                    <a:pt x="28" y="35"/>
                  </a:lnTo>
                  <a:lnTo>
                    <a:pt x="27" y="36"/>
                  </a:lnTo>
                  <a:lnTo>
                    <a:pt x="24" y="38"/>
                  </a:lnTo>
                  <a:lnTo>
                    <a:pt x="27" y="45"/>
                  </a:lnTo>
                  <a:lnTo>
                    <a:pt x="27" y="36"/>
                  </a:lnTo>
                  <a:lnTo>
                    <a:pt x="22" y="36"/>
                  </a:lnTo>
                  <a:lnTo>
                    <a:pt x="21" y="39"/>
                  </a:lnTo>
                  <a:lnTo>
                    <a:pt x="19" y="40"/>
                  </a:lnTo>
                  <a:lnTo>
                    <a:pt x="24" y="46"/>
                  </a:lnTo>
                  <a:lnTo>
                    <a:pt x="24" y="38"/>
                  </a:lnTo>
                  <a:lnTo>
                    <a:pt x="19" y="38"/>
                  </a:lnTo>
                  <a:lnTo>
                    <a:pt x="18" y="40"/>
                  </a:lnTo>
                  <a:lnTo>
                    <a:pt x="16" y="42"/>
                  </a:lnTo>
                  <a:lnTo>
                    <a:pt x="21" y="48"/>
                  </a:lnTo>
                  <a:lnTo>
                    <a:pt x="21" y="39"/>
                  </a:lnTo>
                  <a:lnTo>
                    <a:pt x="16" y="39"/>
                  </a:lnTo>
                  <a:lnTo>
                    <a:pt x="15" y="42"/>
                  </a:lnTo>
                  <a:lnTo>
                    <a:pt x="14" y="43"/>
                  </a:lnTo>
                  <a:lnTo>
                    <a:pt x="18" y="49"/>
                  </a:lnTo>
                  <a:lnTo>
                    <a:pt x="15" y="42"/>
                  </a:lnTo>
                  <a:lnTo>
                    <a:pt x="12" y="43"/>
                  </a:lnTo>
                  <a:lnTo>
                    <a:pt x="15" y="51"/>
                  </a:lnTo>
                  <a:lnTo>
                    <a:pt x="15" y="42"/>
                  </a:lnTo>
                  <a:lnTo>
                    <a:pt x="11" y="42"/>
                  </a:lnTo>
                  <a:lnTo>
                    <a:pt x="9" y="45"/>
                  </a:lnTo>
                  <a:lnTo>
                    <a:pt x="8" y="46"/>
                  </a:lnTo>
                  <a:lnTo>
                    <a:pt x="12" y="52"/>
                  </a:lnTo>
                  <a:lnTo>
                    <a:pt x="12" y="43"/>
                  </a:lnTo>
                  <a:lnTo>
                    <a:pt x="0" y="43"/>
                  </a:lnTo>
                  <a:lnTo>
                    <a:pt x="0" y="54"/>
                  </a:lnTo>
                  <a:lnTo>
                    <a:pt x="9" y="54"/>
                  </a:lnTo>
                  <a:lnTo>
                    <a:pt x="9" y="45"/>
                  </a:lnTo>
                  <a:lnTo>
                    <a:pt x="3" y="45"/>
                  </a:lnTo>
                  <a:lnTo>
                    <a:pt x="2" y="48"/>
                  </a:lnTo>
                  <a:lnTo>
                    <a:pt x="0" y="49"/>
                  </a:lnTo>
                  <a:lnTo>
                    <a:pt x="5" y="55"/>
                  </a:lnTo>
                  <a:lnTo>
                    <a:pt x="5" y="46"/>
                  </a:lnTo>
                  <a:lnTo>
                    <a:pt x="3" y="46"/>
                  </a:lnTo>
                  <a:close/>
                </a:path>
              </a:pathLst>
            </a:custGeom>
            <a:solidFill>
              <a:srgbClr val="AD30D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6" name="Freeform 3081"/>
            <p:cNvSpPr>
              <a:spLocks/>
            </p:cNvSpPr>
            <p:nvPr/>
          </p:nvSpPr>
          <p:spPr bwMode="auto">
            <a:xfrm>
              <a:off x="2288" y="2038"/>
              <a:ext cx="135" cy="33"/>
            </a:xfrm>
            <a:custGeom>
              <a:avLst/>
              <a:gdLst>
                <a:gd name="T0" fmla="*/ 1 w 135"/>
                <a:gd name="T1" fmla="*/ 33 h 33"/>
                <a:gd name="T2" fmla="*/ 10 w 135"/>
                <a:gd name="T3" fmla="*/ 32 h 33"/>
                <a:gd name="T4" fmla="*/ 7 w 135"/>
                <a:gd name="T5" fmla="*/ 32 h 33"/>
                <a:gd name="T6" fmla="*/ 17 w 135"/>
                <a:gd name="T7" fmla="*/ 22 h 33"/>
                <a:gd name="T8" fmla="*/ 8 w 135"/>
                <a:gd name="T9" fmla="*/ 30 h 33"/>
                <a:gd name="T10" fmla="*/ 20 w 135"/>
                <a:gd name="T11" fmla="*/ 29 h 33"/>
                <a:gd name="T12" fmla="*/ 16 w 135"/>
                <a:gd name="T13" fmla="*/ 20 h 33"/>
                <a:gd name="T14" fmla="*/ 23 w 135"/>
                <a:gd name="T15" fmla="*/ 29 h 33"/>
                <a:gd name="T16" fmla="*/ 22 w 135"/>
                <a:gd name="T17" fmla="*/ 19 h 33"/>
                <a:gd name="T18" fmla="*/ 35 w 135"/>
                <a:gd name="T19" fmla="*/ 27 h 33"/>
                <a:gd name="T20" fmla="*/ 26 w 135"/>
                <a:gd name="T21" fmla="*/ 17 h 33"/>
                <a:gd name="T22" fmla="*/ 35 w 135"/>
                <a:gd name="T23" fmla="*/ 26 h 33"/>
                <a:gd name="T24" fmla="*/ 39 w 135"/>
                <a:gd name="T25" fmla="*/ 23 h 33"/>
                <a:gd name="T26" fmla="*/ 33 w 135"/>
                <a:gd name="T27" fmla="*/ 25 h 33"/>
                <a:gd name="T28" fmla="*/ 46 w 135"/>
                <a:gd name="T29" fmla="*/ 14 h 33"/>
                <a:gd name="T30" fmla="*/ 38 w 135"/>
                <a:gd name="T31" fmla="*/ 23 h 33"/>
                <a:gd name="T32" fmla="*/ 54 w 135"/>
                <a:gd name="T33" fmla="*/ 13 h 33"/>
                <a:gd name="T34" fmla="*/ 45 w 135"/>
                <a:gd name="T35" fmla="*/ 22 h 33"/>
                <a:gd name="T36" fmla="*/ 56 w 135"/>
                <a:gd name="T37" fmla="*/ 20 h 33"/>
                <a:gd name="T38" fmla="*/ 52 w 135"/>
                <a:gd name="T39" fmla="*/ 11 h 33"/>
                <a:gd name="T40" fmla="*/ 62 w 135"/>
                <a:gd name="T41" fmla="*/ 20 h 33"/>
                <a:gd name="T42" fmla="*/ 67 w 135"/>
                <a:gd name="T43" fmla="*/ 17 h 33"/>
                <a:gd name="T44" fmla="*/ 61 w 135"/>
                <a:gd name="T45" fmla="*/ 19 h 33"/>
                <a:gd name="T46" fmla="*/ 77 w 135"/>
                <a:gd name="T47" fmla="*/ 17 h 33"/>
                <a:gd name="T48" fmla="*/ 72 w 135"/>
                <a:gd name="T49" fmla="*/ 9 h 33"/>
                <a:gd name="T50" fmla="*/ 119 w 135"/>
                <a:gd name="T51" fmla="*/ 17 h 33"/>
                <a:gd name="T52" fmla="*/ 110 w 135"/>
                <a:gd name="T53" fmla="*/ 9 h 33"/>
                <a:gd name="T54" fmla="*/ 131 w 135"/>
                <a:gd name="T55" fmla="*/ 19 h 33"/>
                <a:gd name="T56" fmla="*/ 135 w 135"/>
                <a:gd name="T57" fmla="*/ 16 h 33"/>
                <a:gd name="T58" fmla="*/ 129 w 135"/>
                <a:gd name="T59" fmla="*/ 17 h 33"/>
                <a:gd name="T60" fmla="*/ 131 w 135"/>
                <a:gd name="T61" fmla="*/ 0 h 33"/>
                <a:gd name="T62" fmla="*/ 125 w 135"/>
                <a:gd name="T63" fmla="*/ 3 h 33"/>
                <a:gd name="T64" fmla="*/ 128 w 135"/>
                <a:gd name="T65" fmla="*/ 10 h 33"/>
                <a:gd name="T66" fmla="*/ 119 w 135"/>
                <a:gd name="T67" fmla="*/ 1 h 33"/>
                <a:gd name="T68" fmla="*/ 128 w 135"/>
                <a:gd name="T69" fmla="*/ 10 h 33"/>
                <a:gd name="T70" fmla="*/ 70 w 135"/>
                <a:gd name="T71" fmla="*/ 0 h 33"/>
                <a:gd name="T72" fmla="*/ 67 w 135"/>
                <a:gd name="T73" fmla="*/ 4 h 33"/>
                <a:gd name="T74" fmla="*/ 71 w 135"/>
                <a:gd name="T75" fmla="*/ 1 h 33"/>
                <a:gd name="T76" fmla="*/ 56 w 135"/>
                <a:gd name="T77" fmla="*/ 4 h 33"/>
                <a:gd name="T78" fmla="*/ 59 w 135"/>
                <a:gd name="T79" fmla="*/ 11 h 33"/>
                <a:gd name="T80" fmla="*/ 49 w 135"/>
                <a:gd name="T81" fmla="*/ 3 h 33"/>
                <a:gd name="T82" fmla="*/ 46 w 135"/>
                <a:gd name="T83" fmla="*/ 7 h 33"/>
                <a:gd name="T84" fmla="*/ 51 w 135"/>
                <a:gd name="T85" fmla="*/ 4 h 33"/>
                <a:gd name="T86" fmla="*/ 36 w 135"/>
                <a:gd name="T87" fmla="*/ 14 h 33"/>
                <a:gd name="T88" fmla="*/ 45 w 135"/>
                <a:gd name="T89" fmla="*/ 6 h 33"/>
                <a:gd name="T90" fmla="*/ 29 w 135"/>
                <a:gd name="T91" fmla="*/ 16 h 33"/>
                <a:gd name="T92" fmla="*/ 38 w 135"/>
                <a:gd name="T93" fmla="*/ 7 h 33"/>
                <a:gd name="T94" fmla="*/ 29 w 135"/>
                <a:gd name="T95" fmla="*/ 10 h 33"/>
                <a:gd name="T96" fmla="*/ 32 w 135"/>
                <a:gd name="T97" fmla="*/ 17 h 33"/>
                <a:gd name="T98" fmla="*/ 17 w 135"/>
                <a:gd name="T99" fmla="*/ 9 h 33"/>
                <a:gd name="T100" fmla="*/ 26 w 135"/>
                <a:gd name="T101" fmla="*/ 19 h 33"/>
                <a:gd name="T102" fmla="*/ 20 w 135"/>
                <a:gd name="T103" fmla="*/ 10 h 33"/>
                <a:gd name="T104" fmla="*/ 16 w 135"/>
                <a:gd name="T105" fmla="*/ 13 h 33"/>
                <a:gd name="T106" fmla="*/ 19 w 135"/>
                <a:gd name="T107" fmla="*/ 11 h 33"/>
                <a:gd name="T108" fmla="*/ 11 w 135"/>
                <a:gd name="T109" fmla="*/ 14 h 33"/>
                <a:gd name="T110" fmla="*/ 14 w 135"/>
                <a:gd name="T111" fmla="*/ 22 h 33"/>
                <a:gd name="T112" fmla="*/ 0 w 135"/>
                <a:gd name="T113" fmla="*/ 13 h 33"/>
                <a:gd name="T114" fmla="*/ 8 w 135"/>
                <a:gd name="T115" fmla="*/ 23 h 33"/>
                <a:gd name="T116" fmla="*/ 7 w 135"/>
                <a:gd name="T117" fmla="*/ 14 h 33"/>
                <a:gd name="T118" fmla="*/ 0 w 135"/>
                <a:gd name="T119" fmla="*/ 17 h 33"/>
                <a:gd name="T120" fmla="*/ 3 w 135"/>
                <a:gd name="T121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5" h="33">
                  <a:moveTo>
                    <a:pt x="1" y="16"/>
                  </a:moveTo>
                  <a:lnTo>
                    <a:pt x="1" y="33"/>
                  </a:lnTo>
                  <a:lnTo>
                    <a:pt x="6" y="33"/>
                  </a:lnTo>
                  <a:lnTo>
                    <a:pt x="10" y="32"/>
                  </a:lnTo>
                  <a:lnTo>
                    <a:pt x="7" y="23"/>
                  </a:lnTo>
                  <a:lnTo>
                    <a:pt x="7" y="32"/>
                  </a:lnTo>
                  <a:lnTo>
                    <a:pt x="17" y="32"/>
                  </a:lnTo>
                  <a:lnTo>
                    <a:pt x="17" y="22"/>
                  </a:lnTo>
                  <a:lnTo>
                    <a:pt x="8" y="22"/>
                  </a:lnTo>
                  <a:lnTo>
                    <a:pt x="8" y="30"/>
                  </a:lnTo>
                  <a:lnTo>
                    <a:pt x="17" y="30"/>
                  </a:lnTo>
                  <a:lnTo>
                    <a:pt x="20" y="29"/>
                  </a:lnTo>
                  <a:lnTo>
                    <a:pt x="22" y="27"/>
                  </a:lnTo>
                  <a:lnTo>
                    <a:pt x="16" y="20"/>
                  </a:lnTo>
                  <a:lnTo>
                    <a:pt x="16" y="29"/>
                  </a:lnTo>
                  <a:lnTo>
                    <a:pt x="23" y="29"/>
                  </a:lnTo>
                  <a:lnTo>
                    <a:pt x="26" y="27"/>
                  </a:lnTo>
                  <a:lnTo>
                    <a:pt x="22" y="19"/>
                  </a:lnTo>
                  <a:lnTo>
                    <a:pt x="22" y="27"/>
                  </a:lnTo>
                  <a:lnTo>
                    <a:pt x="35" y="27"/>
                  </a:lnTo>
                  <a:lnTo>
                    <a:pt x="35" y="17"/>
                  </a:lnTo>
                  <a:lnTo>
                    <a:pt x="26" y="17"/>
                  </a:lnTo>
                  <a:lnTo>
                    <a:pt x="26" y="26"/>
                  </a:lnTo>
                  <a:lnTo>
                    <a:pt x="35" y="26"/>
                  </a:lnTo>
                  <a:lnTo>
                    <a:pt x="38" y="25"/>
                  </a:lnTo>
                  <a:lnTo>
                    <a:pt x="39" y="23"/>
                  </a:lnTo>
                  <a:lnTo>
                    <a:pt x="33" y="16"/>
                  </a:lnTo>
                  <a:lnTo>
                    <a:pt x="33" y="25"/>
                  </a:lnTo>
                  <a:lnTo>
                    <a:pt x="46" y="25"/>
                  </a:lnTo>
                  <a:lnTo>
                    <a:pt x="46" y="14"/>
                  </a:lnTo>
                  <a:lnTo>
                    <a:pt x="38" y="14"/>
                  </a:lnTo>
                  <a:lnTo>
                    <a:pt x="38" y="23"/>
                  </a:lnTo>
                  <a:lnTo>
                    <a:pt x="54" y="23"/>
                  </a:lnTo>
                  <a:lnTo>
                    <a:pt x="54" y="13"/>
                  </a:lnTo>
                  <a:lnTo>
                    <a:pt x="45" y="13"/>
                  </a:lnTo>
                  <a:lnTo>
                    <a:pt x="45" y="22"/>
                  </a:lnTo>
                  <a:lnTo>
                    <a:pt x="54" y="22"/>
                  </a:lnTo>
                  <a:lnTo>
                    <a:pt x="56" y="20"/>
                  </a:lnTo>
                  <a:lnTo>
                    <a:pt x="58" y="19"/>
                  </a:lnTo>
                  <a:lnTo>
                    <a:pt x="52" y="11"/>
                  </a:lnTo>
                  <a:lnTo>
                    <a:pt x="52" y="20"/>
                  </a:lnTo>
                  <a:lnTo>
                    <a:pt x="62" y="20"/>
                  </a:lnTo>
                  <a:lnTo>
                    <a:pt x="65" y="19"/>
                  </a:lnTo>
                  <a:lnTo>
                    <a:pt x="67" y="17"/>
                  </a:lnTo>
                  <a:lnTo>
                    <a:pt x="61" y="10"/>
                  </a:lnTo>
                  <a:lnTo>
                    <a:pt x="61" y="19"/>
                  </a:lnTo>
                  <a:lnTo>
                    <a:pt x="74" y="19"/>
                  </a:lnTo>
                  <a:lnTo>
                    <a:pt x="77" y="17"/>
                  </a:lnTo>
                  <a:lnTo>
                    <a:pt x="78" y="16"/>
                  </a:lnTo>
                  <a:lnTo>
                    <a:pt x="72" y="9"/>
                  </a:lnTo>
                  <a:lnTo>
                    <a:pt x="72" y="17"/>
                  </a:lnTo>
                  <a:lnTo>
                    <a:pt x="119" y="17"/>
                  </a:lnTo>
                  <a:lnTo>
                    <a:pt x="119" y="9"/>
                  </a:lnTo>
                  <a:lnTo>
                    <a:pt x="110" y="9"/>
                  </a:lnTo>
                  <a:lnTo>
                    <a:pt x="110" y="19"/>
                  </a:lnTo>
                  <a:lnTo>
                    <a:pt x="131" y="19"/>
                  </a:lnTo>
                  <a:lnTo>
                    <a:pt x="134" y="17"/>
                  </a:lnTo>
                  <a:lnTo>
                    <a:pt x="135" y="16"/>
                  </a:lnTo>
                  <a:lnTo>
                    <a:pt x="129" y="9"/>
                  </a:lnTo>
                  <a:lnTo>
                    <a:pt x="129" y="17"/>
                  </a:lnTo>
                  <a:lnTo>
                    <a:pt x="131" y="17"/>
                  </a:lnTo>
                  <a:lnTo>
                    <a:pt x="131" y="0"/>
                  </a:lnTo>
                  <a:lnTo>
                    <a:pt x="126" y="0"/>
                  </a:lnTo>
                  <a:lnTo>
                    <a:pt x="125" y="3"/>
                  </a:lnTo>
                  <a:lnTo>
                    <a:pt x="123" y="4"/>
                  </a:lnTo>
                  <a:lnTo>
                    <a:pt x="128" y="10"/>
                  </a:lnTo>
                  <a:lnTo>
                    <a:pt x="128" y="1"/>
                  </a:lnTo>
                  <a:lnTo>
                    <a:pt x="119" y="1"/>
                  </a:lnTo>
                  <a:lnTo>
                    <a:pt x="119" y="10"/>
                  </a:lnTo>
                  <a:lnTo>
                    <a:pt x="128" y="10"/>
                  </a:lnTo>
                  <a:lnTo>
                    <a:pt x="128" y="0"/>
                  </a:lnTo>
                  <a:lnTo>
                    <a:pt x="70" y="0"/>
                  </a:lnTo>
                  <a:lnTo>
                    <a:pt x="68" y="3"/>
                  </a:lnTo>
                  <a:lnTo>
                    <a:pt x="67" y="4"/>
                  </a:lnTo>
                  <a:lnTo>
                    <a:pt x="71" y="10"/>
                  </a:lnTo>
                  <a:lnTo>
                    <a:pt x="71" y="1"/>
                  </a:lnTo>
                  <a:lnTo>
                    <a:pt x="58" y="1"/>
                  </a:lnTo>
                  <a:lnTo>
                    <a:pt x="56" y="4"/>
                  </a:lnTo>
                  <a:lnTo>
                    <a:pt x="55" y="6"/>
                  </a:lnTo>
                  <a:lnTo>
                    <a:pt x="59" y="11"/>
                  </a:lnTo>
                  <a:lnTo>
                    <a:pt x="59" y="3"/>
                  </a:lnTo>
                  <a:lnTo>
                    <a:pt x="49" y="3"/>
                  </a:lnTo>
                  <a:lnTo>
                    <a:pt x="48" y="6"/>
                  </a:lnTo>
                  <a:lnTo>
                    <a:pt x="46" y="7"/>
                  </a:lnTo>
                  <a:lnTo>
                    <a:pt x="51" y="13"/>
                  </a:lnTo>
                  <a:lnTo>
                    <a:pt x="51" y="4"/>
                  </a:lnTo>
                  <a:lnTo>
                    <a:pt x="36" y="4"/>
                  </a:lnTo>
                  <a:lnTo>
                    <a:pt x="36" y="14"/>
                  </a:lnTo>
                  <a:lnTo>
                    <a:pt x="45" y="14"/>
                  </a:lnTo>
                  <a:lnTo>
                    <a:pt x="45" y="6"/>
                  </a:lnTo>
                  <a:lnTo>
                    <a:pt x="29" y="6"/>
                  </a:lnTo>
                  <a:lnTo>
                    <a:pt x="29" y="16"/>
                  </a:lnTo>
                  <a:lnTo>
                    <a:pt x="38" y="16"/>
                  </a:lnTo>
                  <a:lnTo>
                    <a:pt x="38" y="7"/>
                  </a:lnTo>
                  <a:lnTo>
                    <a:pt x="30" y="7"/>
                  </a:lnTo>
                  <a:lnTo>
                    <a:pt x="29" y="10"/>
                  </a:lnTo>
                  <a:lnTo>
                    <a:pt x="27" y="11"/>
                  </a:lnTo>
                  <a:lnTo>
                    <a:pt x="32" y="17"/>
                  </a:lnTo>
                  <a:lnTo>
                    <a:pt x="32" y="9"/>
                  </a:lnTo>
                  <a:lnTo>
                    <a:pt x="17" y="9"/>
                  </a:lnTo>
                  <a:lnTo>
                    <a:pt x="17" y="19"/>
                  </a:lnTo>
                  <a:lnTo>
                    <a:pt x="26" y="19"/>
                  </a:lnTo>
                  <a:lnTo>
                    <a:pt x="26" y="10"/>
                  </a:lnTo>
                  <a:lnTo>
                    <a:pt x="20" y="10"/>
                  </a:lnTo>
                  <a:lnTo>
                    <a:pt x="19" y="11"/>
                  </a:lnTo>
                  <a:lnTo>
                    <a:pt x="16" y="13"/>
                  </a:lnTo>
                  <a:lnTo>
                    <a:pt x="19" y="20"/>
                  </a:lnTo>
                  <a:lnTo>
                    <a:pt x="19" y="11"/>
                  </a:lnTo>
                  <a:lnTo>
                    <a:pt x="13" y="11"/>
                  </a:lnTo>
                  <a:lnTo>
                    <a:pt x="11" y="14"/>
                  </a:lnTo>
                  <a:lnTo>
                    <a:pt x="10" y="16"/>
                  </a:lnTo>
                  <a:lnTo>
                    <a:pt x="14" y="22"/>
                  </a:lnTo>
                  <a:lnTo>
                    <a:pt x="14" y="13"/>
                  </a:lnTo>
                  <a:lnTo>
                    <a:pt x="0" y="13"/>
                  </a:lnTo>
                  <a:lnTo>
                    <a:pt x="0" y="23"/>
                  </a:lnTo>
                  <a:lnTo>
                    <a:pt x="8" y="23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4" y="16"/>
                  </a:lnTo>
                  <a:lnTo>
                    <a:pt x="0" y="17"/>
                  </a:lnTo>
                  <a:lnTo>
                    <a:pt x="3" y="25"/>
                  </a:lnTo>
                  <a:lnTo>
                    <a:pt x="3" y="16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AD30D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7" name="Freeform 3082"/>
            <p:cNvSpPr>
              <a:spLocks/>
            </p:cNvSpPr>
            <p:nvPr/>
          </p:nvSpPr>
          <p:spPr bwMode="auto">
            <a:xfrm>
              <a:off x="2417" y="1996"/>
              <a:ext cx="141" cy="59"/>
            </a:xfrm>
            <a:custGeom>
              <a:avLst/>
              <a:gdLst>
                <a:gd name="T0" fmla="*/ 10 w 141"/>
                <a:gd name="T1" fmla="*/ 58 h 59"/>
                <a:gd name="T2" fmla="*/ 21 w 141"/>
                <a:gd name="T3" fmla="*/ 56 h 59"/>
                <a:gd name="T4" fmla="*/ 18 w 141"/>
                <a:gd name="T5" fmla="*/ 55 h 59"/>
                <a:gd name="T6" fmla="*/ 21 w 141"/>
                <a:gd name="T7" fmla="*/ 53 h 59"/>
                <a:gd name="T8" fmla="*/ 25 w 141"/>
                <a:gd name="T9" fmla="*/ 52 h 59"/>
                <a:gd name="T10" fmla="*/ 26 w 141"/>
                <a:gd name="T11" fmla="*/ 51 h 59"/>
                <a:gd name="T12" fmla="*/ 34 w 141"/>
                <a:gd name="T13" fmla="*/ 49 h 59"/>
                <a:gd name="T14" fmla="*/ 41 w 141"/>
                <a:gd name="T15" fmla="*/ 46 h 59"/>
                <a:gd name="T16" fmla="*/ 45 w 141"/>
                <a:gd name="T17" fmla="*/ 45 h 59"/>
                <a:gd name="T18" fmla="*/ 44 w 141"/>
                <a:gd name="T19" fmla="*/ 43 h 59"/>
                <a:gd name="T20" fmla="*/ 47 w 141"/>
                <a:gd name="T21" fmla="*/ 42 h 59"/>
                <a:gd name="T22" fmla="*/ 50 w 141"/>
                <a:gd name="T23" fmla="*/ 32 h 59"/>
                <a:gd name="T24" fmla="*/ 61 w 141"/>
                <a:gd name="T25" fmla="*/ 37 h 59"/>
                <a:gd name="T26" fmla="*/ 58 w 141"/>
                <a:gd name="T27" fmla="*/ 29 h 59"/>
                <a:gd name="T28" fmla="*/ 63 w 141"/>
                <a:gd name="T29" fmla="*/ 27 h 59"/>
                <a:gd name="T30" fmla="*/ 69 w 141"/>
                <a:gd name="T31" fmla="*/ 26 h 59"/>
                <a:gd name="T32" fmla="*/ 73 w 141"/>
                <a:gd name="T33" fmla="*/ 24 h 59"/>
                <a:gd name="T34" fmla="*/ 83 w 141"/>
                <a:gd name="T35" fmla="*/ 30 h 59"/>
                <a:gd name="T36" fmla="*/ 87 w 141"/>
                <a:gd name="T37" fmla="*/ 30 h 59"/>
                <a:gd name="T38" fmla="*/ 95 w 141"/>
                <a:gd name="T39" fmla="*/ 20 h 59"/>
                <a:gd name="T40" fmla="*/ 96 w 141"/>
                <a:gd name="T41" fmla="*/ 27 h 59"/>
                <a:gd name="T42" fmla="*/ 99 w 141"/>
                <a:gd name="T43" fmla="*/ 27 h 59"/>
                <a:gd name="T44" fmla="*/ 102 w 141"/>
                <a:gd name="T45" fmla="*/ 26 h 59"/>
                <a:gd name="T46" fmla="*/ 101 w 141"/>
                <a:gd name="T47" fmla="*/ 24 h 59"/>
                <a:gd name="T48" fmla="*/ 108 w 141"/>
                <a:gd name="T49" fmla="*/ 14 h 59"/>
                <a:gd name="T50" fmla="*/ 115 w 141"/>
                <a:gd name="T51" fmla="*/ 13 h 59"/>
                <a:gd name="T52" fmla="*/ 124 w 141"/>
                <a:gd name="T53" fmla="*/ 19 h 59"/>
                <a:gd name="T54" fmla="*/ 131 w 141"/>
                <a:gd name="T55" fmla="*/ 10 h 59"/>
                <a:gd name="T56" fmla="*/ 135 w 141"/>
                <a:gd name="T57" fmla="*/ 17 h 59"/>
                <a:gd name="T58" fmla="*/ 140 w 141"/>
                <a:gd name="T59" fmla="*/ 16 h 59"/>
                <a:gd name="T60" fmla="*/ 134 w 141"/>
                <a:gd name="T61" fmla="*/ 8 h 59"/>
                <a:gd name="T62" fmla="*/ 125 w 141"/>
                <a:gd name="T63" fmla="*/ 3 h 59"/>
                <a:gd name="T64" fmla="*/ 114 w 141"/>
                <a:gd name="T65" fmla="*/ 11 h 59"/>
                <a:gd name="T66" fmla="*/ 114 w 141"/>
                <a:gd name="T67" fmla="*/ 5 h 59"/>
                <a:gd name="T68" fmla="*/ 114 w 141"/>
                <a:gd name="T69" fmla="*/ 4 h 59"/>
                <a:gd name="T70" fmla="*/ 112 w 141"/>
                <a:gd name="T71" fmla="*/ 5 h 59"/>
                <a:gd name="T72" fmla="*/ 106 w 141"/>
                <a:gd name="T73" fmla="*/ 16 h 59"/>
                <a:gd name="T74" fmla="*/ 95 w 141"/>
                <a:gd name="T75" fmla="*/ 11 h 59"/>
                <a:gd name="T76" fmla="*/ 95 w 141"/>
                <a:gd name="T77" fmla="*/ 10 h 59"/>
                <a:gd name="T78" fmla="*/ 89 w 141"/>
                <a:gd name="T79" fmla="*/ 10 h 59"/>
                <a:gd name="T80" fmla="*/ 90 w 141"/>
                <a:gd name="T81" fmla="*/ 11 h 59"/>
                <a:gd name="T82" fmla="*/ 86 w 141"/>
                <a:gd name="T83" fmla="*/ 13 h 59"/>
                <a:gd name="T84" fmla="*/ 80 w 141"/>
                <a:gd name="T85" fmla="*/ 23 h 59"/>
                <a:gd name="T86" fmla="*/ 71 w 141"/>
                <a:gd name="T87" fmla="*/ 19 h 59"/>
                <a:gd name="T88" fmla="*/ 64 w 141"/>
                <a:gd name="T89" fmla="*/ 26 h 59"/>
                <a:gd name="T90" fmla="*/ 60 w 141"/>
                <a:gd name="T91" fmla="*/ 27 h 59"/>
                <a:gd name="T92" fmla="*/ 60 w 141"/>
                <a:gd name="T93" fmla="*/ 20 h 59"/>
                <a:gd name="T94" fmla="*/ 57 w 141"/>
                <a:gd name="T95" fmla="*/ 20 h 59"/>
                <a:gd name="T96" fmla="*/ 54 w 141"/>
                <a:gd name="T97" fmla="*/ 32 h 59"/>
                <a:gd name="T98" fmla="*/ 44 w 141"/>
                <a:gd name="T99" fmla="*/ 27 h 59"/>
                <a:gd name="T100" fmla="*/ 38 w 141"/>
                <a:gd name="T101" fmla="*/ 35 h 59"/>
                <a:gd name="T102" fmla="*/ 39 w 141"/>
                <a:gd name="T103" fmla="*/ 29 h 59"/>
                <a:gd name="T104" fmla="*/ 38 w 141"/>
                <a:gd name="T105" fmla="*/ 27 h 59"/>
                <a:gd name="T106" fmla="*/ 37 w 141"/>
                <a:gd name="T107" fmla="*/ 29 h 59"/>
                <a:gd name="T108" fmla="*/ 29 w 141"/>
                <a:gd name="T109" fmla="*/ 40 h 59"/>
                <a:gd name="T110" fmla="*/ 21 w 141"/>
                <a:gd name="T111" fmla="*/ 35 h 59"/>
                <a:gd name="T112" fmla="*/ 22 w 141"/>
                <a:gd name="T113" fmla="*/ 43 h 59"/>
                <a:gd name="T114" fmla="*/ 13 w 141"/>
                <a:gd name="T115" fmla="*/ 37 h 59"/>
                <a:gd name="T116" fmla="*/ 3 w 141"/>
                <a:gd name="T117" fmla="*/ 37 h 59"/>
                <a:gd name="T118" fmla="*/ 5 w 141"/>
                <a:gd name="T119" fmla="*/ 39 h 59"/>
                <a:gd name="T120" fmla="*/ 5 w 141"/>
                <a:gd name="T121" fmla="*/ 4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" h="59">
                  <a:moveTo>
                    <a:pt x="2" y="42"/>
                  </a:moveTo>
                  <a:lnTo>
                    <a:pt x="2" y="59"/>
                  </a:lnTo>
                  <a:lnTo>
                    <a:pt x="7" y="59"/>
                  </a:lnTo>
                  <a:lnTo>
                    <a:pt x="10" y="58"/>
                  </a:lnTo>
                  <a:lnTo>
                    <a:pt x="13" y="55"/>
                  </a:lnTo>
                  <a:lnTo>
                    <a:pt x="7" y="48"/>
                  </a:lnTo>
                  <a:lnTo>
                    <a:pt x="7" y="56"/>
                  </a:lnTo>
                  <a:lnTo>
                    <a:pt x="21" y="56"/>
                  </a:lnTo>
                  <a:lnTo>
                    <a:pt x="21" y="46"/>
                  </a:lnTo>
                  <a:lnTo>
                    <a:pt x="12" y="46"/>
                  </a:lnTo>
                  <a:lnTo>
                    <a:pt x="12" y="55"/>
                  </a:lnTo>
                  <a:lnTo>
                    <a:pt x="18" y="55"/>
                  </a:lnTo>
                  <a:lnTo>
                    <a:pt x="21" y="53"/>
                  </a:lnTo>
                  <a:lnTo>
                    <a:pt x="22" y="52"/>
                  </a:lnTo>
                  <a:lnTo>
                    <a:pt x="16" y="45"/>
                  </a:lnTo>
                  <a:lnTo>
                    <a:pt x="21" y="53"/>
                  </a:lnTo>
                  <a:lnTo>
                    <a:pt x="23" y="52"/>
                  </a:lnTo>
                  <a:lnTo>
                    <a:pt x="19" y="43"/>
                  </a:lnTo>
                  <a:lnTo>
                    <a:pt x="19" y="52"/>
                  </a:lnTo>
                  <a:lnTo>
                    <a:pt x="25" y="52"/>
                  </a:lnTo>
                  <a:lnTo>
                    <a:pt x="28" y="51"/>
                  </a:lnTo>
                  <a:lnTo>
                    <a:pt x="29" y="49"/>
                  </a:lnTo>
                  <a:lnTo>
                    <a:pt x="23" y="42"/>
                  </a:lnTo>
                  <a:lnTo>
                    <a:pt x="26" y="51"/>
                  </a:lnTo>
                  <a:lnTo>
                    <a:pt x="31" y="49"/>
                  </a:lnTo>
                  <a:lnTo>
                    <a:pt x="28" y="40"/>
                  </a:lnTo>
                  <a:lnTo>
                    <a:pt x="28" y="49"/>
                  </a:lnTo>
                  <a:lnTo>
                    <a:pt x="34" y="49"/>
                  </a:lnTo>
                  <a:lnTo>
                    <a:pt x="39" y="46"/>
                  </a:lnTo>
                  <a:lnTo>
                    <a:pt x="35" y="37"/>
                  </a:lnTo>
                  <a:lnTo>
                    <a:pt x="35" y="46"/>
                  </a:lnTo>
                  <a:lnTo>
                    <a:pt x="41" y="46"/>
                  </a:lnTo>
                  <a:lnTo>
                    <a:pt x="44" y="45"/>
                  </a:lnTo>
                  <a:lnTo>
                    <a:pt x="39" y="36"/>
                  </a:lnTo>
                  <a:lnTo>
                    <a:pt x="39" y="45"/>
                  </a:lnTo>
                  <a:lnTo>
                    <a:pt x="45" y="45"/>
                  </a:lnTo>
                  <a:lnTo>
                    <a:pt x="48" y="43"/>
                  </a:lnTo>
                  <a:lnTo>
                    <a:pt x="50" y="42"/>
                  </a:lnTo>
                  <a:lnTo>
                    <a:pt x="44" y="35"/>
                  </a:lnTo>
                  <a:lnTo>
                    <a:pt x="44" y="43"/>
                  </a:lnTo>
                  <a:lnTo>
                    <a:pt x="55" y="43"/>
                  </a:lnTo>
                  <a:lnTo>
                    <a:pt x="55" y="33"/>
                  </a:lnTo>
                  <a:lnTo>
                    <a:pt x="47" y="33"/>
                  </a:lnTo>
                  <a:lnTo>
                    <a:pt x="47" y="42"/>
                  </a:lnTo>
                  <a:lnTo>
                    <a:pt x="51" y="42"/>
                  </a:lnTo>
                  <a:lnTo>
                    <a:pt x="54" y="40"/>
                  </a:lnTo>
                  <a:lnTo>
                    <a:pt x="55" y="39"/>
                  </a:lnTo>
                  <a:lnTo>
                    <a:pt x="50" y="32"/>
                  </a:lnTo>
                  <a:lnTo>
                    <a:pt x="50" y="40"/>
                  </a:lnTo>
                  <a:lnTo>
                    <a:pt x="57" y="40"/>
                  </a:lnTo>
                  <a:lnTo>
                    <a:pt x="60" y="39"/>
                  </a:lnTo>
                  <a:lnTo>
                    <a:pt x="61" y="37"/>
                  </a:lnTo>
                  <a:lnTo>
                    <a:pt x="55" y="30"/>
                  </a:lnTo>
                  <a:lnTo>
                    <a:pt x="60" y="39"/>
                  </a:lnTo>
                  <a:lnTo>
                    <a:pt x="63" y="37"/>
                  </a:lnTo>
                  <a:lnTo>
                    <a:pt x="58" y="29"/>
                  </a:lnTo>
                  <a:lnTo>
                    <a:pt x="58" y="37"/>
                  </a:lnTo>
                  <a:lnTo>
                    <a:pt x="64" y="37"/>
                  </a:lnTo>
                  <a:lnTo>
                    <a:pt x="67" y="36"/>
                  </a:lnTo>
                  <a:lnTo>
                    <a:pt x="63" y="27"/>
                  </a:lnTo>
                  <a:lnTo>
                    <a:pt x="63" y="36"/>
                  </a:lnTo>
                  <a:lnTo>
                    <a:pt x="77" y="36"/>
                  </a:lnTo>
                  <a:lnTo>
                    <a:pt x="77" y="26"/>
                  </a:lnTo>
                  <a:lnTo>
                    <a:pt x="69" y="26"/>
                  </a:lnTo>
                  <a:lnTo>
                    <a:pt x="69" y="35"/>
                  </a:lnTo>
                  <a:lnTo>
                    <a:pt x="82" y="35"/>
                  </a:lnTo>
                  <a:lnTo>
                    <a:pt x="82" y="24"/>
                  </a:lnTo>
                  <a:lnTo>
                    <a:pt x="73" y="24"/>
                  </a:lnTo>
                  <a:lnTo>
                    <a:pt x="73" y="33"/>
                  </a:lnTo>
                  <a:lnTo>
                    <a:pt x="79" y="33"/>
                  </a:lnTo>
                  <a:lnTo>
                    <a:pt x="82" y="32"/>
                  </a:lnTo>
                  <a:lnTo>
                    <a:pt x="83" y="30"/>
                  </a:lnTo>
                  <a:lnTo>
                    <a:pt x="77" y="23"/>
                  </a:lnTo>
                  <a:lnTo>
                    <a:pt x="77" y="32"/>
                  </a:lnTo>
                  <a:lnTo>
                    <a:pt x="85" y="32"/>
                  </a:lnTo>
                  <a:lnTo>
                    <a:pt x="87" y="30"/>
                  </a:lnTo>
                  <a:lnTo>
                    <a:pt x="83" y="21"/>
                  </a:lnTo>
                  <a:lnTo>
                    <a:pt x="83" y="30"/>
                  </a:lnTo>
                  <a:lnTo>
                    <a:pt x="95" y="30"/>
                  </a:lnTo>
                  <a:lnTo>
                    <a:pt x="95" y="20"/>
                  </a:lnTo>
                  <a:lnTo>
                    <a:pt x="86" y="20"/>
                  </a:lnTo>
                  <a:lnTo>
                    <a:pt x="86" y="29"/>
                  </a:lnTo>
                  <a:lnTo>
                    <a:pt x="93" y="29"/>
                  </a:lnTo>
                  <a:lnTo>
                    <a:pt x="96" y="27"/>
                  </a:lnTo>
                  <a:lnTo>
                    <a:pt x="98" y="26"/>
                  </a:lnTo>
                  <a:lnTo>
                    <a:pt x="92" y="19"/>
                  </a:lnTo>
                  <a:lnTo>
                    <a:pt x="92" y="27"/>
                  </a:lnTo>
                  <a:lnTo>
                    <a:pt x="99" y="27"/>
                  </a:lnTo>
                  <a:lnTo>
                    <a:pt x="102" y="26"/>
                  </a:lnTo>
                  <a:lnTo>
                    <a:pt x="98" y="17"/>
                  </a:lnTo>
                  <a:lnTo>
                    <a:pt x="98" y="26"/>
                  </a:lnTo>
                  <a:lnTo>
                    <a:pt x="102" y="26"/>
                  </a:lnTo>
                  <a:lnTo>
                    <a:pt x="105" y="24"/>
                  </a:lnTo>
                  <a:lnTo>
                    <a:pt x="106" y="23"/>
                  </a:lnTo>
                  <a:lnTo>
                    <a:pt x="101" y="16"/>
                  </a:lnTo>
                  <a:lnTo>
                    <a:pt x="101" y="24"/>
                  </a:lnTo>
                  <a:lnTo>
                    <a:pt x="109" y="24"/>
                  </a:lnTo>
                  <a:lnTo>
                    <a:pt x="112" y="23"/>
                  </a:lnTo>
                  <a:lnTo>
                    <a:pt x="114" y="21"/>
                  </a:lnTo>
                  <a:lnTo>
                    <a:pt x="108" y="14"/>
                  </a:lnTo>
                  <a:lnTo>
                    <a:pt x="108" y="23"/>
                  </a:lnTo>
                  <a:lnTo>
                    <a:pt x="117" y="23"/>
                  </a:lnTo>
                  <a:lnTo>
                    <a:pt x="119" y="21"/>
                  </a:lnTo>
                  <a:lnTo>
                    <a:pt x="115" y="13"/>
                  </a:lnTo>
                  <a:lnTo>
                    <a:pt x="115" y="21"/>
                  </a:lnTo>
                  <a:lnTo>
                    <a:pt x="119" y="21"/>
                  </a:lnTo>
                  <a:lnTo>
                    <a:pt x="122" y="20"/>
                  </a:lnTo>
                  <a:lnTo>
                    <a:pt x="124" y="19"/>
                  </a:lnTo>
                  <a:lnTo>
                    <a:pt x="118" y="11"/>
                  </a:lnTo>
                  <a:lnTo>
                    <a:pt x="118" y="20"/>
                  </a:lnTo>
                  <a:lnTo>
                    <a:pt x="131" y="20"/>
                  </a:lnTo>
                  <a:lnTo>
                    <a:pt x="131" y="10"/>
                  </a:lnTo>
                  <a:lnTo>
                    <a:pt x="122" y="10"/>
                  </a:lnTo>
                  <a:lnTo>
                    <a:pt x="122" y="19"/>
                  </a:lnTo>
                  <a:lnTo>
                    <a:pt x="133" y="19"/>
                  </a:lnTo>
                  <a:lnTo>
                    <a:pt x="135" y="17"/>
                  </a:lnTo>
                  <a:lnTo>
                    <a:pt x="131" y="8"/>
                  </a:lnTo>
                  <a:lnTo>
                    <a:pt x="131" y="17"/>
                  </a:lnTo>
                  <a:lnTo>
                    <a:pt x="137" y="17"/>
                  </a:lnTo>
                  <a:lnTo>
                    <a:pt x="140" y="16"/>
                  </a:lnTo>
                  <a:lnTo>
                    <a:pt x="141" y="14"/>
                  </a:lnTo>
                  <a:lnTo>
                    <a:pt x="131" y="1"/>
                  </a:lnTo>
                  <a:lnTo>
                    <a:pt x="130" y="3"/>
                  </a:lnTo>
                  <a:lnTo>
                    <a:pt x="134" y="8"/>
                  </a:lnTo>
                  <a:lnTo>
                    <a:pt x="134" y="0"/>
                  </a:lnTo>
                  <a:lnTo>
                    <a:pt x="130" y="0"/>
                  </a:lnTo>
                  <a:lnTo>
                    <a:pt x="128" y="1"/>
                  </a:lnTo>
                  <a:lnTo>
                    <a:pt x="125" y="3"/>
                  </a:lnTo>
                  <a:lnTo>
                    <a:pt x="128" y="10"/>
                  </a:lnTo>
                  <a:lnTo>
                    <a:pt x="128" y="1"/>
                  </a:lnTo>
                  <a:lnTo>
                    <a:pt x="114" y="1"/>
                  </a:lnTo>
                  <a:lnTo>
                    <a:pt x="114" y="11"/>
                  </a:lnTo>
                  <a:lnTo>
                    <a:pt x="122" y="11"/>
                  </a:lnTo>
                  <a:lnTo>
                    <a:pt x="122" y="3"/>
                  </a:lnTo>
                  <a:lnTo>
                    <a:pt x="115" y="3"/>
                  </a:lnTo>
                  <a:lnTo>
                    <a:pt x="114" y="5"/>
                  </a:lnTo>
                  <a:lnTo>
                    <a:pt x="112" y="7"/>
                  </a:lnTo>
                  <a:lnTo>
                    <a:pt x="117" y="13"/>
                  </a:lnTo>
                  <a:lnTo>
                    <a:pt x="117" y="4"/>
                  </a:lnTo>
                  <a:lnTo>
                    <a:pt x="114" y="4"/>
                  </a:lnTo>
                  <a:lnTo>
                    <a:pt x="112" y="5"/>
                  </a:lnTo>
                  <a:lnTo>
                    <a:pt x="109" y="7"/>
                  </a:lnTo>
                  <a:lnTo>
                    <a:pt x="112" y="14"/>
                  </a:lnTo>
                  <a:lnTo>
                    <a:pt x="112" y="5"/>
                  </a:lnTo>
                  <a:lnTo>
                    <a:pt x="105" y="5"/>
                  </a:lnTo>
                  <a:lnTo>
                    <a:pt x="103" y="8"/>
                  </a:lnTo>
                  <a:lnTo>
                    <a:pt x="102" y="10"/>
                  </a:lnTo>
                  <a:lnTo>
                    <a:pt x="106" y="16"/>
                  </a:lnTo>
                  <a:lnTo>
                    <a:pt x="106" y="7"/>
                  </a:lnTo>
                  <a:lnTo>
                    <a:pt x="98" y="7"/>
                  </a:lnTo>
                  <a:lnTo>
                    <a:pt x="96" y="10"/>
                  </a:lnTo>
                  <a:lnTo>
                    <a:pt x="95" y="11"/>
                  </a:lnTo>
                  <a:lnTo>
                    <a:pt x="99" y="17"/>
                  </a:lnTo>
                  <a:lnTo>
                    <a:pt x="99" y="8"/>
                  </a:lnTo>
                  <a:lnTo>
                    <a:pt x="96" y="8"/>
                  </a:lnTo>
                  <a:lnTo>
                    <a:pt x="95" y="10"/>
                  </a:lnTo>
                  <a:lnTo>
                    <a:pt x="92" y="11"/>
                  </a:lnTo>
                  <a:lnTo>
                    <a:pt x="95" y="19"/>
                  </a:lnTo>
                  <a:lnTo>
                    <a:pt x="95" y="10"/>
                  </a:lnTo>
                  <a:lnTo>
                    <a:pt x="89" y="10"/>
                  </a:lnTo>
                  <a:lnTo>
                    <a:pt x="87" y="13"/>
                  </a:lnTo>
                  <a:lnTo>
                    <a:pt x="86" y="14"/>
                  </a:lnTo>
                  <a:lnTo>
                    <a:pt x="90" y="20"/>
                  </a:lnTo>
                  <a:lnTo>
                    <a:pt x="90" y="11"/>
                  </a:lnTo>
                  <a:lnTo>
                    <a:pt x="77" y="11"/>
                  </a:lnTo>
                  <a:lnTo>
                    <a:pt x="77" y="21"/>
                  </a:lnTo>
                  <a:lnTo>
                    <a:pt x="86" y="21"/>
                  </a:lnTo>
                  <a:lnTo>
                    <a:pt x="86" y="13"/>
                  </a:lnTo>
                  <a:lnTo>
                    <a:pt x="82" y="13"/>
                  </a:lnTo>
                  <a:lnTo>
                    <a:pt x="80" y="14"/>
                  </a:lnTo>
                  <a:lnTo>
                    <a:pt x="77" y="16"/>
                  </a:lnTo>
                  <a:lnTo>
                    <a:pt x="80" y="23"/>
                  </a:lnTo>
                  <a:lnTo>
                    <a:pt x="80" y="14"/>
                  </a:lnTo>
                  <a:lnTo>
                    <a:pt x="74" y="14"/>
                  </a:lnTo>
                  <a:lnTo>
                    <a:pt x="73" y="17"/>
                  </a:lnTo>
                  <a:lnTo>
                    <a:pt x="71" y="19"/>
                  </a:lnTo>
                  <a:lnTo>
                    <a:pt x="76" y="24"/>
                  </a:lnTo>
                  <a:lnTo>
                    <a:pt x="76" y="16"/>
                  </a:lnTo>
                  <a:lnTo>
                    <a:pt x="64" y="16"/>
                  </a:lnTo>
                  <a:lnTo>
                    <a:pt x="64" y="26"/>
                  </a:lnTo>
                  <a:lnTo>
                    <a:pt x="73" y="26"/>
                  </a:lnTo>
                  <a:lnTo>
                    <a:pt x="73" y="17"/>
                  </a:lnTo>
                  <a:lnTo>
                    <a:pt x="60" y="17"/>
                  </a:lnTo>
                  <a:lnTo>
                    <a:pt x="60" y="27"/>
                  </a:lnTo>
                  <a:lnTo>
                    <a:pt x="69" y="27"/>
                  </a:lnTo>
                  <a:lnTo>
                    <a:pt x="69" y="19"/>
                  </a:lnTo>
                  <a:lnTo>
                    <a:pt x="61" y="19"/>
                  </a:lnTo>
                  <a:lnTo>
                    <a:pt x="60" y="20"/>
                  </a:lnTo>
                  <a:lnTo>
                    <a:pt x="57" y="21"/>
                  </a:lnTo>
                  <a:lnTo>
                    <a:pt x="60" y="29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5" y="21"/>
                  </a:lnTo>
                  <a:lnTo>
                    <a:pt x="53" y="23"/>
                  </a:lnTo>
                  <a:lnTo>
                    <a:pt x="50" y="26"/>
                  </a:lnTo>
                  <a:lnTo>
                    <a:pt x="54" y="32"/>
                  </a:lnTo>
                  <a:lnTo>
                    <a:pt x="54" y="23"/>
                  </a:lnTo>
                  <a:lnTo>
                    <a:pt x="47" y="23"/>
                  </a:lnTo>
                  <a:lnTo>
                    <a:pt x="45" y="26"/>
                  </a:lnTo>
                  <a:lnTo>
                    <a:pt x="44" y="27"/>
                  </a:lnTo>
                  <a:lnTo>
                    <a:pt x="48" y="33"/>
                  </a:lnTo>
                  <a:lnTo>
                    <a:pt x="48" y="24"/>
                  </a:lnTo>
                  <a:lnTo>
                    <a:pt x="38" y="24"/>
                  </a:lnTo>
                  <a:lnTo>
                    <a:pt x="38" y="35"/>
                  </a:lnTo>
                  <a:lnTo>
                    <a:pt x="47" y="35"/>
                  </a:lnTo>
                  <a:lnTo>
                    <a:pt x="47" y="26"/>
                  </a:lnTo>
                  <a:lnTo>
                    <a:pt x="41" y="26"/>
                  </a:lnTo>
                  <a:lnTo>
                    <a:pt x="39" y="29"/>
                  </a:lnTo>
                  <a:lnTo>
                    <a:pt x="38" y="30"/>
                  </a:lnTo>
                  <a:lnTo>
                    <a:pt x="42" y="36"/>
                  </a:lnTo>
                  <a:lnTo>
                    <a:pt x="42" y="27"/>
                  </a:lnTo>
                  <a:lnTo>
                    <a:pt x="38" y="27"/>
                  </a:lnTo>
                  <a:lnTo>
                    <a:pt x="37" y="29"/>
                  </a:lnTo>
                  <a:lnTo>
                    <a:pt x="34" y="30"/>
                  </a:lnTo>
                  <a:lnTo>
                    <a:pt x="37" y="37"/>
                  </a:lnTo>
                  <a:lnTo>
                    <a:pt x="37" y="29"/>
                  </a:lnTo>
                  <a:lnTo>
                    <a:pt x="34" y="29"/>
                  </a:lnTo>
                  <a:lnTo>
                    <a:pt x="32" y="30"/>
                  </a:lnTo>
                  <a:lnTo>
                    <a:pt x="26" y="33"/>
                  </a:lnTo>
                  <a:lnTo>
                    <a:pt x="29" y="40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5" y="33"/>
                  </a:lnTo>
                  <a:lnTo>
                    <a:pt x="21" y="35"/>
                  </a:lnTo>
                  <a:lnTo>
                    <a:pt x="19" y="35"/>
                  </a:lnTo>
                  <a:lnTo>
                    <a:pt x="19" y="36"/>
                  </a:lnTo>
                  <a:lnTo>
                    <a:pt x="18" y="37"/>
                  </a:lnTo>
                  <a:lnTo>
                    <a:pt x="22" y="43"/>
                  </a:lnTo>
                  <a:lnTo>
                    <a:pt x="22" y="35"/>
                  </a:lnTo>
                  <a:lnTo>
                    <a:pt x="18" y="35"/>
                  </a:lnTo>
                  <a:lnTo>
                    <a:pt x="16" y="36"/>
                  </a:lnTo>
                  <a:lnTo>
                    <a:pt x="13" y="37"/>
                  </a:lnTo>
                  <a:lnTo>
                    <a:pt x="10" y="40"/>
                  </a:lnTo>
                  <a:lnTo>
                    <a:pt x="15" y="46"/>
                  </a:lnTo>
                  <a:lnTo>
                    <a:pt x="15" y="37"/>
                  </a:lnTo>
                  <a:lnTo>
                    <a:pt x="3" y="37"/>
                  </a:lnTo>
                  <a:lnTo>
                    <a:pt x="3" y="48"/>
                  </a:lnTo>
                  <a:lnTo>
                    <a:pt x="12" y="48"/>
                  </a:lnTo>
                  <a:lnTo>
                    <a:pt x="12" y="39"/>
                  </a:lnTo>
                  <a:lnTo>
                    <a:pt x="5" y="39"/>
                  </a:lnTo>
                  <a:lnTo>
                    <a:pt x="3" y="42"/>
                  </a:lnTo>
                  <a:lnTo>
                    <a:pt x="0" y="45"/>
                  </a:lnTo>
                  <a:lnTo>
                    <a:pt x="5" y="51"/>
                  </a:lnTo>
                  <a:lnTo>
                    <a:pt x="5" y="42"/>
                  </a:lnTo>
                  <a:lnTo>
                    <a:pt x="3" y="42"/>
                  </a:lnTo>
                  <a:lnTo>
                    <a:pt x="2" y="42"/>
                  </a:lnTo>
                  <a:close/>
                </a:path>
              </a:pathLst>
            </a:custGeom>
            <a:solidFill>
              <a:srgbClr val="AD30D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8" name="Freeform 3083"/>
            <p:cNvSpPr>
              <a:spLocks/>
            </p:cNvSpPr>
            <p:nvPr/>
          </p:nvSpPr>
          <p:spPr bwMode="auto">
            <a:xfrm>
              <a:off x="2550" y="1978"/>
              <a:ext cx="173" cy="34"/>
            </a:xfrm>
            <a:custGeom>
              <a:avLst/>
              <a:gdLst>
                <a:gd name="T0" fmla="*/ 2 w 173"/>
                <a:gd name="T1" fmla="*/ 34 h 34"/>
                <a:gd name="T2" fmla="*/ 17 w 173"/>
                <a:gd name="T3" fmla="*/ 23 h 34"/>
                <a:gd name="T4" fmla="*/ 8 w 173"/>
                <a:gd name="T5" fmla="*/ 32 h 34"/>
                <a:gd name="T6" fmla="*/ 20 w 173"/>
                <a:gd name="T7" fmla="*/ 31 h 34"/>
                <a:gd name="T8" fmla="*/ 17 w 173"/>
                <a:gd name="T9" fmla="*/ 31 h 34"/>
                <a:gd name="T10" fmla="*/ 27 w 173"/>
                <a:gd name="T11" fmla="*/ 29 h 34"/>
                <a:gd name="T12" fmla="*/ 23 w 173"/>
                <a:gd name="T13" fmla="*/ 21 h 34"/>
                <a:gd name="T14" fmla="*/ 37 w 173"/>
                <a:gd name="T15" fmla="*/ 29 h 34"/>
                <a:gd name="T16" fmla="*/ 36 w 173"/>
                <a:gd name="T17" fmla="*/ 19 h 34"/>
                <a:gd name="T18" fmla="*/ 46 w 173"/>
                <a:gd name="T19" fmla="*/ 28 h 34"/>
                <a:gd name="T20" fmla="*/ 50 w 173"/>
                <a:gd name="T21" fmla="*/ 25 h 34"/>
                <a:gd name="T22" fmla="*/ 45 w 173"/>
                <a:gd name="T23" fmla="*/ 26 h 34"/>
                <a:gd name="T24" fmla="*/ 62 w 173"/>
                <a:gd name="T25" fmla="*/ 25 h 34"/>
                <a:gd name="T26" fmla="*/ 59 w 173"/>
                <a:gd name="T27" fmla="*/ 25 h 34"/>
                <a:gd name="T28" fmla="*/ 74 w 173"/>
                <a:gd name="T29" fmla="*/ 23 h 34"/>
                <a:gd name="T30" fmla="*/ 69 w 173"/>
                <a:gd name="T31" fmla="*/ 15 h 34"/>
                <a:gd name="T32" fmla="*/ 119 w 173"/>
                <a:gd name="T33" fmla="*/ 23 h 34"/>
                <a:gd name="T34" fmla="*/ 123 w 173"/>
                <a:gd name="T35" fmla="*/ 21 h 34"/>
                <a:gd name="T36" fmla="*/ 117 w 173"/>
                <a:gd name="T37" fmla="*/ 22 h 34"/>
                <a:gd name="T38" fmla="*/ 135 w 173"/>
                <a:gd name="T39" fmla="*/ 12 h 34"/>
                <a:gd name="T40" fmla="*/ 126 w 173"/>
                <a:gd name="T41" fmla="*/ 21 h 34"/>
                <a:gd name="T42" fmla="*/ 141 w 173"/>
                <a:gd name="T43" fmla="*/ 19 h 34"/>
                <a:gd name="T44" fmla="*/ 136 w 173"/>
                <a:gd name="T45" fmla="*/ 19 h 34"/>
                <a:gd name="T46" fmla="*/ 154 w 173"/>
                <a:gd name="T47" fmla="*/ 18 h 34"/>
                <a:gd name="T48" fmla="*/ 151 w 173"/>
                <a:gd name="T49" fmla="*/ 18 h 34"/>
                <a:gd name="T50" fmla="*/ 173 w 173"/>
                <a:gd name="T51" fmla="*/ 0 h 34"/>
                <a:gd name="T52" fmla="*/ 148 w 173"/>
                <a:gd name="T53" fmla="*/ 2 h 34"/>
                <a:gd name="T54" fmla="*/ 146 w 173"/>
                <a:gd name="T55" fmla="*/ 10 h 34"/>
                <a:gd name="T56" fmla="*/ 135 w 173"/>
                <a:gd name="T57" fmla="*/ 2 h 34"/>
                <a:gd name="T58" fmla="*/ 130 w 173"/>
                <a:gd name="T59" fmla="*/ 5 h 34"/>
                <a:gd name="T60" fmla="*/ 133 w 173"/>
                <a:gd name="T61" fmla="*/ 3 h 34"/>
                <a:gd name="T62" fmla="*/ 117 w 173"/>
                <a:gd name="T63" fmla="*/ 13 h 34"/>
                <a:gd name="T64" fmla="*/ 126 w 173"/>
                <a:gd name="T65" fmla="*/ 5 h 34"/>
                <a:gd name="T66" fmla="*/ 113 w 173"/>
                <a:gd name="T67" fmla="*/ 7 h 34"/>
                <a:gd name="T68" fmla="*/ 116 w 173"/>
                <a:gd name="T69" fmla="*/ 15 h 34"/>
                <a:gd name="T70" fmla="*/ 66 w 173"/>
                <a:gd name="T71" fmla="*/ 6 h 34"/>
                <a:gd name="T72" fmla="*/ 64 w 173"/>
                <a:gd name="T73" fmla="*/ 10 h 34"/>
                <a:gd name="T74" fmla="*/ 68 w 173"/>
                <a:gd name="T75" fmla="*/ 7 h 34"/>
                <a:gd name="T76" fmla="*/ 61 w 173"/>
                <a:gd name="T77" fmla="*/ 7 h 34"/>
                <a:gd name="T78" fmla="*/ 52 w 173"/>
                <a:gd name="T79" fmla="*/ 10 h 34"/>
                <a:gd name="T80" fmla="*/ 53 w 173"/>
                <a:gd name="T81" fmla="*/ 9 h 34"/>
                <a:gd name="T82" fmla="*/ 40 w 173"/>
                <a:gd name="T83" fmla="*/ 12 h 34"/>
                <a:gd name="T84" fmla="*/ 43 w 173"/>
                <a:gd name="T85" fmla="*/ 19 h 34"/>
                <a:gd name="T86" fmla="*/ 34 w 173"/>
                <a:gd name="T87" fmla="*/ 10 h 34"/>
                <a:gd name="T88" fmla="*/ 30 w 173"/>
                <a:gd name="T89" fmla="*/ 13 h 34"/>
                <a:gd name="T90" fmla="*/ 33 w 173"/>
                <a:gd name="T91" fmla="*/ 12 h 34"/>
                <a:gd name="T92" fmla="*/ 18 w 173"/>
                <a:gd name="T93" fmla="*/ 15 h 34"/>
                <a:gd name="T94" fmla="*/ 21 w 173"/>
                <a:gd name="T95" fmla="*/ 22 h 34"/>
                <a:gd name="T96" fmla="*/ 17 w 173"/>
                <a:gd name="T97" fmla="*/ 13 h 34"/>
                <a:gd name="T98" fmla="*/ 10 w 173"/>
                <a:gd name="T99" fmla="*/ 16 h 34"/>
                <a:gd name="T100" fmla="*/ 13 w 173"/>
                <a:gd name="T101" fmla="*/ 15 h 34"/>
                <a:gd name="T102" fmla="*/ 0 w 173"/>
                <a:gd name="T103" fmla="*/ 25 h 34"/>
                <a:gd name="T104" fmla="*/ 8 w 173"/>
                <a:gd name="T105" fmla="*/ 16 h 34"/>
                <a:gd name="T106" fmla="*/ 2 w 173"/>
                <a:gd name="T107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3" h="34">
                  <a:moveTo>
                    <a:pt x="2" y="16"/>
                  </a:moveTo>
                  <a:lnTo>
                    <a:pt x="2" y="34"/>
                  </a:lnTo>
                  <a:lnTo>
                    <a:pt x="17" y="34"/>
                  </a:lnTo>
                  <a:lnTo>
                    <a:pt x="17" y="23"/>
                  </a:lnTo>
                  <a:lnTo>
                    <a:pt x="8" y="23"/>
                  </a:lnTo>
                  <a:lnTo>
                    <a:pt x="8" y="32"/>
                  </a:lnTo>
                  <a:lnTo>
                    <a:pt x="16" y="32"/>
                  </a:lnTo>
                  <a:lnTo>
                    <a:pt x="20" y="31"/>
                  </a:lnTo>
                  <a:lnTo>
                    <a:pt x="17" y="22"/>
                  </a:lnTo>
                  <a:lnTo>
                    <a:pt x="17" y="31"/>
                  </a:lnTo>
                  <a:lnTo>
                    <a:pt x="24" y="31"/>
                  </a:lnTo>
                  <a:lnTo>
                    <a:pt x="27" y="29"/>
                  </a:lnTo>
                  <a:lnTo>
                    <a:pt x="29" y="28"/>
                  </a:lnTo>
                  <a:lnTo>
                    <a:pt x="23" y="21"/>
                  </a:lnTo>
                  <a:lnTo>
                    <a:pt x="23" y="29"/>
                  </a:lnTo>
                  <a:lnTo>
                    <a:pt x="37" y="29"/>
                  </a:lnTo>
                  <a:lnTo>
                    <a:pt x="40" y="28"/>
                  </a:lnTo>
                  <a:lnTo>
                    <a:pt x="36" y="19"/>
                  </a:lnTo>
                  <a:lnTo>
                    <a:pt x="36" y="28"/>
                  </a:lnTo>
                  <a:lnTo>
                    <a:pt x="46" y="28"/>
                  </a:lnTo>
                  <a:lnTo>
                    <a:pt x="49" y="26"/>
                  </a:lnTo>
                  <a:lnTo>
                    <a:pt x="50" y="25"/>
                  </a:lnTo>
                  <a:lnTo>
                    <a:pt x="45" y="18"/>
                  </a:lnTo>
                  <a:lnTo>
                    <a:pt x="45" y="26"/>
                  </a:lnTo>
                  <a:lnTo>
                    <a:pt x="56" y="26"/>
                  </a:lnTo>
                  <a:lnTo>
                    <a:pt x="62" y="25"/>
                  </a:lnTo>
                  <a:lnTo>
                    <a:pt x="59" y="16"/>
                  </a:lnTo>
                  <a:lnTo>
                    <a:pt x="59" y="25"/>
                  </a:lnTo>
                  <a:lnTo>
                    <a:pt x="71" y="25"/>
                  </a:lnTo>
                  <a:lnTo>
                    <a:pt x="74" y="23"/>
                  </a:lnTo>
                  <a:lnTo>
                    <a:pt x="75" y="22"/>
                  </a:lnTo>
                  <a:lnTo>
                    <a:pt x="69" y="15"/>
                  </a:lnTo>
                  <a:lnTo>
                    <a:pt x="69" y="23"/>
                  </a:lnTo>
                  <a:lnTo>
                    <a:pt x="119" y="23"/>
                  </a:lnTo>
                  <a:lnTo>
                    <a:pt x="122" y="22"/>
                  </a:lnTo>
                  <a:lnTo>
                    <a:pt x="123" y="21"/>
                  </a:lnTo>
                  <a:lnTo>
                    <a:pt x="117" y="13"/>
                  </a:lnTo>
                  <a:lnTo>
                    <a:pt x="117" y="22"/>
                  </a:lnTo>
                  <a:lnTo>
                    <a:pt x="135" y="22"/>
                  </a:lnTo>
                  <a:lnTo>
                    <a:pt x="135" y="12"/>
                  </a:lnTo>
                  <a:lnTo>
                    <a:pt x="126" y="12"/>
                  </a:lnTo>
                  <a:lnTo>
                    <a:pt x="126" y="21"/>
                  </a:lnTo>
                  <a:lnTo>
                    <a:pt x="138" y="21"/>
                  </a:lnTo>
                  <a:lnTo>
                    <a:pt x="141" y="19"/>
                  </a:lnTo>
                  <a:lnTo>
                    <a:pt x="136" y="10"/>
                  </a:lnTo>
                  <a:lnTo>
                    <a:pt x="136" y="19"/>
                  </a:lnTo>
                  <a:lnTo>
                    <a:pt x="149" y="19"/>
                  </a:lnTo>
                  <a:lnTo>
                    <a:pt x="154" y="18"/>
                  </a:lnTo>
                  <a:lnTo>
                    <a:pt x="151" y="9"/>
                  </a:lnTo>
                  <a:lnTo>
                    <a:pt x="151" y="18"/>
                  </a:lnTo>
                  <a:lnTo>
                    <a:pt x="173" y="18"/>
                  </a:lnTo>
                  <a:lnTo>
                    <a:pt x="173" y="0"/>
                  </a:lnTo>
                  <a:lnTo>
                    <a:pt x="151" y="0"/>
                  </a:lnTo>
                  <a:lnTo>
                    <a:pt x="148" y="2"/>
                  </a:lnTo>
                  <a:lnTo>
                    <a:pt x="144" y="3"/>
                  </a:lnTo>
                  <a:lnTo>
                    <a:pt x="146" y="10"/>
                  </a:lnTo>
                  <a:lnTo>
                    <a:pt x="146" y="2"/>
                  </a:lnTo>
                  <a:lnTo>
                    <a:pt x="135" y="2"/>
                  </a:lnTo>
                  <a:lnTo>
                    <a:pt x="133" y="3"/>
                  </a:lnTo>
                  <a:lnTo>
                    <a:pt x="130" y="5"/>
                  </a:lnTo>
                  <a:lnTo>
                    <a:pt x="133" y="12"/>
                  </a:lnTo>
                  <a:lnTo>
                    <a:pt x="133" y="3"/>
                  </a:lnTo>
                  <a:lnTo>
                    <a:pt x="117" y="3"/>
                  </a:lnTo>
                  <a:lnTo>
                    <a:pt x="117" y="13"/>
                  </a:lnTo>
                  <a:lnTo>
                    <a:pt x="126" y="13"/>
                  </a:lnTo>
                  <a:lnTo>
                    <a:pt x="126" y="5"/>
                  </a:lnTo>
                  <a:lnTo>
                    <a:pt x="114" y="5"/>
                  </a:lnTo>
                  <a:lnTo>
                    <a:pt x="113" y="7"/>
                  </a:lnTo>
                  <a:lnTo>
                    <a:pt x="112" y="9"/>
                  </a:lnTo>
                  <a:lnTo>
                    <a:pt x="116" y="15"/>
                  </a:lnTo>
                  <a:lnTo>
                    <a:pt x="116" y="6"/>
                  </a:lnTo>
                  <a:lnTo>
                    <a:pt x="66" y="6"/>
                  </a:lnTo>
                  <a:lnTo>
                    <a:pt x="65" y="9"/>
                  </a:lnTo>
                  <a:lnTo>
                    <a:pt x="64" y="10"/>
                  </a:lnTo>
                  <a:lnTo>
                    <a:pt x="68" y="16"/>
                  </a:lnTo>
                  <a:lnTo>
                    <a:pt x="68" y="7"/>
                  </a:lnTo>
                  <a:lnTo>
                    <a:pt x="59" y="7"/>
                  </a:lnTo>
                  <a:lnTo>
                    <a:pt x="61" y="7"/>
                  </a:lnTo>
                  <a:lnTo>
                    <a:pt x="58" y="9"/>
                  </a:lnTo>
                  <a:lnTo>
                    <a:pt x="52" y="10"/>
                  </a:lnTo>
                  <a:lnTo>
                    <a:pt x="53" y="18"/>
                  </a:lnTo>
                  <a:lnTo>
                    <a:pt x="53" y="9"/>
                  </a:lnTo>
                  <a:lnTo>
                    <a:pt x="42" y="9"/>
                  </a:lnTo>
                  <a:lnTo>
                    <a:pt x="40" y="12"/>
                  </a:lnTo>
                  <a:lnTo>
                    <a:pt x="39" y="13"/>
                  </a:lnTo>
                  <a:lnTo>
                    <a:pt x="43" y="19"/>
                  </a:lnTo>
                  <a:lnTo>
                    <a:pt x="43" y="10"/>
                  </a:lnTo>
                  <a:lnTo>
                    <a:pt x="34" y="10"/>
                  </a:lnTo>
                  <a:lnTo>
                    <a:pt x="33" y="12"/>
                  </a:lnTo>
                  <a:lnTo>
                    <a:pt x="30" y="13"/>
                  </a:lnTo>
                  <a:lnTo>
                    <a:pt x="33" y="21"/>
                  </a:lnTo>
                  <a:lnTo>
                    <a:pt x="33" y="12"/>
                  </a:lnTo>
                  <a:lnTo>
                    <a:pt x="20" y="12"/>
                  </a:lnTo>
                  <a:lnTo>
                    <a:pt x="18" y="15"/>
                  </a:lnTo>
                  <a:lnTo>
                    <a:pt x="17" y="16"/>
                  </a:lnTo>
                  <a:lnTo>
                    <a:pt x="21" y="22"/>
                  </a:lnTo>
                  <a:lnTo>
                    <a:pt x="21" y="13"/>
                  </a:lnTo>
                  <a:lnTo>
                    <a:pt x="17" y="13"/>
                  </a:lnTo>
                  <a:lnTo>
                    <a:pt x="14" y="15"/>
                  </a:lnTo>
                  <a:lnTo>
                    <a:pt x="10" y="16"/>
                  </a:lnTo>
                  <a:lnTo>
                    <a:pt x="13" y="23"/>
                  </a:lnTo>
                  <a:lnTo>
                    <a:pt x="13" y="15"/>
                  </a:lnTo>
                  <a:lnTo>
                    <a:pt x="0" y="15"/>
                  </a:lnTo>
                  <a:lnTo>
                    <a:pt x="0" y="25"/>
                  </a:lnTo>
                  <a:lnTo>
                    <a:pt x="8" y="25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AD30D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9" name="Freeform 3084"/>
            <p:cNvSpPr>
              <a:spLocks/>
            </p:cNvSpPr>
            <p:nvPr/>
          </p:nvSpPr>
          <p:spPr bwMode="auto">
            <a:xfrm>
              <a:off x="2721" y="1977"/>
              <a:ext cx="207" cy="42"/>
            </a:xfrm>
            <a:custGeom>
              <a:avLst/>
              <a:gdLst>
                <a:gd name="T0" fmla="*/ 7 w 207"/>
                <a:gd name="T1" fmla="*/ 19 h 42"/>
                <a:gd name="T2" fmla="*/ 6 w 207"/>
                <a:gd name="T3" fmla="*/ 17 h 42"/>
                <a:gd name="T4" fmla="*/ 26 w 207"/>
                <a:gd name="T5" fmla="*/ 16 h 42"/>
                <a:gd name="T6" fmla="*/ 57 w 207"/>
                <a:gd name="T7" fmla="*/ 10 h 42"/>
                <a:gd name="T8" fmla="*/ 67 w 207"/>
                <a:gd name="T9" fmla="*/ 20 h 42"/>
                <a:gd name="T10" fmla="*/ 66 w 207"/>
                <a:gd name="T11" fmla="*/ 22 h 42"/>
                <a:gd name="T12" fmla="*/ 93 w 207"/>
                <a:gd name="T13" fmla="*/ 22 h 42"/>
                <a:gd name="T14" fmla="*/ 101 w 207"/>
                <a:gd name="T15" fmla="*/ 23 h 42"/>
                <a:gd name="T16" fmla="*/ 105 w 207"/>
                <a:gd name="T17" fmla="*/ 14 h 42"/>
                <a:gd name="T18" fmla="*/ 121 w 207"/>
                <a:gd name="T19" fmla="*/ 16 h 42"/>
                <a:gd name="T20" fmla="*/ 133 w 207"/>
                <a:gd name="T21" fmla="*/ 26 h 42"/>
                <a:gd name="T22" fmla="*/ 131 w 207"/>
                <a:gd name="T23" fmla="*/ 27 h 42"/>
                <a:gd name="T24" fmla="*/ 135 w 207"/>
                <a:gd name="T25" fmla="*/ 27 h 42"/>
                <a:gd name="T26" fmla="*/ 143 w 207"/>
                <a:gd name="T27" fmla="*/ 20 h 42"/>
                <a:gd name="T28" fmla="*/ 150 w 207"/>
                <a:gd name="T29" fmla="*/ 30 h 42"/>
                <a:gd name="T30" fmla="*/ 154 w 207"/>
                <a:gd name="T31" fmla="*/ 22 h 42"/>
                <a:gd name="T32" fmla="*/ 159 w 207"/>
                <a:gd name="T33" fmla="*/ 32 h 42"/>
                <a:gd name="T34" fmla="*/ 159 w 207"/>
                <a:gd name="T35" fmla="*/ 33 h 42"/>
                <a:gd name="T36" fmla="*/ 165 w 207"/>
                <a:gd name="T37" fmla="*/ 33 h 42"/>
                <a:gd name="T38" fmla="*/ 173 w 207"/>
                <a:gd name="T39" fmla="*/ 26 h 42"/>
                <a:gd name="T40" fmla="*/ 179 w 207"/>
                <a:gd name="T41" fmla="*/ 36 h 42"/>
                <a:gd name="T42" fmla="*/ 183 w 207"/>
                <a:gd name="T43" fmla="*/ 38 h 42"/>
                <a:gd name="T44" fmla="*/ 186 w 207"/>
                <a:gd name="T45" fmla="*/ 38 h 42"/>
                <a:gd name="T46" fmla="*/ 188 w 207"/>
                <a:gd name="T47" fmla="*/ 39 h 42"/>
                <a:gd name="T48" fmla="*/ 191 w 207"/>
                <a:gd name="T49" fmla="*/ 39 h 42"/>
                <a:gd name="T50" fmla="*/ 198 w 207"/>
                <a:gd name="T51" fmla="*/ 40 h 42"/>
                <a:gd name="T52" fmla="*/ 197 w 207"/>
                <a:gd name="T53" fmla="*/ 40 h 42"/>
                <a:gd name="T54" fmla="*/ 202 w 207"/>
                <a:gd name="T55" fmla="*/ 24 h 42"/>
                <a:gd name="T56" fmla="*/ 198 w 207"/>
                <a:gd name="T57" fmla="*/ 32 h 42"/>
                <a:gd name="T58" fmla="*/ 192 w 207"/>
                <a:gd name="T59" fmla="*/ 22 h 42"/>
                <a:gd name="T60" fmla="*/ 194 w 207"/>
                <a:gd name="T61" fmla="*/ 23 h 42"/>
                <a:gd name="T62" fmla="*/ 185 w 207"/>
                <a:gd name="T63" fmla="*/ 20 h 42"/>
                <a:gd name="T64" fmla="*/ 182 w 207"/>
                <a:gd name="T65" fmla="*/ 20 h 42"/>
                <a:gd name="T66" fmla="*/ 178 w 207"/>
                <a:gd name="T67" fmla="*/ 27 h 42"/>
                <a:gd name="T68" fmla="*/ 175 w 207"/>
                <a:gd name="T69" fmla="*/ 17 h 42"/>
                <a:gd name="T70" fmla="*/ 175 w 207"/>
                <a:gd name="T71" fmla="*/ 19 h 42"/>
                <a:gd name="T72" fmla="*/ 162 w 207"/>
                <a:gd name="T73" fmla="*/ 16 h 42"/>
                <a:gd name="T74" fmla="*/ 163 w 207"/>
                <a:gd name="T75" fmla="*/ 16 h 42"/>
                <a:gd name="T76" fmla="*/ 156 w 207"/>
                <a:gd name="T77" fmla="*/ 23 h 42"/>
                <a:gd name="T78" fmla="*/ 149 w 207"/>
                <a:gd name="T79" fmla="*/ 13 h 42"/>
                <a:gd name="T80" fmla="*/ 146 w 207"/>
                <a:gd name="T81" fmla="*/ 13 h 42"/>
                <a:gd name="T82" fmla="*/ 141 w 207"/>
                <a:gd name="T83" fmla="*/ 20 h 42"/>
                <a:gd name="T84" fmla="*/ 141 w 207"/>
                <a:gd name="T85" fmla="*/ 10 h 42"/>
                <a:gd name="T86" fmla="*/ 140 w 207"/>
                <a:gd name="T87" fmla="*/ 13 h 42"/>
                <a:gd name="T88" fmla="*/ 125 w 207"/>
                <a:gd name="T89" fmla="*/ 17 h 42"/>
                <a:gd name="T90" fmla="*/ 122 w 207"/>
                <a:gd name="T91" fmla="*/ 7 h 42"/>
                <a:gd name="T92" fmla="*/ 122 w 207"/>
                <a:gd name="T93" fmla="*/ 16 h 42"/>
                <a:gd name="T94" fmla="*/ 101 w 207"/>
                <a:gd name="T95" fmla="*/ 14 h 42"/>
                <a:gd name="T96" fmla="*/ 95 w 207"/>
                <a:gd name="T97" fmla="*/ 4 h 42"/>
                <a:gd name="T98" fmla="*/ 74 w 207"/>
                <a:gd name="T99" fmla="*/ 7 h 42"/>
                <a:gd name="T100" fmla="*/ 58 w 207"/>
                <a:gd name="T101" fmla="*/ 11 h 42"/>
                <a:gd name="T102" fmla="*/ 32 w 207"/>
                <a:gd name="T103" fmla="*/ 1 h 42"/>
                <a:gd name="T104" fmla="*/ 34 w 207"/>
                <a:gd name="T105" fmla="*/ 0 h 42"/>
                <a:gd name="T106" fmla="*/ 0 w 207"/>
                <a:gd name="T107" fmla="*/ 3 h 42"/>
                <a:gd name="T108" fmla="*/ 2 w 207"/>
                <a:gd name="T109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7" h="42">
                  <a:moveTo>
                    <a:pt x="2" y="1"/>
                  </a:moveTo>
                  <a:lnTo>
                    <a:pt x="2" y="19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6" y="8"/>
                  </a:lnTo>
                  <a:lnTo>
                    <a:pt x="6" y="17"/>
                  </a:lnTo>
                  <a:lnTo>
                    <a:pt x="31" y="17"/>
                  </a:lnTo>
                  <a:lnTo>
                    <a:pt x="31" y="8"/>
                  </a:lnTo>
                  <a:lnTo>
                    <a:pt x="26" y="16"/>
                  </a:lnTo>
                  <a:lnTo>
                    <a:pt x="29" y="19"/>
                  </a:lnTo>
                  <a:lnTo>
                    <a:pt x="57" y="19"/>
                  </a:lnTo>
                  <a:lnTo>
                    <a:pt x="57" y="10"/>
                  </a:lnTo>
                  <a:lnTo>
                    <a:pt x="53" y="17"/>
                  </a:lnTo>
                  <a:lnTo>
                    <a:pt x="55" y="20"/>
                  </a:lnTo>
                  <a:lnTo>
                    <a:pt x="67" y="20"/>
                  </a:lnTo>
                  <a:lnTo>
                    <a:pt x="67" y="11"/>
                  </a:lnTo>
                  <a:lnTo>
                    <a:pt x="63" y="19"/>
                  </a:lnTo>
                  <a:lnTo>
                    <a:pt x="66" y="22"/>
                  </a:lnTo>
                  <a:lnTo>
                    <a:pt x="95" y="22"/>
                  </a:lnTo>
                  <a:lnTo>
                    <a:pt x="95" y="13"/>
                  </a:lnTo>
                  <a:lnTo>
                    <a:pt x="93" y="22"/>
                  </a:lnTo>
                  <a:lnTo>
                    <a:pt x="99" y="23"/>
                  </a:lnTo>
                  <a:lnTo>
                    <a:pt x="102" y="23"/>
                  </a:lnTo>
                  <a:lnTo>
                    <a:pt x="101" y="23"/>
                  </a:lnTo>
                  <a:lnTo>
                    <a:pt x="114" y="23"/>
                  </a:lnTo>
                  <a:lnTo>
                    <a:pt x="114" y="14"/>
                  </a:lnTo>
                  <a:lnTo>
                    <a:pt x="105" y="14"/>
                  </a:lnTo>
                  <a:lnTo>
                    <a:pt x="105" y="24"/>
                  </a:lnTo>
                  <a:lnTo>
                    <a:pt x="121" y="24"/>
                  </a:lnTo>
                  <a:lnTo>
                    <a:pt x="121" y="16"/>
                  </a:lnTo>
                  <a:lnTo>
                    <a:pt x="118" y="24"/>
                  </a:lnTo>
                  <a:lnTo>
                    <a:pt x="122" y="26"/>
                  </a:lnTo>
                  <a:lnTo>
                    <a:pt x="133" y="26"/>
                  </a:lnTo>
                  <a:lnTo>
                    <a:pt x="133" y="17"/>
                  </a:lnTo>
                  <a:lnTo>
                    <a:pt x="128" y="24"/>
                  </a:lnTo>
                  <a:lnTo>
                    <a:pt x="131" y="27"/>
                  </a:lnTo>
                  <a:lnTo>
                    <a:pt x="138" y="27"/>
                  </a:lnTo>
                  <a:lnTo>
                    <a:pt x="138" y="19"/>
                  </a:lnTo>
                  <a:lnTo>
                    <a:pt x="135" y="27"/>
                  </a:lnTo>
                  <a:lnTo>
                    <a:pt x="138" y="29"/>
                  </a:lnTo>
                  <a:lnTo>
                    <a:pt x="143" y="29"/>
                  </a:lnTo>
                  <a:lnTo>
                    <a:pt x="143" y="20"/>
                  </a:lnTo>
                  <a:lnTo>
                    <a:pt x="141" y="29"/>
                  </a:lnTo>
                  <a:lnTo>
                    <a:pt x="147" y="30"/>
                  </a:lnTo>
                  <a:lnTo>
                    <a:pt x="150" y="30"/>
                  </a:lnTo>
                  <a:lnTo>
                    <a:pt x="149" y="30"/>
                  </a:lnTo>
                  <a:lnTo>
                    <a:pt x="154" y="30"/>
                  </a:lnTo>
                  <a:lnTo>
                    <a:pt x="154" y="22"/>
                  </a:lnTo>
                  <a:lnTo>
                    <a:pt x="150" y="29"/>
                  </a:lnTo>
                  <a:lnTo>
                    <a:pt x="153" y="32"/>
                  </a:lnTo>
                  <a:lnTo>
                    <a:pt x="159" y="32"/>
                  </a:lnTo>
                  <a:lnTo>
                    <a:pt x="159" y="23"/>
                  </a:lnTo>
                  <a:lnTo>
                    <a:pt x="156" y="32"/>
                  </a:lnTo>
                  <a:lnTo>
                    <a:pt x="159" y="33"/>
                  </a:lnTo>
                  <a:lnTo>
                    <a:pt x="167" y="33"/>
                  </a:lnTo>
                  <a:lnTo>
                    <a:pt x="167" y="24"/>
                  </a:lnTo>
                  <a:lnTo>
                    <a:pt x="165" y="33"/>
                  </a:lnTo>
                  <a:lnTo>
                    <a:pt x="167" y="35"/>
                  </a:lnTo>
                  <a:lnTo>
                    <a:pt x="173" y="35"/>
                  </a:lnTo>
                  <a:lnTo>
                    <a:pt x="173" y="26"/>
                  </a:lnTo>
                  <a:lnTo>
                    <a:pt x="170" y="35"/>
                  </a:lnTo>
                  <a:lnTo>
                    <a:pt x="175" y="36"/>
                  </a:lnTo>
                  <a:lnTo>
                    <a:pt x="179" y="36"/>
                  </a:lnTo>
                  <a:lnTo>
                    <a:pt x="179" y="27"/>
                  </a:lnTo>
                  <a:lnTo>
                    <a:pt x="178" y="36"/>
                  </a:lnTo>
                  <a:lnTo>
                    <a:pt x="183" y="38"/>
                  </a:lnTo>
                  <a:lnTo>
                    <a:pt x="186" y="38"/>
                  </a:lnTo>
                  <a:lnTo>
                    <a:pt x="185" y="38"/>
                  </a:lnTo>
                  <a:lnTo>
                    <a:pt x="186" y="38"/>
                  </a:lnTo>
                  <a:lnTo>
                    <a:pt x="186" y="29"/>
                  </a:lnTo>
                  <a:lnTo>
                    <a:pt x="183" y="38"/>
                  </a:lnTo>
                  <a:lnTo>
                    <a:pt x="188" y="39"/>
                  </a:lnTo>
                  <a:lnTo>
                    <a:pt x="192" y="39"/>
                  </a:lnTo>
                  <a:lnTo>
                    <a:pt x="192" y="30"/>
                  </a:lnTo>
                  <a:lnTo>
                    <a:pt x="191" y="39"/>
                  </a:lnTo>
                  <a:lnTo>
                    <a:pt x="197" y="40"/>
                  </a:lnTo>
                  <a:lnTo>
                    <a:pt x="199" y="40"/>
                  </a:lnTo>
                  <a:lnTo>
                    <a:pt x="198" y="40"/>
                  </a:lnTo>
                  <a:lnTo>
                    <a:pt x="199" y="40"/>
                  </a:lnTo>
                  <a:lnTo>
                    <a:pt x="199" y="32"/>
                  </a:lnTo>
                  <a:lnTo>
                    <a:pt x="197" y="40"/>
                  </a:lnTo>
                  <a:lnTo>
                    <a:pt x="201" y="42"/>
                  </a:lnTo>
                  <a:lnTo>
                    <a:pt x="207" y="26"/>
                  </a:lnTo>
                  <a:lnTo>
                    <a:pt x="202" y="24"/>
                  </a:lnTo>
                  <a:lnTo>
                    <a:pt x="201" y="23"/>
                  </a:lnTo>
                  <a:lnTo>
                    <a:pt x="198" y="23"/>
                  </a:lnTo>
                  <a:lnTo>
                    <a:pt x="198" y="32"/>
                  </a:lnTo>
                  <a:lnTo>
                    <a:pt x="201" y="24"/>
                  </a:lnTo>
                  <a:lnTo>
                    <a:pt x="195" y="23"/>
                  </a:lnTo>
                  <a:lnTo>
                    <a:pt x="192" y="22"/>
                  </a:lnTo>
                  <a:lnTo>
                    <a:pt x="191" y="22"/>
                  </a:lnTo>
                  <a:lnTo>
                    <a:pt x="191" y="30"/>
                  </a:lnTo>
                  <a:lnTo>
                    <a:pt x="194" y="23"/>
                  </a:lnTo>
                  <a:lnTo>
                    <a:pt x="189" y="22"/>
                  </a:lnTo>
                  <a:lnTo>
                    <a:pt x="188" y="20"/>
                  </a:lnTo>
                  <a:lnTo>
                    <a:pt x="185" y="20"/>
                  </a:lnTo>
                  <a:lnTo>
                    <a:pt x="185" y="29"/>
                  </a:lnTo>
                  <a:lnTo>
                    <a:pt x="188" y="22"/>
                  </a:lnTo>
                  <a:lnTo>
                    <a:pt x="182" y="20"/>
                  </a:lnTo>
                  <a:lnTo>
                    <a:pt x="179" y="19"/>
                  </a:lnTo>
                  <a:lnTo>
                    <a:pt x="178" y="19"/>
                  </a:lnTo>
                  <a:lnTo>
                    <a:pt x="178" y="27"/>
                  </a:lnTo>
                  <a:lnTo>
                    <a:pt x="181" y="20"/>
                  </a:lnTo>
                  <a:lnTo>
                    <a:pt x="176" y="19"/>
                  </a:lnTo>
                  <a:lnTo>
                    <a:pt x="175" y="17"/>
                  </a:lnTo>
                  <a:lnTo>
                    <a:pt x="170" y="17"/>
                  </a:lnTo>
                  <a:lnTo>
                    <a:pt x="170" y="26"/>
                  </a:lnTo>
                  <a:lnTo>
                    <a:pt x="175" y="19"/>
                  </a:lnTo>
                  <a:lnTo>
                    <a:pt x="172" y="17"/>
                  </a:lnTo>
                  <a:lnTo>
                    <a:pt x="170" y="16"/>
                  </a:lnTo>
                  <a:lnTo>
                    <a:pt x="162" y="16"/>
                  </a:lnTo>
                  <a:lnTo>
                    <a:pt x="162" y="24"/>
                  </a:lnTo>
                  <a:lnTo>
                    <a:pt x="166" y="17"/>
                  </a:lnTo>
                  <a:lnTo>
                    <a:pt x="163" y="16"/>
                  </a:lnTo>
                  <a:lnTo>
                    <a:pt x="162" y="14"/>
                  </a:lnTo>
                  <a:lnTo>
                    <a:pt x="156" y="14"/>
                  </a:lnTo>
                  <a:lnTo>
                    <a:pt x="156" y="23"/>
                  </a:lnTo>
                  <a:lnTo>
                    <a:pt x="162" y="17"/>
                  </a:lnTo>
                  <a:lnTo>
                    <a:pt x="157" y="13"/>
                  </a:lnTo>
                  <a:lnTo>
                    <a:pt x="149" y="13"/>
                  </a:lnTo>
                  <a:lnTo>
                    <a:pt x="149" y="22"/>
                  </a:lnTo>
                  <a:lnTo>
                    <a:pt x="151" y="14"/>
                  </a:lnTo>
                  <a:lnTo>
                    <a:pt x="146" y="13"/>
                  </a:lnTo>
                  <a:lnTo>
                    <a:pt x="143" y="11"/>
                  </a:lnTo>
                  <a:lnTo>
                    <a:pt x="141" y="11"/>
                  </a:lnTo>
                  <a:lnTo>
                    <a:pt x="141" y="20"/>
                  </a:lnTo>
                  <a:lnTo>
                    <a:pt x="146" y="13"/>
                  </a:lnTo>
                  <a:lnTo>
                    <a:pt x="143" y="11"/>
                  </a:lnTo>
                  <a:lnTo>
                    <a:pt x="141" y="10"/>
                  </a:lnTo>
                  <a:lnTo>
                    <a:pt x="134" y="10"/>
                  </a:lnTo>
                  <a:lnTo>
                    <a:pt x="134" y="19"/>
                  </a:lnTo>
                  <a:lnTo>
                    <a:pt x="140" y="13"/>
                  </a:lnTo>
                  <a:lnTo>
                    <a:pt x="135" y="8"/>
                  </a:lnTo>
                  <a:lnTo>
                    <a:pt x="125" y="8"/>
                  </a:lnTo>
                  <a:lnTo>
                    <a:pt x="125" y="17"/>
                  </a:lnTo>
                  <a:lnTo>
                    <a:pt x="128" y="10"/>
                  </a:lnTo>
                  <a:lnTo>
                    <a:pt x="124" y="8"/>
                  </a:lnTo>
                  <a:lnTo>
                    <a:pt x="122" y="7"/>
                  </a:lnTo>
                  <a:lnTo>
                    <a:pt x="114" y="7"/>
                  </a:lnTo>
                  <a:lnTo>
                    <a:pt x="114" y="16"/>
                  </a:lnTo>
                  <a:lnTo>
                    <a:pt x="122" y="16"/>
                  </a:lnTo>
                  <a:lnTo>
                    <a:pt x="122" y="6"/>
                  </a:lnTo>
                  <a:lnTo>
                    <a:pt x="101" y="6"/>
                  </a:lnTo>
                  <a:lnTo>
                    <a:pt x="101" y="14"/>
                  </a:lnTo>
                  <a:lnTo>
                    <a:pt x="103" y="7"/>
                  </a:lnTo>
                  <a:lnTo>
                    <a:pt x="98" y="6"/>
                  </a:lnTo>
                  <a:lnTo>
                    <a:pt x="95" y="4"/>
                  </a:lnTo>
                  <a:lnTo>
                    <a:pt x="69" y="4"/>
                  </a:lnTo>
                  <a:lnTo>
                    <a:pt x="69" y="13"/>
                  </a:lnTo>
                  <a:lnTo>
                    <a:pt x="74" y="7"/>
                  </a:lnTo>
                  <a:lnTo>
                    <a:pt x="70" y="3"/>
                  </a:lnTo>
                  <a:lnTo>
                    <a:pt x="58" y="3"/>
                  </a:lnTo>
                  <a:lnTo>
                    <a:pt x="58" y="11"/>
                  </a:lnTo>
                  <a:lnTo>
                    <a:pt x="64" y="6"/>
                  </a:lnTo>
                  <a:lnTo>
                    <a:pt x="60" y="1"/>
                  </a:lnTo>
                  <a:lnTo>
                    <a:pt x="32" y="1"/>
                  </a:lnTo>
                  <a:lnTo>
                    <a:pt x="32" y="10"/>
                  </a:lnTo>
                  <a:lnTo>
                    <a:pt x="38" y="4"/>
                  </a:lnTo>
                  <a:lnTo>
                    <a:pt x="34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0" y="3"/>
                  </a:lnTo>
                  <a:lnTo>
                    <a:pt x="3" y="10"/>
                  </a:lnTo>
                  <a:lnTo>
                    <a:pt x="3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D30D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0" name="Freeform 3085"/>
            <p:cNvSpPr>
              <a:spLocks/>
            </p:cNvSpPr>
            <p:nvPr/>
          </p:nvSpPr>
          <p:spPr bwMode="auto">
            <a:xfrm>
              <a:off x="2923" y="2001"/>
              <a:ext cx="207" cy="181"/>
            </a:xfrm>
            <a:custGeom>
              <a:avLst/>
              <a:gdLst>
                <a:gd name="T0" fmla="*/ 0 w 207"/>
                <a:gd name="T1" fmla="*/ 18 h 181"/>
                <a:gd name="T2" fmla="*/ 13 w 207"/>
                <a:gd name="T3" fmla="*/ 22 h 181"/>
                <a:gd name="T4" fmla="*/ 22 w 207"/>
                <a:gd name="T5" fmla="*/ 15 h 181"/>
                <a:gd name="T6" fmla="*/ 22 w 207"/>
                <a:gd name="T7" fmla="*/ 25 h 181"/>
                <a:gd name="T8" fmla="*/ 32 w 207"/>
                <a:gd name="T9" fmla="*/ 19 h 181"/>
                <a:gd name="T10" fmla="*/ 32 w 207"/>
                <a:gd name="T11" fmla="*/ 28 h 181"/>
                <a:gd name="T12" fmla="*/ 40 w 207"/>
                <a:gd name="T13" fmla="*/ 32 h 181"/>
                <a:gd name="T14" fmla="*/ 48 w 207"/>
                <a:gd name="T15" fmla="*/ 34 h 181"/>
                <a:gd name="T16" fmla="*/ 54 w 207"/>
                <a:gd name="T17" fmla="*/ 28 h 181"/>
                <a:gd name="T18" fmla="*/ 53 w 207"/>
                <a:gd name="T19" fmla="*/ 38 h 181"/>
                <a:gd name="T20" fmla="*/ 61 w 207"/>
                <a:gd name="T21" fmla="*/ 43 h 181"/>
                <a:gd name="T22" fmla="*/ 69 w 207"/>
                <a:gd name="T23" fmla="*/ 47 h 181"/>
                <a:gd name="T24" fmla="*/ 77 w 207"/>
                <a:gd name="T25" fmla="*/ 41 h 181"/>
                <a:gd name="T26" fmla="*/ 80 w 207"/>
                <a:gd name="T27" fmla="*/ 44 h 181"/>
                <a:gd name="T28" fmla="*/ 86 w 207"/>
                <a:gd name="T29" fmla="*/ 47 h 181"/>
                <a:gd name="T30" fmla="*/ 80 w 207"/>
                <a:gd name="T31" fmla="*/ 48 h 181"/>
                <a:gd name="T32" fmla="*/ 91 w 207"/>
                <a:gd name="T33" fmla="*/ 62 h 181"/>
                <a:gd name="T34" fmla="*/ 101 w 207"/>
                <a:gd name="T35" fmla="*/ 69 h 181"/>
                <a:gd name="T36" fmla="*/ 102 w 207"/>
                <a:gd name="T37" fmla="*/ 67 h 181"/>
                <a:gd name="T38" fmla="*/ 114 w 207"/>
                <a:gd name="T39" fmla="*/ 80 h 181"/>
                <a:gd name="T40" fmla="*/ 112 w 207"/>
                <a:gd name="T41" fmla="*/ 82 h 181"/>
                <a:gd name="T42" fmla="*/ 149 w 207"/>
                <a:gd name="T43" fmla="*/ 102 h 181"/>
                <a:gd name="T44" fmla="*/ 150 w 207"/>
                <a:gd name="T45" fmla="*/ 114 h 181"/>
                <a:gd name="T46" fmla="*/ 155 w 207"/>
                <a:gd name="T47" fmla="*/ 123 h 181"/>
                <a:gd name="T48" fmla="*/ 162 w 207"/>
                <a:gd name="T49" fmla="*/ 131 h 181"/>
                <a:gd name="T50" fmla="*/ 168 w 207"/>
                <a:gd name="T51" fmla="*/ 140 h 181"/>
                <a:gd name="T52" fmla="*/ 176 w 207"/>
                <a:gd name="T53" fmla="*/ 149 h 181"/>
                <a:gd name="T54" fmla="*/ 184 w 207"/>
                <a:gd name="T55" fmla="*/ 159 h 181"/>
                <a:gd name="T56" fmla="*/ 188 w 207"/>
                <a:gd name="T57" fmla="*/ 171 h 181"/>
                <a:gd name="T58" fmla="*/ 205 w 207"/>
                <a:gd name="T59" fmla="*/ 166 h 181"/>
                <a:gd name="T60" fmla="*/ 204 w 207"/>
                <a:gd name="T61" fmla="*/ 162 h 181"/>
                <a:gd name="T62" fmla="*/ 191 w 207"/>
                <a:gd name="T63" fmla="*/ 144 h 181"/>
                <a:gd name="T64" fmla="*/ 182 w 207"/>
                <a:gd name="T65" fmla="*/ 137 h 181"/>
                <a:gd name="T66" fmla="*/ 184 w 207"/>
                <a:gd name="T67" fmla="*/ 131 h 181"/>
                <a:gd name="T68" fmla="*/ 175 w 207"/>
                <a:gd name="T69" fmla="*/ 121 h 181"/>
                <a:gd name="T70" fmla="*/ 168 w 207"/>
                <a:gd name="T71" fmla="*/ 112 h 181"/>
                <a:gd name="T72" fmla="*/ 156 w 207"/>
                <a:gd name="T73" fmla="*/ 98 h 181"/>
                <a:gd name="T74" fmla="*/ 125 w 207"/>
                <a:gd name="T75" fmla="*/ 69 h 181"/>
                <a:gd name="T76" fmla="*/ 123 w 207"/>
                <a:gd name="T77" fmla="*/ 64 h 181"/>
                <a:gd name="T78" fmla="*/ 115 w 207"/>
                <a:gd name="T79" fmla="*/ 59 h 181"/>
                <a:gd name="T80" fmla="*/ 108 w 207"/>
                <a:gd name="T81" fmla="*/ 53 h 181"/>
                <a:gd name="T82" fmla="*/ 98 w 207"/>
                <a:gd name="T83" fmla="*/ 46 h 181"/>
                <a:gd name="T84" fmla="*/ 89 w 207"/>
                <a:gd name="T85" fmla="*/ 50 h 181"/>
                <a:gd name="T86" fmla="*/ 95 w 207"/>
                <a:gd name="T87" fmla="*/ 48 h 181"/>
                <a:gd name="T88" fmla="*/ 86 w 207"/>
                <a:gd name="T89" fmla="*/ 38 h 181"/>
                <a:gd name="T90" fmla="*/ 79 w 207"/>
                <a:gd name="T91" fmla="*/ 44 h 181"/>
                <a:gd name="T92" fmla="*/ 75 w 207"/>
                <a:gd name="T93" fmla="*/ 41 h 181"/>
                <a:gd name="T94" fmla="*/ 75 w 207"/>
                <a:gd name="T95" fmla="*/ 31 h 181"/>
                <a:gd name="T96" fmla="*/ 63 w 207"/>
                <a:gd name="T97" fmla="*/ 25 h 181"/>
                <a:gd name="T98" fmla="*/ 59 w 207"/>
                <a:gd name="T99" fmla="*/ 21 h 181"/>
                <a:gd name="T100" fmla="*/ 51 w 207"/>
                <a:gd name="T101" fmla="*/ 19 h 181"/>
                <a:gd name="T102" fmla="*/ 47 w 207"/>
                <a:gd name="T103" fmla="*/ 25 h 181"/>
                <a:gd name="T104" fmla="*/ 43 w 207"/>
                <a:gd name="T105" fmla="*/ 24 h 181"/>
                <a:gd name="T106" fmla="*/ 44 w 207"/>
                <a:gd name="T107" fmla="*/ 16 h 181"/>
                <a:gd name="T108" fmla="*/ 37 w 207"/>
                <a:gd name="T109" fmla="*/ 12 h 181"/>
                <a:gd name="T110" fmla="*/ 29 w 207"/>
                <a:gd name="T111" fmla="*/ 9 h 181"/>
                <a:gd name="T112" fmla="*/ 27 w 207"/>
                <a:gd name="T113" fmla="*/ 8 h 181"/>
                <a:gd name="T114" fmla="*/ 16 w 207"/>
                <a:gd name="T115" fmla="*/ 14 h 181"/>
                <a:gd name="T116" fmla="*/ 8 w 207"/>
                <a:gd name="T117" fmla="*/ 11 h 181"/>
                <a:gd name="T118" fmla="*/ 2 w 207"/>
                <a:gd name="T119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7" h="181">
                  <a:moveTo>
                    <a:pt x="2" y="0"/>
                  </a:moveTo>
                  <a:lnTo>
                    <a:pt x="2" y="18"/>
                  </a:lnTo>
                  <a:lnTo>
                    <a:pt x="3" y="18"/>
                  </a:lnTo>
                  <a:lnTo>
                    <a:pt x="3" y="9"/>
                  </a:lnTo>
                  <a:lnTo>
                    <a:pt x="0" y="18"/>
                  </a:lnTo>
                  <a:lnTo>
                    <a:pt x="5" y="19"/>
                  </a:lnTo>
                  <a:lnTo>
                    <a:pt x="11" y="19"/>
                  </a:lnTo>
                  <a:lnTo>
                    <a:pt x="11" y="11"/>
                  </a:lnTo>
                  <a:lnTo>
                    <a:pt x="8" y="19"/>
                  </a:lnTo>
                  <a:lnTo>
                    <a:pt x="13" y="22"/>
                  </a:lnTo>
                  <a:lnTo>
                    <a:pt x="18" y="22"/>
                  </a:lnTo>
                  <a:lnTo>
                    <a:pt x="18" y="14"/>
                  </a:lnTo>
                  <a:lnTo>
                    <a:pt x="15" y="22"/>
                  </a:lnTo>
                  <a:lnTo>
                    <a:pt x="19" y="24"/>
                  </a:lnTo>
                  <a:lnTo>
                    <a:pt x="22" y="15"/>
                  </a:lnTo>
                  <a:lnTo>
                    <a:pt x="18" y="22"/>
                  </a:lnTo>
                  <a:lnTo>
                    <a:pt x="21" y="25"/>
                  </a:lnTo>
                  <a:lnTo>
                    <a:pt x="25" y="25"/>
                  </a:lnTo>
                  <a:lnTo>
                    <a:pt x="25" y="16"/>
                  </a:lnTo>
                  <a:lnTo>
                    <a:pt x="22" y="25"/>
                  </a:lnTo>
                  <a:lnTo>
                    <a:pt x="25" y="27"/>
                  </a:lnTo>
                  <a:lnTo>
                    <a:pt x="24" y="25"/>
                  </a:lnTo>
                  <a:lnTo>
                    <a:pt x="25" y="27"/>
                  </a:lnTo>
                  <a:lnTo>
                    <a:pt x="29" y="28"/>
                  </a:lnTo>
                  <a:lnTo>
                    <a:pt x="32" y="19"/>
                  </a:lnTo>
                  <a:lnTo>
                    <a:pt x="28" y="27"/>
                  </a:lnTo>
                  <a:lnTo>
                    <a:pt x="31" y="30"/>
                  </a:lnTo>
                  <a:lnTo>
                    <a:pt x="37" y="30"/>
                  </a:lnTo>
                  <a:lnTo>
                    <a:pt x="37" y="21"/>
                  </a:lnTo>
                  <a:lnTo>
                    <a:pt x="32" y="28"/>
                  </a:lnTo>
                  <a:lnTo>
                    <a:pt x="35" y="31"/>
                  </a:lnTo>
                  <a:lnTo>
                    <a:pt x="41" y="31"/>
                  </a:lnTo>
                  <a:lnTo>
                    <a:pt x="41" y="22"/>
                  </a:lnTo>
                  <a:lnTo>
                    <a:pt x="37" y="30"/>
                  </a:lnTo>
                  <a:lnTo>
                    <a:pt x="40" y="32"/>
                  </a:lnTo>
                  <a:lnTo>
                    <a:pt x="44" y="32"/>
                  </a:lnTo>
                  <a:lnTo>
                    <a:pt x="44" y="24"/>
                  </a:lnTo>
                  <a:lnTo>
                    <a:pt x="41" y="32"/>
                  </a:lnTo>
                  <a:lnTo>
                    <a:pt x="44" y="34"/>
                  </a:lnTo>
                  <a:lnTo>
                    <a:pt x="48" y="34"/>
                  </a:lnTo>
                  <a:lnTo>
                    <a:pt x="48" y="25"/>
                  </a:lnTo>
                  <a:lnTo>
                    <a:pt x="44" y="32"/>
                  </a:lnTo>
                  <a:lnTo>
                    <a:pt x="48" y="37"/>
                  </a:lnTo>
                  <a:lnTo>
                    <a:pt x="54" y="37"/>
                  </a:lnTo>
                  <a:lnTo>
                    <a:pt x="54" y="28"/>
                  </a:lnTo>
                  <a:lnTo>
                    <a:pt x="45" y="28"/>
                  </a:lnTo>
                  <a:lnTo>
                    <a:pt x="45" y="38"/>
                  </a:lnTo>
                  <a:lnTo>
                    <a:pt x="56" y="38"/>
                  </a:lnTo>
                  <a:lnTo>
                    <a:pt x="56" y="30"/>
                  </a:lnTo>
                  <a:lnTo>
                    <a:pt x="53" y="38"/>
                  </a:lnTo>
                  <a:lnTo>
                    <a:pt x="56" y="40"/>
                  </a:lnTo>
                  <a:lnTo>
                    <a:pt x="59" y="31"/>
                  </a:lnTo>
                  <a:lnTo>
                    <a:pt x="54" y="38"/>
                  </a:lnTo>
                  <a:lnTo>
                    <a:pt x="57" y="41"/>
                  </a:lnTo>
                  <a:lnTo>
                    <a:pt x="61" y="43"/>
                  </a:lnTo>
                  <a:lnTo>
                    <a:pt x="66" y="43"/>
                  </a:lnTo>
                  <a:lnTo>
                    <a:pt x="66" y="34"/>
                  </a:lnTo>
                  <a:lnTo>
                    <a:pt x="61" y="41"/>
                  </a:lnTo>
                  <a:lnTo>
                    <a:pt x="66" y="46"/>
                  </a:lnTo>
                  <a:lnTo>
                    <a:pt x="69" y="47"/>
                  </a:lnTo>
                  <a:lnTo>
                    <a:pt x="72" y="38"/>
                  </a:lnTo>
                  <a:lnTo>
                    <a:pt x="67" y="46"/>
                  </a:lnTo>
                  <a:lnTo>
                    <a:pt x="72" y="50"/>
                  </a:lnTo>
                  <a:lnTo>
                    <a:pt x="77" y="50"/>
                  </a:lnTo>
                  <a:lnTo>
                    <a:pt x="77" y="41"/>
                  </a:lnTo>
                  <a:lnTo>
                    <a:pt x="72" y="46"/>
                  </a:lnTo>
                  <a:lnTo>
                    <a:pt x="73" y="48"/>
                  </a:lnTo>
                  <a:lnTo>
                    <a:pt x="75" y="53"/>
                  </a:lnTo>
                  <a:lnTo>
                    <a:pt x="80" y="53"/>
                  </a:lnTo>
                  <a:lnTo>
                    <a:pt x="80" y="44"/>
                  </a:lnTo>
                  <a:lnTo>
                    <a:pt x="76" y="51"/>
                  </a:lnTo>
                  <a:lnTo>
                    <a:pt x="79" y="54"/>
                  </a:lnTo>
                  <a:lnTo>
                    <a:pt x="82" y="56"/>
                  </a:lnTo>
                  <a:lnTo>
                    <a:pt x="86" y="56"/>
                  </a:lnTo>
                  <a:lnTo>
                    <a:pt x="86" y="47"/>
                  </a:lnTo>
                  <a:lnTo>
                    <a:pt x="77" y="47"/>
                  </a:lnTo>
                  <a:lnTo>
                    <a:pt x="77" y="57"/>
                  </a:lnTo>
                  <a:lnTo>
                    <a:pt x="89" y="57"/>
                  </a:lnTo>
                  <a:lnTo>
                    <a:pt x="89" y="48"/>
                  </a:lnTo>
                  <a:lnTo>
                    <a:pt x="80" y="48"/>
                  </a:lnTo>
                  <a:lnTo>
                    <a:pt x="80" y="59"/>
                  </a:lnTo>
                  <a:lnTo>
                    <a:pt x="91" y="59"/>
                  </a:lnTo>
                  <a:lnTo>
                    <a:pt x="91" y="50"/>
                  </a:lnTo>
                  <a:lnTo>
                    <a:pt x="86" y="57"/>
                  </a:lnTo>
                  <a:lnTo>
                    <a:pt x="91" y="62"/>
                  </a:lnTo>
                  <a:lnTo>
                    <a:pt x="93" y="63"/>
                  </a:lnTo>
                  <a:lnTo>
                    <a:pt x="96" y="54"/>
                  </a:lnTo>
                  <a:lnTo>
                    <a:pt x="92" y="62"/>
                  </a:lnTo>
                  <a:lnTo>
                    <a:pt x="98" y="67"/>
                  </a:lnTo>
                  <a:lnTo>
                    <a:pt x="101" y="69"/>
                  </a:lnTo>
                  <a:lnTo>
                    <a:pt x="104" y="60"/>
                  </a:lnTo>
                  <a:lnTo>
                    <a:pt x="99" y="67"/>
                  </a:lnTo>
                  <a:lnTo>
                    <a:pt x="104" y="70"/>
                  </a:lnTo>
                  <a:lnTo>
                    <a:pt x="108" y="63"/>
                  </a:lnTo>
                  <a:lnTo>
                    <a:pt x="102" y="67"/>
                  </a:lnTo>
                  <a:lnTo>
                    <a:pt x="105" y="73"/>
                  </a:lnTo>
                  <a:lnTo>
                    <a:pt x="109" y="76"/>
                  </a:lnTo>
                  <a:lnTo>
                    <a:pt x="114" y="69"/>
                  </a:lnTo>
                  <a:lnTo>
                    <a:pt x="109" y="76"/>
                  </a:lnTo>
                  <a:lnTo>
                    <a:pt x="114" y="80"/>
                  </a:lnTo>
                  <a:lnTo>
                    <a:pt x="112" y="79"/>
                  </a:lnTo>
                  <a:lnTo>
                    <a:pt x="117" y="82"/>
                  </a:lnTo>
                  <a:lnTo>
                    <a:pt x="121" y="75"/>
                  </a:lnTo>
                  <a:lnTo>
                    <a:pt x="112" y="75"/>
                  </a:lnTo>
                  <a:lnTo>
                    <a:pt x="112" y="82"/>
                  </a:lnTo>
                  <a:lnTo>
                    <a:pt x="121" y="86"/>
                  </a:lnTo>
                  <a:lnTo>
                    <a:pt x="124" y="77"/>
                  </a:lnTo>
                  <a:lnTo>
                    <a:pt x="120" y="85"/>
                  </a:lnTo>
                  <a:lnTo>
                    <a:pt x="144" y="109"/>
                  </a:lnTo>
                  <a:lnTo>
                    <a:pt x="149" y="102"/>
                  </a:lnTo>
                  <a:lnTo>
                    <a:pt x="143" y="107"/>
                  </a:lnTo>
                  <a:lnTo>
                    <a:pt x="146" y="112"/>
                  </a:lnTo>
                  <a:lnTo>
                    <a:pt x="152" y="117"/>
                  </a:lnTo>
                  <a:lnTo>
                    <a:pt x="156" y="109"/>
                  </a:lnTo>
                  <a:lnTo>
                    <a:pt x="150" y="114"/>
                  </a:lnTo>
                  <a:lnTo>
                    <a:pt x="152" y="117"/>
                  </a:lnTo>
                  <a:lnTo>
                    <a:pt x="153" y="121"/>
                  </a:lnTo>
                  <a:lnTo>
                    <a:pt x="152" y="120"/>
                  </a:lnTo>
                  <a:lnTo>
                    <a:pt x="156" y="125"/>
                  </a:lnTo>
                  <a:lnTo>
                    <a:pt x="155" y="123"/>
                  </a:lnTo>
                  <a:lnTo>
                    <a:pt x="160" y="128"/>
                  </a:lnTo>
                  <a:lnTo>
                    <a:pt x="165" y="121"/>
                  </a:lnTo>
                  <a:lnTo>
                    <a:pt x="159" y="128"/>
                  </a:lnTo>
                  <a:lnTo>
                    <a:pt x="163" y="134"/>
                  </a:lnTo>
                  <a:lnTo>
                    <a:pt x="162" y="131"/>
                  </a:lnTo>
                  <a:lnTo>
                    <a:pt x="168" y="137"/>
                  </a:lnTo>
                  <a:lnTo>
                    <a:pt x="172" y="130"/>
                  </a:lnTo>
                  <a:lnTo>
                    <a:pt x="166" y="136"/>
                  </a:lnTo>
                  <a:lnTo>
                    <a:pt x="171" y="143"/>
                  </a:lnTo>
                  <a:lnTo>
                    <a:pt x="168" y="140"/>
                  </a:lnTo>
                  <a:lnTo>
                    <a:pt x="176" y="153"/>
                  </a:lnTo>
                  <a:lnTo>
                    <a:pt x="178" y="155"/>
                  </a:lnTo>
                  <a:lnTo>
                    <a:pt x="184" y="155"/>
                  </a:lnTo>
                  <a:lnTo>
                    <a:pt x="184" y="146"/>
                  </a:lnTo>
                  <a:lnTo>
                    <a:pt x="176" y="149"/>
                  </a:lnTo>
                  <a:lnTo>
                    <a:pt x="178" y="153"/>
                  </a:lnTo>
                  <a:lnTo>
                    <a:pt x="178" y="155"/>
                  </a:lnTo>
                  <a:lnTo>
                    <a:pt x="187" y="163"/>
                  </a:lnTo>
                  <a:lnTo>
                    <a:pt x="191" y="156"/>
                  </a:lnTo>
                  <a:lnTo>
                    <a:pt x="184" y="159"/>
                  </a:lnTo>
                  <a:lnTo>
                    <a:pt x="185" y="163"/>
                  </a:lnTo>
                  <a:lnTo>
                    <a:pt x="185" y="165"/>
                  </a:lnTo>
                  <a:lnTo>
                    <a:pt x="187" y="166"/>
                  </a:lnTo>
                  <a:lnTo>
                    <a:pt x="191" y="173"/>
                  </a:lnTo>
                  <a:lnTo>
                    <a:pt x="188" y="171"/>
                  </a:lnTo>
                  <a:lnTo>
                    <a:pt x="194" y="179"/>
                  </a:lnTo>
                  <a:lnTo>
                    <a:pt x="192" y="176"/>
                  </a:lnTo>
                  <a:lnTo>
                    <a:pt x="197" y="181"/>
                  </a:lnTo>
                  <a:lnTo>
                    <a:pt x="207" y="168"/>
                  </a:lnTo>
                  <a:lnTo>
                    <a:pt x="205" y="166"/>
                  </a:lnTo>
                  <a:lnTo>
                    <a:pt x="200" y="172"/>
                  </a:lnTo>
                  <a:lnTo>
                    <a:pt x="205" y="166"/>
                  </a:lnTo>
                  <a:lnTo>
                    <a:pt x="203" y="162"/>
                  </a:lnTo>
                  <a:lnTo>
                    <a:pt x="197" y="168"/>
                  </a:lnTo>
                  <a:lnTo>
                    <a:pt x="204" y="162"/>
                  </a:lnTo>
                  <a:lnTo>
                    <a:pt x="200" y="155"/>
                  </a:lnTo>
                  <a:lnTo>
                    <a:pt x="192" y="160"/>
                  </a:lnTo>
                  <a:lnTo>
                    <a:pt x="201" y="157"/>
                  </a:lnTo>
                  <a:lnTo>
                    <a:pt x="200" y="153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94" y="147"/>
                  </a:lnTo>
                  <a:lnTo>
                    <a:pt x="192" y="143"/>
                  </a:lnTo>
                  <a:lnTo>
                    <a:pt x="189" y="137"/>
                  </a:lnTo>
                  <a:lnTo>
                    <a:pt x="182" y="137"/>
                  </a:lnTo>
                  <a:lnTo>
                    <a:pt x="182" y="146"/>
                  </a:lnTo>
                  <a:lnTo>
                    <a:pt x="188" y="140"/>
                  </a:lnTo>
                  <a:lnTo>
                    <a:pt x="182" y="131"/>
                  </a:lnTo>
                  <a:lnTo>
                    <a:pt x="176" y="137"/>
                  </a:lnTo>
                  <a:lnTo>
                    <a:pt x="184" y="131"/>
                  </a:lnTo>
                  <a:lnTo>
                    <a:pt x="179" y="124"/>
                  </a:lnTo>
                  <a:lnTo>
                    <a:pt x="179" y="125"/>
                  </a:lnTo>
                  <a:lnTo>
                    <a:pt x="175" y="121"/>
                  </a:lnTo>
                  <a:lnTo>
                    <a:pt x="169" y="127"/>
                  </a:lnTo>
                  <a:lnTo>
                    <a:pt x="175" y="121"/>
                  </a:lnTo>
                  <a:lnTo>
                    <a:pt x="171" y="115"/>
                  </a:lnTo>
                  <a:lnTo>
                    <a:pt x="173" y="118"/>
                  </a:lnTo>
                  <a:lnTo>
                    <a:pt x="168" y="112"/>
                  </a:lnTo>
                  <a:lnTo>
                    <a:pt x="162" y="118"/>
                  </a:lnTo>
                  <a:lnTo>
                    <a:pt x="168" y="112"/>
                  </a:lnTo>
                  <a:lnTo>
                    <a:pt x="163" y="107"/>
                  </a:lnTo>
                  <a:lnTo>
                    <a:pt x="157" y="112"/>
                  </a:lnTo>
                  <a:lnTo>
                    <a:pt x="165" y="108"/>
                  </a:lnTo>
                  <a:lnTo>
                    <a:pt x="162" y="102"/>
                  </a:lnTo>
                  <a:lnTo>
                    <a:pt x="156" y="98"/>
                  </a:lnTo>
                  <a:lnTo>
                    <a:pt x="150" y="105"/>
                  </a:lnTo>
                  <a:lnTo>
                    <a:pt x="157" y="101"/>
                  </a:lnTo>
                  <a:lnTo>
                    <a:pt x="156" y="98"/>
                  </a:lnTo>
                  <a:lnTo>
                    <a:pt x="128" y="70"/>
                  </a:lnTo>
                  <a:lnTo>
                    <a:pt x="125" y="69"/>
                  </a:lnTo>
                  <a:lnTo>
                    <a:pt x="121" y="76"/>
                  </a:lnTo>
                  <a:lnTo>
                    <a:pt x="130" y="76"/>
                  </a:lnTo>
                  <a:lnTo>
                    <a:pt x="130" y="70"/>
                  </a:lnTo>
                  <a:lnTo>
                    <a:pt x="127" y="67"/>
                  </a:lnTo>
                  <a:lnTo>
                    <a:pt x="123" y="64"/>
                  </a:lnTo>
                  <a:lnTo>
                    <a:pt x="117" y="72"/>
                  </a:lnTo>
                  <a:lnTo>
                    <a:pt x="123" y="66"/>
                  </a:lnTo>
                  <a:lnTo>
                    <a:pt x="117" y="60"/>
                  </a:lnTo>
                  <a:lnTo>
                    <a:pt x="120" y="62"/>
                  </a:lnTo>
                  <a:lnTo>
                    <a:pt x="115" y="59"/>
                  </a:lnTo>
                  <a:lnTo>
                    <a:pt x="109" y="66"/>
                  </a:lnTo>
                  <a:lnTo>
                    <a:pt x="117" y="62"/>
                  </a:lnTo>
                  <a:lnTo>
                    <a:pt x="114" y="56"/>
                  </a:lnTo>
                  <a:lnTo>
                    <a:pt x="109" y="53"/>
                  </a:lnTo>
                  <a:lnTo>
                    <a:pt x="108" y="53"/>
                  </a:lnTo>
                  <a:lnTo>
                    <a:pt x="105" y="51"/>
                  </a:lnTo>
                  <a:lnTo>
                    <a:pt x="101" y="59"/>
                  </a:lnTo>
                  <a:lnTo>
                    <a:pt x="107" y="53"/>
                  </a:lnTo>
                  <a:lnTo>
                    <a:pt x="101" y="47"/>
                  </a:lnTo>
                  <a:lnTo>
                    <a:pt x="98" y="46"/>
                  </a:lnTo>
                  <a:lnTo>
                    <a:pt x="93" y="53"/>
                  </a:lnTo>
                  <a:lnTo>
                    <a:pt x="99" y="47"/>
                  </a:lnTo>
                  <a:lnTo>
                    <a:pt x="93" y="41"/>
                  </a:lnTo>
                  <a:lnTo>
                    <a:pt x="89" y="41"/>
                  </a:lnTo>
                  <a:lnTo>
                    <a:pt x="89" y="50"/>
                  </a:lnTo>
                  <a:lnTo>
                    <a:pt x="98" y="50"/>
                  </a:lnTo>
                  <a:lnTo>
                    <a:pt x="98" y="40"/>
                  </a:lnTo>
                  <a:lnTo>
                    <a:pt x="86" y="40"/>
                  </a:lnTo>
                  <a:lnTo>
                    <a:pt x="86" y="48"/>
                  </a:lnTo>
                  <a:lnTo>
                    <a:pt x="95" y="48"/>
                  </a:lnTo>
                  <a:lnTo>
                    <a:pt x="95" y="38"/>
                  </a:lnTo>
                  <a:lnTo>
                    <a:pt x="85" y="38"/>
                  </a:lnTo>
                  <a:lnTo>
                    <a:pt x="85" y="47"/>
                  </a:lnTo>
                  <a:lnTo>
                    <a:pt x="89" y="40"/>
                  </a:lnTo>
                  <a:lnTo>
                    <a:pt x="86" y="38"/>
                  </a:lnTo>
                  <a:lnTo>
                    <a:pt x="82" y="46"/>
                  </a:lnTo>
                  <a:lnTo>
                    <a:pt x="88" y="40"/>
                  </a:lnTo>
                  <a:lnTo>
                    <a:pt x="83" y="35"/>
                  </a:lnTo>
                  <a:lnTo>
                    <a:pt x="79" y="35"/>
                  </a:lnTo>
                  <a:lnTo>
                    <a:pt x="79" y="44"/>
                  </a:lnTo>
                  <a:lnTo>
                    <a:pt x="86" y="40"/>
                  </a:lnTo>
                  <a:lnTo>
                    <a:pt x="85" y="37"/>
                  </a:lnTo>
                  <a:lnTo>
                    <a:pt x="82" y="32"/>
                  </a:lnTo>
                  <a:lnTo>
                    <a:pt x="75" y="32"/>
                  </a:lnTo>
                  <a:lnTo>
                    <a:pt x="75" y="41"/>
                  </a:lnTo>
                  <a:lnTo>
                    <a:pt x="80" y="35"/>
                  </a:lnTo>
                  <a:lnTo>
                    <a:pt x="76" y="31"/>
                  </a:lnTo>
                  <a:lnTo>
                    <a:pt x="73" y="30"/>
                  </a:lnTo>
                  <a:lnTo>
                    <a:pt x="69" y="37"/>
                  </a:lnTo>
                  <a:lnTo>
                    <a:pt x="75" y="31"/>
                  </a:lnTo>
                  <a:lnTo>
                    <a:pt x="69" y="25"/>
                  </a:lnTo>
                  <a:lnTo>
                    <a:pt x="64" y="25"/>
                  </a:lnTo>
                  <a:lnTo>
                    <a:pt x="64" y="34"/>
                  </a:lnTo>
                  <a:lnTo>
                    <a:pt x="67" y="27"/>
                  </a:lnTo>
                  <a:lnTo>
                    <a:pt x="63" y="25"/>
                  </a:lnTo>
                  <a:lnTo>
                    <a:pt x="60" y="32"/>
                  </a:lnTo>
                  <a:lnTo>
                    <a:pt x="66" y="27"/>
                  </a:lnTo>
                  <a:lnTo>
                    <a:pt x="63" y="24"/>
                  </a:lnTo>
                  <a:lnTo>
                    <a:pt x="60" y="22"/>
                  </a:lnTo>
                  <a:lnTo>
                    <a:pt x="59" y="21"/>
                  </a:lnTo>
                  <a:lnTo>
                    <a:pt x="54" y="21"/>
                  </a:lnTo>
                  <a:lnTo>
                    <a:pt x="54" y="30"/>
                  </a:lnTo>
                  <a:lnTo>
                    <a:pt x="63" y="30"/>
                  </a:lnTo>
                  <a:lnTo>
                    <a:pt x="63" y="19"/>
                  </a:lnTo>
                  <a:lnTo>
                    <a:pt x="51" y="19"/>
                  </a:lnTo>
                  <a:lnTo>
                    <a:pt x="51" y="28"/>
                  </a:lnTo>
                  <a:lnTo>
                    <a:pt x="57" y="22"/>
                  </a:lnTo>
                  <a:lnTo>
                    <a:pt x="51" y="16"/>
                  </a:lnTo>
                  <a:lnTo>
                    <a:pt x="47" y="16"/>
                  </a:lnTo>
                  <a:lnTo>
                    <a:pt x="47" y="25"/>
                  </a:lnTo>
                  <a:lnTo>
                    <a:pt x="51" y="18"/>
                  </a:lnTo>
                  <a:lnTo>
                    <a:pt x="48" y="16"/>
                  </a:lnTo>
                  <a:lnTo>
                    <a:pt x="47" y="15"/>
                  </a:lnTo>
                  <a:lnTo>
                    <a:pt x="43" y="15"/>
                  </a:lnTo>
                  <a:lnTo>
                    <a:pt x="43" y="24"/>
                  </a:lnTo>
                  <a:lnTo>
                    <a:pt x="48" y="18"/>
                  </a:lnTo>
                  <a:lnTo>
                    <a:pt x="44" y="14"/>
                  </a:lnTo>
                  <a:lnTo>
                    <a:pt x="38" y="14"/>
                  </a:lnTo>
                  <a:lnTo>
                    <a:pt x="38" y="22"/>
                  </a:lnTo>
                  <a:lnTo>
                    <a:pt x="44" y="16"/>
                  </a:lnTo>
                  <a:lnTo>
                    <a:pt x="40" y="12"/>
                  </a:lnTo>
                  <a:lnTo>
                    <a:pt x="34" y="12"/>
                  </a:lnTo>
                  <a:lnTo>
                    <a:pt x="34" y="21"/>
                  </a:lnTo>
                  <a:lnTo>
                    <a:pt x="40" y="15"/>
                  </a:lnTo>
                  <a:lnTo>
                    <a:pt x="37" y="12"/>
                  </a:lnTo>
                  <a:lnTo>
                    <a:pt x="35" y="12"/>
                  </a:lnTo>
                  <a:lnTo>
                    <a:pt x="31" y="11"/>
                  </a:lnTo>
                  <a:lnTo>
                    <a:pt x="28" y="18"/>
                  </a:lnTo>
                  <a:lnTo>
                    <a:pt x="32" y="11"/>
                  </a:lnTo>
                  <a:lnTo>
                    <a:pt x="29" y="9"/>
                  </a:lnTo>
                  <a:lnTo>
                    <a:pt x="28" y="8"/>
                  </a:lnTo>
                  <a:lnTo>
                    <a:pt x="24" y="8"/>
                  </a:lnTo>
                  <a:lnTo>
                    <a:pt x="24" y="16"/>
                  </a:lnTo>
                  <a:lnTo>
                    <a:pt x="29" y="11"/>
                  </a:lnTo>
                  <a:lnTo>
                    <a:pt x="27" y="8"/>
                  </a:lnTo>
                  <a:lnTo>
                    <a:pt x="25" y="8"/>
                  </a:lnTo>
                  <a:lnTo>
                    <a:pt x="21" y="6"/>
                  </a:lnTo>
                  <a:lnTo>
                    <a:pt x="19" y="5"/>
                  </a:lnTo>
                  <a:lnTo>
                    <a:pt x="16" y="5"/>
                  </a:lnTo>
                  <a:lnTo>
                    <a:pt x="16" y="14"/>
                  </a:lnTo>
                  <a:lnTo>
                    <a:pt x="21" y="6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8" y="2"/>
                  </a:lnTo>
                  <a:lnTo>
                    <a:pt x="8" y="11"/>
                  </a:lnTo>
                  <a:lnTo>
                    <a:pt x="11" y="3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30D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1" name="Freeform 3086"/>
            <p:cNvSpPr>
              <a:spLocks/>
            </p:cNvSpPr>
            <p:nvPr/>
          </p:nvSpPr>
          <p:spPr bwMode="auto">
            <a:xfrm>
              <a:off x="3118" y="2169"/>
              <a:ext cx="258" cy="1131"/>
            </a:xfrm>
            <a:custGeom>
              <a:avLst/>
              <a:gdLst>
                <a:gd name="T0" fmla="*/ 10 w 258"/>
                <a:gd name="T1" fmla="*/ 29 h 1131"/>
                <a:gd name="T2" fmla="*/ 18 w 258"/>
                <a:gd name="T3" fmla="*/ 40 h 1131"/>
                <a:gd name="T4" fmla="*/ 26 w 258"/>
                <a:gd name="T5" fmla="*/ 58 h 1131"/>
                <a:gd name="T6" fmla="*/ 38 w 258"/>
                <a:gd name="T7" fmla="*/ 62 h 1131"/>
                <a:gd name="T8" fmla="*/ 45 w 258"/>
                <a:gd name="T9" fmla="*/ 78 h 1131"/>
                <a:gd name="T10" fmla="*/ 51 w 258"/>
                <a:gd name="T11" fmla="*/ 107 h 1131"/>
                <a:gd name="T12" fmla="*/ 54 w 258"/>
                <a:gd name="T13" fmla="*/ 117 h 1131"/>
                <a:gd name="T14" fmla="*/ 63 w 258"/>
                <a:gd name="T15" fmla="*/ 138 h 1131"/>
                <a:gd name="T16" fmla="*/ 69 w 258"/>
                <a:gd name="T17" fmla="*/ 152 h 1131"/>
                <a:gd name="T18" fmla="*/ 72 w 258"/>
                <a:gd name="T19" fmla="*/ 162 h 1131"/>
                <a:gd name="T20" fmla="*/ 77 w 258"/>
                <a:gd name="T21" fmla="*/ 177 h 1131"/>
                <a:gd name="T22" fmla="*/ 89 w 258"/>
                <a:gd name="T23" fmla="*/ 212 h 1131"/>
                <a:gd name="T24" fmla="*/ 93 w 258"/>
                <a:gd name="T25" fmla="*/ 225 h 1131"/>
                <a:gd name="T26" fmla="*/ 98 w 258"/>
                <a:gd name="T27" fmla="*/ 239 h 1131"/>
                <a:gd name="T28" fmla="*/ 109 w 258"/>
                <a:gd name="T29" fmla="*/ 250 h 1131"/>
                <a:gd name="T30" fmla="*/ 115 w 258"/>
                <a:gd name="T31" fmla="*/ 302 h 1131"/>
                <a:gd name="T32" fmla="*/ 130 w 258"/>
                <a:gd name="T33" fmla="*/ 357 h 1131"/>
                <a:gd name="T34" fmla="*/ 137 w 258"/>
                <a:gd name="T35" fmla="*/ 386 h 1131"/>
                <a:gd name="T36" fmla="*/ 152 w 258"/>
                <a:gd name="T37" fmla="*/ 450 h 1131"/>
                <a:gd name="T38" fmla="*/ 157 w 258"/>
                <a:gd name="T39" fmla="*/ 484 h 1131"/>
                <a:gd name="T40" fmla="*/ 170 w 258"/>
                <a:gd name="T41" fmla="*/ 555 h 1131"/>
                <a:gd name="T42" fmla="*/ 186 w 258"/>
                <a:gd name="T43" fmla="*/ 651 h 1131"/>
                <a:gd name="T44" fmla="*/ 195 w 258"/>
                <a:gd name="T45" fmla="*/ 713 h 1131"/>
                <a:gd name="T46" fmla="*/ 207 w 258"/>
                <a:gd name="T47" fmla="*/ 782 h 1131"/>
                <a:gd name="T48" fmla="*/ 213 w 258"/>
                <a:gd name="T49" fmla="*/ 838 h 1131"/>
                <a:gd name="T50" fmla="*/ 217 w 258"/>
                <a:gd name="T51" fmla="*/ 883 h 1131"/>
                <a:gd name="T52" fmla="*/ 224 w 258"/>
                <a:gd name="T53" fmla="*/ 942 h 1131"/>
                <a:gd name="T54" fmla="*/ 229 w 258"/>
                <a:gd name="T55" fmla="*/ 1001 h 1131"/>
                <a:gd name="T56" fmla="*/ 236 w 258"/>
                <a:gd name="T57" fmla="*/ 1064 h 1131"/>
                <a:gd name="T58" fmla="*/ 258 w 258"/>
                <a:gd name="T59" fmla="*/ 1129 h 1131"/>
                <a:gd name="T60" fmla="*/ 250 w 258"/>
                <a:gd name="T61" fmla="*/ 1051 h 1131"/>
                <a:gd name="T62" fmla="*/ 246 w 258"/>
                <a:gd name="T63" fmla="*/ 1000 h 1131"/>
                <a:gd name="T64" fmla="*/ 240 w 258"/>
                <a:gd name="T65" fmla="*/ 937 h 1131"/>
                <a:gd name="T66" fmla="*/ 232 w 258"/>
                <a:gd name="T67" fmla="*/ 866 h 1131"/>
                <a:gd name="T68" fmla="*/ 224 w 258"/>
                <a:gd name="T69" fmla="*/ 806 h 1131"/>
                <a:gd name="T70" fmla="*/ 216 w 258"/>
                <a:gd name="T71" fmla="*/ 742 h 1131"/>
                <a:gd name="T72" fmla="*/ 211 w 258"/>
                <a:gd name="T73" fmla="*/ 712 h 1131"/>
                <a:gd name="T74" fmla="*/ 200 w 258"/>
                <a:gd name="T75" fmla="*/ 633 h 1131"/>
                <a:gd name="T76" fmla="*/ 188 w 258"/>
                <a:gd name="T77" fmla="*/ 556 h 1131"/>
                <a:gd name="T78" fmla="*/ 173 w 258"/>
                <a:gd name="T79" fmla="*/ 482 h 1131"/>
                <a:gd name="T80" fmla="*/ 157 w 258"/>
                <a:gd name="T81" fmla="*/ 443 h 1131"/>
                <a:gd name="T82" fmla="*/ 153 w 258"/>
                <a:gd name="T83" fmla="*/ 382 h 1131"/>
                <a:gd name="T84" fmla="*/ 138 w 258"/>
                <a:gd name="T85" fmla="*/ 325 h 1131"/>
                <a:gd name="T86" fmla="*/ 131 w 258"/>
                <a:gd name="T87" fmla="*/ 298 h 1131"/>
                <a:gd name="T88" fmla="*/ 117 w 258"/>
                <a:gd name="T89" fmla="*/ 245 h 1131"/>
                <a:gd name="T90" fmla="*/ 105 w 258"/>
                <a:gd name="T91" fmla="*/ 237 h 1131"/>
                <a:gd name="T92" fmla="*/ 101 w 258"/>
                <a:gd name="T93" fmla="*/ 223 h 1131"/>
                <a:gd name="T94" fmla="*/ 96 w 258"/>
                <a:gd name="T95" fmla="*/ 180 h 1131"/>
                <a:gd name="T96" fmla="*/ 90 w 258"/>
                <a:gd name="T97" fmla="*/ 165 h 1131"/>
                <a:gd name="T98" fmla="*/ 83 w 258"/>
                <a:gd name="T99" fmla="*/ 149 h 1131"/>
                <a:gd name="T100" fmla="*/ 77 w 258"/>
                <a:gd name="T101" fmla="*/ 130 h 1131"/>
                <a:gd name="T102" fmla="*/ 73 w 258"/>
                <a:gd name="T103" fmla="*/ 120 h 1131"/>
                <a:gd name="T104" fmla="*/ 67 w 258"/>
                <a:gd name="T105" fmla="*/ 106 h 1131"/>
                <a:gd name="T106" fmla="*/ 47 w 258"/>
                <a:gd name="T107" fmla="*/ 82 h 1131"/>
                <a:gd name="T108" fmla="*/ 40 w 258"/>
                <a:gd name="T109" fmla="*/ 66 h 1131"/>
                <a:gd name="T110" fmla="*/ 37 w 258"/>
                <a:gd name="T111" fmla="*/ 43 h 1131"/>
                <a:gd name="T112" fmla="*/ 32 w 258"/>
                <a:gd name="T113" fmla="*/ 36 h 1131"/>
                <a:gd name="T114" fmla="*/ 19 w 258"/>
                <a:gd name="T115" fmla="*/ 10 h 1131"/>
                <a:gd name="T116" fmla="*/ 12 w 258"/>
                <a:gd name="T117" fmla="*/ 0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8" h="1131">
                  <a:moveTo>
                    <a:pt x="12" y="0"/>
                  </a:moveTo>
                  <a:lnTo>
                    <a:pt x="0" y="13"/>
                  </a:lnTo>
                  <a:lnTo>
                    <a:pt x="3" y="17"/>
                  </a:lnTo>
                  <a:lnTo>
                    <a:pt x="9" y="10"/>
                  </a:lnTo>
                  <a:lnTo>
                    <a:pt x="3" y="14"/>
                  </a:lnTo>
                  <a:lnTo>
                    <a:pt x="10" y="29"/>
                  </a:lnTo>
                  <a:lnTo>
                    <a:pt x="6" y="21"/>
                  </a:lnTo>
                  <a:lnTo>
                    <a:pt x="10" y="29"/>
                  </a:lnTo>
                  <a:lnTo>
                    <a:pt x="16" y="23"/>
                  </a:lnTo>
                  <a:lnTo>
                    <a:pt x="10" y="27"/>
                  </a:lnTo>
                  <a:lnTo>
                    <a:pt x="12" y="30"/>
                  </a:lnTo>
                  <a:lnTo>
                    <a:pt x="12" y="32"/>
                  </a:lnTo>
                  <a:lnTo>
                    <a:pt x="15" y="35"/>
                  </a:lnTo>
                  <a:lnTo>
                    <a:pt x="19" y="27"/>
                  </a:lnTo>
                  <a:lnTo>
                    <a:pt x="13" y="33"/>
                  </a:lnTo>
                  <a:lnTo>
                    <a:pt x="18" y="40"/>
                  </a:lnTo>
                  <a:lnTo>
                    <a:pt x="24" y="35"/>
                  </a:lnTo>
                  <a:lnTo>
                    <a:pt x="15" y="35"/>
                  </a:lnTo>
                  <a:lnTo>
                    <a:pt x="15" y="39"/>
                  </a:lnTo>
                  <a:lnTo>
                    <a:pt x="21" y="48"/>
                  </a:lnTo>
                  <a:lnTo>
                    <a:pt x="26" y="40"/>
                  </a:lnTo>
                  <a:lnTo>
                    <a:pt x="21" y="45"/>
                  </a:lnTo>
                  <a:lnTo>
                    <a:pt x="25" y="53"/>
                  </a:lnTo>
                  <a:lnTo>
                    <a:pt x="26" y="58"/>
                  </a:lnTo>
                  <a:lnTo>
                    <a:pt x="25" y="56"/>
                  </a:lnTo>
                  <a:lnTo>
                    <a:pt x="28" y="61"/>
                  </a:lnTo>
                  <a:lnTo>
                    <a:pt x="34" y="53"/>
                  </a:lnTo>
                  <a:lnTo>
                    <a:pt x="25" y="53"/>
                  </a:lnTo>
                  <a:lnTo>
                    <a:pt x="25" y="59"/>
                  </a:lnTo>
                  <a:lnTo>
                    <a:pt x="28" y="64"/>
                  </a:lnTo>
                  <a:lnTo>
                    <a:pt x="32" y="69"/>
                  </a:lnTo>
                  <a:lnTo>
                    <a:pt x="38" y="62"/>
                  </a:lnTo>
                  <a:lnTo>
                    <a:pt x="31" y="65"/>
                  </a:lnTo>
                  <a:lnTo>
                    <a:pt x="32" y="69"/>
                  </a:lnTo>
                  <a:lnTo>
                    <a:pt x="32" y="71"/>
                  </a:lnTo>
                  <a:lnTo>
                    <a:pt x="37" y="75"/>
                  </a:lnTo>
                  <a:lnTo>
                    <a:pt x="41" y="68"/>
                  </a:lnTo>
                  <a:lnTo>
                    <a:pt x="34" y="72"/>
                  </a:lnTo>
                  <a:lnTo>
                    <a:pt x="38" y="82"/>
                  </a:lnTo>
                  <a:lnTo>
                    <a:pt x="45" y="78"/>
                  </a:lnTo>
                  <a:lnTo>
                    <a:pt x="38" y="81"/>
                  </a:lnTo>
                  <a:lnTo>
                    <a:pt x="40" y="85"/>
                  </a:lnTo>
                  <a:lnTo>
                    <a:pt x="38" y="81"/>
                  </a:lnTo>
                  <a:lnTo>
                    <a:pt x="44" y="93"/>
                  </a:lnTo>
                  <a:lnTo>
                    <a:pt x="50" y="88"/>
                  </a:lnTo>
                  <a:lnTo>
                    <a:pt x="42" y="93"/>
                  </a:lnTo>
                  <a:lnTo>
                    <a:pt x="47" y="103"/>
                  </a:lnTo>
                  <a:lnTo>
                    <a:pt x="51" y="107"/>
                  </a:lnTo>
                  <a:lnTo>
                    <a:pt x="56" y="100"/>
                  </a:lnTo>
                  <a:lnTo>
                    <a:pt x="48" y="103"/>
                  </a:lnTo>
                  <a:lnTo>
                    <a:pt x="51" y="112"/>
                  </a:lnTo>
                  <a:lnTo>
                    <a:pt x="51" y="113"/>
                  </a:lnTo>
                  <a:lnTo>
                    <a:pt x="56" y="117"/>
                  </a:lnTo>
                  <a:lnTo>
                    <a:pt x="60" y="110"/>
                  </a:lnTo>
                  <a:lnTo>
                    <a:pt x="53" y="113"/>
                  </a:lnTo>
                  <a:lnTo>
                    <a:pt x="54" y="117"/>
                  </a:lnTo>
                  <a:lnTo>
                    <a:pt x="53" y="113"/>
                  </a:lnTo>
                  <a:lnTo>
                    <a:pt x="58" y="125"/>
                  </a:lnTo>
                  <a:lnTo>
                    <a:pt x="64" y="120"/>
                  </a:lnTo>
                  <a:lnTo>
                    <a:pt x="57" y="123"/>
                  </a:lnTo>
                  <a:lnTo>
                    <a:pt x="58" y="129"/>
                  </a:lnTo>
                  <a:lnTo>
                    <a:pt x="58" y="130"/>
                  </a:lnTo>
                  <a:lnTo>
                    <a:pt x="60" y="133"/>
                  </a:lnTo>
                  <a:lnTo>
                    <a:pt x="63" y="138"/>
                  </a:lnTo>
                  <a:lnTo>
                    <a:pt x="69" y="130"/>
                  </a:lnTo>
                  <a:lnTo>
                    <a:pt x="60" y="130"/>
                  </a:lnTo>
                  <a:lnTo>
                    <a:pt x="60" y="132"/>
                  </a:lnTo>
                  <a:lnTo>
                    <a:pt x="61" y="135"/>
                  </a:lnTo>
                  <a:lnTo>
                    <a:pt x="64" y="145"/>
                  </a:lnTo>
                  <a:lnTo>
                    <a:pt x="63" y="142"/>
                  </a:lnTo>
                  <a:lnTo>
                    <a:pt x="66" y="146"/>
                  </a:lnTo>
                  <a:lnTo>
                    <a:pt x="69" y="152"/>
                  </a:lnTo>
                  <a:lnTo>
                    <a:pt x="74" y="148"/>
                  </a:lnTo>
                  <a:lnTo>
                    <a:pt x="67" y="151"/>
                  </a:lnTo>
                  <a:lnTo>
                    <a:pt x="69" y="155"/>
                  </a:lnTo>
                  <a:lnTo>
                    <a:pt x="67" y="151"/>
                  </a:lnTo>
                  <a:lnTo>
                    <a:pt x="69" y="157"/>
                  </a:lnTo>
                  <a:lnTo>
                    <a:pt x="73" y="167"/>
                  </a:lnTo>
                  <a:lnTo>
                    <a:pt x="80" y="162"/>
                  </a:lnTo>
                  <a:lnTo>
                    <a:pt x="72" y="162"/>
                  </a:lnTo>
                  <a:lnTo>
                    <a:pt x="72" y="164"/>
                  </a:lnTo>
                  <a:lnTo>
                    <a:pt x="74" y="168"/>
                  </a:lnTo>
                  <a:lnTo>
                    <a:pt x="76" y="171"/>
                  </a:lnTo>
                  <a:lnTo>
                    <a:pt x="82" y="167"/>
                  </a:lnTo>
                  <a:lnTo>
                    <a:pt x="74" y="170"/>
                  </a:lnTo>
                  <a:lnTo>
                    <a:pt x="76" y="176"/>
                  </a:lnTo>
                  <a:lnTo>
                    <a:pt x="74" y="174"/>
                  </a:lnTo>
                  <a:lnTo>
                    <a:pt x="77" y="177"/>
                  </a:lnTo>
                  <a:lnTo>
                    <a:pt x="82" y="186"/>
                  </a:lnTo>
                  <a:lnTo>
                    <a:pt x="88" y="181"/>
                  </a:lnTo>
                  <a:lnTo>
                    <a:pt x="79" y="181"/>
                  </a:lnTo>
                  <a:lnTo>
                    <a:pt x="79" y="184"/>
                  </a:lnTo>
                  <a:lnTo>
                    <a:pt x="80" y="186"/>
                  </a:lnTo>
                  <a:lnTo>
                    <a:pt x="89" y="212"/>
                  </a:lnTo>
                  <a:lnTo>
                    <a:pt x="85" y="202"/>
                  </a:lnTo>
                  <a:lnTo>
                    <a:pt x="89" y="212"/>
                  </a:lnTo>
                  <a:lnTo>
                    <a:pt x="92" y="219"/>
                  </a:lnTo>
                  <a:lnTo>
                    <a:pt x="99" y="216"/>
                  </a:lnTo>
                  <a:lnTo>
                    <a:pt x="92" y="218"/>
                  </a:lnTo>
                  <a:lnTo>
                    <a:pt x="93" y="225"/>
                  </a:lnTo>
                  <a:lnTo>
                    <a:pt x="93" y="228"/>
                  </a:lnTo>
                  <a:lnTo>
                    <a:pt x="98" y="232"/>
                  </a:lnTo>
                  <a:lnTo>
                    <a:pt x="102" y="225"/>
                  </a:lnTo>
                  <a:lnTo>
                    <a:pt x="93" y="225"/>
                  </a:lnTo>
                  <a:lnTo>
                    <a:pt x="93" y="226"/>
                  </a:lnTo>
                  <a:lnTo>
                    <a:pt x="96" y="231"/>
                  </a:lnTo>
                  <a:lnTo>
                    <a:pt x="98" y="234"/>
                  </a:lnTo>
                  <a:lnTo>
                    <a:pt x="104" y="229"/>
                  </a:lnTo>
                  <a:lnTo>
                    <a:pt x="96" y="231"/>
                  </a:lnTo>
                  <a:lnTo>
                    <a:pt x="98" y="238"/>
                  </a:lnTo>
                  <a:lnTo>
                    <a:pt x="98" y="242"/>
                  </a:lnTo>
                  <a:lnTo>
                    <a:pt x="98" y="239"/>
                  </a:lnTo>
                  <a:lnTo>
                    <a:pt x="99" y="244"/>
                  </a:lnTo>
                  <a:lnTo>
                    <a:pt x="106" y="241"/>
                  </a:lnTo>
                  <a:lnTo>
                    <a:pt x="99" y="244"/>
                  </a:lnTo>
                  <a:lnTo>
                    <a:pt x="101" y="250"/>
                  </a:lnTo>
                  <a:lnTo>
                    <a:pt x="99" y="248"/>
                  </a:lnTo>
                  <a:lnTo>
                    <a:pt x="102" y="251"/>
                  </a:lnTo>
                  <a:lnTo>
                    <a:pt x="104" y="254"/>
                  </a:lnTo>
                  <a:lnTo>
                    <a:pt x="109" y="250"/>
                  </a:lnTo>
                  <a:lnTo>
                    <a:pt x="102" y="253"/>
                  </a:lnTo>
                  <a:lnTo>
                    <a:pt x="108" y="271"/>
                  </a:lnTo>
                  <a:lnTo>
                    <a:pt x="109" y="277"/>
                  </a:lnTo>
                  <a:lnTo>
                    <a:pt x="114" y="293"/>
                  </a:lnTo>
                  <a:lnTo>
                    <a:pt x="121" y="290"/>
                  </a:lnTo>
                  <a:lnTo>
                    <a:pt x="114" y="292"/>
                  </a:lnTo>
                  <a:lnTo>
                    <a:pt x="115" y="301"/>
                  </a:lnTo>
                  <a:lnTo>
                    <a:pt x="115" y="302"/>
                  </a:lnTo>
                  <a:lnTo>
                    <a:pt x="120" y="317"/>
                  </a:lnTo>
                  <a:lnTo>
                    <a:pt x="127" y="314"/>
                  </a:lnTo>
                  <a:lnTo>
                    <a:pt x="120" y="315"/>
                  </a:lnTo>
                  <a:lnTo>
                    <a:pt x="122" y="328"/>
                  </a:lnTo>
                  <a:lnTo>
                    <a:pt x="124" y="335"/>
                  </a:lnTo>
                  <a:lnTo>
                    <a:pt x="122" y="330"/>
                  </a:lnTo>
                  <a:lnTo>
                    <a:pt x="125" y="341"/>
                  </a:lnTo>
                  <a:lnTo>
                    <a:pt x="130" y="357"/>
                  </a:lnTo>
                  <a:lnTo>
                    <a:pt x="130" y="360"/>
                  </a:lnTo>
                  <a:lnTo>
                    <a:pt x="130" y="357"/>
                  </a:lnTo>
                  <a:lnTo>
                    <a:pt x="133" y="366"/>
                  </a:lnTo>
                  <a:lnTo>
                    <a:pt x="140" y="363"/>
                  </a:lnTo>
                  <a:lnTo>
                    <a:pt x="133" y="365"/>
                  </a:lnTo>
                  <a:lnTo>
                    <a:pt x="137" y="385"/>
                  </a:lnTo>
                  <a:lnTo>
                    <a:pt x="137" y="391"/>
                  </a:lnTo>
                  <a:lnTo>
                    <a:pt x="137" y="386"/>
                  </a:lnTo>
                  <a:lnTo>
                    <a:pt x="138" y="392"/>
                  </a:lnTo>
                  <a:lnTo>
                    <a:pt x="146" y="389"/>
                  </a:lnTo>
                  <a:lnTo>
                    <a:pt x="138" y="391"/>
                  </a:lnTo>
                  <a:lnTo>
                    <a:pt x="144" y="417"/>
                  </a:lnTo>
                  <a:lnTo>
                    <a:pt x="150" y="444"/>
                  </a:lnTo>
                  <a:lnTo>
                    <a:pt x="150" y="449"/>
                  </a:lnTo>
                  <a:lnTo>
                    <a:pt x="150" y="446"/>
                  </a:lnTo>
                  <a:lnTo>
                    <a:pt x="152" y="450"/>
                  </a:lnTo>
                  <a:lnTo>
                    <a:pt x="159" y="447"/>
                  </a:lnTo>
                  <a:lnTo>
                    <a:pt x="152" y="449"/>
                  </a:lnTo>
                  <a:lnTo>
                    <a:pt x="156" y="472"/>
                  </a:lnTo>
                  <a:lnTo>
                    <a:pt x="163" y="471"/>
                  </a:lnTo>
                  <a:lnTo>
                    <a:pt x="156" y="472"/>
                  </a:lnTo>
                  <a:lnTo>
                    <a:pt x="157" y="484"/>
                  </a:lnTo>
                  <a:lnTo>
                    <a:pt x="157" y="487"/>
                  </a:lnTo>
                  <a:lnTo>
                    <a:pt x="157" y="484"/>
                  </a:lnTo>
                  <a:lnTo>
                    <a:pt x="160" y="501"/>
                  </a:lnTo>
                  <a:lnTo>
                    <a:pt x="165" y="520"/>
                  </a:lnTo>
                  <a:lnTo>
                    <a:pt x="166" y="529"/>
                  </a:lnTo>
                  <a:lnTo>
                    <a:pt x="172" y="558"/>
                  </a:lnTo>
                  <a:lnTo>
                    <a:pt x="179" y="556"/>
                  </a:lnTo>
                  <a:lnTo>
                    <a:pt x="170" y="556"/>
                  </a:lnTo>
                  <a:lnTo>
                    <a:pt x="170" y="558"/>
                  </a:lnTo>
                  <a:lnTo>
                    <a:pt x="170" y="555"/>
                  </a:lnTo>
                  <a:lnTo>
                    <a:pt x="172" y="559"/>
                  </a:lnTo>
                  <a:lnTo>
                    <a:pt x="176" y="590"/>
                  </a:lnTo>
                  <a:lnTo>
                    <a:pt x="178" y="599"/>
                  </a:lnTo>
                  <a:lnTo>
                    <a:pt x="182" y="620"/>
                  </a:lnTo>
                  <a:lnTo>
                    <a:pt x="185" y="639"/>
                  </a:lnTo>
                  <a:lnTo>
                    <a:pt x="192" y="638"/>
                  </a:lnTo>
                  <a:lnTo>
                    <a:pt x="185" y="639"/>
                  </a:lnTo>
                  <a:lnTo>
                    <a:pt x="186" y="651"/>
                  </a:lnTo>
                  <a:lnTo>
                    <a:pt x="186" y="652"/>
                  </a:lnTo>
                  <a:lnTo>
                    <a:pt x="186" y="651"/>
                  </a:lnTo>
                  <a:lnTo>
                    <a:pt x="192" y="683"/>
                  </a:lnTo>
                  <a:lnTo>
                    <a:pt x="200" y="681"/>
                  </a:lnTo>
                  <a:lnTo>
                    <a:pt x="191" y="683"/>
                  </a:lnTo>
                  <a:lnTo>
                    <a:pt x="194" y="713"/>
                  </a:lnTo>
                  <a:lnTo>
                    <a:pt x="192" y="705"/>
                  </a:lnTo>
                  <a:lnTo>
                    <a:pt x="195" y="713"/>
                  </a:lnTo>
                  <a:lnTo>
                    <a:pt x="198" y="731"/>
                  </a:lnTo>
                  <a:lnTo>
                    <a:pt x="205" y="729"/>
                  </a:lnTo>
                  <a:lnTo>
                    <a:pt x="197" y="731"/>
                  </a:lnTo>
                  <a:lnTo>
                    <a:pt x="198" y="745"/>
                  </a:lnTo>
                  <a:lnTo>
                    <a:pt x="197" y="731"/>
                  </a:lnTo>
                  <a:lnTo>
                    <a:pt x="200" y="745"/>
                  </a:lnTo>
                  <a:lnTo>
                    <a:pt x="204" y="776"/>
                  </a:lnTo>
                  <a:lnTo>
                    <a:pt x="207" y="782"/>
                  </a:lnTo>
                  <a:lnTo>
                    <a:pt x="213" y="777"/>
                  </a:lnTo>
                  <a:lnTo>
                    <a:pt x="204" y="779"/>
                  </a:lnTo>
                  <a:lnTo>
                    <a:pt x="207" y="808"/>
                  </a:lnTo>
                  <a:lnTo>
                    <a:pt x="205" y="786"/>
                  </a:lnTo>
                  <a:lnTo>
                    <a:pt x="211" y="830"/>
                  </a:lnTo>
                  <a:lnTo>
                    <a:pt x="211" y="833"/>
                  </a:lnTo>
                  <a:lnTo>
                    <a:pt x="211" y="830"/>
                  </a:lnTo>
                  <a:lnTo>
                    <a:pt x="213" y="838"/>
                  </a:lnTo>
                  <a:lnTo>
                    <a:pt x="220" y="837"/>
                  </a:lnTo>
                  <a:lnTo>
                    <a:pt x="211" y="838"/>
                  </a:lnTo>
                  <a:lnTo>
                    <a:pt x="214" y="869"/>
                  </a:lnTo>
                  <a:lnTo>
                    <a:pt x="214" y="862"/>
                  </a:lnTo>
                  <a:lnTo>
                    <a:pt x="216" y="869"/>
                  </a:lnTo>
                  <a:lnTo>
                    <a:pt x="218" y="885"/>
                  </a:lnTo>
                  <a:lnTo>
                    <a:pt x="226" y="883"/>
                  </a:lnTo>
                  <a:lnTo>
                    <a:pt x="217" y="883"/>
                  </a:lnTo>
                  <a:lnTo>
                    <a:pt x="217" y="897"/>
                  </a:lnTo>
                  <a:lnTo>
                    <a:pt x="217" y="894"/>
                  </a:lnTo>
                  <a:lnTo>
                    <a:pt x="218" y="898"/>
                  </a:lnTo>
                  <a:lnTo>
                    <a:pt x="223" y="927"/>
                  </a:lnTo>
                  <a:lnTo>
                    <a:pt x="230" y="926"/>
                  </a:lnTo>
                  <a:lnTo>
                    <a:pt x="221" y="927"/>
                  </a:lnTo>
                  <a:lnTo>
                    <a:pt x="223" y="942"/>
                  </a:lnTo>
                  <a:lnTo>
                    <a:pt x="224" y="942"/>
                  </a:lnTo>
                  <a:lnTo>
                    <a:pt x="229" y="981"/>
                  </a:lnTo>
                  <a:lnTo>
                    <a:pt x="236" y="979"/>
                  </a:lnTo>
                  <a:lnTo>
                    <a:pt x="227" y="981"/>
                  </a:lnTo>
                  <a:lnTo>
                    <a:pt x="229" y="1001"/>
                  </a:lnTo>
                  <a:lnTo>
                    <a:pt x="237" y="1000"/>
                  </a:lnTo>
                  <a:lnTo>
                    <a:pt x="229" y="1000"/>
                  </a:lnTo>
                  <a:lnTo>
                    <a:pt x="229" y="1006"/>
                  </a:lnTo>
                  <a:lnTo>
                    <a:pt x="229" y="1001"/>
                  </a:lnTo>
                  <a:lnTo>
                    <a:pt x="230" y="1007"/>
                  </a:lnTo>
                  <a:lnTo>
                    <a:pt x="233" y="1030"/>
                  </a:lnTo>
                  <a:lnTo>
                    <a:pt x="240" y="1029"/>
                  </a:lnTo>
                  <a:lnTo>
                    <a:pt x="232" y="1030"/>
                  </a:lnTo>
                  <a:lnTo>
                    <a:pt x="233" y="1052"/>
                  </a:lnTo>
                  <a:lnTo>
                    <a:pt x="232" y="1039"/>
                  </a:lnTo>
                  <a:lnTo>
                    <a:pt x="234" y="1052"/>
                  </a:lnTo>
                  <a:lnTo>
                    <a:pt x="236" y="1064"/>
                  </a:lnTo>
                  <a:lnTo>
                    <a:pt x="236" y="1065"/>
                  </a:lnTo>
                  <a:lnTo>
                    <a:pt x="236" y="1064"/>
                  </a:lnTo>
                  <a:lnTo>
                    <a:pt x="237" y="1071"/>
                  </a:lnTo>
                  <a:lnTo>
                    <a:pt x="245" y="1070"/>
                  </a:lnTo>
                  <a:lnTo>
                    <a:pt x="236" y="1071"/>
                  </a:lnTo>
                  <a:lnTo>
                    <a:pt x="237" y="1088"/>
                  </a:lnTo>
                  <a:lnTo>
                    <a:pt x="240" y="1131"/>
                  </a:lnTo>
                  <a:lnTo>
                    <a:pt x="258" y="1129"/>
                  </a:lnTo>
                  <a:lnTo>
                    <a:pt x="255" y="1087"/>
                  </a:lnTo>
                  <a:lnTo>
                    <a:pt x="253" y="1070"/>
                  </a:lnTo>
                  <a:lnTo>
                    <a:pt x="253" y="1074"/>
                  </a:lnTo>
                  <a:lnTo>
                    <a:pt x="253" y="1068"/>
                  </a:lnTo>
                  <a:lnTo>
                    <a:pt x="252" y="1061"/>
                  </a:lnTo>
                  <a:lnTo>
                    <a:pt x="243" y="1062"/>
                  </a:lnTo>
                  <a:lnTo>
                    <a:pt x="252" y="1062"/>
                  </a:lnTo>
                  <a:lnTo>
                    <a:pt x="250" y="1051"/>
                  </a:lnTo>
                  <a:lnTo>
                    <a:pt x="242" y="1051"/>
                  </a:lnTo>
                  <a:lnTo>
                    <a:pt x="250" y="1051"/>
                  </a:lnTo>
                  <a:lnTo>
                    <a:pt x="249" y="1029"/>
                  </a:lnTo>
                  <a:lnTo>
                    <a:pt x="250" y="1040"/>
                  </a:lnTo>
                  <a:lnTo>
                    <a:pt x="246" y="1006"/>
                  </a:lnTo>
                  <a:lnTo>
                    <a:pt x="237" y="1006"/>
                  </a:lnTo>
                  <a:lnTo>
                    <a:pt x="246" y="1006"/>
                  </a:lnTo>
                  <a:lnTo>
                    <a:pt x="246" y="1000"/>
                  </a:lnTo>
                  <a:lnTo>
                    <a:pt x="245" y="979"/>
                  </a:lnTo>
                  <a:lnTo>
                    <a:pt x="246" y="997"/>
                  </a:lnTo>
                  <a:lnTo>
                    <a:pt x="245" y="979"/>
                  </a:lnTo>
                  <a:lnTo>
                    <a:pt x="240" y="940"/>
                  </a:lnTo>
                  <a:lnTo>
                    <a:pt x="232" y="940"/>
                  </a:lnTo>
                  <a:lnTo>
                    <a:pt x="240" y="940"/>
                  </a:lnTo>
                  <a:lnTo>
                    <a:pt x="239" y="926"/>
                  </a:lnTo>
                  <a:lnTo>
                    <a:pt x="240" y="937"/>
                  </a:lnTo>
                  <a:lnTo>
                    <a:pt x="239" y="924"/>
                  </a:lnTo>
                  <a:lnTo>
                    <a:pt x="234" y="895"/>
                  </a:lnTo>
                  <a:lnTo>
                    <a:pt x="226" y="897"/>
                  </a:lnTo>
                  <a:lnTo>
                    <a:pt x="234" y="897"/>
                  </a:lnTo>
                  <a:lnTo>
                    <a:pt x="234" y="883"/>
                  </a:lnTo>
                  <a:lnTo>
                    <a:pt x="234" y="886"/>
                  </a:lnTo>
                  <a:lnTo>
                    <a:pt x="234" y="882"/>
                  </a:lnTo>
                  <a:lnTo>
                    <a:pt x="232" y="866"/>
                  </a:lnTo>
                  <a:lnTo>
                    <a:pt x="223" y="867"/>
                  </a:lnTo>
                  <a:lnTo>
                    <a:pt x="232" y="867"/>
                  </a:lnTo>
                  <a:lnTo>
                    <a:pt x="229" y="837"/>
                  </a:lnTo>
                  <a:lnTo>
                    <a:pt x="230" y="844"/>
                  </a:lnTo>
                  <a:lnTo>
                    <a:pt x="227" y="827"/>
                  </a:lnTo>
                  <a:lnTo>
                    <a:pt x="218" y="828"/>
                  </a:lnTo>
                  <a:lnTo>
                    <a:pt x="227" y="828"/>
                  </a:lnTo>
                  <a:lnTo>
                    <a:pt x="224" y="806"/>
                  </a:lnTo>
                  <a:lnTo>
                    <a:pt x="216" y="806"/>
                  </a:lnTo>
                  <a:lnTo>
                    <a:pt x="224" y="806"/>
                  </a:lnTo>
                  <a:lnTo>
                    <a:pt x="221" y="777"/>
                  </a:lnTo>
                  <a:lnTo>
                    <a:pt x="220" y="773"/>
                  </a:lnTo>
                  <a:lnTo>
                    <a:pt x="218" y="770"/>
                  </a:lnTo>
                  <a:lnTo>
                    <a:pt x="211" y="774"/>
                  </a:lnTo>
                  <a:lnTo>
                    <a:pt x="220" y="773"/>
                  </a:lnTo>
                  <a:lnTo>
                    <a:pt x="216" y="742"/>
                  </a:lnTo>
                  <a:lnTo>
                    <a:pt x="207" y="744"/>
                  </a:lnTo>
                  <a:lnTo>
                    <a:pt x="216" y="744"/>
                  </a:lnTo>
                  <a:lnTo>
                    <a:pt x="214" y="729"/>
                  </a:lnTo>
                  <a:lnTo>
                    <a:pt x="216" y="738"/>
                  </a:lnTo>
                  <a:lnTo>
                    <a:pt x="214" y="728"/>
                  </a:lnTo>
                  <a:lnTo>
                    <a:pt x="211" y="710"/>
                  </a:lnTo>
                  <a:lnTo>
                    <a:pt x="202" y="712"/>
                  </a:lnTo>
                  <a:lnTo>
                    <a:pt x="211" y="712"/>
                  </a:lnTo>
                  <a:lnTo>
                    <a:pt x="208" y="681"/>
                  </a:lnTo>
                  <a:lnTo>
                    <a:pt x="208" y="687"/>
                  </a:lnTo>
                  <a:lnTo>
                    <a:pt x="208" y="680"/>
                  </a:lnTo>
                  <a:lnTo>
                    <a:pt x="202" y="648"/>
                  </a:lnTo>
                  <a:lnTo>
                    <a:pt x="194" y="649"/>
                  </a:lnTo>
                  <a:lnTo>
                    <a:pt x="202" y="649"/>
                  </a:lnTo>
                  <a:lnTo>
                    <a:pt x="201" y="638"/>
                  </a:lnTo>
                  <a:lnTo>
                    <a:pt x="200" y="633"/>
                  </a:lnTo>
                  <a:lnTo>
                    <a:pt x="201" y="636"/>
                  </a:lnTo>
                  <a:lnTo>
                    <a:pt x="198" y="617"/>
                  </a:lnTo>
                  <a:lnTo>
                    <a:pt x="194" y="596"/>
                  </a:lnTo>
                  <a:lnTo>
                    <a:pt x="192" y="587"/>
                  </a:lnTo>
                  <a:lnTo>
                    <a:pt x="188" y="556"/>
                  </a:lnTo>
                  <a:lnTo>
                    <a:pt x="179" y="558"/>
                  </a:lnTo>
                  <a:lnTo>
                    <a:pt x="188" y="558"/>
                  </a:lnTo>
                  <a:lnTo>
                    <a:pt x="188" y="556"/>
                  </a:lnTo>
                  <a:lnTo>
                    <a:pt x="188" y="559"/>
                  </a:lnTo>
                  <a:lnTo>
                    <a:pt x="188" y="555"/>
                  </a:lnTo>
                  <a:lnTo>
                    <a:pt x="182" y="526"/>
                  </a:lnTo>
                  <a:lnTo>
                    <a:pt x="181" y="517"/>
                  </a:lnTo>
                  <a:lnTo>
                    <a:pt x="176" y="498"/>
                  </a:lnTo>
                  <a:lnTo>
                    <a:pt x="173" y="481"/>
                  </a:lnTo>
                  <a:lnTo>
                    <a:pt x="165" y="482"/>
                  </a:lnTo>
                  <a:lnTo>
                    <a:pt x="173" y="482"/>
                  </a:lnTo>
                  <a:lnTo>
                    <a:pt x="172" y="471"/>
                  </a:lnTo>
                  <a:lnTo>
                    <a:pt x="170" y="468"/>
                  </a:lnTo>
                  <a:lnTo>
                    <a:pt x="172" y="469"/>
                  </a:lnTo>
                  <a:lnTo>
                    <a:pt x="168" y="446"/>
                  </a:lnTo>
                  <a:lnTo>
                    <a:pt x="166" y="443"/>
                  </a:lnTo>
                  <a:lnTo>
                    <a:pt x="168" y="444"/>
                  </a:lnTo>
                  <a:lnTo>
                    <a:pt x="166" y="440"/>
                  </a:lnTo>
                  <a:lnTo>
                    <a:pt x="157" y="443"/>
                  </a:lnTo>
                  <a:lnTo>
                    <a:pt x="166" y="442"/>
                  </a:lnTo>
                  <a:lnTo>
                    <a:pt x="160" y="414"/>
                  </a:lnTo>
                  <a:lnTo>
                    <a:pt x="154" y="388"/>
                  </a:lnTo>
                  <a:lnTo>
                    <a:pt x="153" y="382"/>
                  </a:lnTo>
                  <a:lnTo>
                    <a:pt x="154" y="388"/>
                  </a:lnTo>
                  <a:lnTo>
                    <a:pt x="153" y="382"/>
                  </a:lnTo>
                  <a:lnTo>
                    <a:pt x="144" y="383"/>
                  </a:lnTo>
                  <a:lnTo>
                    <a:pt x="153" y="382"/>
                  </a:lnTo>
                  <a:lnTo>
                    <a:pt x="149" y="362"/>
                  </a:lnTo>
                  <a:lnTo>
                    <a:pt x="147" y="357"/>
                  </a:lnTo>
                  <a:lnTo>
                    <a:pt x="149" y="360"/>
                  </a:lnTo>
                  <a:lnTo>
                    <a:pt x="146" y="351"/>
                  </a:lnTo>
                  <a:lnTo>
                    <a:pt x="137" y="354"/>
                  </a:lnTo>
                  <a:lnTo>
                    <a:pt x="146" y="353"/>
                  </a:lnTo>
                  <a:lnTo>
                    <a:pt x="141" y="337"/>
                  </a:lnTo>
                  <a:lnTo>
                    <a:pt x="138" y="325"/>
                  </a:lnTo>
                  <a:lnTo>
                    <a:pt x="130" y="327"/>
                  </a:lnTo>
                  <a:lnTo>
                    <a:pt x="138" y="325"/>
                  </a:lnTo>
                  <a:lnTo>
                    <a:pt x="136" y="312"/>
                  </a:lnTo>
                  <a:lnTo>
                    <a:pt x="134" y="309"/>
                  </a:lnTo>
                  <a:lnTo>
                    <a:pt x="136" y="312"/>
                  </a:lnTo>
                  <a:lnTo>
                    <a:pt x="131" y="298"/>
                  </a:lnTo>
                  <a:lnTo>
                    <a:pt x="122" y="299"/>
                  </a:lnTo>
                  <a:lnTo>
                    <a:pt x="131" y="298"/>
                  </a:lnTo>
                  <a:lnTo>
                    <a:pt x="130" y="289"/>
                  </a:lnTo>
                  <a:lnTo>
                    <a:pt x="128" y="287"/>
                  </a:lnTo>
                  <a:lnTo>
                    <a:pt x="130" y="289"/>
                  </a:lnTo>
                  <a:lnTo>
                    <a:pt x="125" y="273"/>
                  </a:lnTo>
                  <a:lnTo>
                    <a:pt x="124" y="267"/>
                  </a:lnTo>
                  <a:lnTo>
                    <a:pt x="118" y="248"/>
                  </a:lnTo>
                  <a:lnTo>
                    <a:pt x="118" y="250"/>
                  </a:lnTo>
                  <a:lnTo>
                    <a:pt x="117" y="245"/>
                  </a:lnTo>
                  <a:lnTo>
                    <a:pt x="115" y="242"/>
                  </a:lnTo>
                  <a:lnTo>
                    <a:pt x="108" y="247"/>
                  </a:lnTo>
                  <a:lnTo>
                    <a:pt x="117" y="245"/>
                  </a:lnTo>
                  <a:lnTo>
                    <a:pt x="115" y="239"/>
                  </a:lnTo>
                  <a:lnTo>
                    <a:pt x="114" y="237"/>
                  </a:lnTo>
                  <a:lnTo>
                    <a:pt x="115" y="238"/>
                  </a:lnTo>
                  <a:lnTo>
                    <a:pt x="114" y="234"/>
                  </a:lnTo>
                  <a:lnTo>
                    <a:pt x="105" y="237"/>
                  </a:lnTo>
                  <a:lnTo>
                    <a:pt x="114" y="235"/>
                  </a:lnTo>
                  <a:lnTo>
                    <a:pt x="112" y="228"/>
                  </a:lnTo>
                  <a:lnTo>
                    <a:pt x="109" y="222"/>
                  </a:lnTo>
                  <a:lnTo>
                    <a:pt x="102" y="226"/>
                  </a:lnTo>
                  <a:lnTo>
                    <a:pt x="111" y="226"/>
                  </a:lnTo>
                  <a:lnTo>
                    <a:pt x="111" y="222"/>
                  </a:lnTo>
                  <a:lnTo>
                    <a:pt x="106" y="218"/>
                  </a:lnTo>
                  <a:lnTo>
                    <a:pt x="101" y="223"/>
                  </a:lnTo>
                  <a:lnTo>
                    <a:pt x="109" y="222"/>
                  </a:lnTo>
                  <a:lnTo>
                    <a:pt x="108" y="215"/>
                  </a:lnTo>
                  <a:lnTo>
                    <a:pt x="108" y="216"/>
                  </a:lnTo>
                  <a:lnTo>
                    <a:pt x="106" y="213"/>
                  </a:lnTo>
                  <a:lnTo>
                    <a:pt x="104" y="206"/>
                  </a:lnTo>
                  <a:lnTo>
                    <a:pt x="96" y="209"/>
                  </a:lnTo>
                  <a:lnTo>
                    <a:pt x="105" y="206"/>
                  </a:lnTo>
                  <a:lnTo>
                    <a:pt x="96" y="180"/>
                  </a:lnTo>
                  <a:lnTo>
                    <a:pt x="88" y="183"/>
                  </a:lnTo>
                  <a:lnTo>
                    <a:pt x="96" y="183"/>
                  </a:lnTo>
                  <a:lnTo>
                    <a:pt x="96" y="181"/>
                  </a:lnTo>
                  <a:lnTo>
                    <a:pt x="95" y="177"/>
                  </a:lnTo>
                  <a:lnTo>
                    <a:pt x="90" y="168"/>
                  </a:lnTo>
                  <a:lnTo>
                    <a:pt x="83" y="173"/>
                  </a:lnTo>
                  <a:lnTo>
                    <a:pt x="92" y="171"/>
                  </a:lnTo>
                  <a:lnTo>
                    <a:pt x="90" y="165"/>
                  </a:lnTo>
                  <a:lnTo>
                    <a:pt x="90" y="167"/>
                  </a:lnTo>
                  <a:lnTo>
                    <a:pt x="89" y="162"/>
                  </a:lnTo>
                  <a:lnTo>
                    <a:pt x="88" y="160"/>
                  </a:lnTo>
                  <a:lnTo>
                    <a:pt x="80" y="164"/>
                  </a:lnTo>
                  <a:lnTo>
                    <a:pt x="89" y="164"/>
                  </a:lnTo>
                  <a:lnTo>
                    <a:pt x="89" y="162"/>
                  </a:lnTo>
                  <a:lnTo>
                    <a:pt x="88" y="160"/>
                  </a:lnTo>
                  <a:lnTo>
                    <a:pt x="83" y="149"/>
                  </a:lnTo>
                  <a:lnTo>
                    <a:pt x="76" y="152"/>
                  </a:lnTo>
                  <a:lnTo>
                    <a:pt x="85" y="149"/>
                  </a:lnTo>
                  <a:lnTo>
                    <a:pt x="83" y="145"/>
                  </a:lnTo>
                  <a:lnTo>
                    <a:pt x="85" y="149"/>
                  </a:lnTo>
                  <a:lnTo>
                    <a:pt x="79" y="138"/>
                  </a:lnTo>
                  <a:lnTo>
                    <a:pt x="72" y="142"/>
                  </a:lnTo>
                  <a:lnTo>
                    <a:pt x="80" y="141"/>
                  </a:lnTo>
                  <a:lnTo>
                    <a:pt x="77" y="130"/>
                  </a:lnTo>
                  <a:lnTo>
                    <a:pt x="69" y="132"/>
                  </a:lnTo>
                  <a:lnTo>
                    <a:pt x="77" y="132"/>
                  </a:lnTo>
                  <a:lnTo>
                    <a:pt x="77" y="129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74" y="125"/>
                  </a:lnTo>
                  <a:lnTo>
                    <a:pt x="73" y="119"/>
                  </a:lnTo>
                  <a:lnTo>
                    <a:pt x="73" y="120"/>
                  </a:lnTo>
                  <a:lnTo>
                    <a:pt x="72" y="116"/>
                  </a:lnTo>
                  <a:lnTo>
                    <a:pt x="69" y="110"/>
                  </a:lnTo>
                  <a:lnTo>
                    <a:pt x="61" y="114"/>
                  </a:lnTo>
                  <a:lnTo>
                    <a:pt x="70" y="112"/>
                  </a:lnTo>
                  <a:lnTo>
                    <a:pt x="69" y="107"/>
                  </a:lnTo>
                  <a:lnTo>
                    <a:pt x="64" y="103"/>
                  </a:lnTo>
                  <a:lnTo>
                    <a:pt x="58" y="109"/>
                  </a:lnTo>
                  <a:lnTo>
                    <a:pt x="67" y="106"/>
                  </a:lnTo>
                  <a:lnTo>
                    <a:pt x="64" y="97"/>
                  </a:lnTo>
                  <a:lnTo>
                    <a:pt x="60" y="93"/>
                  </a:lnTo>
                  <a:lnTo>
                    <a:pt x="54" y="98"/>
                  </a:lnTo>
                  <a:lnTo>
                    <a:pt x="61" y="96"/>
                  </a:lnTo>
                  <a:lnTo>
                    <a:pt x="57" y="85"/>
                  </a:lnTo>
                  <a:lnTo>
                    <a:pt x="60" y="90"/>
                  </a:lnTo>
                  <a:lnTo>
                    <a:pt x="54" y="78"/>
                  </a:lnTo>
                  <a:lnTo>
                    <a:pt x="47" y="82"/>
                  </a:lnTo>
                  <a:lnTo>
                    <a:pt x="56" y="80"/>
                  </a:lnTo>
                  <a:lnTo>
                    <a:pt x="54" y="75"/>
                  </a:lnTo>
                  <a:lnTo>
                    <a:pt x="56" y="80"/>
                  </a:lnTo>
                  <a:lnTo>
                    <a:pt x="53" y="75"/>
                  </a:lnTo>
                  <a:lnTo>
                    <a:pt x="48" y="65"/>
                  </a:lnTo>
                  <a:lnTo>
                    <a:pt x="48" y="64"/>
                  </a:lnTo>
                  <a:lnTo>
                    <a:pt x="45" y="61"/>
                  </a:lnTo>
                  <a:lnTo>
                    <a:pt x="40" y="66"/>
                  </a:lnTo>
                  <a:lnTo>
                    <a:pt x="48" y="64"/>
                  </a:lnTo>
                  <a:lnTo>
                    <a:pt x="47" y="59"/>
                  </a:lnTo>
                  <a:lnTo>
                    <a:pt x="44" y="56"/>
                  </a:lnTo>
                  <a:lnTo>
                    <a:pt x="40" y="51"/>
                  </a:lnTo>
                  <a:lnTo>
                    <a:pt x="34" y="56"/>
                  </a:lnTo>
                  <a:lnTo>
                    <a:pt x="42" y="56"/>
                  </a:lnTo>
                  <a:lnTo>
                    <a:pt x="42" y="52"/>
                  </a:lnTo>
                  <a:lnTo>
                    <a:pt x="37" y="43"/>
                  </a:lnTo>
                  <a:lnTo>
                    <a:pt x="31" y="49"/>
                  </a:lnTo>
                  <a:lnTo>
                    <a:pt x="38" y="45"/>
                  </a:lnTo>
                  <a:lnTo>
                    <a:pt x="34" y="36"/>
                  </a:lnTo>
                  <a:lnTo>
                    <a:pt x="31" y="32"/>
                  </a:lnTo>
                  <a:lnTo>
                    <a:pt x="32" y="35"/>
                  </a:lnTo>
                  <a:lnTo>
                    <a:pt x="29" y="30"/>
                  </a:lnTo>
                  <a:lnTo>
                    <a:pt x="24" y="36"/>
                  </a:lnTo>
                  <a:lnTo>
                    <a:pt x="32" y="36"/>
                  </a:lnTo>
                  <a:lnTo>
                    <a:pt x="32" y="33"/>
                  </a:lnTo>
                  <a:lnTo>
                    <a:pt x="31" y="29"/>
                  </a:lnTo>
                  <a:lnTo>
                    <a:pt x="26" y="21"/>
                  </a:lnTo>
                  <a:lnTo>
                    <a:pt x="26" y="23"/>
                  </a:lnTo>
                  <a:lnTo>
                    <a:pt x="24" y="20"/>
                  </a:lnTo>
                  <a:lnTo>
                    <a:pt x="18" y="26"/>
                  </a:lnTo>
                  <a:lnTo>
                    <a:pt x="25" y="21"/>
                  </a:lnTo>
                  <a:lnTo>
                    <a:pt x="19" y="10"/>
                  </a:lnTo>
                  <a:lnTo>
                    <a:pt x="24" y="17"/>
                  </a:lnTo>
                  <a:lnTo>
                    <a:pt x="19" y="10"/>
                  </a:lnTo>
                  <a:lnTo>
                    <a:pt x="12" y="16"/>
                  </a:lnTo>
                  <a:lnTo>
                    <a:pt x="19" y="11"/>
                  </a:lnTo>
                  <a:lnTo>
                    <a:pt x="16" y="5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D30D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2" name="Freeform 3087"/>
            <p:cNvSpPr>
              <a:spLocks/>
            </p:cNvSpPr>
            <p:nvPr/>
          </p:nvSpPr>
          <p:spPr bwMode="auto">
            <a:xfrm>
              <a:off x="3358" y="3298"/>
              <a:ext cx="56" cy="551"/>
            </a:xfrm>
            <a:custGeom>
              <a:avLst/>
              <a:gdLst>
                <a:gd name="T0" fmla="*/ 18 w 56"/>
                <a:gd name="T1" fmla="*/ 0 h 551"/>
                <a:gd name="T2" fmla="*/ 0 w 56"/>
                <a:gd name="T3" fmla="*/ 2 h 551"/>
                <a:gd name="T4" fmla="*/ 6 w 56"/>
                <a:gd name="T5" fmla="*/ 71 h 551"/>
                <a:gd name="T6" fmla="*/ 12 w 56"/>
                <a:gd name="T7" fmla="*/ 146 h 551"/>
                <a:gd name="T8" fmla="*/ 18 w 56"/>
                <a:gd name="T9" fmla="*/ 224 h 551"/>
                <a:gd name="T10" fmla="*/ 24 w 56"/>
                <a:gd name="T11" fmla="*/ 305 h 551"/>
                <a:gd name="T12" fmla="*/ 29 w 56"/>
                <a:gd name="T13" fmla="*/ 393 h 551"/>
                <a:gd name="T14" fmla="*/ 34 w 56"/>
                <a:gd name="T15" fmla="*/ 484 h 551"/>
                <a:gd name="T16" fmla="*/ 38 w 56"/>
                <a:gd name="T17" fmla="*/ 551 h 551"/>
                <a:gd name="T18" fmla="*/ 56 w 56"/>
                <a:gd name="T19" fmla="*/ 550 h 551"/>
                <a:gd name="T20" fmla="*/ 51 w 56"/>
                <a:gd name="T21" fmla="*/ 483 h 551"/>
                <a:gd name="T22" fmla="*/ 47 w 56"/>
                <a:gd name="T23" fmla="*/ 391 h 551"/>
                <a:gd name="T24" fmla="*/ 41 w 56"/>
                <a:gd name="T25" fmla="*/ 304 h 551"/>
                <a:gd name="T26" fmla="*/ 35 w 56"/>
                <a:gd name="T27" fmla="*/ 223 h 551"/>
                <a:gd name="T28" fmla="*/ 29 w 56"/>
                <a:gd name="T29" fmla="*/ 144 h 551"/>
                <a:gd name="T30" fmla="*/ 24 w 56"/>
                <a:gd name="T31" fmla="*/ 70 h 551"/>
                <a:gd name="T32" fmla="*/ 18 w 56"/>
                <a:gd name="T33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551">
                  <a:moveTo>
                    <a:pt x="18" y="0"/>
                  </a:moveTo>
                  <a:lnTo>
                    <a:pt x="0" y="2"/>
                  </a:lnTo>
                  <a:lnTo>
                    <a:pt x="6" y="71"/>
                  </a:lnTo>
                  <a:lnTo>
                    <a:pt x="12" y="146"/>
                  </a:lnTo>
                  <a:lnTo>
                    <a:pt x="18" y="224"/>
                  </a:lnTo>
                  <a:lnTo>
                    <a:pt x="24" y="305"/>
                  </a:lnTo>
                  <a:lnTo>
                    <a:pt x="29" y="393"/>
                  </a:lnTo>
                  <a:lnTo>
                    <a:pt x="34" y="484"/>
                  </a:lnTo>
                  <a:lnTo>
                    <a:pt x="38" y="551"/>
                  </a:lnTo>
                  <a:lnTo>
                    <a:pt x="56" y="550"/>
                  </a:lnTo>
                  <a:lnTo>
                    <a:pt x="51" y="483"/>
                  </a:lnTo>
                  <a:lnTo>
                    <a:pt x="47" y="391"/>
                  </a:lnTo>
                  <a:lnTo>
                    <a:pt x="41" y="304"/>
                  </a:lnTo>
                  <a:lnTo>
                    <a:pt x="35" y="223"/>
                  </a:lnTo>
                  <a:lnTo>
                    <a:pt x="29" y="144"/>
                  </a:lnTo>
                  <a:lnTo>
                    <a:pt x="24" y="7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AD30D1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2" name="Rectangle 3157"/>
            <p:cNvSpPr>
              <a:spLocks noChangeArrowheads="1"/>
            </p:cNvSpPr>
            <p:nvPr/>
          </p:nvSpPr>
          <p:spPr bwMode="auto">
            <a:xfrm>
              <a:off x="918" y="817"/>
              <a:ext cx="4264" cy="3031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3166" name="タイトル 1"/>
          <p:cNvSpPr txBox="1">
            <a:spLocks/>
          </p:cNvSpPr>
          <p:nvPr/>
        </p:nvSpPr>
        <p:spPr>
          <a:xfrm>
            <a:off x="4147391" y="1666981"/>
            <a:ext cx="1579469" cy="4887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KEK-LS </a:t>
            </a:r>
          </a:p>
          <a:p>
            <a:r>
              <a:rPr lang="en-US" altLang="ja-JP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1600" dirty="0" smtClean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 </a:t>
            </a:r>
            <a:r>
              <a:rPr lang="en-US" altLang="ja-JP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20 mm)</a:t>
            </a:r>
            <a:endParaRPr lang="ja-JP" alt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67" name="タイトル 1"/>
          <p:cNvSpPr txBox="1">
            <a:spLocks/>
          </p:cNvSpPr>
          <p:nvPr/>
        </p:nvSpPr>
        <p:spPr>
          <a:xfrm>
            <a:off x="2260786" y="2293363"/>
            <a:ext cx="2701740" cy="383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KEK-LS </a:t>
            </a:r>
          </a:p>
          <a:p>
            <a:r>
              <a:rPr lang="en-US" altLang="ja-JP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1600" dirty="0" smtClean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 </a:t>
            </a:r>
            <a:r>
              <a:rPr lang="en-US" altLang="ja-JP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48 mm)</a:t>
            </a:r>
            <a:endParaRPr lang="ja-JP" alt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68" name="タイトル 1"/>
          <p:cNvSpPr txBox="1">
            <a:spLocks/>
          </p:cNvSpPr>
          <p:nvPr/>
        </p:nvSpPr>
        <p:spPr>
          <a:xfrm>
            <a:off x="1067598" y="3269958"/>
            <a:ext cx="2701740" cy="383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KEK-LS</a:t>
            </a:r>
          </a:p>
          <a:p>
            <a:r>
              <a:rPr lang="en-US" altLang="ja-JP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1600" dirty="0" smtClean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 </a:t>
            </a:r>
            <a:r>
              <a:rPr lang="en-US" altLang="ja-JP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160 mm)</a:t>
            </a:r>
            <a:endParaRPr lang="ja-JP" alt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69" name="タイトル 1"/>
          <p:cNvSpPr txBox="1">
            <a:spLocks/>
          </p:cNvSpPr>
          <p:nvPr/>
        </p:nvSpPr>
        <p:spPr>
          <a:xfrm>
            <a:off x="1511735" y="4976903"/>
            <a:ext cx="939615" cy="60604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 </a:t>
            </a:r>
          </a:p>
          <a:p>
            <a:r>
              <a:rPr lang="en-US" altLang="ja-JP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(BL-28)</a:t>
            </a:r>
            <a:endParaRPr lang="ja-JP" alt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0" name="タイトル 1"/>
          <p:cNvSpPr txBox="1">
            <a:spLocks/>
          </p:cNvSpPr>
          <p:nvPr/>
        </p:nvSpPr>
        <p:spPr>
          <a:xfrm>
            <a:off x="2665505" y="4007635"/>
            <a:ext cx="939615" cy="60604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 </a:t>
            </a:r>
          </a:p>
          <a:p>
            <a:r>
              <a:rPr lang="en-US" altLang="ja-JP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(BL-13)</a:t>
            </a:r>
            <a:endParaRPr lang="ja-JP" alt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1" name="タイトル 1"/>
          <p:cNvSpPr txBox="1">
            <a:spLocks/>
          </p:cNvSpPr>
          <p:nvPr/>
        </p:nvSpPr>
        <p:spPr>
          <a:xfrm>
            <a:off x="5110349" y="4157941"/>
            <a:ext cx="939615" cy="60604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 </a:t>
            </a:r>
          </a:p>
          <a:p>
            <a:r>
              <a:rPr lang="en-US" altLang="ja-JP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(BL-17)</a:t>
            </a:r>
            <a:endParaRPr lang="ja-JP" alt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2" name="タイトル 1"/>
          <p:cNvSpPr txBox="1">
            <a:spLocks/>
          </p:cNvSpPr>
          <p:nvPr/>
        </p:nvSpPr>
        <p:spPr>
          <a:xfrm>
            <a:off x="3160610" y="3509244"/>
            <a:ext cx="1368632" cy="60604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SPring-8</a:t>
            </a:r>
          </a:p>
          <a:p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(BL25SU)</a:t>
            </a:r>
            <a:endParaRPr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3" name="タイトル 1"/>
          <p:cNvSpPr txBox="1">
            <a:spLocks/>
          </p:cNvSpPr>
          <p:nvPr/>
        </p:nvSpPr>
        <p:spPr>
          <a:xfrm>
            <a:off x="6594477" y="2645687"/>
            <a:ext cx="1368632" cy="60604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SPring-8</a:t>
            </a:r>
          </a:p>
          <a:p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(Standard)</a:t>
            </a:r>
            <a:endParaRPr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84" name="グループ化 3183"/>
          <p:cNvGrpSpPr/>
          <p:nvPr/>
        </p:nvGrpSpPr>
        <p:grpSpPr>
          <a:xfrm>
            <a:off x="3748013" y="2414790"/>
            <a:ext cx="2573605" cy="814072"/>
            <a:chOff x="3803073" y="2689894"/>
            <a:chExt cx="2566554" cy="811842"/>
          </a:xfrm>
        </p:grpSpPr>
        <p:sp>
          <p:nvSpPr>
            <p:cNvPr id="3187" name="フリーフォーム 3186"/>
            <p:cNvSpPr/>
            <p:nvPr/>
          </p:nvSpPr>
          <p:spPr>
            <a:xfrm>
              <a:off x="3803073" y="3030734"/>
              <a:ext cx="1205345" cy="471002"/>
            </a:xfrm>
            <a:custGeom>
              <a:avLst/>
              <a:gdLst>
                <a:gd name="connsiteX0" fmla="*/ 0 w 1205345"/>
                <a:gd name="connsiteY0" fmla="*/ 471002 h 471002"/>
                <a:gd name="connsiteX1" fmla="*/ 436418 w 1205345"/>
                <a:gd name="connsiteY1" fmla="*/ 200839 h 471002"/>
                <a:gd name="connsiteX2" fmla="*/ 831272 w 1205345"/>
                <a:gd name="connsiteY2" fmla="*/ 34584 h 471002"/>
                <a:gd name="connsiteX3" fmla="*/ 1039091 w 1205345"/>
                <a:gd name="connsiteY3" fmla="*/ 3411 h 471002"/>
                <a:gd name="connsiteX4" fmla="*/ 1205345 w 1205345"/>
                <a:gd name="connsiteY4" fmla="*/ 86539 h 471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5345" h="471002">
                  <a:moveTo>
                    <a:pt x="0" y="471002"/>
                  </a:moveTo>
                  <a:cubicBezTo>
                    <a:pt x="148936" y="372288"/>
                    <a:pt x="297873" y="273575"/>
                    <a:pt x="436418" y="200839"/>
                  </a:cubicBezTo>
                  <a:cubicBezTo>
                    <a:pt x="574963" y="128103"/>
                    <a:pt x="730826" y="67489"/>
                    <a:pt x="831272" y="34584"/>
                  </a:cubicBezTo>
                  <a:cubicBezTo>
                    <a:pt x="931718" y="1679"/>
                    <a:pt x="976746" y="-5248"/>
                    <a:pt x="1039091" y="3411"/>
                  </a:cubicBezTo>
                  <a:cubicBezTo>
                    <a:pt x="1101436" y="12070"/>
                    <a:pt x="1153390" y="49304"/>
                    <a:pt x="1205345" y="86539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3188" name="フリーフォーム 3187"/>
            <p:cNvSpPr/>
            <p:nvPr/>
          </p:nvSpPr>
          <p:spPr>
            <a:xfrm>
              <a:off x="4998027" y="3086100"/>
              <a:ext cx="477982" cy="103909"/>
            </a:xfrm>
            <a:custGeom>
              <a:avLst/>
              <a:gdLst>
                <a:gd name="connsiteX0" fmla="*/ 0 w 477982"/>
                <a:gd name="connsiteY0" fmla="*/ 31173 h 103909"/>
                <a:gd name="connsiteX1" fmla="*/ 166255 w 477982"/>
                <a:gd name="connsiteY1" fmla="*/ 0 h 103909"/>
                <a:gd name="connsiteX2" fmla="*/ 405246 w 477982"/>
                <a:gd name="connsiteY2" fmla="*/ 31173 h 103909"/>
                <a:gd name="connsiteX3" fmla="*/ 477982 w 477982"/>
                <a:gd name="connsiteY3" fmla="*/ 103909 h 10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7982" h="103909">
                  <a:moveTo>
                    <a:pt x="0" y="31173"/>
                  </a:moveTo>
                  <a:cubicBezTo>
                    <a:pt x="49357" y="15586"/>
                    <a:pt x="98714" y="0"/>
                    <a:pt x="166255" y="0"/>
                  </a:cubicBezTo>
                  <a:cubicBezTo>
                    <a:pt x="233796" y="0"/>
                    <a:pt x="353292" y="13855"/>
                    <a:pt x="405246" y="31173"/>
                  </a:cubicBezTo>
                  <a:cubicBezTo>
                    <a:pt x="457200" y="48491"/>
                    <a:pt x="467591" y="76200"/>
                    <a:pt x="477982" y="103909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3189" name="フリーフォーム 3188"/>
            <p:cNvSpPr/>
            <p:nvPr/>
          </p:nvSpPr>
          <p:spPr>
            <a:xfrm>
              <a:off x="4873336" y="2689894"/>
              <a:ext cx="665019" cy="396206"/>
            </a:xfrm>
            <a:custGeom>
              <a:avLst/>
              <a:gdLst>
                <a:gd name="connsiteX0" fmla="*/ 0 w 665019"/>
                <a:gd name="connsiteY0" fmla="*/ 94870 h 396206"/>
                <a:gd name="connsiteX1" fmla="*/ 218209 w 665019"/>
                <a:gd name="connsiteY1" fmla="*/ 22133 h 396206"/>
                <a:gd name="connsiteX2" fmla="*/ 384464 w 665019"/>
                <a:gd name="connsiteY2" fmla="*/ 1351 h 396206"/>
                <a:gd name="connsiteX3" fmla="*/ 540328 w 665019"/>
                <a:gd name="connsiteY3" fmla="*/ 53306 h 396206"/>
                <a:gd name="connsiteX4" fmla="*/ 633846 w 665019"/>
                <a:gd name="connsiteY4" fmla="*/ 198779 h 396206"/>
                <a:gd name="connsiteX5" fmla="*/ 665019 w 665019"/>
                <a:gd name="connsiteY5" fmla="*/ 396206 h 396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5019" h="396206">
                  <a:moveTo>
                    <a:pt x="0" y="94870"/>
                  </a:moveTo>
                  <a:cubicBezTo>
                    <a:pt x="77066" y="66294"/>
                    <a:pt x="154132" y="37719"/>
                    <a:pt x="218209" y="22133"/>
                  </a:cubicBezTo>
                  <a:cubicBezTo>
                    <a:pt x="282286" y="6547"/>
                    <a:pt x="330778" y="-3845"/>
                    <a:pt x="384464" y="1351"/>
                  </a:cubicBezTo>
                  <a:cubicBezTo>
                    <a:pt x="438151" y="6546"/>
                    <a:pt x="498764" y="20401"/>
                    <a:pt x="540328" y="53306"/>
                  </a:cubicBezTo>
                  <a:cubicBezTo>
                    <a:pt x="581892" y="86211"/>
                    <a:pt x="613064" y="141629"/>
                    <a:pt x="633846" y="198779"/>
                  </a:cubicBezTo>
                  <a:cubicBezTo>
                    <a:pt x="654628" y="255929"/>
                    <a:pt x="659823" y="326067"/>
                    <a:pt x="665019" y="396206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3190" name="フリーフォーム 3189"/>
            <p:cNvSpPr/>
            <p:nvPr/>
          </p:nvSpPr>
          <p:spPr>
            <a:xfrm>
              <a:off x="5579918" y="2832719"/>
              <a:ext cx="353291" cy="118299"/>
            </a:xfrm>
            <a:custGeom>
              <a:avLst/>
              <a:gdLst>
                <a:gd name="connsiteX0" fmla="*/ 0 w 353291"/>
                <a:gd name="connsiteY0" fmla="*/ 3999 h 118299"/>
                <a:gd name="connsiteX1" fmla="*/ 145473 w 353291"/>
                <a:gd name="connsiteY1" fmla="*/ 3999 h 118299"/>
                <a:gd name="connsiteX2" fmla="*/ 290946 w 353291"/>
                <a:gd name="connsiteY2" fmla="*/ 45563 h 118299"/>
                <a:gd name="connsiteX3" fmla="*/ 353291 w 353291"/>
                <a:gd name="connsiteY3" fmla="*/ 118299 h 118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291" h="118299">
                  <a:moveTo>
                    <a:pt x="0" y="3999"/>
                  </a:moveTo>
                  <a:cubicBezTo>
                    <a:pt x="48491" y="535"/>
                    <a:pt x="96982" y="-2928"/>
                    <a:pt x="145473" y="3999"/>
                  </a:cubicBezTo>
                  <a:cubicBezTo>
                    <a:pt x="193964" y="10926"/>
                    <a:pt x="256310" y="26513"/>
                    <a:pt x="290946" y="45563"/>
                  </a:cubicBezTo>
                  <a:cubicBezTo>
                    <a:pt x="325582" y="64613"/>
                    <a:pt x="339436" y="91456"/>
                    <a:pt x="353291" y="118299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3191" name="フリーフォーム 3190"/>
            <p:cNvSpPr/>
            <p:nvPr/>
          </p:nvSpPr>
          <p:spPr>
            <a:xfrm>
              <a:off x="5933209" y="2940627"/>
              <a:ext cx="145473" cy="83128"/>
            </a:xfrm>
            <a:custGeom>
              <a:avLst/>
              <a:gdLst>
                <a:gd name="connsiteX0" fmla="*/ 0 w 145473"/>
                <a:gd name="connsiteY0" fmla="*/ 0 h 83128"/>
                <a:gd name="connsiteX1" fmla="*/ 72736 w 145473"/>
                <a:gd name="connsiteY1" fmla="*/ 31173 h 83128"/>
                <a:gd name="connsiteX2" fmla="*/ 145473 w 145473"/>
                <a:gd name="connsiteY2" fmla="*/ 83128 h 83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473" h="83128">
                  <a:moveTo>
                    <a:pt x="0" y="0"/>
                  </a:moveTo>
                  <a:cubicBezTo>
                    <a:pt x="24245" y="8659"/>
                    <a:pt x="48491" y="17318"/>
                    <a:pt x="72736" y="31173"/>
                  </a:cubicBezTo>
                  <a:cubicBezTo>
                    <a:pt x="96981" y="45028"/>
                    <a:pt x="121227" y="64078"/>
                    <a:pt x="145473" y="83128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3192" name="フリーフォーム 3191"/>
            <p:cNvSpPr/>
            <p:nvPr/>
          </p:nvSpPr>
          <p:spPr>
            <a:xfrm>
              <a:off x="6192982" y="3096491"/>
              <a:ext cx="176645" cy="176645"/>
            </a:xfrm>
            <a:custGeom>
              <a:avLst/>
              <a:gdLst>
                <a:gd name="connsiteX0" fmla="*/ 0 w 176645"/>
                <a:gd name="connsiteY0" fmla="*/ 0 h 176645"/>
                <a:gd name="connsiteX1" fmla="*/ 51954 w 176645"/>
                <a:gd name="connsiteY1" fmla="*/ 51954 h 176645"/>
                <a:gd name="connsiteX2" fmla="*/ 135082 w 176645"/>
                <a:gd name="connsiteY2" fmla="*/ 124691 h 176645"/>
                <a:gd name="connsiteX3" fmla="*/ 176645 w 176645"/>
                <a:gd name="connsiteY3" fmla="*/ 176645 h 176645"/>
                <a:gd name="connsiteX0" fmla="*/ 0 w 176645"/>
                <a:gd name="connsiteY0" fmla="*/ 0 h 176645"/>
                <a:gd name="connsiteX1" fmla="*/ 59905 w 176645"/>
                <a:gd name="connsiteY1" fmla="*/ 44003 h 176645"/>
                <a:gd name="connsiteX2" fmla="*/ 135082 w 176645"/>
                <a:gd name="connsiteY2" fmla="*/ 124691 h 176645"/>
                <a:gd name="connsiteX3" fmla="*/ 176645 w 176645"/>
                <a:gd name="connsiteY3" fmla="*/ 176645 h 17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645" h="176645">
                  <a:moveTo>
                    <a:pt x="0" y="0"/>
                  </a:moveTo>
                  <a:cubicBezTo>
                    <a:pt x="15586" y="15586"/>
                    <a:pt x="37391" y="23221"/>
                    <a:pt x="59905" y="44003"/>
                  </a:cubicBezTo>
                  <a:cubicBezTo>
                    <a:pt x="82419" y="64785"/>
                    <a:pt x="115625" y="102584"/>
                    <a:pt x="135082" y="124691"/>
                  </a:cubicBezTo>
                  <a:cubicBezTo>
                    <a:pt x="154539" y="146798"/>
                    <a:pt x="166254" y="161059"/>
                    <a:pt x="176645" y="176645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3193" name="フリーフォーム 3192"/>
            <p:cNvSpPr/>
            <p:nvPr/>
          </p:nvSpPr>
          <p:spPr>
            <a:xfrm>
              <a:off x="6066844" y="3013544"/>
              <a:ext cx="158537" cy="104308"/>
            </a:xfrm>
            <a:custGeom>
              <a:avLst/>
              <a:gdLst>
                <a:gd name="connsiteX0" fmla="*/ 0 w 87465"/>
                <a:gd name="connsiteY0" fmla="*/ 0 h 47708"/>
                <a:gd name="connsiteX1" fmla="*/ 47708 w 87465"/>
                <a:gd name="connsiteY1" fmla="*/ 15903 h 47708"/>
                <a:gd name="connsiteX2" fmla="*/ 87465 w 87465"/>
                <a:gd name="connsiteY2" fmla="*/ 47708 h 4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465" h="47708">
                  <a:moveTo>
                    <a:pt x="0" y="0"/>
                  </a:moveTo>
                  <a:cubicBezTo>
                    <a:pt x="16565" y="3976"/>
                    <a:pt x="33131" y="7952"/>
                    <a:pt x="47708" y="15903"/>
                  </a:cubicBezTo>
                  <a:cubicBezTo>
                    <a:pt x="62285" y="23854"/>
                    <a:pt x="74875" y="35781"/>
                    <a:pt x="87465" y="47708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</p:grpSp>
      <p:sp>
        <p:nvSpPr>
          <p:cNvPr id="3185" name="タイトル 1"/>
          <p:cNvSpPr txBox="1">
            <a:spLocks/>
          </p:cNvSpPr>
          <p:nvPr/>
        </p:nvSpPr>
        <p:spPr>
          <a:xfrm>
            <a:off x="4392997" y="2784643"/>
            <a:ext cx="1179570" cy="60771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MAX-IV</a:t>
            </a:r>
            <a:r>
              <a:rPr lang="en-US" altLang="ja-JP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ja-JP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(EPUI38)</a:t>
            </a:r>
            <a:endParaRPr lang="ja-JP" altLang="en-US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6" name="タイトル 1"/>
          <p:cNvSpPr txBox="1">
            <a:spLocks/>
          </p:cNvSpPr>
          <p:nvPr/>
        </p:nvSpPr>
        <p:spPr>
          <a:xfrm>
            <a:off x="5592267" y="1904987"/>
            <a:ext cx="1602281" cy="60771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MAX-IV</a:t>
            </a:r>
            <a:r>
              <a:rPr lang="en-US" altLang="ja-JP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ja-JP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(PMU18P5)</a:t>
            </a:r>
            <a:endParaRPr lang="ja-JP" altLang="en-US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63" name="右矢印 3162"/>
          <p:cNvSpPr/>
          <p:nvPr/>
        </p:nvSpPr>
        <p:spPr>
          <a:xfrm rot="16200000">
            <a:off x="3444497" y="3537039"/>
            <a:ext cx="1934694" cy="216050"/>
          </a:xfrm>
          <a:prstGeom prst="rightArrow">
            <a:avLst>
              <a:gd name="adj1" fmla="val 37934"/>
              <a:gd name="adj2" fmla="val 83182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右矢印 1"/>
          <p:cNvSpPr/>
          <p:nvPr/>
        </p:nvSpPr>
        <p:spPr>
          <a:xfrm rot="16200000">
            <a:off x="3873883" y="3208067"/>
            <a:ext cx="1277144" cy="222648"/>
          </a:xfrm>
          <a:prstGeom prst="rightArrow">
            <a:avLst>
              <a:gd name="adj1" fmla="val 37934"/>
              <a:gd name="adj2" fmla="val 83182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64" name="右矢印 3163"/>
          <p:cNvSpPr/>
          <p:nvPr/>
        </p:nvSpPr>
        <p:spPr>
          <a:xfrm rot="16200000">
            <a:off x="4744533" y="3662793"/>
            <a:ext cx="2395538" cy="224421"/>
          </a:xfrm>
          <a:prstGeom prst="rightArrow">
            <a:avLst>
              <a:gd name="adj1" fmla="val 37934"/>
              <a:gd name="adj2" fmla="val 83182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65" name="右矢印 3164"/>
          <p:cNvSpPr/>
          <p:nvPr/>
        </p:nvSpPr>
        <p:spPr>
          <a:xfrm rot="16200000">
            <a:off x="5844872" y="2676941"/>
            <a:ext cx="393701" cy="191114"/>
          </a:xfrm>
          <a:prstGeom prst="rightArrow">
            <a:avLst>
              <a:gd name="adj1" fmla="val 37934"/>
              <a:gd name="adj2" fmla="val 83182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74" name="スライド番号プレースホルダー 10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ja-JP" sz="1400" dirty="0" smtClean="0"/>
              <a:t>17</a:t>
            </a:r>
            <a:endParaRPr lang="ja-JP" altLang="en-US" sz="1400" dirty="0"/>
          </a:p>
        </p:txBody>
      </p:sp>
      <p:sp>
        <p:nvSpPr>
          <p:cNvPr id="3" name="円/楕円 2"/>
          <p:cNvSpPr/>
          <p:nvPr/>
        </p:nvSpPr>
        <p:spPr>
          <a:xfrm>
            <a:off x="743562" y="1742632"/>
            <a:ext cx="648072" cy="4658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/>
          <p:cNvCxnSpPr>
            <a:stCxn id="1379" idx="1"/>
            <a:endCxn id="1460" idx="1"/>
          </p:cNvCxnSpPr>
          <p:nvPr/>
        </p:nvCxnSpPr>
        <p:spPr>
          <a:xfrm>
            <a:off x="1507438" y="1959302"/>
            <a:ext cx="264636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17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1F7F-C422-4615-A28D-C4E4F27200E4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52" y="57654"/>
            <a:ext cx="8856484" cy="653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3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115707" y="282445"/>
            <a:ext cx="8791609" cy="52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9pPr>
          </a:lstStyle>
          <a:p>
            <a:pPr hangingPunct="1"/>
            <a:r>
              <a:rPr lang="en-US" altLang="ja-JP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Solution: </a:t>
            </a:r>
            <a:r>
              <a:rPr lang="en-US" altLang="ja-JP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solve it with KEK-LS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317338" y="4139972"/>
            <a:ext cx="8685391" cy="525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812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Spatially-resolved </a:t>
            </a:r>
            <a:r>
              <a:rPr lang="en-US" altLang="ja-JP" sz="2812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</a:t>
            </a:r>
            <a:r>
              <a:rPr lang="en-US" altLang="ja-JP" sz="2812" dirty="0" smtClean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pectroscopy</a:t>
            </a:r>
            <a:r>
              <a:rPr lang="en-US" altLang="ja-JP" sz="2812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en-US" altLang="ja-JP" sz="2812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</a:t>
            </a:r>
            <a:r>
              <a:rPr lang="en-US" altLang="ja-JP" sz="2812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10 meV+10 nm</a:t>
            </a:r>
            <a:r>
              <a:rPr lang="en-US" altLang="ja-JP" sz="2812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)</a:t>
            </a:r>
          </a:p>
        </p:txBody>
      </p:sp>
      <p:grpSp>
        <p:nvGrpSpPr>
          <p:cNvPr id="61" name="グループ化 60"/>
          <p:cNvGrpSpPr/>
          <p:nvPr/>
        </p:nvGrpSpPr>
        <p:grpSpPr>
          <a:xfrm>
            <a:off x="971600" y="1059582"/>
            <a:ext cx="7505191" cy="2505134"/>
            <a:chOff x="1141244" y="1153221"/>
            <a:chExt cx="7505191" cy="2505134"/>
          </a:xfrm>
        </p:grpSpPr>
        <p:grpSp>
          <p:nvGrpSpPr>
            <p:cNvPr id="40" name="グループ化 39"/>
            <p:cNvGrpSpPr/>
            <p:nvPr/>
          </p:nvGrpSpPr>
          <p:grpSpPr>
            <a:xfrm rot="20884907">
              <a:off x="3311658" y="1153221"/>
              <a:ext cx="5334777" cy="2505134"/>
              <a:chOff x="4150668" y="1040790"/>
              <a:chExt cx="4786837" cy="2247829"/>
            </a:xfrm>
          </p:grpSpPr>
          <p:pic>
            <p:nvPicPr>
              <p:cNvPr id="5" name="図 4" descr="図1"/>
              <p:cNvPicPr/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0803" y="1040790"/>
                <a:ext cx="4566702" cy="22478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正方形/長方形 27"/>
              <p:cNvSpPr/>
              <p:nvPr/>
            </p:nvSpPr>
            <p:spPr>
              <a:xfrm rot="715093">
                <a:off x="6791161" y="1107031"/>
                <a:ext cx="1792728" cy="635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007943"/>
                <a:r>
                  <a:rPr lang="en-US" altLang="ja-JP" sz="2000" b="1" dirty="0" smtClean="0">
                    <a:solidFill>
                      <a:srgbClr val="000000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Photoelectron Spectroscopy</a:t>
                </a:r>
                <a:endParaRPr lang="ja-JP" altLang="en-US" sz="2000" b="1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30" name="正方形/長方形 29"/>
              <p:cNvSpPr/>
              <p:nvPr/>
            </p:nvSpPr>
            <p:spPr>
              <a:xfrm rot="715093">
                <a:off x="6270280" y="2178586"/>
                <a:ext cx="825240" cy="4510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007943">
                  <a:lnSpc>
                    <a:spcPts val="1600"/>
                  </a:lnSpc>
                </a:pPr>
                <a:r>
                  <a:rPr lang="en-US" altLang="ja-JP" sz="2000" b="1" dirty="0" smtClean="0">
                    <a:solidFill>
                      <a:srgbClr val="000000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Nano Beam</a:t>
                </a:r>
                <a:endParaRPr lang="ja-JP" altLang="en-US" sz="2000" b="1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31" name="正方形/長方形 30"/>
              <p:cNvSpPr/>
              <p:nvPr/>
            </p:nvSpPr>
            <p:spPr>
              <a:xfrm>
                <a:off x="6369501" y="1796406"/>
                <a:ext cx="549042" cy="1941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正方形/長方形 31"/>
              <p:cNvSpPr/>
              <p:nvPr/>
            </p:nvSpPr>
            <p:spPr>
              <a:xfrm>
                <a:off x="7481779" y="1780644"/>
                <a:ext cx="549042" cy="1941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正方形/長方形 32"/>
              <p:cNvSpPr/>
              <p:nvPr/>
            </p:nvSpPr>
            <p:spPr>
              <a:xfrm rot="522529">
                <a:off x="7497514" y="1786638"/>
                <a:ext cx="825240" cy="2975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007943">
                  <a:lnSpc>
                    <a:spcPts val="1600"/>
                  </a:lnSpc>
                </a:pPr>
                <a:r>
                  <a:rPr lang="en-US" altLang="ja-JP" sz="1600" dirty="0" smtClean="0">
                    <a:solidFill>
                      <a:srgbClr val="000000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Mirrors</a:t>
                </a:r>
                <a:endParaRPr lang="ja-JP" altLang="en-US" sz="16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34" name="正方形/長方形 33"/>
              <p:cNvSpPr/>
              <p:nvPr/>
            </p:nvSpPr>
            <p:spPr>
              <a:xfrm>
                <a:off x="7922680" y="3046246"/>
                <a:ext cx="549042" cy="1941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正方形/長方形 34"/>
              <p:cNvSpPr/>
              <p:nvPr/>
            </p:nvSpPr>
            <p:spPr>
              <a:xfrm>
                <a:off x="5996397" y="1495478"/>
                <a:ext cx="345519" cy="266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正方形/長方形 35"/>
              <p:cNvSpPr/>
              <p:nvPr/>
            </p:nvSpPr>
            <p:spPr>
              <a:xfrm>
                <a:off x="5251381" y="2558401"/>
                <a:ext cx="969966" cy="4403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正方形/長方形 36"/>
              <p:cNvSpPr/>
              <p:nvPr/>
            </p:nvSpPr>
            <p:spPr>
              <a:xfrm>
                <a:off x="4740594" y="2056012"/>
                <a:ext cx="663847" cy="1658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正方形/長方形 37"/>
              <p:cNvSpPr/>
              <p:nvPr/>
            </p:nvSpPr>
            <p:spPr>
              <a:xfrm>
                <a:off x="4572500" y="1164859"/>
                <a:ext cx="663847" cy="1658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正方形/長方形 38"/>
              <p:cNvSpPr/>
              <p:nvPr/>
            </p:nvSpPr>
            <p:spPr>
              <a:xfrm>
                <a:off x="4150668" y="1818706"/>
                <a:ext cx="663847" cy="1658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0" name="グループ化 59"/>
            <p:cNvGrpSpPr/>
            <p:nvPr/>
          </p:nvGrpSpPr>
          <p:grpSpPr>
            <a:xfrm>
              <a:off x="1141244" y="1536794"/>
              <a:ext cx="3070320" cy="1026230"/>
              <a:chOff x="1141244" y="1536794"/>
              <a:chExt cx="3070320" cy="1026230"/>
            </a:xfrm>
          </p:grpSpPr>
          <p:sp>
            <p:nvSpPr>
              <p:cNvPr id="42" name="直方体 41"/>
              <p:cNvSpPr/>
              <p:nvPr/>
            </p:nvSpPr>
            <p:spPr>
              <a:xfrm rot="11059228" flipV="1">
                <a:off x="3498507" y="2305086"/>
                <a:ext cx="713057" cy="257938"/>
              </a:xfrm>
              <a:prstGeom prst="cube">
                <a:avLst>
                  <a:gd name="adj" fmla="val 5316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59" name="グループ化 58"/>
              <p:cNvGrpSpPr/>
              <p:nvPr/>
            </p:nvGrpSpPr>
            <p:grpSpPr>
              <a:xfrm>
                <a:off x="3710983" y="2295012"/>
                <a:ext cx="342888" cy="160605"/>
                <a:chOff x="3720505" y="2279932"/>
                <a:chExt cx="360526" cy="168867"/>
              </a:xfrm>
            </p:grpSpPr>
            <p:cxnSp>
              <p:nvCxnSpPr>
                <p:cNvPr id="53" name="直線コネクタ 52"/>
                <p:cNvCxnSpPr/>
                <p:nvPr/>
              </p:nvCxnSpPr>
              <p:spPr>
                <a:xfrm>
                  <a:off x="3771096" y="2279932"/>
                  <a:ext cx="126410" cy="14707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コネクタ 53"/>
                <p:cNvCxnSpPr/>
                <p:nvPr/>
              </p:nvCxnSpPr>
              <p:spPr>
                <a:xfrm>
                  <a:off x="3815876" y="2286822"/>
                  <a:ext cx="126410" cy="14707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コネクタ 54"/>
                <p:cNvCxnSpPr/>
                <p:nvPr/>
              </p:nvCxnSpPr>
              <p:spPr>
                <a:xfrm>
                  <a:off x="3866455" y="2290295"/>
                  <a:ext cx="126410" cy="14707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コネクタ 55"/>
                <p:cNvCxnSpPr/>
                <p:nvPr/>
              </p:nvCxnSpPr>
              <p:spPr>
                <a:xfrm>
                  <a:off x="3908628" y="2294695"/>
                  <a:ext cx="126410" cy="14707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コネクタ 56"/>
                <p:cNvCxnSpPr/>
                <p:nvPr/>
              </p:nvCxnSpPr>
              <p:spPr>
                <a:xfrm>
                  <a:off x="3954621" y="2301728"/>
                  <a:ext cx="126410" cy="14707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コネクタ 57"/>
                <p:cNvCxnSpPr/>
                <p:nvPr/>
              </p:nvCxnSpPr>
              <p:spPr>
                <a:xfrm>
                  <a:off x="3720505" y="2280191"/>
                  <a:ext cx="126411" cy="14707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" name="円柱 42"/>
              <p:cNvSpPr/>
              <p:nvPr/>
            </p:nvSpPr>
            <p:spPr>
              <a:xfrm rot="3281069">
                <a:off x="994070" y="1683968"/>
                <a:ext cx="698432" cy="404084"/>
              </a:xfrm>
              <a:prstGeom prst="can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正方形/長方形 44"/>
              <p:cNvSpPr/>
              <p:nvPr/>
            </p:nvSpPr>
            <p:spPr>
              <a:xfrm>
                <a:off x="1320817" y="1685650"/>
                <a:ext cx="2621541" cy="750368"/>
              </a:xfrm>
              <a:custGeom>
                <a:avLst/>
                <a:gdLst>
                  <a:gd name="connsiteX0" fmla="*/ 0 w 1059521"/>
                  <a:gd name="connsiteY0" fmla="*/ 0 h 277470"/>
                  <a:gd name="connsiteX1" fmla="*/ 1059521 w 1059521"/>
                  <a:gd name="connsiteY1" fmla="*/ 0 h 277470"/>
                  <a:gd name="connsiteX2" fmla="*/ 1059521 w 1059521"/>
                  <a:gd name="connsiteY2" fmla="*/ 277470 h 277470"/>
                  <a:gd name="connsiteX3" fmla="*/ 0 w 1059521"/>
                  <a:gd name="connsiteY3" fmla="*/ 277470 h 277470"/>
                  <a:gd name="connsiteX4" fmla="*/ 0 w 1059521"/>
                  <a:gd name="connsiteY4" fmla="*/ 0 h 277470"/>
                  <a:gd name="connsiteX0" fmla="*/ 0 w 1275421"/>
                  <a:gd name="connsiteY0" fmla="*/ 12700 h 277470"/>
                  <a:gd name="connsiteX1" fmla="*/ 1275421 w 1275421"/>
                  <a:gd name="connsiteY1" fmla="*/ 0 h 277470"/>
                  <a:gd name="connsiteX2" fmla="*/ 1275421 w 1275421"/>
                  <a:gd name="connsiteY2" fmla="*/ 277470 h 277470"/>
                  <a:gd name="connsiteX3" fmla="*/ 215900 w 1275421"/>
                  <a:gd name="connsiteY3" fmla="*/ 277470 h 277470"/>
                  <a:gd name="connsiteX4" fmla="*/ 0 w 1275421"/>
                  <a:gd name="connsiteY4" fmla="*/ 12700 h 277470"/>
                  <a:gd name="connsiteX0" fmla="*/ 0 w 1275421"/>
                  <a:gd name="connsiteY0" fmla="*/ 0 h 264770"/>
                  <a:gd name="connsiteX1" fmla="*/ 1211921 w 1275421"/>
                  <a:gd name="connsiteY1" fmla="*/ 101600 h 264770"/>
                  <a:gd name="connsiteX2" fmla="*/ 1275421 w 1275421"/>
                  <a:gd name="connsiteY2" fmla="*/ 264770 h 264770"/>
                  <a:gd name="connsiteX3" fmla="*/ 215900 w 1275421"/>
                  <a:gd name="connsiteY3" fmla="*/ 264770 h 264770"/>
                  <a:gd name="connsiteX4" fmla="*/ 0 w 1275421"/>
                  <a:gd name="connsiteY4" fmla="*/ 0 h 264770"/>
                  <a:gd name="connsiteX0" fmla="*/ 0 w 1719921"/>
                  <a:gd name="connsiteY0" fmla="*/ 0 h 544170"/>
                  <a:gd name="connsiteX1" fmla="*/ 1211921 w 1719921"/>
                  <a:gd name="connsiteY1" fmla="*/ 101600 h 544170"/>
                  <a:gd name="connsiteX2" fmla="*/ 1719921 w 1719921"/>
                  <a:gd name="connsiteY2" fmla="*/ 544170 h 544170"/>
                  <a:gd name="connsiteX3" fmla="*/ 215900 w 1719921"/>
                  <a:gd name="connsiteY3" fmla="*/ 264770 h 544170"/>
                  <a:gd name="connsiteX4" fmla="*/ 0 w 1719921"/>
                  <a:gd name="connsiteY4" fmla="*/ 0 h 544170"/>
                  <a:gd name="connsiteX0" fmla="*/ 0 w 1719921"/>
                  <a:gd name="connsiteY0" fmla="*/ 0 h 544170"/>
                  <a:gd name="connsiteX1" fmla="*/ 1580221 w 1719921"/>
                  <a:gd name="connsiteY1" fmla="*/ 368300 h 544170"/>
                  <a:gd name="connsiteX2" fmla="*/ 1719921 w 1719921"/>
                  <a:gd name="connsiteY2" fmla="*/ 544170 h 544170"/>
                  <a:gd name="connsiteX3" fmla="*/ 215900 w 1719921"/>
                  <a:gd name="connsiteY3" fmla="*/ 264770 h 544170"/>
                  <a:gd name="connsiteX4" fmla="*/ 0 w 1719921"/>
                  <a:gd name="connsiteY4" fmla="*/ 0 h 544170"/>
                  <a:gd name="connsiteX0" fmla="*/ 0 w 1719921"/>
                  <a:gd name="connsiteY0" fmla="*/ 0 h 544170"/>
                  <a:gd name="connsiteX1" fmla="*/ 1598735 w 1719921"/>
                  <a:gd name="connsiteY1" fmla="*/ 418522 h 544170"/>
                  <a:gd name="connsiteX2" fmla="*/ 1719921 w 1719921"/>
                  <a:gd name="connsiteY2" fmla="*/ 544170 h 544170"/>
                  <a:gd name="connsiteX3" fmla="*/ 215900 w 1719921"/>
                  <a:gd name="connsiteY3" fmla="*/ 264770 h 544170"/>
                  <a:gd name="connsiteX4" fmla="*/ 0 w 1719921"/>
                  <a:gd name="connsiteY4" fmla="*/ 0 h 544170"/>
                  <a:gd name="connsiteX0" fmla="*/ 0 w 1719921"/>
                  <a:gd name="connsiteY0" fmla="*/ 0 h 544170"/>
                  <a:gd name="connsiteX1" fmla="*/ 1598735 w 1719921"/>
                  <a:gd name="connsiteY1" fmla="*/ 418522 h 544170"/>
                  <a:gd name="connsiteX2" fmla="*/ 1719921 w 1719921"/>
                  <a:gd name="connsiteY2" fmla="*/ 544170 h 544170"/>
                  <a:gd name="connsiteX3" fmla="*/ 135276 w 1719921"/>
                  <a:gd name="connsiteY3" fmla="*/ 253106 h 544170"/>
                  <a:gd name="connsiteX4" fmla="*/ 0 w 1719921"/>
                  <a:gd name="connsiteY4" fmla="*/ 0 h 544170"/>
                  <a:gd name="connsiteX0" fmla="*/ 0 w 1719921"/>
                  <a:gd name="connsiteY0" fmla="*/ 0 h 544170"/>
                  <a:gd name="connsiteX1" fmla="*/ 1598735 w 1719921"/>
                  <a:gd name="connsiteY1" fmla="*/ 418522 h 544170"/>
                  <a:gd name="connsiteX2" fmla="*/ 1719921 w 1719921"/>
                  <a:gd name="connsiteY2" fmla="*/ 544170 h 544170"/>
                  <a:gd name="connsiteX3" fmla="*/ 108402 w 1719921"/>
                  <a:gd name="connsiteY3" fmla="*/ 253106 h 544170"/>
                  <a:gd name="connsiteX4" fmla="*/ 0 w 1719921"/>
                  <a:gd name="connsiteY4" fmla="*/ 0 h 544170"/>
                  <a:gd name="connsiteX0" fmla="*/ 0 w 1714546"/>
                  <a:gd name="connsiteY0" fmla="*/ 0 h 532505"/>
                  <a:gd name="connsiteX1" fmla="*/ 1598735 w 1714546"/>
                  <a:gd name="connsiteY1" fmla="*/ 418522 h 532505"/>
                  <a:gd name="connsiteX2" fmla="*/ 1714546 w 1714546"/>
                  <a:gd name="connsiteY2" fmla="*/ 532505 h 532505"/>
                  <a:gd name="connsiteX3" fmla="*/ 108402 w 1714546"/>
                  <a:gd name="connsiteY3" fmla="*/ 253106 h 532505"/>
                  <a:gd name="connsiteX4" fmla="*/ 0 w 1714546"/>
                  <a:gd name="connsiteY4" fmla="*/ 0 h 532505"/>
                  <a:gd name="connsiteX0" fmla="*/ 0 w 1714546"/>
                  <a:gd name="connsiteY0" fmla="*/ 0 h 532505"/>
                  <a:gd name="connsiteX1" fmla="*/ 1609486 w 1714546"/>
                  <a:gd name="connsiteY1" fmla="*/ 430186 h 532505"/>
                  <a:gd name="connsiteX2" fmla="*/ 1714546 w 1714546"/>
                  <a:gd name="connsiteY2" fmla="*/ 532505 h 532505"/>
                  <a:gd name="connsiteX3" fmla="*/ 108402 w 1714546"/>
                  <a:gd name="connsiteY3" fmla="*/ 253106 h 532505"/>
                  <a:gd name="connsiteX4" fmla="*/ 0 w 1714546"/>
                  <a:gd name="connsiteY4" fmla="*/ 0 h 532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4546" h="532505">
                    <a:moveTo>
                      <a:pt x="0" y="0"/>
                    </a:moveTo>
                    <a:lnTo>
                      <a:pt x="1609486" y="430186"/>
                    </a:lnTo>
                    <a:lnTo>
                      <a:pt x="1714546" y="532505"/>
                    </a:lnTo>
                    <a:lnTo>
                      <a:pt x="108402" y="25310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00FF">
                      <a:alpha val="50000"/>
                    </a:srgbClr>
                  </a:gs>
                  <a:gs pos="100000">
                    <a:schemeClr val="accent5">
                      <a:lumMod val="20000"/>
                      <a:lumOff val="80000"/>
                      <a:alpha val="5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正方形/長方形 44"/>
              <p:cNvSpPr/>
              <p:nvPr/>
            </p:nvSpPr>
            <p:spPr>
              <a:xfrm>
                <a:off x="1333459" y="1620002"/>
                <a:ext cx="2596885" cy="810594"/>
              </a:xfrm>
              <a:custGeom>
                <a:avLst/>
                <a:gdLst>
                  <a:gd name="connsiteX0" fmla="*/ 0 w 1059521"/>
                  <a:gd name="connsiteY0" fmla="*/ 0 h 277470"/>
                  <a:gd name="connsiteX1" fmla="*/ 1059521 w 1059521"/>
                  <a:gd name="connsiteY1" fmla="*/ 0 h 277470"/>
                  <a:gd name="connsiteX2" fmla="*/ 1059521 w 1059521"/>
                  <a:gd name="connsiteY2" fmla="*/ 277470 h 277470"/>
                  <a:gd name="connsiteX3" fmla="*/ 0 w 1059521"/>
                  <a:gd name="connsiteY3" fmla="*/ 277470 h 277470"/>
                  <a:gd name="connsiteX4" fmla="*/ 0 w 1059521"/>
                  <a:gd name="connsiteY4" fmla="*/ 0 h 277470"/>
                  <a:gd name="connsiteX0" fmla="*/ 0 w 1275421"/>
                  <a:gd name="connsiteY0" fmla="*/ 12700 h 277470"/>
                  <a:gd name="connsiteX1" fmla="*/ 1275421 w 1275421"/>
                  <a:gd name="connsiteY1" fmla="*/ 0 h 277470"/>
                  <a:gd name="connsiteX2" fmla="*/ 1275421 w 1275421"/>
                  <a:gd name="connsiteY2" fmla="*/ 277470 h 277470"/>
                  <a:gd name="connsiteX3" fmla="*/ 215900 w 1275421"/>
                  <a:gd name="connsiteY3" fmla="*/ 277470 h 277470"/>
                  <a:gd name="connsiteX4" fmla="*/ 0 w 1275421"/>
                  <a:gd name="connsiteY4" fmla="*/ 12700 h 277470"/>
                  <a:gd name="connsiteX0" fmla="*/ 0 w 1275421"/>
                  <a:gd name="connsiteY0" fmla="*/ 0 h 264770"/>
                  <a:gd name="connsiteX1" fmla="*/ 1211921 w 1275421"/>
                  <a:gd name="connsiteY1" fmla="*/ 101600 h 264770"/>
                  <a:gd name="connsiteX2" fmla="*/ 1275421 w 1275421"/>
                  <a:gd name="connsiteY2" fmla="*/ 264770 h 264770"/>
                  <a:gd name="connsiteX3" fmla="*/ 215900 w 1275421"/>
                  <a:gd name="connsiteY3" fmla="*/ 264770 h 264770"/>
                  <a:gd name="connsiteX4" fmla="*/ 0 w 1275421"/>
                  <a:gd name="connsiteY4" fmla="*/ 0 h 264770"/>
                  <a:gd name="connsiteX0" fmla="*/ 0 w 1719921"/>
                  <a:gd name="connsiteY0" fmla="*/ 0 h 544170"/>
                  <a:gd name="connsiteX1" fmla="*/ 1211921 w 1719921"/>
                  <a:gd name="connsiteY1" fmla="*/ 101600 h 544170"/>
                  <a:gd name="connsiteX2" fmla="*/ 1719921 w 1719921"/>
                  <a:gd name="connsiteY2" fmla="*/ 544170 h 544170"/>
                  <a:gd name="connsiteX3" fmla="*/ 215900 w 1719921"/>
                  <a:gd name="connsiteY3" fmla="*/ 264770 h 544170"/>
                  <a:gd name="connsiteX4" fmla="*/ 0 w 1719921"/>
                  <a:gd name="connsiteY4" fmla="*/ 0 h 544170"/>
                  <a:gd name="connsiteX0" fmla="*/ 0 w 1719921"/>
                  <a:gd name="connsiteY0" fmla="*/ 0 h 544170"/>
                  <a:gd name="connsiteX1" fmla="*/ 1580221 w 1719921"/>
                  <a:gd name="connsiteY1" fmla="*/ 368300 h 544170"/>
                  <a:gd name="connsiteX2" fmla="*/ 1719921 w 1719921"/>
                  <a:gd name="connsiteY2" fmla="*/ 544170 h 544170"/>
                  <a:gd name="connsiteX3" fmla="*/ 215900 w 1719921"/>
                  <a:gd name="connsiteY3" fmla="*/ 264770 h 544170"/>
                  <a:gd name="connsiteX4" fmla="*/ 0 w 1719921"/>
                  <a:gd name="connsiteY4" fmla="*/ 0 h 544170"/>
                  <a:gd name="connsiteX0" fmla="*/ 0 w 1719921"/>
                  <a:gd name="connsiteY0" fmla="*/ 0 h 544170"/>
                  <a:gd name="connsiteX1" fmla="*/ 1598735 w 1719921"/>
                  <a:gd name="connsiteY1" fmla="*/ 418522 h 544170"/>
                  <a:gd name="connsiteX2" fmla="*/ 1719921 w 1719921"/>
                  <a:gd name="connsiteY2" fmla="*/ 544170 h 544170"/>
                  <a:gd name="connsiteX3" fmla="*/ 215900 w 1719921"/>
                  <a:gd name="connsiteY3" fmla="*/ 264770 h 544170"/>
                  <a:gd name="connsiteX4" fmla="*/ 0 w 1719921"/>
                  <a:gd name="connsiteY4" fmla="*/ 0 h 544170"/>
                  <a:gd name="connsiteX0" fmla="*/ 0 w 1719921"/>
                  <a:gd name="connsiteY0" fmla="*/ 0 h 592742"/>
                  <a:gd name="connsiteX1" fmla="*/ 1598735 w 1719921"/>
                  <a:gd name="connsiteY1" fmla="*/ 418522 h 592742"/>
                  <a:gd name="connsiteX2" fmla="*/ 1719921 w 1719921"/>
                  <a:gd name="connsiteY2" fmla="*/ 592742 h 592742"/>
                  <a:gd name="connsiteX3" fmla="*/ 215900 w 1719921"/>
                  <a:gd name="connsiteY3" fmla="*/ 264770 h 592742"/>
                  <a:gd name="connsiteX4" fmla="*/ 0 w 1719921"/>
                  <a:gd name="connsiteY4" fmla="*/ 0 h 592742"/>
                  <a:gd name="connsiteX0" fmla="*/ 0 w 1719921"/>
                  <a:gd name="connsiteY0" fmla="*/ 0 h 592742"/>
                  <a:gd name="connsiteX1" fmla="*/ 1623604 w 1719921"/>
                  <a:gd name="connsiteY1" fmla="*/ 467095 h 592742"/>
                  <a:gd name="connsiteX2" fmla="*/ 1719921 w 1719921"/>
                  <a:gd name="connsiteY2" fmla="*/ 592742 h 592742"/>
                  <a:gd name="connsiteX3" fmla="*/ 215900 w 1719921"/>
                  <a:gd name="connsiteY3" fmla="*/ 264770 h 592742"/>
                  <a:gd name="connsiteX4" fmla="*/ 0 w 1719921"/>
                  <a:gd name="connsiteY4" fmla="*/ 0 h 592742"/>
                  <a:gd name="connsiteX0" fmla="*/ 0 w 1719921"/>
                  <a:gd name="connsiteY0" fmla="*/ 0 h 592742"/>
                  <a:gd name="connsiteX1" fmla="*/ 1623604 w 1719921"/>
                  <a:gd name="connsiteY1" fmla="*/ 472492 h 592742"/>
                  <a:gd name="connsiteX2" fmla="*/ 1719921 w 1719921"/>
                  <a:gd name="connsiteY2" fmla="*/ 592742 h 592742"/>
                  <a:gd name="connsiteX3" fmla="*/ 215900 w 1719921"/>
                  <a:gd name="connsiteY3" fmla="*/ 264770 h 592742"/>
                  <a:gd name="connsiteX4" fmla="*/ 0 w 1719921"/>
                  <a:gd name="connsiteY4" fmla="*/ 0 h 592742"/>
                  <a:gd name="connsiteX0" fmla="*/ 0 w 1719921"/>
                  <a:gd name="connsiteY0" fmla="*/ 0 h 592742"/>
                  <a:gd name="connsiteX1" fmla="*/ 1623604 w 1719921"/>
                  <a:gd name="connsiteY1" fmla="*/ 472492 h 592742"/>
                  <a:gd name="connsiteX2" fmla="*/ 1719921 w 1719921"/>
                  <a:gd name="connsiteY2" fmla="*/ 592742 h 592742"/>
                  <a:gd name="connsiteX3" fmla="*/ 156776 w 1719921"/>
                  <a:gd name="connsiteY3" fmla="*/ 305595 h 592742"/>
                  <a:gd name="connsiteX4" fmla="*/ 0 w 1719921"/>
                  <a:gd name="connsiteY4" fmla="*/ 0 h 592742"/>
                  <a:gd name="connsiteX0" fmla="*/ 0 w 1719921"/>
                  <a:gd name="connsiteY0" fmla="*/ 0 h 592742"/>
                  <a:gd name="connsiteX1" fmla="*/ 1623604 w 1719921"/>
                  <a:gd name="connsiteY1" fmla="*/ 472492 h 592742"/>
                  <a:gd name="connsiteX2" fmla="*/ 1719921 w 1719921"/>
                  <a:gd name="connsiteY2" fmla="*/ 592742 h 592742"/>
                  <a:gd name="connsiteX3" fmla="*/ 124527 w 1719921"/>
                  <a:gd name="connsiteY3" fmla="*/ 288098 h 592742"/>
                  <a:gd name="connsiteX4" fmla="*/ 0 w 1719921"/>
                  <a:gd name="connsiteY4" fmla="*/ 0 h 592742"/>
                  <a:gd name="connsiteX0" fmla="*/ 0 w 1709171"/>
                  <a:gd name="connsiteY0" fmla="*/ 0 h 592742"/>
                  <a:gd name="connsiteX1" fmla="*/ 1612854 w 1709171"/>
                  <a:gd name="connsiteY1" fmla="*/ 472492 h 592742"/>
                  <a:gd name="connsiteX2" fmla="*/ 1709171 w 1709171"/>
                  <a:gd name="connsiteY2" fmla="*/ 592742 h 592742"/>
                  <a:gd name="connsiteX3" fmla="*/ 113777 w 1709171"/>
                  <a:gd name="connsiteY3" fmla="*/ 288098 h 592742"/>
                  <a:gd name="connsiteX4" fmla="*/ 0 w 1709171"/>
                  <a:gd name="connsiteY4" fmla="*/ 0 h 592742"/>
                  <a:gd name="connsiteX0" fmla="*/ 0 w 1709171"/>
                  <a:gd name="connsiteY0" fmla="*/ 0 h 592742"/>
                  <a:gd name="connsiteX1" fmla="*/ 1612854 w 1709171"/>
                  <a:gd name="connsiteY1" fmla="*/ 472492 h 592742"/>
                  <a:gd name="connsiteX2" fmla="*/ 1709171 w 1709171"/>
                  <a:gd name="connsiteY2" fmla="*/ 592742 h 592742"/>
                  <a:gd name="connsiteX3" fmla="*/ 140652 w 1709171"/>
                  <a:gd name="connsiteY3" fmla="*/ 282266 h 592742"/>
                  <a:gd name="connsiteX4" fmla="*/ 0 w 1709171"/>
                  <a:gd name="connsiteY4" fmla="*/ 0 h 592742"/>
                  <a:gd name="connsiteX0" fmla="*/ 0 w 1698421"/>
                  <a:gd name="connsiteY0" fmla="*/ 0 h 575245"/>
                  <a:gd name="connsiteX1" fmla="*/ 1612854 w 1698421"/>
                  <a:gd name="connsiteY1" fmla="*/ 472492 h 575245"/>
                  <a:gd name="connsiteX2" fmla="*/ 1698421 w 1698421"/>
                  <a:gd name="connsiteY2" fmla="*/ 575245 h 575245"/>
                  <a:gd name="connsiteX3" fmla="*/ 140652 w 1698421"/>
                  <a:gd name="connsiteY3" fmla="*/ 282266 h 575245"/>
                  <a:gd name="connsiteX4" fmla="*/ 0 w 1698421"/>
                  <a:gd name="connsiteY4" fmla="*/ 0 h 575245"/>
                  <a:gd name="connsiteX0" fmla="*/ 0 w 1698421"/>
                  <a:gd name="connsiteY0" fmla="*/ 0 h 575245"/>
                  <a:gd name="connsiteX1" fmla="*/ 1623604 w 1698421"/>
                  <a:gd name="connsiteY1" fmla="*/ 495821 h 575245"/>
                  <a:gd name="connsiteX2" fmla="*/ 1698421 w 1698421"/>
                  <a:gd name="connsiteY2" fmla="*/ 575245 h 575245"/>
                  <a:gd name="connsiteX3" fmla="*/ 140652 w 1698421"/>
                  <a:gd name="connsiteY3" fmla="*/ 282266 h 575245"/>
                  <a:gd name="connsiteX4" fmla="*/ 0 w 1698421"/>
                  <a:gd name="connsiteY4" fmla="*/ 0 h 57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8421" h="575245">
                    <a:moveTo>
                      <a:pt x="0" y="0"/>
                    </a:moveTo>
                    <a:lnTo>
                      <a:pt x="1623604" y="495821"/>
                    </a:lnTo>
                    <a:lnTo>
                      <a:pt x="1698421" y="575245"/>
                    </a:lnTo>
                    <a:lnTo>
                      <a:pt x="140652" y="28226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B050">
                      <a:alpha val="50000"/>
                    </a:srgbClr>
                  </a:gs>
                  <a:gs pos="100000">
                    <a:schemeClr val="accent5">
                      <a:lumMod val="20000"/>
                      <a:lumOff val="80000"/>
                      <a:alpha val="5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正方形/長方形 44"/>
              <p:cNvSpPr/>
              <p:nvPr/>
            </p:nvSpPr>
            <p:spPr>
              <a:xfrm>
                <a:off x="1385277" y="1593408"/>
                <a:ext cx="2539356" cy="829728"/>
              </a:xfrm>
              <a:custGeom>
                <a:avLst/>
                <a:gdLst>
                  <a:gd name="connsiteX0" fmla="*/ 0 w 1059521"/>
                  <a:gd name="connsiteY0" fmla="*/ 0 h 277470"/>
                  <a:gd name="connsiteX1" fmla="*/ 1059521 w 1059521"/>
                  <a:gd name="connsiteY1" fmla="*/ 0 h 277470"/>
                  <a:gd name="connsiteX2" fmla="*/ 1059521 w 1059521"/>
                  <a:gd name="connsiteY2" fmla="*/ 277470 h 277470"/>
                  <a:gd name="connsiteX3" fmla="*/ 0 w 1059521"/>
                  <a:gd name="connsiteY3" fmla="*/ 277470 h 277470"/>
                  <a:gd name="connsiteX4" fmla="*/ 0 w 1059521"/>
                  <a:gd name="connsiteY4" fmla="*/ 0 h 277470"/>
                  <a:gd name="connsiteX0" fmla="*/ 0 w 1275421"/>
                  <a:gd name="connsiteY0" fmla="*/ 12700 h 277470"/>
                  <a:gd name="connsiteX1" fmla="*/ 1275421 w 1275421"/>
                  <a:gd name="connsiteY1" fmla="*/ 0 h 277470"/>
                  <a:gd name="connsiteX2" fmla="*/ 1275421 w 1275421"/>
                  <a:gd name="connsiteY2" fmla="*/ 277470 h 277470"/>
                  <a:gd name="connsiteX3" fmla="*/ 215900 w 1275421"/>
                  <a:gd name="connsiteY3" fmla="*/ 277470 h 277470"/>
                  <a:gd name="connsiteX4" fmla="*/ 0 w 1275421"/>
                  <a:gd name="connsiteY4" fmla="*/ 12700 h 277470"/>
                  <a:gd name="connsiteX0" fmla="*/ 0 w 1275421"/>
                  <a:gd name="connsiteY0" fmla="*/ 0 h 264770"/>
                  <a:gd name="connsiteX1" fmla="*/ 1211921 w 1275421"/>
                  <a:gd name="connsiteY1" fmla="*/ 101600 h 264770"/>
                  <a:gd name="connsiteX2" fmla="*/ 1275421 w 1275421"/>
                  <a:gd name="connsiteY2" fmla="*/ 264770 h 264770"/>
                  <a:gd name="connsiteX3" fmla="*/ 215900 w 1275421"/>
                  <a:gd name="connsiteY3" fmla="*/ 264770 h 264770"/>
                  <a:gd name="connsiteX4" fmla="*/ 0 w 1275421"/>
                  <a:gd name="connsiteY4" fmla="*/ 0 h 264770"/>
                  <a:gd name="connsiteX0" fmla="*/ 0 w 1719921"/>
                  <a:gd name="connsiteY0" fmla="*/ 0 h 544170"/>
                  <a:gd name="connsiteX1" fmla="*/ 1211921 w 1719921"/>
                  <a:gd name="connsiteY1" fmla="*/ 101600 h 544170"/>
                  <a:gd name="connsiteX2" fmla="*/ 1719921 w 1719921"/>
                  <a:gd name="connsiteY2" fmla="*/ 544170 h 544170"/>
                  <a:gd name="connsiteX3" fmla="*/ 215900 w 1719921"/>
                  <a:gd name="connsiteY3" fmla="*/ 264770 h 544170"/>
                  <a:gd name="connsiteX4" fmla="*/ 0 w 1719921"/>
                  <a:gd name="connsiteY4" fmla="*/ 0 h 544170"/>
                  <a:gd name="connsiteX0" fmla="*/ 0 w 1719921"/>
                  <a:gd name="connsiteY0" fmla="*/ 0 h 544170"/>
                  <a:gd name="connsiteX1" fmla="*/ 1580221 w 1719921"/>
                  <a:gd name="connsiteY1" fmla="*/ 368300 h 544170"/>
                  <a:gd name="connsiteX2" fmla="*/ 1719921 w 1719921"/>
                  <a:gd name="connsiteY2" fmla="*/ 544170 h 544170"/>
                  <a:gd name="connsiteX3" fmla="*/ 215900 w 1719921"/>
                  <a:gd name="connsiteY3" fmla="*/ 264770 h 544170"/>
                  <a:gd name="connsiteX4" fmla="*/ 0 w 1719921"/>
                  <a:gd name="connsiteY4" fmla="*/ 0 h 544170"/>
                  <a:gd name="connsiteX0" fmla="*/ 0 w 1719921"/>
                  <a:gd name="connsiteY0" fmla="*/ 0 h 544170"/>
                  <a:gd name="connsiteX1" fmla="*/ 1598735 w 1719921"/>
                  <a:gd name="connsiteY1" fmla="*/ 418522 h 544170"/>
                  <a:gd name="connsiteX2" fmla="*/ 1719921 w 1719921"/>
                  <a:gd name="connsiteY2" fmla="*/ 544170 h 544170"/>
                  <a:gd name="connsiteX3" fmla="*/ 215900 w 1719921"/>
                  <a:gd name="connsiteY3" fmla="*/ 264770 h 544170"/>
                  <a:gd name="connsiteX4" fmla="*/ 0 w 1719921"/>
                  <a:gd name="connsiteY4" fmla="*/ 0 h 544170"/>
                  <a:gd name="connsiteX0" fmla="*/ 0 w 1719921"/>
                  <a:gd name="connsiteY0" fmla="*/ 0 h 592742"/>
                  <a:gd name="connsiteX1" fmla="*/ 1598735 w 1719921"/>
                  <a:gd name="connsiteY1" fmla="*/ 418522 h 592742"/>
                  <a:gd name="connsiteX2" fmla="*/ 1719921 w 1719921"/>
                  <a:gd name="connsiteY2" fmla="*/ 592742 h 592742"/>
                  <a:gd name="connsiteX3" fmla="*/ 215900 w 1719921"/>
                  <a:gd name="connsiteY3" fmla="*/ 264770 h 592742"/>
                  <a:gd name="connsiteX4" fmla="*/ 0 w 1719921"/>
                  <a:gd name="connsiteY4" fmla="*/ 0 h 592742"/>
                  <a:gd name="connsiteX0" fmla="*/ 0 w 1719921"/>
                  <a:gd name="connsiteY0" fmla="*/ 0 h 592742"/>
                  <a:gd name="connsiteX1" fmla="*/ 1623604 w 1719921"/>
                  <a:gd name="connsiteY1" fmla="*/ 467095 h 592742"/>
                  <a:gd name="connsiteX2" fmla="*/ 1719921 w 1719921"/>
                  <a:gd name="connsiteY2" fmla="*/ 592742 h 592742"/>
                  <a:gd name="connsiteX3" fmla="*/ 215900 w 1719921"/>
                  <a:gd name="connsiteY3" fmla="*/ 264770 h 592742"/>
                  <a:gd name="connsiteX4" fmla="*/ 0 w 1719921"/>
                  <a:gd name="connsiteY4" fmla="*/ 0 h 592742"/>
                  <a:gd name="connsiteX0" fmla="*/ 0 w 1719921"/>
                  <a:gd name="connsiteY0" fmla="*/ 0 h 592742"/>
                  <a:gd name="connsiteX1" fmla="*/ 1623604 w 1719921"/>
                  <a:gd name="connsiteY1" fmla="*/ 472492 h 592742"/>
                  <a:gd name="connsiteX2" fmla="*/ 1719921 w 1719921"/>
                  <a:gd name="connsiteY2" fmla="*/ 592742 h 592742"/>
                  <a:gd name="connsiteX3" fmla="*/ 215900 w 1719921"/>
                  <a:gd name="connsiteY3" fmla="*/ 264770 h 592742"/>
                  <a:gd name="connsiteX4" fmla="*/ 0 w 1719921"/>
                  <a:gd name="connsiteY4" fmla="*/ 0 h 592742"/>
                  <a:gd name="connsiteX0" fmla="*/ 0 w 1719921"/>
                  <a:gd name="connsiteY0" fmla="*/ 0 h 641315"/>
                  <a:gd name="connsiteX1" fmla="*/ 1623604 w 1719921"/>
                  <a:gd name="connsiteY1" fmla="*/ 472492 h 641315"/>
                  <a:gd name="connsiteX2" fmla="*/ 1719921 w 1719921"/>
                  <a:gd name="connsiteY2" fmla="*/ 641315 h 641315"/>
                  <a:gd name="connsiteX3" fmla="*/ 215900 w 1719921"/>
                  <a:gd name="connsiteY3" fmla="*/ 264770 h 641315"/>
                  <a:gd name="connsiteX4" fmla="*/ 0 w 1719921"/>
                  <a:gd name="connsiteY4" fmla="*/ 0 h 641315"/>
                  <a:gd name="connsiteX0" fmla="*/ 0 w 1719921"/>
                  <a:gd name="connsiteY0" fmla="*/ 0 h 641315"/>
                  <a:gd name="connsiteX1" fmla="*/ 1638526 w 1719921"/>
                  <a:gd name="connsiteY1" fmla="*/ 526462 h 641315"/>
                  <a:gd name="connsiteX2" fmla="*/ 1719921 w 1719921"/>
                  <a:gd name="connsiteY2" fmla="*/ 641315 h 641315"/>
                  <a:gd name="connsiteX3" fmla="*/ 215900 w 1719921"/>
                  <a:gd name="connsiteY3" fmla="*/ 264770 h 641315"/>
                  <a:gd name="connsiteX4" fmla="*/ 0 w 1719921"/>
                  <a:gd name="connsiteY4" fmla="*/ 0 h 641315"/>
                  <a:gd name="connsiteX0" fmla="*/ 0 w 1682296"/>
                  <a:gd name="connsiteY0" fmla="*/ 0 h 641315"/>
                  <a:gd name="connsiteX1" fmla="*/ 1600901 w 1682296"/>
                  <a:gd name="connsiteY1" fmla="*/ 526462 h 641315"/>
                  <a:gd name="connsiteX2" fmla="*/ 1682296 w 1682296"/>
                  <a:gd name="connsiteY2" fmla="*/ 641315 h 641315"/>
                  <a:gd name="connsiteX3" fmla="*/ 178275 w 1682296"/>
                  <a:gd name="connsiteY3" fmla="*/ 264770 h 641315"/>
                  <a:gd name="connsiteX4" fmla="*/ 0 w 1682296"/>
                  <a:gd name="connsiteY4" fmla="*/ 0 h 641315"/>
                  <a:gd name="connsiteX0" fmla="*/ 0 w 1682296"/>
                  <a:gd name="connsiteY0" fmla="*/ 0 h 641315"/>
                  <a:gd name="connsiteX1" fmla="*/ 1600901 w 1682296"/>
                  <a:gd name="connsiteY1" fmla="*/ 526462 h 641315"/>
                  <a:gd name="connsiteX2" fmla="*/ 1682296 w 1682296"/>
                  <a:gd name="connsiteY2" fmla="*/ 641315 h 641315"/>
                  <a:gd name="connsiteX3" fmla="*/ 162150 w 1682296"/>
                  <a:gd name="connsiteY3" fmla="*/ 317260 h 641315"/>
                  <a:gd name="connsiteX4" fmla="*/ 0 w 1682296"/>
                  <a:gd name="connsiteY4" fmla="*/ 0 h 641315"/>
                  <a:gd name="connsiteX0" fmla="*/ 0 w 1671546"/>
                  <a:gd name="connsiteY0" fmla="*/ 0 h 606321"/>
                  <a:gd name="connsiteX1" fmla="*/ 1590151 w 1671546"/>
                  <a:gd name="connsiteY1" fmla="*/ 491468 h 606321"/>
                  <a:gd name="connsiteX2" fmla="*/ 1671546 w 1671546"/>
                  <a:gd name="connsiteY2" fmla="*/ 606321 h 606321"/>
                  <a:gd name="connsiteX3" fmla="*/ 151400 w 1671546"/>
                  <a:gd name="connsiteY3" fmla="*/ 282266 h 606321"/>
                  <a:gd name="connsiteX4" fmla="*/ 0 w 1671546"/>
                  <a:gd name="connsiteY4" fmla="*/ 0 h 606321"/>
                  <a:gd name="connsiteX0" fmla="*/ 0 w 1660796"/>
                  <a:gd name="connsiteY0" fmla="*/ 0 h 588824"/>
                  <a:gd name="connsiteX1" fmla="*/ 1590151 w 1660796"/>
                  <a:gd name="connsiteY1" fmla="*/ 491468 h 588824"/>
                  <a:gd name="connsiteX2" fmla="*/ 1660796 w 1660796"/>
                  <a:gd name="connsiteY2" fmla="*/ 588824 h 588824"/>
                  <a:gd name="connsiteX3" fmla="*/ 151400 w 1660796"/>
                  <a:gd name="connsiteY3" fmla="*/ 282266 h 588824"/>
                  <a:gd name="connsiteX4" fmla="*/ 0 w 1660796"/>
                  <a:gd name="connsiteY4" fmla="*/ 0 h 588824"/>
                  <a:gd name="connsiteX0" fmla="*/ 0 w 1660796"/>
                  <a:gd name="connsiteY0" fmla="*/ 0 h 588824"/>
                  <a:gd name="connsiteX1" fmla="*/ 1600900 w 1660796"/>
                  <a:gd name="connsiteY1" fmla="*/ 514797 h 588824"/>
                  <a:gd name="connsiteX2" fmla="*/ 1660796 w 1660796"/>
                  <a:gd name="connsiteY2" fmla="*/ 588824 h 588824"/>
                  <a:gd name="connsiteX3" fmla="*/ 151400 w 1660796"/>
                  <a:gd name="connsiteY3" fmla="*/ 282266 h 588824"/>
                  <a:gd name="connsiteX4" fmla="*/ 0 w 1660796"/>
                  <a:gd name="connsiteY4" fmla="*/ 0 h 588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0796" h="588824">
                    <a:moveTo>
                      <a:pt x="0" y="0"/>
                    </a:moveTo>
                    <a:lnTo>
                      <a:pt x="1600900" y="514797"/>
                    </a:lnTo>
                    <a:lnTo>
                      <a:pt x="1660796" y="588824"/>
                    </a:lnTo>
                    <a:lnTo>
                      <a:pt x="151400" y="28226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0000">
                      <a:alpha val="50000"/>
                    </a:srgbClr>
                  </a:gs>
                  <a:gs pos="100000">
                    <a:schemeClr val="accent5">
                      <a:lumMod val="20000"/>
                      <a:lumOff val="80000"/>
                      <a:alpha val="5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29" name="正方形/長方形 28"/>
          <p:cNvSpPr/>
          <p:nvPr/>
        </p:nvSpPr>
        <p:spPr>
          <a:xfrm>
            <a:off x="2143323" y="1074076"/>
            <a:ext cx="18002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7943"/>
            <a:r>
              <a:rPr lang="en-US" altLang="ja-JP" sz="2000" b="1" dirty="0" smtClean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Resonant X-ray Scattering</a:t>
            </a:r>
            <a:endParaRPr lang="ja-JP" altLang="en-US" sz="2000" b="1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2" name="円柱 61"/>
          <p:cNvSpPr/>
          <p:nvPr/>
        </p:nvSpPr>
        <p:spPr>
          <a:xfrm rot="7440000">
            <a:off x="4034255" y="1416516"/>
            <a:ext cx="229971" cy="423897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スライド番号プレースホルダー 10"/>
          <p:cNvSpPr txBox="1">
            <a:spLocks/>
          </p:cNvSpPr>
          <p:nvPr/>
        </p:nvSpPr>
        <p:spPr>
          <a:xfrm>
            <a:off x="6847798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ja-JP" sz="1400" dirty="0" smtClean="0"/>
              <a:t>22</a:t>
            </a:r>
            <a:endParaRPr lang="ja-JP" altLang="en-US" sz="1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16939" y="2551283"/>
            <a:ext cx="2993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FL-X-ray Spectroscopy</a:t>
            </a:r>
            <a:endParaRPr kumimoji="1" lang="ja-JP" altLang="en-US" sz="2000" b="1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835883" y="3098807"/>
            <a:ext cx="30219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High-brightness beam</a:t>
            </a:r>
            <a:r>
              <a:rPr kumimoji="1" lang="ja-JP" altLang="en-US" sz="2000" b="1" dirty="0" smtClean="0"/>
              <a:t>：</a:t>
            </a:r>
            <a:endParaRPr kumimoji="1" lang="en-US" altLang="ja-JP" sz="2000" b="1" dirty="0" smtClean="0"/>
          </a:p>
          <a:p>
            <a:r>
              <a:rPr lang="ja-JP" altLang="en-US" sz="2000" b="1" dirty="0" smtClean="0"/>
              <a:t>～</a:t>
            </a:r>
            <a:r>
              <a:rPr lang="en-US" altLang="ja-JP" sz="2000" b="1" dirty="0" smtClean="0"/>
              <a:t>10</a:t>
            </a:r>
            <a:r>
              <a:rPr lang="en-US" altLang="ja-JP" sz="2000" b="1" baseline="30000" dirty="0" smtClean="0"/>
              <a:t>22</a:t>
            </a:r>
            <a:endParaRPr kumimoji="1" lang="ja-JP" altLang="en-US" sz="2000" b="1" baseline="30000" dirty="0"/>
          </a:p>
        </p:txBody>
      </p:sp>
    </p:spTree>
    <p:extLst>
      <p:ext uri="{BB962C8B-B14F-4D97-AF65-F5344CB8AC3E}">
        <p14:creationId xmlns:p14="http://schemas.microsoft.com/office/powerpoint/2010/main" val="267806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9236</TotalTime>
  <Words>1162</Words>
  <Application>Microsoft Office PowerPoint</Application>
  <PresentationFormat>画面に合わせる (4:3)</PresentationFormat>
  <Paragraphs>368</Paragraphs>
  <Slides>26</Slides>
  <Notes>19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43" baseType="lpstr">
      <vt:lpstr>Arial Unicode MS</vt:lpstr>
      <vt:lpstr>HGPｺﾞｼｯｸE</vt:lpstr>
      <vt:lpstr>HGP創英角ﾎﾟｯﾌﾟ体</vt:lpstr>
      <vt:lpstr>HGｺﾞｼｯｸE</vt:lpstr>
      <vt:lpstr>ＭＳ Ｐゴシック</vt:lpstr>
      <vt:lpstr>ＭＳ Ｐ明朝</vt:lpstr>
      <vt:lpstr>ＭＳ ゴシック</vt:lpstr>
      <vt:lpstr>MS Mincho</vt:lpstr>
      <vt:lpstr>ヒラギノ角ゴ ProN W3</vt:lpstr>
      <vt:lpstr>メイリオ</vt:lpstr>
      <vt:lpstr>Arial</vt:lpstr>
      <vt:lpstr>Calibri</vt:lpstr>
      <vt:lpstr>Comic Sans MS</vt:lpstr>
      <vt:lpstr>Symbol</vt:lpstr>
      <vt:lpstr>Times New Roman</vt:lpstr>
      <vt:lpstr>標準デザイン</vt:lpstr>
      <vt:lpstr>数式</vt:lpstr>
      <vt:lpstr>PowerPoint プレゼンテーション</vt:lpstr>
      <vt:lpstr>PowerPoint プレゼンテーション</vt:lpstr>
      <vt:lpstr>Introduction to Photon Factory (PF)</vt:lpstr>
      <vt:lpstr>Role of Photon Factory in Japan</vt:lpstr>
      <vt:lpstr>PowerPoint プレゼンテーション</vt:lpstr>
      <vt:lpstr>World’s most advanced synchrotron facility</vt:lpstr>
      <vt:lpstr>Expected Brightness of KEK-LS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Development of counting-type SOI detector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KEK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shunji kishimoto</dc:creator>
  <cp:lastModifiedBy>ShKis</cp:lastModifiedBy>
  <cp:revision>483</cp:revision>
  <cp:lastPrinted>2016-02-04T05:07:31Z</cp:lastPrinted>
  <dcterms:created xsi:type="dcterms:W3CDTF">2010-03-12T22:22:36Z</dcterms:created>
  <dcterms:modified xsi:type="dcterms:W3CDTF">2016-07-13T14:26:54Z</dcterms:modified>
</cp:coreProperties>
</file>