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21" r:id="rId4"/>
  </p:sldMasterIdLst>
  <p:notesMasterIdLst>
    <p:notesMasterId r:id="rId26"/>
  </p:notesMasterIdLst>
  <p:sldIdLst>
    <p:sldId id="265" r:id="rId5"/>
    <p:sldId id="266" r:id="rId6"/>
    <p:sldId id="340" r:id="rId7"/>
    <p:sldId id="271" r:id="rId8"/>
    <p:sldId id="375" r:id="rId9"/>
    <p:sldId id="343" r:id="rId10"/>
    <p:sldId id="334" r:id="rId11"/>
    <p:sldId id="337" r:id="rId12"/>
    <p:sldId id="376" r:id="rId13"/>
    <p:sldId id="378" r:id="rId14"/>
    <p:sldId id="386" r:id="rId15"/>
    <p:sldId id="275" r:id="rId16"/>
    <p:sldId id="371" r:id="rId17"/>
    <p:sldId id="372" r:id="rId18"/>
    <p:sldId id="373" r:id="rId19"/>
    <p:sldId id="387" r:id="rId20"/>
    <p:sldId id="383" r:id="rId21"/>
    <p:sldId id="388" r:id="rId22"/>
    <p:sldId id="385" r:id="rId23"/>
    <p:sldId id="384" r:id="rId24"/>
    <p:sldId id="279" r:id="rId25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6FC"/>
    <a:srgbClr val="053685"/>
    <a:srgbClr val="044B86"/>
    <a:srgbClr val="54AA06"/>
    <a:srgbClr val="340981"/>
    <a:srgbClr val="271D6D"/>
    <a:srgbClr val="093A81"/>
    <a:srgbClr val="0B1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Sheet1!$O$2:$O$522</c:f>
              <c:numCache>
                <c:formatCode>General</c:formatCode>
                <c:ptCount val="521"/>
                <c:pt idx="0">
                  <c:v>4.5</c:v>
                </c:pt>
                <c:pt idx="1">
                  <c:v>9</c:v>
                </c:pt>
                <c:pt idx="2">
                  <c:v>13.5</c:v>
                </c:pt>
                <c:pt idx="3">
                  <c:v>18</c:v>
                </c:pt>
                <c:pt idx="4">
                  <c:v>22.5</c:v>
                </c:pt>
                <c:pt idx="5">
                  <c:v>26.999998999999999</c:v>
                </c:pt>
                <c:pt idx="6">
                  <c:v>31.499998999999999</c:v>
                </c:pt>
                <c:pt idx="7">
                  <c:v>35.999999000000003</c:v>
                </c:pt>
                <c:pt idx="8">
                  <c:v>40.499997999999998</c:v>
                </c:pt>
                <c:pt idx="9">
                  <c:v>44.999997</c:v>
                </c:pt>
                <c:pt idx="10">
                  <c:v>49.499996000000003</c:v>
                </c:pt>
                <c:pt idx="11">
                  <c:v>53.999994999999998</c:v>
                </c:pt>
                <c:pt idx="12">
                  <c:v>56.999980000000001</c:v>
                </c:pt>
                <c:pt idx="13">
                  <c:v>58.999955</c:v>
                </c:pt>
                <c:pt idx="14">
                  <c:v>60.999929999999999</c:v>
                </c:pt>
                <c:pt idx="15">
                  <c:v>61.816589</c:v>
                </c:pt>
                <c:pt idx="16">
                  <c:v>63.816575</c:v>
                </c:pt>
                <c:pt idx="17">
                  <c:v>65.816562000000005</c:v>
                </c:pt>
                <c:pt idx="18">
                  <c:v>89.416398999999998</c:v>
                </c:pt>
                <c:pt idx="19">
                  <c:v>91.416385000000005</c:v>
                </c:pt>
                <c:pt idx="20">
                  <c:v>93.416370999999998</c:v>
                </c:pt>
                <c:pt idx="21">
                  <c:v>113.015766</c:v>
                </c:pt>
                <c:pt idx="22">
                  <c:v>115.015636</c:v>
                </c:pt>
                <c:pt idx="23">
                  <c:v>117.015507</c:v>
                </c:pt>
                <c:pt idx="24">
                  <c:v>140.613981</c:v>
                </c:pt>
                <c:pt idx="25">
                  <c:v>141.61391599999999</c:v>
                </c:pt>
                <c:pt idx="26">
                  <c:v>142.61385100000001</c:v>
                </c:pt>
                <c:pt idx="27">
                  <c:v>144.613722</c:v>
                </c:pt>
                <c:pt idx="28">
                  <c:v>164.212007</c:v>
                </c:pt>
                <c:pt idx="29">
                  <c:v>166.211782</c:v>
                </c:pt>
                <c:pt idx="30">
                  <c:v>167.21167</c:v>
                </c:pt>
                <c:pt idx="31">
                  <c:v>168.211557</c:v>
                </c:pt>
                <c:pt idx="32">
                  <c:v>191.80890199999999</c:v>
                </c:pt>
                <c:pt idx="33">
                  <c:v>192.80878999999999</c:v>
                </c:pt>
                <c:pt idx="34">
                  <c:v>193.80867699999999</c:v>
                </c:pt>
                <c:pt idx="35">
                  <c:v>217.40602200000001</c:v>
                </c:pt>
                <c:pt idx="36">
                  <c:v>218.40591000000001</c:v>
                </c:pt>
                <c:pt idx="37">
                  <c:v>219.40579700000001</c:v>
                </c:pt>
                <c:pt idx="38">
                  <c:v>243.003142</c:v>
                </c:pt>
                <c:pt idx="39">
                  <c:v>244.00303</c:v>
                </c:pt>
                <c:pt idx="40">
                  <c:v>245.002917</c:v>
                </c:pt>
                <c:pt idx="41">
                  <c:v>268.60026199999999</c:v>
                </c:pt>
                <c:pt idx="42">
                  <c:v>269.60014999999999</c:v>
                </c:pt>
                <c:pt idx="43">
                  <c:v>270.60003699999999</c:v>
                </c:pt>
                <c:pt idx="44">
                  <c:v>293.01676099999997</c:v>
                </c:pt>
                <c:pt idx="45">
                  <c:v>295.01653599999997</c:v>
                </c:pt>
                <c:pt idx="46">
                  <c:v>317.43326000000002</c:v>
                </c:pt>
                <c:pt idx="47">
                  <c:v>319.43303500000002</c:v>
                </c:pt>
                <c:pt idx="48">
                  <c:v>341.84975800000001</c:v>
                </c:pt>
                <c:pt idx="49">
                  <c:v>343.84953300000001</c:v>
                </c:pt>
                <c:pt idx="50">
                  <c:v>366.266257</c:v>
                </c:pt>
                <c:pt idx="51">
                  <c:v>368.266032</c:v>
                </c:pt>
                <c:pt idx="52">
                  <c:v>390.68275599999998</c:v>
                </c:pt>
                <c:pt idx="53">
                  <c:v>392.68253099999998</c:v>
                </c:pt>
                <c:pt idx="54">
                  <c:v>415.09925500000003</c:v>
                </c:pt>
                <c:pt idx="55">
                  <c:v>417.09903000000003</c:v>
                </c:pt>
                <c:pt idx="56">
                  <c:v>439.51575300000002</c:v>
                </c:pt>
                <c:pt idx="57">
                  <c:v>441.51552800000002</c:v>
                </c:pt>
                <c:pt idx="58">
                  <c:v>463.93225200000001</c:v>
                </c:pt>
                <c:pt idx="59">
                  <c:v>465.93202700000001</c:v>
                </c:pt>
                <c:pt idx="60">
                  <c:v>488.34875099999999</c:v>
                </c:pt>
                <c:pt idx="61">
                  <c:v>490.34852599999999</c:v>
                </c:pt>
                <c:pt idx="62">
                  <c:v>512.76525000000004</c:v>
                </c:pt>
                <c:pt idx="63">
                  <c:v>514.76502500000004</c:v>
                </c:pt>
                <c:pt idx="64">
                  <c:v>537.18174799999997</c:v>
                </c:pt>
                <c:pt idx="65">
                  <c:v>539.18152299999997</c:v>
                </c:pt>
                <c:pt idx="66">
                  <c:v>561.59824700000001</c:v>
                </c:pt>
                <c:pt idx="67">
                  <c:v>562.59813399999996</c:v>
                </c:pt>
                <c:pt idx="68">
                  <c:v>563.59802200000001</c:v>
                </c:pt>
                <c:pt idx="69">
                  <c:v>565.59779700000001</c:v>
                </c:pt>
                <c:pt idx="70">
                  <c:v>585.19574599999999</c:v>
                </c:pt>
                <c:pt idx="71">
                  <c:v>587.19555200000002</c:v>
                </c:pt>
                <c:pt idx="72">
                  <c:v>588.19545500000004</c:v>
                </c:pt>
                <c:pt idx="73">
                  <c:v>589.19535800000006</c:v>
                </c:pt>
                <c:pt idx="74">
                  <c:v>591.19516399999998</c:v>
                </c:pt>
                <c:pt idx="75">
                  <c:v>610.79340500000001</c:v>
                </c:pt>
                <c:pt idx="76">
                  <c:v>612.79323999999997</c:v>
                </c:pt>
                <c:pt idx="77">
                  <c:v>613.79315699999995</c:v>
                </c:pt>
                <c:pt idx="78">
                  <c:v>614.79307400000005</c:v>
                </c:pt>
                <c:pt idx="79">
                  <c:v>616.79290900000001</c:v>
                </c:pt>
                <c:pt idx="80">
                  <c:v>636.39142000000004</c:v>
                </c:pt>
                <c:pt idx="81">
                  <c:v>638.39128100000005</c:v>
                </c:pt>
                <c:pt idx="82">
                  <c:v>639.391212</c:v>
                </c:pt>
                <c:pt idx="83">
                  <c:v>640.39114300000006</c:v>
                </c:pt>
                <c:pt idx="84">
                  <c:v>642.39100399999995</c:v>
                </c:pt>
                <c:pt idx="85">
                  <c:v>661.98976200000004</c:v>
                </c:pt>
                <c:pt idx="86">
                  <c:v>663.98964799999999</c:v>
                </c:pt>
                <c:pt idx="87">
                  <c:v>664.98959000000002</c:v>
                </c:pt>
                <c:pt idx="88">
                  <c:v>665.98953300000005</c:v>
                </c:pt>
                <c:pt idx="89">
                  <c:v>666.78948700000001</c:v>
                </c:pt>
                <c:pt idx="90">
                  <c:v>667.18946400000004</c:v>
                </c:pt>
                <c:pt idx="91">
                  <c:v>667.989418</c:v>
                </c:pt>
                <c:pt idx="92">
                  <c:v>687.58850299999995</c:v>
                </c:pt>
                <c:pt idx="93">
                  <c:v>689.58843000000002</c:v>
                </c:pt>
                <c:pt idx="94">
                  <c:v>690.588393</c:v>
                </c:pt>
                <c:pt idx="95">
                  <c:v>691.58835599999998</c:v>
                </c:pt>
                <c:pt idx="96">
                  <c:v>693.58828300000005</c:v>
                </c:pt>
                <c:pt idx="97">
                  <c:v>713.18772799999999</c:v>
                </c:pt>
                <c:pt idx="98">
                  <c:v>715.18768599999999</c:v>
                </c:pt>
                <c:pt idx="99">
                  <c:v>716.18766600000004</c:v>
                </c:pt>
                <c:pt idx="100">
                  <c:v>717.18764499999997</c:v>
                </c:pt>
                <c:pt idx="101">
                  <c:v>719.18760399999996</c:v>
                </c:pt>
                <c:pt idx="102">
                  <c:v>738.78731900000002</c:v>
                </c:pt>
                <c:pt idx="103">
                  <c:v>740.78729999999996</c:v>
                </c:pt>
                <c:pt idx="104">
                  <c:v>741.78729099999998</c:v>
                </c:pt>
                <c:pt idx="105">
                  <c:v>742.787282</c:v>
                </c:pt>
                <c:pt idx="106">
                  <c:v>744.78726400000005</c:v>
                </c:pt>
                <c:pt idx="107">
                  <c:v>764.387159</c:v>
                </c:pt>
                <c:pt idx="108">
                  <c:v>766.38715400000001</c:v>
                </c:pt>
                <c:pt idx="109">
                  <c:v>767.38715200000001</c:v>
                </c:pt>
                <c:pt idx="110">
                  <c:v>768.38714900000002</c:v>
                </c:pt>
                <c:pt idx="111">
                  <c:v>769.18714799999998</c:v>
                </c:pt>
                <c:pt idx="112">
                  <c:v>769.58714699999996</c:v>
                </c:pt>
                <c:pt idx="113">
                  <c:v>770.38714500000003</c:v>
                </c:pt>
                <c:pt idx="114">
                  <c:v>789.98712999999998</c:v>
                </c:pt>
                <c:pt idx="115">
                  <c:v>791.98712999999998</c:v>
                </c:pt>
                <c:pt idx="116">
                  <c:v>792.98712999999998</c:v>
                </c:pt>
                <c:pt idx="117">
                  <c:v>793.98712999999998</c:v>
                </c:pt>
                <c:pt idx="118">
                  <c:v>794.78713000000005</c:v>
                </c:pt>
                <c:pt idx="119">
                  <c:v>795.18713000000002</c:v>
                </c:pt>
                <c:pt idx="120">
                  <c:v>795.98712999999998</c:v>
                </c:pt>
                <c:pt idx="121">
                  <c:v>815.58711500000004</c:v>
                </c:pt>
                <c:pt idx="122">
                  <c:v>817.58711000000005</c:v>
                </c:pt>
                <c:pt idx="123">
                  <c:v>818.58710799999994</c:v>
                </c:pt>
                <c:pt idx="124">
                  <c:v>819.58710599999995</c:v>
                </c:pt>
                <c:pt idx="125">
                  <c:v>821.58710099999996</c:v>
                </c:pt>
                <c:pt idx="126">
                  <c:v>841.18699600000002</c:v>
                </c:pt>
                <c:pt idx="127">
                  <c:v>843.18697799999995</c:v>
                </c:pt>
                <c:pt idx="128">
                  <c:v>844.18696799999998</c:v>
                </c:pt>
                <c:pt idx="129">
                  <c:v>845.186959</c:v>
                </c:pt>
                <c:pt idx="130">
                  <c:v>847.18694100000005</c:v>
                </c:pt>
                <c:pt idx="131">
                  <c:v>866.78665599999999</c:v>
                </c:pt>
                <c:pt idx="132">
                  <c:v>868.78661499999998</c:v>
                </c:pt>
                <c:pt idx="133">
                  <c:v>869.78659400000004</c:v>
                </c:pt>
                <c:pt idx="134">
                  <c:v>870.78657299999998</c:v>
                </c:pt>
                <c:pt idx="135">
                  <c:v>872.78653199999997</c:v>
                </c:pt>
                <c:pt idx="136">
                  <c:v>892.38597700000003</c:v>
                </c:pt>
                <c:pt idx="137">
                  <c:v>894.38590299999998</c:v>
                </c:pt>
                <c:pt idx="138">
                  <c:v>895.38586699999996</c:v>
                </c:pt>
                <c:pt idx="139">
                  <c:v>896.38583000000006</c:v>
                </c:pt>
                <c:pt idx="140">
                  <c:v>897.18580099999997</c:v>
                </c:pt>
                <c:pt idx="141">
                  <c:v>897.58578599999998</c:v>
                </c:pt>
                <c:pt idx="142">
                  <c:v>898.38575700000001</c:v>
                </c:pt>
                <c:pt idx="143">
                  <c:v>917.98484199999996</c:v>
                </c:pt>
                <c:pt idx="144">
                  <c:v>919.98472700000002</c:v>
                </c:pt>
                <c:pt idx="145">
                  <c:v>920.98466900000005</c:v>
                </c:pt>
                <c:pt idx="146">
                  <c:v>921.98461199999997</c:v>
                </c:pt>
                <c:pt idx="147">
                  <c:v>923.98449700000003</c:v>
                </c:pt>
                <c:pt idx="148">
                  <c:v>943.58325600000001</c:v>
                </c:pt>
                <c:pt idx="149">
                  <c:v>945.58311700000002</c:v>
                </c:pt>
                <c:pt idx="150">
                  <c:v>946.58304799999996</c:v>
                </c:pt>
                <c:pt idx="151">
                  <c:v>947.58297800000003</c:v>
                </c:pt>
                <c:pt idx="152">
                  <c:v>949.58283900000004</c:v>
                </c:pt>
                <c:pt idx="153">
                  <c:v>969.18135099999995</c:v>
                </c:pt>
                <c:pt idx="154">
                  <c:v>971.18118500000003</c:v>
                </c:pt>
                <c:pt idx="155">
                  <c:v>972.18110300000001</c:v>
                </c:pt>
                <c:pt idx="156">
                  <c:v>973.18101999999999</c:v>
                </c:pt>
                <c:pt idx="157">
                  <c:v>975.18085499999995</c:v>
                </c:pt>
                <c:pt idx="158">
                  <c:v>994.77909599999998</c:v>
                </c:pt>
                <c:pt idx="159">
                  <c:v>996.77890200000002</c:v>
                </c:pt>
                <c:pt idx="160">
                  <c:v>997.77880500000003</c:v>
                </c:pt>
                <c:pt idx="161">
                  <c:v>998.77870800000005</c:v>
                </c:pt>
                <c:pt idx="162">
                  <c:v>1000.778514</c:v>
                </c:pt>
                <c:pt idx="163">
                  <c:v>1020.3764629999999</c:v>
                </c:pt>
                <c:pt idx="164">
                  <c:v>1022.3762379999999</c:v>
                </c:pt>
                <c:pt idx="165">
                  <c:v>1023.376125</c:v>
                </c:pt>
                <c:pt idx="166">
                  <c:v>1024.3760130000001</c:v>
                </c:pt>
                <c:pt idx="167">
                  <c:v>1047.973358</c:v>
                </c:pt>
                <c:pt idx="168">
                  <c:v>1048.9732449999999</c:v>
                </c:pt>
                <c:pt idx="169">
                  <c:v>1049.973133</c:v>
                </c:pt>
                <c:pt idx="170">
                  <c:v>1073.5704780000001</c:v>
                </c:pt>
                <c:pt idx="171">
                  <c:v>1074.570365</c:v>
                </c:pt>
                <c:pt idx="172">
                  <c:v>1075.5702530000001</c:v>
                </c:pt>
                <c:pt idx="173">
                  <c:v>1099.167598</c:v>
                </c:pt>
                <c:pt idx="174">
                  <c:v>1100.1674849999999</c:v>
                </c:pt>
                <c:pt idx="175">
                  <c:v>1101.167373</c:v>
                </c:pt>
                <c:pt idx="176">
                  <c:v>1124.7647179999999</c:v>
                </c:pt>
                <c:pt idx="177">
                  <c:v>1125.7646050000001</c:v>
                </c:pt>
                <c:pt idx="178">
                  <c:v>1126.7644929999999</c:v>
                </c:pt>
                <c:pt idx="179">
                  <c:v>1150.361838</c:v>
                </c:pt>
                <c:pt idx="180">
                  <c:v>1151.361725</c:v>
                </c:pt>
                <c:pt idx="181">
                  <c:v>1152.361613</c:v>
                </c:pt>
                <c:pt idx="182">
                  <c:v>1175.9589579999999</c:v>
                </c:pt>
                <c:pt idx="183">
                  <c:v>1176.9588450000001</c:v>
                </c:pt>
                <c:pt idx="184">
                  <c:v>1177.9587329999999</c:v>
                </c:pt>
                <c:pt idx="185">
                  <c:v>1201.5560780000001</c:v>
                </c:pt>
                <c:pt idx="186">
                  <c:v>1202.5559659999999</c:v>
                </c:pt>
                <c:pt idx="187">
                  <c:v>1203.5558530000001</c:v>
                </c:pt>
                <c:pt idx="188">
                  <c:v>1227.153198</c:v>
                </c:pt>
                <c:pt idx="189">
                  <c:v>1228.153086</c:v>
                </c:pt>
                <c:pt idx="190">
                  <c:v>1229.152973</c:v>
                </c:pt>
                <c:pt idx="191">
                  <c:v>1252.7503180000001</c:v>
                </c:pt>
                <c:pt idx="192">
                  <c:v>1253.7502059999999</c:v>
                </c:pt>
                <c:pt idx="193">
                  <c:v>1254.7500930000001</c:v>
                </c:pt>
                <c:pt idx="194">
                  <c:v>1278.347438</c:v>
                </c:pt>
                <c:pt idx="195">
                  <c:v>1279.3473260000001</c:v>
                </c:pt>
                <c:pt idx="196">
                  <c:v>1280.347213</c:v>
                </c:pt>
                <c:pt idx="197">
                  <c:v>1303.9445579999999</c:v>
                </c:pt>
                <c:pt idx="198">
                  <c:v>1304.944446</c:v>
                </c:pt>
                <c:pt idx="199">
                  <c:v>1305.9443329999999</c:v>
                </c:pt>
                <c:pt idx="200">
                  <c:v>1329.541678</c:v>
                </c:pt>
                <c:pt idx="201">
                  <c:v>1330.5415660000001</c:v>
                </c:pt>
                <c:pt idx="202">
                  <c:v>1331.541453</c:v>
                </c:pt>
                <c:pt idx="203">
                  <c:v>1355.138798</c:v>
                </c:pt>
                <c:pt idx="204">
                  <c:v>1356.138686</c:v>
                </c:pt>
                <c:pt idx="205">
                  <c:v>1357.138573</c:v>
                </c:pt>
                <c:pt idx="206">
                  <c:v>1380.7359180000001</c:v>
                </c:pt>
                <c:pt idx="207">
                  <c:v>1381.7358059999999</c:v>
                </c:pt>
                <c:pt idx="208">
                  <c:v>1382.7356930000001</c:v>
                </c:pt>
                <c:pt idx="209">
                  <c:v>1406.333038</c:v>
                </c:pt>
                <c:pt idx="210">
                  <c:v>1407.332926</c:v>
                </c:pt>
                <c:pt idx="211">
                  <c:v>1408.332813</c:v>
                </c:pt>
                <c:pt idx="212">
                  <c:v>1431.930159</c:v>
                </c:pt>
                <c:pt idx="213">
                  <c:v>1432.9300459999999</c:v>
                </c:pt>
                <c:pt idx="214">
                  <c:v>1433.929934</c:v>
                </c:pt>
                <c:pt idx="215">
                  <c:v>1457.5272789999999</c:v>
                </c:pt>
                <c:pt idx="216">
                  <c:v>1458.5271660000001</c:v>
                </c:pt>
                <c:pt idx="217">
                  <c:v>1459.5270539999999</c:v>
                </c:pt>
                <c:pt idx="218">
                  <c:v>1483.124399</c:v>
                </c:pt>
                <c:pt idx="219">
                  <c:v>1484.124286</c:v>
                </c:pt>
                <c:pt idx="220">
                  <c:v>1484.124286</c:v>
                </c:pt>
                <c:pt idx="221">
                  <c:v>1485.124174</c:v>
                </c:pt>
                <c:pt idx="222">
                  <c:v>1508.7215189999999</c:v>
                </c:pt>
                <c:pt idx="223">
                  <c:v>1509.7214059999999</c:v>
                </c:pt>
                <c:pt idx="224">
                  <c:v>1510.7212939999999</c:v>
                </c:pt>
                <c:pt idx="225">
                  <c:v>1534.3186390000001</c:v>
                </c:pt>
                <c:pt idx="226">
                  <c:v>1535.318526</c:v>
                </c:pt>
                <c:pt idx="227">
                  <c:v>1536.3184140000001</c:v>
                </c:pt>
                <c:pt idx="228">
                  <c:v>1559.915759</c:v>
                </c:pt>
                <c:pt idx="229">
                  <c:v>1560.9156459999999</c:v>
                </c:pt>
                <c:pt idx="230">
                  <c:v>1561.915534</c:v>
                </c:pt>
                <c:pt idx="231">
                  <c:v>1585.5128790000001</c:v>
                </c:pt>
                <c:pt idx="232">
                  <c:v>1586.5127660000001</c:v>
                </c:pt>
                <c:pt idx="233">
                  <c:v>1587.5126540000001</c:v>
                </c:pt>
                <c:pt idx="234">
                  <c:v>1611.109999</c:v>
                </c:pt>
                <c:pt idx="235">
                  <c:v>1612.109886</c:v>
                </c:pt>
                <c:pt idx="236">
                  <c:v>1613.109774</c:v>
                </c:pt>
                <c:pt idx="237">
                  <c:v>1636.7071189999999</c:v>
                </c:pt>
                <c:pt idx="238">
                  <c:v>1637.7070060000001</c:v>
                </c:pt>
                <c:pt idx="239">
                  <c:v>1638.7068939999999</c:v>
                </c:pt>
                <c:pt idx="240">
                  <c:v>1662.3042390000001</c:v>
                </c:pt>
                <c:pt idx="241">
                  <c:v>1663.3041270000001</c:v>
                </c:pt>
                <c:pt idx="242">
                  <c:v>1664.3040140000001</c:v>
                </c:pt>
                <c:pt idx="243">
                  <c:v>1687.901359</c:v>
                </c:pt>
                <c:pt idx="244">
                  <c:v>1688.901247</c:v>
                </c:pt>
                <c:pt idx="245">
                  <c:v>1689.901134</c:v>
                </c:pt>
                <c:pt idx="246">
                  <c:v>1713.4984790000001</c:v>
                </c:pt>
                <c:pt idx="247">
                  <c:v>1714.4983669999999</c:v>
                </c:pt>
                <c:pt idx="248">
                  <c:v>1715.4982540000001</c:v>
                </c:pt>
                <c:pt idx="249">
                  <c:v>1739.095599</c:v>
                </c:pt>
                <c:pt idx="250">
                  <c:v>1740.095487</c:v>
                </c:pt>
                <c:pt idx="251">
                  <c:v>1741.095374</c:v>
                </c:pt>
                <c:pt idx="252">
                  <c:v>1764.6927189999999</c:v>
                </c:pt>
                <c:pt idx="253">
                  <c:v>1765.692607</c:v>
                </c:pt>
                <c:pt idx="254">
                  <c:v>1766.6924939999999</c:v>
                </c:pt>
                <c:pt idx="255">
                  <c:v>1790.289839</c:v>
                </c:pt>
                <c:pt idx="256">
                  <c:v>1791.2897270000001</c:v>
                </c:pt>
                <c:pt idx="257">
                  <c:v>1792.289614</c:v>
                </c:pt>
                <c:pt idx="258">
                  <c:v>1815.8869589999999</c:v>
                </c:pt>
                <c:pt idx="259">
                  <c:v>1816.886847</c:v>
                </c:pt>
                <c:pt idx="260">
                  <c:v>1817.8867339999999</c:v>
                </c:pt>
                <c:pt idx="261">
                  <c:v>1841.4840790000001</c:v>
                </c:pt>
                <c:pt idx="262">
                  <c:v>1842.4839669999999</c:v>
                </c:pt>
                <c:pt idx="263">
                  <c:v>1843.4838540000001</c:v>
                </c:pt>
                <c:pt idx="264">
                  <c:v>1867.081199</c:v>
                </c:pt>
                <c:pt idx="265">
                  <c:v>1868.081087</c:v>
                </c:pt>
                <c:pt idx="266">
                  <c:v>1869.080974</c:v>
                </c:pt>
                <c:pt idx="267">
                  <c:v>1892.6783190000001</c:v>
                </c:pt>
                <c:pt idx="268">
                  <c:v>1893.6782069999999</c:v>
                </c:pt>
                <c:pt idx="269">
                  <c:v>1894.6780940000001</c:v>
                </c:pt>
                <c:pt idx="270">
                  <c:v>1918.2754399999999</c:v>
                </c:pt>
                <c:pt idx="271">
                  <c:v>1919.2753270000001</c:v>
                </c:pt>
                <c:pt idx="272">
                  <c:v>1920.2752149999999</c:v>
                </c:pt>
                <c:pt idx="273">
                  <c:v>1943.87256</c:v>
                </c:pt>
                <c:pt idx="274">
                  <c:v>1944.872447</c:v>
                </c:pt>
                <c:pt idx="275">
                  <c:v>1945.872335</c:v>
                </c:pt>
                <c:pt idx="276">
                  <c:v>1947.87211</c:v>
                </c:pt>
                <c:pt idx="277">
                  <c:v>1967.4700580000001</c:v>
                </c:pt>
                <c:pt idx="278">
                  <c:v>1969.4698639999999</c:v>
                </c:pt>
                <c:pt idx="279">
                  <c:v>1970.469767</c:v>
                </c:pt>
                <c:pt idx="280">
                  <c:v>1971.46967</c:v>
                </c:pt>
                <c:pt idx="281">
                  <c:v>1973.469476</c:v>
                </c:pt>
                <c:pt idx="282">
                  <c:v>1993.067718</c:v>
                </c:pt>
                <c:pt idx="283">
                  <c:v>1995.067552</c:v>
                </c:pt>
                <c:pt idx="284">
                  <c:v>1996.06747</c:v>
                </c:pt>
                <c:pt idx="285">
                  <c:v>1997.0673870000001</c:v>
                </c:pt>
                <c:pt idx="286">
                  <c:v>1999.0672219999999</c:v>
                </c:pt>
                <c:pt idx="287">
                  <c:v>2018.665733</c:v>
                </c:pt>
                <c:pt idx="288">
                  <c:v>2020.6655940000001</c:v>
                </c:pt>
                <c:pt idx="289">
                  <c:v>2021.6655249999999</c:v>
                </c:pt>
                <c:pt idx="290">
                  <c:v>2022.6654550000001</c:v>
                </c:pt>
                <c:pt idx="291">
                  <c:v>2024.6653160000001</c:v>
                </c:pt>
                <c:pt idx="292">
                  <c:v>2044.264075</c:v>
                </c:pt>
                <c:pt idx="293">
                  <c:v>2046.26396</c:v>
                </c:pt>
                <c:pt idx="294">
                  <c:v>2047.263903</c:v>
                </c:pt>
                <c:pt idx="295">
                  <c:v>2048.2638449999999</c:v>
                </c:pt>
                <c:pt idx="296">
                  <c:v>2049.0637999999999</c:v>
                </c:pt>
                <c:pt idx="297">
                  <c:v>2049.4637769999999</c:v>
                </c:pt>
                <c:pt idx="298">
                  <c:v>2050.263731</c:v>
                </c:pt>
                <c:pt idx="299">
                  <c:v>2069.8628159999998</c:v>
                </c:pt>
                <c:pt idx="300">
                  <c:v>2071.8627419999998</c:v>
                </c:pt>
                <c:pt idx="301">
                  <c:v>2072.862705</c:v>
                </c:pt>
                <c:pt idx="302">
                  <c:v>2073.8626690000001</c:v>
                </c:pt>
                <c:pt idx="303">
                  <c:v>2075.8625950000001</c:v>
                </c:pt>
                <c:pt idx="304">
                  <c:v>2095.4620399999999</c:v>
                </c:pt>
                <c:pt idx="305">
                  <c:v>2097.4619990000001</c:v>
                </c:pt>
                <c:pt idx="306">
                  <c:v>2098.4619779999998</c:v>
                </c:pt>
                <c:pt idx="307">
                  <c:v>2099.4619579999999</c:v>
                </c:pt>
                <c:pt idx="308">
                  <c:v>2101.4619160000002</c:v>
                </c:pt>
                <c:pt idx="309">
                  <c:v>2121.061631</c:v>
                </c:pt>
                <c:pt idx="310">
                  <c:v>2123.0616129999999</c:v>
                </c:pt>
                <c:pt idx="311">
                  <c:v>2124.061604</c:v>
                </c:pt>
                <c:pt idx="312">
                  <c:v>2125.0615950000001</c:v>
                </c:pt>
                <c:pt idx="313">
                  <c:v>2127.0615760000001</c:v>
                </c:pt>
                <c:pt idx="314">
                  <c:v>2146.6614709999999</c:v>
                </c:pt>
                <c:pt idx="315">
                  <c:v>2148.6614669999999</c:v>
                </c:pt>
                <c:pt idx="316">
                  <c:v>2149.6614639999998</c:v>
                </c:pt>
                <c:pt idx="317">
                  <c:v>2150.661462</c:v>
                </c:pt>
                <c:pt idx="318">
                  <c:v>2151.46146</c:v>
                </c:pt>
                <c:pt idx="319">
                  <c:v>2151.8614590000002</c:v>
                </c:pt>
                <c:pt idx="320">
                  <c:v>2152.6614570000002</c:v>
                </c:pt>
                <c:pt idx="321">
                  <c:v>2172.261442</c:v>
                </c:pt>
                <c:pt idx="322">
                  <c:v>2174.261442</c:v>
                </c:pt>
                <c:pt idx="323">
                  <c:v>2175.261442</c:v>
                </c:pt>
                <c:pt idx="324">
                  <c:v>2176.261442</c:v>
                </c:pt>
                <c:pt idx="325">
                  <c:v>2177.0614420000002</c:v>
                </c:pt>
                <c:pt idx="326">
                  <c:v>2177.4614419999998</c:v>
                </c:pt>
                <c:pt idx="327">
                  <c:v>2178.261442</c:v>
                </c:pt>
                <c:pt idx="328">
                  <c:v>2197.8614269999998</c:v>
                </c:pt>
                <c:pt idx="329">
                  <c:v>2199.8614229999998</c:v>
                </c:pt>
                <c:pt idx="330">
                  <c:v>2200.8614210000001</c:v>
                </c:pt>
                <c:pt idx="331">
                  <c:v>2201.861418</c:v>
                </c:pt>
                <c:pt idx="332">
                  <c:v>2203.861414</c:v>
                </c:pt>
                <c:pt idx="333">
                  <c:v>2223.4613089999998</c:v>
                </c:pt>
                <c:pt idx="334">
                  <c:v>2225.4612900000002</c:v>
                </c:pt>
                <c:pt idx="335">
                  <c:v>2226.4612809999999</c:v>
                </c:pt>
                <c:pt idx="336">
                  <c:v>2227.461272</c:v>
                </c:pt>
                <c:pt idx="337">
                  <c:v>2229.4612539999998</c:v>
                </c:pt>
                <c:pt idx="338">
                  <c:v>2249.0609690000001</c:v>
                </c:pt>
                <c:pt idx="339">
                  <c:v>2251.060927</c:v>
                </c:pt>
                <c:pt idx="340">
                  <c:v>2252.060907</c:v>
                </c:pt>
                <c:pt idx="341">
                  <c:v>2253.0608860000002</c:v>
                </c:pt>
                <c:pt idx="342">
                  <c:v>2255.060845</c:v>
                </c:pt>
                <c:pt idx="343">
                  <c:v>2274.6602899999998</c:v>
                </c:pt>
                <c:pt idx="344">
                  <c:v>2276.6602160000002</c:v>
                </c:pt>
                <c:pt idx="345">
                  <c:v>2277.660179</c:v>
                </c:pt>
                <c:pt idx="346">
                  <c:v>2278.6601430000001</c:v>
                </c:pt>
                <c:pt idx="347">
                  <c:v>2279.4601130000001</c:v>
                </c:pt>
                <c:pt idx="348">
                  <c:v>2279.860099</c:v>
                </c:pt>
                <c:pt idx="349">
                  <c:v>2280.660069</c:v>
                </c:pt>
                <c:pt idx="350">
                  <c:v>2300.2591539999999</c:v>
                </c:pt>
                <c:pt idx="351">
                  <c:v>2302.259039</c:v>
                </c:pt>
                <c:pt idx="352">
                  <c:v>2303.2589819999998</c:v>
                </c:pt>
                <c:pt idx="353">
                  <c:v>2304.2589250000001</c:v>
                </c:pt>
                <c:pt idx="354">
                  <c:v>2306.2588099999998</c:v>
                </c:pt>
                <c:pt idx="355">
                  <c:v>2325.8575689999998</c:v>
                </c:pt>
                <c:pt idx="356">
                  <c:v>2327.85743</c:v>
                </c:pt>
                <c:pt idx="357">
                  <c:v>2328.85736</c:v>
                </c:pt>
                <c:pt idx="358">
                  <c:v>2329.8572909999998</c:v>
                </c:pt>
                <c:pt idx="359">
                  <c:v>2331.857152</c:v>
                </c:pt>
                <c:pt idx="360">
                  <c:v>2351.4556630000002</c:v>
                </c:pt>
                <c:pt idx="361">
                  <c:v>2353.4554979999998</c:v>
                </c:pt>
                <c:pt idx="362">
                  <c:v>2354.4554149999999</c:v>
                </c:pt>
                <c:pt idx="363">
                  <c:v>2355.4553329999999</c:v>
                </c:pt>
                <c:pt idx="364">
                  <c:v>2357.4551670000001</c:v>
                </c:pt>
                <c:pt idx="365">
                  <c:v>2377.0534080000002</c:v>
                </c:pt>
                <c:pt idx="366">
                  <c:v>2379.053214</c:v>
                </c:pt>
                <c:pt idx="367">
                  <c:v>2380.0531169999999</c:v>
                </c:pt>
                <c:pt idx="368">
                  <c:v>2381.0530199999998</c:v>
                </c:pt>
                <c:pt idx="369">
                  <c:v>2383.0528260000001</c:v>
                </c:pt>
                <c:pt idx="370">
                  <c:v>2402.6507750000001</c:v>
                </c:pt>
                <c:pt idx="371">
                  <c:v>2404.6505499999998</c:v>
                </c:pt>
                <c:pt idx="372">
                  <c:v>2405.6504380000001</c:v>
                </c:pt>
                <c:pt idx="373">
                  <c:v>2406.6503250000001</c:v>
                </c:pt>
                <c:pt idx="374">
                  <c:v>2429.0670490000002</c:v>
                </c:pt>
                <c:pt idx="375">
                  <c:v>2431.066824</c:v>
                </c:pt>
                <c:pt idx="376">
                  <c:v>2453.4835480000002</c:v>
                </c:pt>
                <c:pt idx="377">
                  <c:v>2455.4833229999999</c:v>
                </c:pt>
                <c:pt idx="378">
                  <c:v>2477.9000460000002</c:v>
                </c:pt>
                <c:pt idx="379">
                  <c:v>2479.899821</c:v>
                </c:pt>
                <c:pt idx="380">
                  <c:v>2502.3165450000001</c:v>
                </c:pt>
                <c:pt idx="381">
                  <c:v>2504.3163199999999</c:v>
                </c:pt>
                <c:pt idx="382">
                  <c:v>2526.7330440000001</c:v>
                </c:pt>
                <c:pt idx="383">
                  <c:v>2528.7328189999998</c:v>
                </c:pt>
                <c:pt idx="384">
                  <c:v>2551.149543</c:v>
                </c:pt>
                <c:pt idx="385">
                  <c:v>2553.1493180000002</c:v>
                </c:pt>
                <c:pt idx="386">
                  <c:v>2575.566041</c:v>
                </c:pt>
                <c:pt idx="387">
                  <c:v>2577.5658159999998</c:v>
                </c:pt>
                <c:pt idx="388">
                  <c:v>2599.98254</c:v>
                </c:pt>
                <c:pt idx="389">
                  <c:v>2601.9823150000002</c:v>
                </c:pt>
                <c:pt idx="390">
                  <c:v>2624.3990389999999</c:v>
                </c:pt>
                <c:pt idx="391">
                  <c:v>2626.3988140000001</c:v>
                </c:pt>
                <c:pt idx="392">
                  <c:v>2648.8155379999998</c:v>
                </c:pt>
                <c:pt idx="393">
                  <c:v>2650.8153130000001</c:v>
                </c:pt>
                <c:pt idx="394">
                  <c:v>2673.2320359999999</c:v>
                </c:pt>
                <c:pt idx="395">
                  <c:v>2675.2318110000001</c:v>
                </c:pt>
                <c:pt idx="396">
                  <c:v>2697.6485349999998</c:v>
                </c:pt>
                <c:pt idx="397">
                  <c:v>2698.6484230000001</c:v>
                </c:pt>
                <c:pt idx="398">
                  <c:v>2699.64831</c:v>
                </c:pt>
                <c:pt idx="399">
                  <c:v>2723.2456550000002</c:v>
                </c:pt>
                <c:pt idx="400">
                  <c:v>2724.245543</c:v>
                </c:pt>
                <c:pt idx="401">
                  <c:v>2725.2454299999999</c:v>
                </c:pt>
                <c:pt idx="402">
                  <c:v>2748.8427750000001</c:v>
                </c:pt>
                <c:pt idx="403">
                  <c:v>2749.8426629999999</c:v>
                </c:pt>
                <c:pt idx="404">
                  <c:v>2750.8425499999998</c:v>
                </c:pt>
                <c:pt idx="405">
                  <c:v>2774.439895</c:v>
                </c:pt>
                <c:pt idx="406">
                  <c:v>2775.4397829999998</c:v>
                </c:pt>
                <c:pt idx="407">
                  <c:v>2776.4396700000002</c:v>
                </c:pt>
                <c:pt idx="408">
                  <c:v>2800.0370149999999</c:v>
                </c:pt>
                <c:pt idx="409">
                  <c:v>2801.0369030000002</c:v>
                </c:pt>
                <c:pt idx="410">
                  <c:v>2802.0367900000001</c:v>
                </c:pt>
                <c:pt idx="411">
                  <c:v>2804.0365649999999</c:v>
                </c:pt>
                <c:pt idx="412">
                  <c:v>2823.6348499999999</c:v>
                </c:pt>
                <c:pt idx="413">
                  <c:v>2825.6347209999999</c:v>
                </c:pt>
                <c:pt idx="414">
                  <c:v>2826.6346560000002</c:v>
                </c:pt>
                <c:pt idx="415">
                  <c:v>2827.6345919999999</c:v>
                </c:pt>
                <c:pt idx="416">
                  <c:v>2851.2330649999999</c:v>
                </c:pt>
                <c:pt idx="417">
                  <c:v>2853.2329359999999</c:v>
                </c:pt>
                <c:pt idx="418">
                  <c:v>2855.2328069999999</c:v>
                </c:pt>
                <c:pt idx="419">
                  <c:v>2874.8322010000002</c:v>
                </c:pt>
                <c:pt idx="420">
                  <c:v>2876.832187</c:v>
                </c:pt>
                <c:pt idx="421">
                  <c:v>2878.8321740000001</c:v>
                </c:pt>
                <c:pt idx="422">
                  <c:v>2902.4320109999999</c:v>
                </c:pt>
                <c:pt idx="423">
                  <c:v>2904.4319970000001</c:v>
                </c:pt>
                <c:pt idx="424">
                  <c:v>2906.4319829999999</c:v>
                </c:pt>
                <c:pt idx="425">
                  <c:v>2907.248642</c:v>
                </c:pt>
                <c:pt idx="426">
                  <c:v>2909.2486170000002</c:v>
                </c:pt>
                <c:pt idx="427">
                  <c:v>2911.2485919999999</c:v>
                </c:pt>
                <c:pt idx="428">
                  <c:v>2914.2485769999998</c:v>
                </c:pt>
                <c:pt idx="429">
                  <c:v>2918.748576</c:v>
                </c:pt>
                <c:pt idx="430">
                  <c:v>2923.2485750000001</c:v>
                </c:pt>
                <c:pt idx="431">
                  <c:v>2927.7485740000002</c:v>
                </c:pt>
                <c:pt idx="432">
                  <c:v>2932.2485740000002</c:v>
                </c:pt>
                <c:pt idx="433">
                  <c:v>2936.7485729999999</c:v>
                </c:pt>
                <c:pt idx="434">
                  <c:v>2941.2485729999999</c:v>
                </c:pt>
                <c:pt idx="435">
                  <c:v>2945.7485729999999</c:v>
                </c:pt>
                <c:pt idx="436">
                  <c:v>2950.248572</c:v>
                </c:pt>
                <c:pt idx="437">
                  <c:v>2954.748572</c:v>
                </c:pt>
                <c:pt idx="438">
                  <c:v>2959.248572</c:v>
                </c:pt>
                <c:pt idx="439">
                  <c:v>2963.748572</c:v>
                </c:pt>
                <c:pt idx="440">
                  <c:v>2968.248572</c:v>
                </c:pt>
              </c:numCache>
            </c:numRef>
          </c:xVal>
          <c:yVal>
            <c:numRef>
              <c:f>Sheet1!$P$2:$P$522</c:f>
              <c:numCache>
                <c:formatCode>General</c:formatCode>
                <c:ptCount val="521"/>
                <c:pt idx="0">
                  <c:v>1.4100000000000001E-4</c:v>
                </c:pt>
                <c:pt idx="1">
                  <c:v>5.62E-4</c:v>
                </c:pt>
                <c:pt idx="2">
                  <c:v>1.266E-3</c:v>
                </c:pt>
                <c:pt idx="3">
                  <c:v>2.2499999999999998E-3</c:v>
                </c:pt>
                <c:pt idx="4">
                  <c:v>3.516E-3</c:v>
                </c:pt>
                <c:pt idx="5">
                  <c:v>5.0619999999999997E-3</c:v>
                </c:pt>
                <c:pt idx="6">
                  <c:v>6.8910000000000004E-3</c:v>
                </c:pt>
                <c:pt idx="7">
                  <c:v>8.9999999999999993E-3</c:v>
                </c:pt>
                <c:pt idx="8">
                  <c:v>1.1391E-2</c:v>
                </c:pt>
                <c:pt idx="9">
                  <c:v>1.4062E-2</c:v>
                </c:pt>
                <c:pt idx="10">
                  <c:v>1.7016E-2</c:v>
                </c:pt>
                <c:pt idx="11">
                  <c:v>2.0250000000000001E-2</c:v>
                </c:pt>
                <c:pt idx="12">
                  <c:v>2.8875000000000001E-2</c:v>
                </c:pt>
                <c:pt idx="13">
                  <c:v>3.8875E-2</c:v>
                </c:pt>
                <c:pt idx="14">
                  <c:v>4.8875000000000002E-2</c:v>
                </c:pt>
                <c:pt idx="15">
                  <c:v>5.2433E-2</c:v>
                </c:pt>
                <c:pt idx="16">
                  <c:v>5.9861999999999999E-2</c:v>
                </c:pt>
                <c:pt idx="17">
                  <c:v>6.7291000000000004E-2</c:v>
                </c:pt>
                <c:pt idx="18">
                  <c:v>0.15495100000000001</c:v>
                </c:pt>
                <c:pt idx="19">
                  <c:v>0.16238</c:v>
                </c:pt>
                <c:pt idx="20">
                  <c:v>0.16980899999999999</c:v>
                </c:pt>
                <c:pt idx="21">
                  <c:v>0.31766499999999998</c:v>
                </c:pt>
                <c:pt idx="22">
                  <c:v>0.34041100000000002</c:v>
                </c:pt>
                <c:pt idx="23">
                  <c:v>0.36315700000000001</c:v>
                </c:pt>
                <c:pt idx="24">
                  <c:v>0.63155899999999998</c:v>
                </c:pt>
                <c:pt idx="25">
                  <c:v>0.64293199999999995</c:v>
                </c:pt>
                <c:pt idx="26">
                  <c:v>0.65430500000000003</c:v>
                </c:pt>
                <c:pt idx="27">
                  <c:v>0.67705099999999996</c:v>
                </c:pt>
                <c:pt idx="28">
                  <c:v>0.93550100000000003</c:v>
                </c:pt>
                <c:pt idx="29">
                  <c:v>0.96550000000000002</c:v>
                </c:pt>
                <c:pt idx="30">
                  <c:v>0.98049900000000001</c:v>
                </c:pt>
                <c:pt idx="31">
                  <c:v>0.99549799999999999</c:v>
                </c:pt>
                <c:pt idx="32">
                  <c:v>1.349485</c:v>
                </c:pt>
                <c:pt idx="33">
                  <c:v>1.3644849999999999</c:v>
                </c:pt>
                <c:pt idx="34">
                  <c:v>1.3794839999999999</c:v>
                </c:pt>
                <c:pt idx="35">
                  <c:v>1.733471</c:v>
                </c:pt>
                <c:pt idx="36">
                  <c:v>1.74847</c:v>
                </c:pt>
                <c:pt idx="37">
                  <c:v>1.7634700000000001</c:v>
                </c:pt>
                <c:pt idx="38">
                  <c:v>2.1174559999999998</c:v>
                </c:pt>
                <c:pt idx="39">
                  <c:v>2.1324559999999999</c:v>
                </c:pt>
                <c:pt idx="40">
                  <c:v>2.1474549999999999</c:v>
                </c:pt>
                <c:pt idx="41">
                  <c:v>2.5014419999999999</c:v>
                </c:pt>
                <c:pt idx="42">
                  <c:v>2.5164409999999999</c:v>
                </c:pt>
                <c:pt idx="43">
                  <c:v>2.5314410000000001</c:v>
                </c:pt>
                <c:pt idx="44">
                  <c:v>2.8677169999999998</c:v>
                </c:pt>
                <c:pt idx="45">
                  <c:v>2.897716</c:v>
                </c:pt>
                <c:pt idx="46">
                  <c:v>3.2339920000000002</c:v>
                </c:pt>
                <c:pt idx="47">
                  <c:v>3.2639909999999999</c:v>
                </c:pt>
                <c:pt idx="48">
                  <c:v>3.6002670000000001</c:v>
                </c:pt>
                <c:pt idx="49">
                  <c:v>3.6302660000000002</c:v>
                </c:pt>
                <c:pt idx="50">
                  <c:v>3.966542</c:v>
                </c:pt>
                <c:pt idx="51">
                  <c:v>3.9965410000000001</c:v>
                </c:pt>
                <c:pt idx="52">
                  <c:v>4.3328170000000004</c:v>
                </c:pt>
                <c:pt idx="53">
                  <c:v>4.3628159999999996</c:v>
                </c:pt>
                <c:pt idx="54">
                  <c:v>4.6990920000000003</c:v>
                </c:pt>
                <c:pt idx="55">
                  <c:v>4.7290910000000004</c:v>
                </c:pt>
                <c:pt idx="56">
                  <c:v>5.0653670000000002</c:v>
                </c:pt>
                <c:pt idx="57">
                  <c:v>5.0953650000000001</c:v>
                </c:pt>
                <c:pt idx="58">
                  <c:v>5.4316420000000001</c:v>
                </c:pt>
                <c:pt idx="59">
                  <c:v>5.4616400000000001</c:v>
                </c:pt>
                <c:pt idx="60">
                  <c:v>5.797917</c:v>
                </c:pt>
                <c:pt idx="61">
                  <c:v>5.827915</c:v>
                </c:pt>
                <c:pt idx="62">
                  <c:v>6.1641909999999998</c:v>
                </c:pt>
                <c:pt idx="63">
                  <c:v>6.1941899999999999</c:v>
                </c:pt>
                <c:pt idx="64">
                  <c:v>6.5304659999999997</c:v>
                </c:pt>
                <c:pt idx="65">
                  <c:v>6.5604649999999998</c:v>
                </c:pt>
                <c:pt idx="66">
                  <c:v>6.8967409999999996</c:v>
                </c:pt>
                <c:pt idx="67">
                  <c:v>6.9117410000000001</c:v>
                </c:pt>
                <c:pt idx="68">
                  <c:v>6.9267399999999997</c:v>
                </c:pt>
                <c:pt idx="69">
                  <c:v>6.9567389999999998</c:v>
                </c:pt>
                <c:pt idx="70">
                  <c:v>7.2402290000000002</c:v>
                </c:pt>
                <c:pt idx="71">
                  <c:v>7.2680850000000001</c:v>
                </c:pt>
                <c:pt idx="72">
                  <c:v>7.2820140000000002</c:v>
                </c:pt>
                <c:pt idx="73">
                  <c:v>7.2959420000000001</c:v>
                </c:pt>
                <c:pt idx="74">
                  <c:v>7.323798</c:v>
                </c:pt>
                <c:pt idx="75">
                  <c:v>7.58629</c:v>
                </c:pt>
                <c:pt idx="76">
                  <c:v>7.6120039999999998</c:v>
                </c:pt>
                <c:pt idx="77">
                  <c:v>7.62486</c:v>
                </c:pt>
                <c:pt idx="78">
                  <c:v>7.6377170000000003</c:v>
                </c:pt>
                <c:pt idx="79">
                  <c:v>7.6634310000000001</c:v>
                </c:pt>
                <c:pt idx="80">
                  <c:v>7.9049250000000004</c:v>
                </c:pt>
                <c:pt idx="81">
                  <c:v>7.928496</c:v>
                </c:pt>
                <c:pt idx="82">
                  <c:v>7.9402809999999997</c:v>
                </c:pt>
                <c:pt idx="83">
                  <c:v>7.9520660000000003</c:v>
                </c:pt>
                <c:pt idx="84">
                  <c:v>7.9756369999999999</c:v>
                </c:pt>
                <c:pt idx="85">
                  <c:v>8.1961329999999997</c:v>
                </c:pt>
                <c:pt idx="86">
                  <c:v>8.2175609999999999</c:v>
                </c:pt>
                <c:pt idx="87">
                  <c:v>8.228275</c:v>
                </c:pt>
                <c:pt idx="88">
                  <c:v>8.2389890000000001</c:v>
                </c:pt>
                <c:pt idx="89">
                  <c:v>8.24756</c:v>
                </c:pt>
                <c:pt idx="90">
                  <c:v>8.2518460000000005</c:v>
                </c:pt>
                <c:pt idx="91">
                  <c:v>8.2604170000000003</c:v>
                </c:pt>
                <c:pt idx="92">
                  <c:v>8.4494140000000009</c:v>
                </c:pt>
                <c:pt idx="93">
                  <c:v>8.4665569999999999</c:v>
                </c:pt>
                <c:pt idx="94">
                  <c:v>8.4751279999999998</c:v>
                </c:pt>
                <c:pt idx="95">
                  <c:v>8.4836989999999997</c:v>
                </c:pt>
                <c:pt idx="96">
                  <c:v>8.5008420000000005</c:v>
                </c:pt>
                <c:pt idx="97">
                  <c:v>8.6478409999999997</c:v>
                </c:pt>
                <c:pt idx="98">
                  <c:v>8.660698</c:v>
                </c:pt>
                <c:pt idx="99">
                  <c:v>8.6671259999999997</c:v>
                </c:pt>
                <c:pt idx="100">
                  <c:v>8.6735550000000003</c:v>
                </c:pt>
                <c:pt idx="101">
                  <c:v>8.6864120000000007</c:v>
                </c:pt>
                <c:pt idx="102">
                  <c:v>8.7914110000000001</c:v>
                </c:pt>
                <c:pt idx="103">
                  <c:v>8.7999829999999992</c:v>
                </c:pt>
                <c:pt idx="104">
                  <c:v>8.8042680000000004</c:v>
                </c:pt>
                <c:pt idx="105">
                  <c:v>8.8085540000000009</c:v>
                </c:pt>
                <c:pt idx="106">
                  <c:v>8.817126</c:v>
                </c:pt>
                <c:pt idx="107">
                  <c:v>8.8801249999999996</c:v>
                </c:pt>
                <c:pt idx="108">
                  <c:v>8.8844110000000001</c:v>
                </c:pt>
                <c:pt idx="109">
                  <c:v>8.8865540000000003</c:v>
                </c:pt>
                <c:pt idx="110">
                  <c:v>8.8886970000000005</c:v>
                </c:pt>
                <c:pt idx="111">
                  <c:v>8.8904110000000003</c:v>
                </c:pt>
                <c:pt idx="112">
                  <c:v>8.8912680000000002</c:v>
                </c:pt>
                <c:pt idx="113">
                  <c:v>8.8929829999999992</c:v>
                </c:pt>
                <c:pt idx="114">
                  <c:v>8.913983</c:v>
                </c:pt>
                <c:pt idx="115">
                  <c:v>8.913983</c:v>
                </c:pt>
                <c:pt idx="116">
                  <c:v>8.913983</c:v>
                </c:pt>
                <c:pt idx="117">
                  <c:v>8.913983</c:v>
                </c:pt>
                <c:pt idx="118">
                  <c:v>8.913983</c:v>
                </c:pt>
                <c:pt idx="119">
                  <c:v>8.913983</c:v>
                </c:pt>
                <c:pt idx="120">
                  <c:v>8.913983</c:v>
                </c:pt>
                <c:pt idx="121">
                  <c:v>8.8929829999999992</c:v>
                </c:pt>
                <c:pt idx="122">
                  <c:v>8.8886970000000005</c:v>
                </c:pt>
                <c:pt idx="123">
                  <c:v>8.8865540000000003</c:v>
                </c:pt>
                <c:pt idx="124">
                  <c:v>8.8844110000000001</c:v>
                </c:pt>
                <c:pt idx="125">
                  <c:v>8.8801249999999996</c:v>
                </c:pt>
                <c:pt idx="126">
                  <c:v>8.817126</c:v>
                </c:pt>
                <c:pt idx="127">
                  <c:v>8.8085540000000009</c:v>
                </c:pt>
                <c:pt idx="128">
                  <c:v>8.8042680000000004</c:v>
                </c:pt>
                <c:pt idx="129">
                  <c:v>8.7999829999999992</c:v>
                </c:pt>
                <c:pt idx="130">
                  <c:v>8.7914110000000001</c:v>
                </c:pt>
                <c:pt idx="131">
                  <c:v>8.6864120000000007</c:v>
                </c:pt>
                <c:pt idx="132">
                  <c:v>8.6735550000000003</c:v>
                </c:pt>
                <c:pt idx="133">
                  <c:v>8.6671259999999997</c:v>
                </c:pt>
                <c:pt idx="134">
                  <c:v>8.660698</c:v>
                </c:pt>
                <c:pt idx="135">
                  <c:v>8.6478409999999997</c:v>
                </c:pt>
                <c:pt idx="136">
                  <c:v>8.5008420000000005</c:v>
                </c:pt>
                <c:pt idx="137">
                  <c:v>8.4836989999999997</c:v>
                </c:pt>
                <c:pt idx="138">
                  <c:v>8.4751279999999998</c:v>
                </c:pt>
                <c:pt idx="139">
                  <c:v>8.4665569999999999</c:v>
                </c:pt>
                <c:pt idx="140">
                  <c:v>8.4596999999999998</c:v>
                </c:pt>
                <c:pt idx="141">
                  <c:v>8.4562709999999992</c:v>
                </c:pt>
                <c:pt idx="142">
                  <c:v>8.4494140000000009</c:v>
                </c:pt>
                <c:pt idx="143">
                  <c:v>8.2604170000000003</c:v>
                </c:pt>
                <c:pt idx="144">
                  <c:v>8.2389890000000001</c:v>
                </c:pt>
                <c:pt idx="145">
                  <c:v>8.228275</c:v>
                </c:pt>
                <c:pt idx="146">
                  <c:v>8.2175609999999999</c:v>
                </c:pt>
                <c:pt idx="147">
                  <c:v>8.1961329999999997</c:v>
                </c:pt>
                <c:pt idx="148">
                  <c:v>7.9756369999999999</c:v>
                </c:pt>
                <c:pt idx="149">
                  <c:v>7.9520660000000003</c:v>
                </c:pt>
                <c:pt idx="150">
                  <c:v>7.9402809999999997</c:v>
                </c:pt>
                <c:pt idx="151">
                  <c:v>7.928496</c:v>
                </c:pt>
                <c:pt idx="152">
                  <c:v>7.9049250000000004</c:v>
                </c:pt>
                <c:pt idx="153">
                  <c:v>7.6634310000000001</c:v>
                </c:pt>
                <c:pt idx="154">
                  <c:v>7.6377170000000003</c:v>
                </c:pt>
                <c:pt idx="155">
                  <c:v>7.62486</c:v>
                </c:pt>
                <c:pt idx="156">
                  <c:v>7.6120039999999998</c:v>
                </c:pt>
                <c:pt idx="157">
                  <c:v>7.58629</c:v>
                </c:pt>
                <c:pt idx="158">
                  <c:v>7.323798</c:v>
                </c:pt>
                <c:pt idx="159">
                  <c:v>7.2959420000000001</c:v>
                </c:pt>
                <c:pt idx="160">
                  <c:v>7.2820140000000002</c:v>
                </c:pt>
                <c:pt idx="161">
                  <c:v>7.2680850000000001</c:v>
                </c:pt>
                <c:pt idx="162">
                  <c:v>7.2402290000000002</c:v>
                </c:pt>
                <c:pt idx="163">
                  <c:v>6.9567389999999998</c:v>
                </c:pt>
                <c:pt idx="164">
                  <c:v>6.9267399999999997</c:v>
                </c:pt>
                <c:pt idx="165">
                  <c:v>6.9117410000000001</c:v>
                </c:pt>
                <c:pt idx="166">
                  <c:v>6.8967409999999996</c:v>
                </c:pt>
                <c:pt idx="167">
                  <c:v>6.5427549999999997</c:v>
                </c:pt>
                <c:pt idx="168">
                  <c:v>6.527755</c:v>
                </c:pt>
                <c:pt idx="169">
                  <c:v>6.5127560000000004</c:v>
                </c:pt>
                <c:pt idx="170">
                  <c:v>6.1587690000000004</c:v>
                </c:pt>
                <c:pt idx="171">
                  <c:v>6.14377</c:v>
                </c:pt>
                <c:pt idx="172">
                  <c:v>6.1287700000000003</c:v>
                </c:pt>
                <c:pt idx="173">
                  <c:v>5.7747830000000002</c:v>
                </c:pt>
                <c:pt idx="174">
                  <c:v>5.7597839999999998</c:v>
                </c:pt>
                <c:pt idx="175">
                  <c:v>5.7447850000000003</c:v>
                </c:pt>
                <c:pt idx="176">
                  <c:v>5.3907980000000002</c:v>
                </c:pt>
                <c:pt idx="177">
                  <c:v>5.3757979999999996</c:v>
                </c:pt>
                <c:pt idx="178">
                  <c:v>5.3607990000000001</c:v>
                </c:pt>
                <c:pt idx="179">
                  <c:v>5.006812</c:v>
                </c:pt>
                <c:pt idx="180">
                  <c:v>4.9918129999999996</c:v>
                </c:pt>
                <c:pt idx="181">
                  <c:v>4.9768129999999999</c:v>
                </c:pt>
                <c:pt idx="182">
                  <c:v>4.622827</c:v>
                </c:pt>
                <c:pt idx="183">
                  <c:v>4.6078270000000003</c:v>
                </c:pt>
                <c:pt idx="184">
                  <c:v>4.5928279999999999</c:v>
                </c:pt>
                <c:pt idx="185">
                  <c:v>4.2388409999999999</c:v>
                </c:pt>
                <c:pt idx="186">
                  <c:v>4.2238420000000003</c:v>
                </c:pt>
                <c:pt idx="187">
                  <c:v>4.2088419999999998</c:v>
                </c:pt>
                <c:pt idx="188">
                  <c:v>3.8548550000000001</c:v>
                </c:pt>
                <c:pt idx="189">
                  <c:v>3.8398560000000002</c:v>
                </c:pt>
                <c:pt idx="190">
                  <c:v>3.8248570000000002</c:v>
                </c:pt>
                <c:pt idx="191">
                  <c:v>3.4708700000000001</c:v>
                </c:pt>
                <c:pt idx="192">
                  <c:v>3.45587</c:v>
                </c:pt>
                <c:pt idx="193">
                  <c:v>3.440871</c:v>
                </c:pt>
                <c:pt idx="194">
                  <c:v>3.086884</c:v>
                </c:pt>
                <c:pt idx="195">
                  <c:v>3.071885</c:v>
                </c:pt>
                <c:pt idx="196">
                  <c:v>3.0568849999999999</c:v>
                </c:pt>
                <c:pt idx="197">
                  <c:v>2.7028989999999999</c:v>
                </c:pt>
                <c:pt idx="198">
                  <c:v>2.6878989999999998</c:v>
                </c:pt>
                <c:pt idx="199">
                  <c:v>2.6728999999999998</c:v>
                </c:pt>
                <c:pt idx="200">
                  <c:v>2.3189129999999998</c:v>
                </c:pt>
                <c:pt idx="201">
                  <c:v>2.3039139999999998</c:v>
                </c:pt>
                <c:pt idx="202">
                  <c:v>2.2889140000000001</c:v>
                </c:pt>
                <c:pt idx="203">
                  <c:v>1.9349270000000001</c:v>
                </c:pt>
                <c:pt idx="204">
                  <c:v>1.9199280000000001</c:v>
                </c:pt>
                <c:pt idx="205">
                  <c:v>1.9049290000000001</c:v>
                </c:pt>
                <c:pt idx="206">
                  <c:v>1.550942</c:v>
                </c:pt>
                <c:pt idx="207">
                  <c:v>1.5359419999999999</c:v>
                </c:pt>
                <c:pt idx="208">
                  <c:v>1.5209429999999999</c:v>
                </c:pt>
                <c:pt idx="209">
                  <c:v>1.1669560000000001</c:v>
                </c:pt>
                <c:pt idx="210">
                  <c:v>1.1519569999999999</c:v>
                </c:pt>
                <c:pt idx="211">
                  <c:v>1.136957</c:v>
                </c:pt>
                <c:pt idx="212">
                  <c:v>0.78297099999999997</c:v>
                </c:pt>
                <c:pt idx="213">
                  <c:v>0.76797099999999996</c:v>
                </c:pt>
                <c:pt idx="214">
                  <c:v>0.75297199999999997</c:v>
                </c:pt>
                <c:pt idx="215">
                  <c:v>0.39898499999999998</c:v>
                </c:pt>
                <c:pt idx="216">
                  <c:v>0.38398599999999999</c:v>
                </c:pt>
                <c:pt idx="217">
                  <c:v>0.36898599999999998</c:v>
                </c:pt>
                <c:pt idx="218">
                  <c:v>1.4999E-2</c:v>
                </c:pt>
                <c:pt idx="219">
                  <c:v>0</c:v>
                </c:pt>
                <c:pt idx="220">
                  <c:v>0</c:v>
                </c:pt>
                <c:pt idx="221">
                  <c:v>-1.4999E-2</c:v>
                </c:pt>
                <c:pt idx="222">
                  <c:v>-0.36898599999999998</c:v>
                </c:pt>
                <c:pt idx="223">
                  <c:v>-0.38398599999999999</c:v>
                </c:pt>
                <c:pt idx="224">
                  <c:v>-0.39898499999999998</c:v>
                </c:pt>
                <c:pt idx="225">
                  <c:v>-0.75297199999999997</c:v>
                </c:pt>
                <c:pt idx="226">
                  <c:v>-0.76797099999999996</c:v>
                </c:pt>
                <c:pt idx="227">
                  <c:v>-0.78297099999999997</c:v>
                </c:pt>
                <c:pt idx="228">
                  <c:v>-1.136957</c:v>
                </c:pt>
                <c:pt idx="229">
                  <c:v>-1.1519569999999999</c:v>
                </c:pt>
                <c:pt idx="230">
                  <c:v>-1.1669560000000001</c:v>
                </c:pt>
                <c:pt idx="231">
                  <c:v>-1.5209429999999999</c:v>
                </c:pt>
                <c:pt idx="232">
                  <c:v>-1.5359419999999999</c:v>
                </c:pt>
                <c:pt idx="233">
                  <c:v>-1.550942</c:v>
                </c:pt>
                <c:pt idx="234">
                  <c:v>-1.9049290000000001</c:v>
                </c:pt>
                <c:pt idx="235">
                  <c:v>-1.9199280000000001</c:v>
                </c:pt>
                <c:pt idx="236">
                  <c:v>-1.9349270000000001</c:v>
                </c:pt>
                <c:pt idx="237">
                  <c:v>-2.2889140000000001</c:v>
                </c:pt>
                <c:pt idx="238">
                  <c:v>-2.3039139999999998</c:v>
                </c:pt>
                <c:pt idx="239">
                  <c:v>-2.3189129999999998</c:v>
                </c:pt>
                <c:pt idx="240">
                  <c:v>-2.6728999999999998</c:v>
                </c:pt>
                <c:pt idx="241">
                  <c:v>-2.6878989999999998</c:v>
                </c:pt>
                <c:pt idx="242">
                  <c:v>-2.7028989999999999</c:v>
                </c:pt>
                <c:pt idx="243">
                  <c:v>-3.0568849999999999</c:v>
                </c:pt>
                <c:pt idx="244">
                  <c:v>-3.071885</c:v>
                </c:pt>
                <c:pt idx="245">
                  <c:v>-3.086884</c:v>
                </c:pt>
                <c:pt idx="246">
                  <c:v>-3.440871</c:v>
                </c:pt>
                <c:pt idx="247">
                  <c:v>-3.45587</c:v>
                </c:pt>
                <c:pt idx="248">
                  <c:v>-3.4708700000000001</c:v>
                </c:pt>
                <c:pt idx="249">
                  <c:v>-3.8248570000000002</c:v>
                </c:pt>
                <c:pt idx="250">
                  <c:v>-3.8398560000000002</c:v>
                </c:pt>
                <c:pt idx="251">
                  <c:v>-3.8548550000000001</c:v>
                </c:pt>
                <c:pt idx="252">
                  <c:v>-4.2088419999999998</c:v>
                </c:pt>
                <c:pt idx="253">
                  <c:v>-4.2238420000000003</c:v>
                </c:pt>
                <c:pt idx="254">
                  <c:v>-4.2388409999999999</c:v>
                </c:pt>
                <c:pt idx="255">
                  <c:v>-4.5928279999999999</c:v>
                </c:pt>
                <c:pt idx="256">
                  <c:v>-4.6078270000000003</c:v>
                </c:pt>
                <c:pt idx="257">
                  <c:v>-4.622827</c:v>
                </c:pt>
                <c:pt idx="258">
                  <c:v>-4.9768129999999999</c:v>
                </c:pt>
                <c:pt idx="259">
                  <c:v>-4.9918129999999996</c:v>
                </c:pt>
                <c:pt idx="260">
                  <c:v>-5.006812</c:v>
                </c:pt>
                <c:pt idx="261">
                  <c:v>-5.3607990000000001</c:v>
                </c:pt>
                <c:pt idx="262">
                  <c:v>-5.3757979999999996</c:v>
                </c:pt>
                <c:pt idx="263">
                  <c:v>-5.3907980000000002</c:v>
                </c:pt>
                <c:pt idx="264">
                  <c:v>-5.7447850000000003</c:v>
                </c:pt>
                <c:pt idx="265">
                  <c:v>-5.7597839999999998</c:v>
                </c:pt>
                <c:pt idx="266">
                  <c:v>-5.7747830000000002</c:v>
                </c:pt>
                <c:pt idx="267">
                  <c:v>-6.1287700000000003</c:v>
                </c:pt>
                <c:pt idx="268">
                  <c:v>-6.14377</c:v>
                </c:pt>
                <c:pt idx="269">
                  <c:v>-6.1587690000000004</c:v>
                </c:pt>
                <c:pt idx="270">
                  <c:v>-6.5127560000000004</c:v>
                </c:pt>
                <c:pt idx="271">
                  <c:v>-6.527755</c:v>
                </c:pt>
                <c:pt idx="272">
                  <c:v>-6.5427549999999997</c:v>
                </c:pt>
                <c:pt idx="273">
                  <c:v>-6.8967409999999996</c:v>
                </c:pt>
                <c:pt idx="274">
                  <c:v>-6.9117410000000001</c:v>
                </c:pt>
                <c:pt idx="275">
                  <c:v>-6.9267399999999997</c:v>
                </c:pt>
                <c:pt idx="276">
                  <c:v>-6.9567389999999998</c:v>
                </c:pt>
                <c:pt idx="277">
                  <c:v>-7.2402290000000002</c:v>
                </c:pt>
                <c:pt idx="278">
                  <c:v>-7.2680850000000001</c:v>
                </c:pt>
                <c:pt idx="279">
                  <c:v>-7.2820140000000002</c:v>
                </c:pt>
                <c:pt idx="280">
                  <c:v>-7.2959420000000001</c:v>
                </c:pt>
                <c:pt idx="281">
                  <c:v>-7.323798</c:v>
                </c:pt>
                <c:pt idx="282">
                  <c:v>-7.58629</c:v>
                </c:pt>
                <c:pt idx="283">
                  <c:v>-7.6120039999999998</c:v>
                </c:pt>
                <c:pt idx="284">
                  <c:v>-7.62486</c:v>
                </c:pt>
                <c:pt idx="285">
                  <c:v>-7.6377170000000003</c:v>
                </c:pt>
                <c:pt idx="286">
                  <c:v>-7.6634310000000001</c:v>
                </c:pt>
                <c:pt idx="287">
                  <c:v>-7.9049250000000004</c:v>
                </c:pt>
                <c:pt idx="288">
                  <c:v>-7.928496</c:v>
                </c:pt>
                <c:pt idx="289">
                  <c:v>-7.9402809999999997</c:v>
                </c:pt>
                <c:pt idx="290">
                  <c:v>-7.9520660000000003</c:v>
                </c:pt>
                <c:pt idx="291">
                  <c:v>-7.9756369999999999</c:v>
                </c:pt>
                <c:pt idx="292">
                  <c:v>-8.1961329999999997</c:v>
                </c:pt>
                <c:pt idx="293">
                  <c:v>-8.2175609999999999</c:v>
                </c:pt>
                <c:pt idx="294">
                  <c:v>-8.228275</c:v>
                </c:pt>
                <c:pt idx="295">
                  <c:v>-8.2389890000000001</c:v>
                </c:pt>
                <c:pt idx="296">
                  <c:v>-8.24756</c:v>
                </c:pt>
                <c:pt idx="297">
                  <c:v>-8.2518460000000005</c:v>
                </c:pt>
                <c:pt idx="298">
                  <c:v>-8.2604170000000003</c:v>
                </c:pt>
                <c:pt idx="299">
                  <c:v>-8.4494140000000009</c:v>
                </c:pt>
                <c:pt idx="300">
                  <c:v>-8.4665569999999999</c:v>
                </c:pt>
                <c:pt idx="301">
                  <c:v>-8.4751279999999998</c:v>
                </c:pt>
                <c:pt idx="302">
                  <c:v>-8.4836989999999997</c:v>
                </c:pt>
                <c:pt idx="303">
                  <c:v>-8.5008420000000005</c:v>
                </c:pt>
                <c:pt idx="304">
                  <c:v>-8.6478409999999997</c:v>
                </c:pt>
                <c:pt idx="305">
                  <c:v>-8.660698</c:v>
                </c:pt>
                <c:pt idx="306">
                  <c:v>-8.6671259999999997</c:v>
                </c:pt>
                <c:pt idx="307">
                  <c:v>-8.6735550000000003</c:v>
                </c:pt>
                <c:pt idx="308">
                  <c:v>-8.6864120000000007</c:v>
                </c:pt>
                <c:pt idx="309">
                  <c:v>-8.7914110000000001</c:v>
                </c:pt>
                <c:pt idx="310">
                  <c:v>-8.7999829999999992</c:v>
                </c:pt>
                <c:pt idx="311">
                  <c:v>-8.8042680000000004</c:v>
                </c:pt>
                <c:pt idx="312">
                  <c:v>-8.8085540000000009</c:v>
                </c:pt>
                <c:pt idx="313">
                  <c:v>-8.817126</c:v>
                </c:pt>
                <c:pt idx="314">
                  <c:v>-8.8801249999999996</c:v>
                </c:pt>
                <c:pt idx="315">
                  <c:v>-8.8844110000000001</c:v>
                </c:pt>
                <c:pt idx="316">
                  <c:v>-8.8865540000000003</c:v>
                </c:pt>
                <c:pt idx="317">
                  <c:v>-8.8886970000000005</c:v>
                </c:pt>
                <c:pt idx="318">
                  <c:v>-8.8904110000000003</c:v>
                </c:pt>
                <c:pt idx="319">
                  <c:v>-8.8912680000000002</c:v>
                </c:pt>
                <c:pt idx="320">
                  <c:v>-8.8929829999999992</c:v>
                </c:pt>
                <c:pt idx="321">
                  <c:v>-8.913983</c:v>
                </c:pt>
                <c:pt idx="322">
                  <c:v>-8.913983</c:v>
                </c:pt>
                <c:pt idx="323">
                  <c:v>-8.913983</c:v>
                </c:pt>
                <c:pt idx="324">
                  <c:v>-8.913983</c:v>
                </c:pt>
                <c:pt idx="325">
                  <c:v>-8.913983</c:v>
                </c:pt>
                <c:pt idx="326">
                  <c:v>-8.913983</c:v>
                </c:pt>
                <c:pt idx="327">
                  <c:v>-8.913983</c:v>
                </c:pt>
                <c:pt idx="328">
                  <c:v>-8.8929829999999992</c:v>
                </c:pt>
                <c:pt idx="329">
                  <c:v>-8.8886970000000005</c:v>
                </c:pt>
                <c:pt idx="330">
                  <c:v>-8.8865540000000003</c:v>
                </c:pt>
                <c:pt idx="331">
                  <c:v>-8.8844110000000001</c:v>
                </c:pt>
                <c:pt idx="332">
                  <c:v>-8.8801249999999996</c:v>
                </c:pt>
                <c:pt idx="333">
                  <c:v>-8.817126</c:v>
                </c:pt>
                <c:pt idx="334">
                  <c:v>-8.8085540000000009</c:v>
                </c:pt>
                <c:pt idx="335">
                  <c:v>-8.8042680000000004</c:v>
                </c:pt>
                <c:pt idx="336">
                  <c:v>-8.7999829999999992</c:v>
                </c:pt>
                <c:pt idx="337">
                  <c:v>-8.7914110000000001</c:v>
                </c:pt>
                <c:pt idx="338">
                  <c:v>-8.6864120000000007</c:v>
                </c:pt>
                <c:pt idx="339">
                  <c:v>-8.6735550000000003</c:v>
                </c:pt>
                <c:pt idx="340">
                  <c:v>-8.6671259999999997</c:v>
                </c:pt>
                <c:pt idx="341">
                  <c:v>-8.660698</c:v>
                </c:pt>
                <c:pt idx="342">
                  <c:v>-8.6478409999999997</c:v>
                </c:pt>
                <c:pt idx="343">
                  <c:v>-8.5008420000000005</c:v>
                </c:pt>
                <c:pt idx="344">
                  <c:v>-8.4836989999999997</c:v>
                </c:pt>
                <c:pt idx="345">
                  <c:v>-8.4751279999999998</c:v>
                </c:pt>
                <c:pt idx="346">
                  <c:v>-8.4665569999999999</c:v>
                </c:pt>
                <c:pt idx="347">
                  <c:v>-8.4596999999999998</c:v>
                </c:pt>
                <c:pt idx="348">
                  <c:v>-8.4562709999999992</c:v>
                </c:pt>
                <c:pt idx="349">
                  <c:v>-8.4494140000000009</c:v>
                </c:pt>
                <c:pt idx="350">
                  <c:v>-8.2604170000000003</c:v>
                </c:pt>
                <c:pt idx="351">
                  <c:v>-8.2389890000000001</c:v>
                </c:pt>
                <c:pt idx="352">
                  <c:v>-8.228275</c:v>
                </c:pt>
                <c:pt idx="353">
                  <c:v>-8.2175609999999999</c:v>
                </c:pt>
                <c:pt idx="354">
                  <c:v>-8.1961329999999997</c:v>
                </c:pt>
                <c:pt idx="355">
                  <c:v>-7.9756369999999999</c:v>
                </c:pt>
                <c:pt idx="356">
                  <c:v>-7.9520660000000003</c:v>
                </c:pt>
                <c:pt idx="357">
                  <c:v>-7.9402809999999997</c:v>
                </c:pt>
                <c:pt idx="358">
                  <c:v>-7.928496</c:v>
                </c:pt>
                <c:pt idx="359">
                  <c:v>-7.9049250000000004</c:v>
                </c:pt>
                <c:pt idx="360">
                  <c:v>-7.6634310000000001</c:v>
                </c:pt>
                <c:pt idx="361">
                  <c:v>-7.6377170000000003</c:v>
                </c:pt>
                <c:pt idx="362">
                  <c:v>-7.62486</c:v>
                </c:pt>
                <c:pt idx="363">
                  <c:v>-7.6120039999999998</c:v>
                </c:pt>
                <c:pt idx="364">
                  <c:v>-7.58629</c:v>
                </c:pt>
                <c:pt idx="365">
                  <c:v>-7.323798</c:v>
                </c:pt>
                <c:pt idx="366">
                  <c:v>-7.2959420000000001</c:v>
                </c:pt>
                <c:pt idx="367">
                  <c:v>-7.2820140000000002</c:v>
                </c:pt>
                <c:pt idx="368">
                  <c:v>-7.2680850000000001</c:v>
                </c:pt>
                <c:pt idx="369">
                  <c:v>-7.2402290000000002</c:v>
                </c:pt>
                <c:pt idx="370">
                  <c:v>-6.9567389999999998</c:v>
                </c:pt>
                <c:pt idx="371">
                  <c:v>-6.9267399999999997</c:v>
                </c:pt>
                <c:pt idx="372">
                  <c:v>-6.9117410000000001</c:v>
                </c:pt>
                <c:pt idx="373">
                  <c:v>-6.8967409999999996</c:v>
                </c:pt>
                <c:pt idx="374">
                  <c:v>-6.5604649999999998</c:v>
                </c:pt>
                <c:pt idx="375">
                  <c:v>-6.5304659999999997</c:v>
                </c:pt>
                <c:pt idx="376">
                  <c:v>-6.1941899999999999</c:v>
                </c:pt>
                <c:pt idx="377">
                  <c:v>-6.1641909999999998</c:v>
                </c:pt>
                <c:pt idx="378">
                  <c:v>-5.827915</c:v>
                </c:pt>
                <c:pt idx="379">
                  <c:v>-5.797917</c:v>
                </c:pt>
                <c:pt idx="380">
                  <c:v>-5.4616400000000001</c:v>
                </c:pt>
                <c:pt idx="381">
                  <c:v>-5.4316420000000001</c:v>
                </c:pt>
                <c:pt idx="382">
                  <c:v>-5.0953650000000001</c:v>
                </c:pt>
                <c:pt idx="383">
                  <c:v>-5.0653670000000002</c:v>
                </c:pt>
                <c:pt idx="384">
                  <c:v>-4.7290910000000004</c:v>
                </c:pt>
                <c:pt idx="385">
                  <c:v>-4.6990920000000003</c:v>
                </c:pt>
                <c:pt idx="386">
                  <c:v>-4.3628159999999996</c:v>
                </c:pt>
                <c:pt idx="387">
                  <c:v>-4.3328170000000004</c:v>
                </c:pt>
                <c:pt idx="388">
                  <c:v>-3.9965410000000001</c:v>
                </c:pt>
                <c:pt idx="389">
                  <c:v>-3.966542</c:v>
                </c:pt>
                <c:pt idx="390">
                  <c:v>-3.6302660000000002</c:v>
                </c:pt>
                <c:pt idx="391">
                  <c:v>-3.6002670000000001</c:v>
                </c:pt>
                <c:pt idx="392">
                  <c:v>-3.2639909999999999</c:v>
                </c:pt>
                <c:pt idx="393">
                  <c:v>-3.2339920000000002</c:v>
                </c:pt>
                <c:pt idx="394">
                  <c:v>-2.897716</c:v>
                </c:pt>
                <c:pt idx="395">
                  <c:v>-2.8677169999999998</c:v>
                </c:pt>
                <c:pt idx="396">
                  <c:v>-2.5314410000000001</c:v>
                </c:pt>
                <c:pt idx="397">
                  <c:v>-2.5164409999999999</c:v>
                </c:pt>
                <c:pt idx="398">
                  <c:v>-2.5014419999999999</c:v>
                </c:pt>
                <c:pt idx="399">
                  <c:v>-2.1474549999999999</c:v>
                </c:pt>
                <c:pt idx="400">
                  <c:v>-2.1324559999999999</c:v>
                </c:pt>
                <c:pt idx="401">
                  <c:v>-2.1174559999999998</c:v>
                </c:pt>
                <c:pt idx="402">
                  <c:v>-1.7634700000000001</c:v>
                </c:pt>
                <c:pt idx="403">
                  <c:v>-1.74847</c:v>
                </c:pt>
                <c:pt idx="404">
                  <c:v>-1.733471</c:v>
                </c:pt>
                <c:pt idx="405">
                  <c:v>-1.3794839999999999</c:v>
                </c:pt>
                <c:pt idx="406">
                  <c:v>-1.3644849999999999</c:v>
                </c:pt>
                <c:pt idx="407">
                  <c:v>-1.349485</c:v>
                </c:pt>
                <c:pt idx="408">
                  <c:v>-0.99549799999999999</c:v>
                </c:pt>
                <c:pt idx="409">
                  <c:v>-0.98049900000000001</c:v>
                </c:pt>
                <c:pt idx="410">
                  <c:v>-0.96550000000000002</c:v>
                </c:pt>
                <c:pt idx="411">
                  <c:v>-0.93550100000000003</c:v>
                </c:pt>
                <c:pt idx="412">
                  <c:v>-0.67705099999999996</c:v>
                </c:pt>
                <c:pt idx="413">
                  <c:v>-0.65430500000000003</c:v>
                </c:pt>
                <c:pt idx="414">
                  <c:v>-0.64293199999999995</c:v>
                </c:pt>
                <c:pt idx="415">
                  <c:v>-0.63155899999999998</c:v>
                </c:pt>
                <c:pt idx="416">
                  <c:v>-0.36315700000000001</c:v>
                </c:pt>
                <c:pt idx="417">
                  <c:v>-0.34041100000000002</c:v>
                </c:pt>
                <c:pt idx="418">
                  <c:v>-0.31766499999999998</c:v>
                </c:pt>
                <c:pt idx="419">
                  <c:v>-0.16980899999999999</c:v>
                </c:pt>
                <c:pt idx="420">
                  <c:v>-0.16238</c:v>
                </c:pt>
                <c:pt idx="421">
                  <c:v>-0.15495100000000001</c:v>
                </c:pt>
                <c:pt idx="422">
                  <c:v>-6.7291000000000004E-2</c:v>
                </c:pt>
                <c:pt idx="423">
                  <c:v>-5.9861999999999999E-2</c:v>
                </c:pt>
                <c:pt idx="424">
                  <c:v>-5.2433E-2</c:v>
                </c:pt>
                <c:pt idx="425">
                  <c:v>-4.8875000000000002E-2</c:v>
                </c:pt>
                <c:pt idx="426">
                  <c:v>-3.8875E-2</c:v>
                </c:pt>
                <c:pt idx="427">
                  <c:v>-2.8875000000000001E-2</c:v>
                </c:pt>
                <c:pt idx="428">
                  <c:v>-2.0250000000000001E-2</c:v>
                </c:pt>
                <c:pt idx="429">
                  <c:v>-1.7016E-2</c:v>
                </c:pt>
                <c:pt idx="430">
                  <c:v>-1.4062E-2</c:v>
                </c:pt>
                <c:pt idx="431">
                  <c:v>-1.1391E-2</c:v>
                </c:pt>
                <c:pt idx="432">
                  <c:v>-8.9999999999999993E-3</c:v>
                </c:pt>
                <c:pt idx="433">
                  <c:v>-6.8910000000000004E-3</c:v>
                </c:pt>
                <c:pt idx="434">
                  <c:v>-5.0619999999999997E-3</c:v>
                </c:pt>
                <c:pt idx="435">
                  <c:v>-3.516E-3</c:v>
                </c:pt>
                <c:pt idx="436">
                  <c:v>-2.2499999999999998E-3</c:v>
                </c:pt>
                <c:pt idx="437">
                  <c:v>-1.266E-3</c:v>
                </c:pt>
                <c:pt idx="438">
                  <c:v>-5.62E-4</c:v>
                </c:pt>
                <c:pt idx="439">
                  <c:v>-1.4100000000000001E-4</c:v>
                </c:pt>
                <c:pt idx="44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570112"/>
        <c:axId val="236584320"/>
      </c:scatterChart>
      <c:valAx>
        <c:axId val="236570112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236584320"/>
        <c:crosses val="autoZero"/>
        <c:crossBetween val="midCat"/>
      </c:valAx>
      <c:valAx>
        <c:axId val="23658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57011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accent3">
          <a:lumMod val="60000"/>
          <a:lumOff val="4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Sheet1!$M$2:$M$851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448.549487</c:v>
                </c:pt>
                <c:pt idx="66">
                  <c:v>453.99924900000002</c:v>
                </c:pt>
                <c:pt idx="67">
                  <c:v>455.99916200000001</c:v>
                </c:pt>
                <c:pt idx="68">
                  <c:v>486.49783000000002</c:v>
                </c:pt>
                <c:pt idx="69">
                  <c:v>488.49774300000001</c:v>
                </c:pt>
                <c:pt idx="70">
                  <c:v>493.94750499999998</c:v>
                </c:pt>
                <c:pt idx="71">
                  <c:v>513.54681900000003</c:v>
                </c:pt>
                <c:pt idx="72">
                  <c:v>518.99667199999999</c:v>
                </c:pt>
                <c:pt idx="73">
                  <c:v>520.99661800000001</c:v>
                </c:pt>
                <c:pt idx="74">
                  <c:v>551.49579500000004</c:v>
                </c:pt>
                <c:pt idx="75">
                  <c:v>552.495768</c:v>
                </c:pt>
                <c:pt idx="76">
                  <c:v>553.49574099999995</c:v>
                </c:pt>
                <c:pt idx="77">
                  <c:v>558.94559400000003</c:v>
                </c:pt>
                <c:pt idx="78">
                  <c:v>578.54432299999996</c:v>
                </c:pt>
                <c:pt idx="79">
                  <c:v>583.99370899999997</c:v>
                </c:pt>
                <c:pt idx="80">
                  <c:v>584.99359700000002</c:v>
                </c:pt>
                <c:pt idx="81">
                  <c:v>585.99348399999997</c:v>
                </c:pt>
                <c:pt idx="82">
                  <c:v>609.59082999999998</c:v>
                </c:pt>
                <c:pt idx="83">
                  <c:v>610.59071700000004</c:v>
                </c:pt>
                <c:pt idx="84">
                  <c:v>611.59060499999998</c:v>
                </c:pt>
                <c:pt idx="85">
                  <c:v>635.18795</c:v>
                </c:pt>
                <c:pt idx="86">
                  <c:v>636.18783699999994</c:v>
                </c:pt>
                <c:pt idx="87">
                  <c:v>637.187725</c:v>
                </c:pt>
                <c:pt idx="88">
                  <c:v>659.67962199999999</c:v>
                </c:pt>
                <c:pt idx="89">
                  <c:v>661.67939699999999</c:v>
                </c:pt>
                <c:pt idx="90">
                  <c:v>684.17129399999999</c:v>
                </c:pt>
                <c:pt idx="91">
                  <c:v>686.17106899999999</c:v>
                </c:pt>
                <c:pt idx="92">
                  <c:v>708.66296699999998</c:v>
                </c:pt>
                <c:pt idx="93">
                  <c:v>710.66274199999998</c:v>
                </c:pt>
                <c:pt idx="94">
                  <c:v>733.15463899999997</c:v>
                </c:pt>
                <c:pt idx="95">
                  <c:v>735.15441399999997</c:v>
                </c:pt>
                <c:pt idx="96">
                  <c:v>757.64631099999997</c:v>
                </c:pt>
                <c:pt idx="97">
                  <c:v>759.64608599999997</c:v>
                </c:pt>
                <c:pt idx="98">
                  <c:v>782.13798399999996</c:v>
                </c:pt>
                <c:pt idx="99">
                  <c:v>784.13775899999996</c:v>
                </c:pt>
                <c:pt idx="100">
                  <c:v>806.62965599999995</c:v>
                </c:pt>
                <c:pt idx="101">
                  <c:v>808.62943099999995</c:v>
                </c:pt>
                <c:pt idx="102">
                  <c:v>831.12132899999995</c:v>
                </c:pt>
                <c:pt idx="103">
                  <c:v>833.12110399999995</c:v>
                </c:pt>
                <c:pt idx="104">
                  <c:v>855.61300100000005</c:v>
                </c:pt>
                <c:pt idx="105">
                  <c:v>857.61277600000005</c:v>
                </c:pt>
                <c:pt idx="106">
                  <c:v>880.10467300000005</c:v>
                </c:pt>
                <c:pt idx="107">
                  <c:v>882.10444800000005</c:v>
                </c:pt>
                <c:pt idx="108">
                  <c:v>904.59634600000004</c:v>
                </c:pt>
                <c:pt idx="109">
                  <c:v>906.59612100000004</c:v>
                </c:pt>
                <c:pt idx="110">
                  <c:v>929.08801800000003</c:v>
                </c:pt>
                <c:pt idx="111">
                  <c:v>930.08790599999998</c:v>
                </c:pt>
                <c:pt idx="112">
                  <c:v>931.08779300000003</c:v>
                </c:pt>
                <c:pt idx="113">
                  <c:v>933.08756800000003</c:v>
                </c:pt>
                <c:pt idx="114">
                  <c:v>952.685517</c:v>
                </c:pt>
                <c:pt idx="115">
                  <c:v>954.68532300000004</c:v>
                </c:pt>
                <c:pt idx="116">
                  <c:v>955.68522599999994</c:v>
                </c:pt>
                <c:pt idx="117">
                  <c:v>956.68512899999996</c:v>
                </c:pt>
                <c:pt idx="118">
                  <c:v>958.684935</c:v>
                </c:pt>
                <c:pt idx="119">
                  <c:v>978.28317600000003</c:v>
                </c:pt>
                <c:pt idx="120">
                  <c:v>980.28301099999999</c:v>
                </c:pt>
                <c:pt idx="121">
                  <c:v>981.28292799999997</c:v>
                </c:pt>
                <c:pt idx="122">
                  <c:v>982.28284599999995</c:v>
                </c:pt>
                <c:pt idx="123">
                  <c:v>984.28268000000003</c:v>
                </c:pt>
                <c:pt idx="124">
                  <c:v>1003.8811909999999</c:v>
                </c:pt>
                <c:pt idx="125">
                  <c:v>1005.881053</c:v>
                </c:pt>
                <c:pt idx="126">
                  <c:v>1006.880983</c:v>
                </c:pt>
                <c:pt idx="127">
                  <c:v>1007.880914</c:v>
                </c:pt>
                <c:pt idx="128">
                  <c:v>1009.880775</c:v>
                </c:pt>
                <c:pt idx="129">
                  <c:v>1029.4795340000001</c:v>
                </c:pt>
                <c:pt idx="130">
                  <c:v>1031.479419</c:v>
                </c:pt>
                <c:pt idx="131">
                  <c:v>1032.4793609999999</c:v>
                </c:pt>
                <c:pt idx="132">
                  <c:v>1033.479304</c:v>
                </c:pt>
                <c:pt idx="133">
                  <c:v>1034.279258</c:v>
                </c:pt>
                <c:pt idx="134">
                  <c:v>1034.6792350000001</c:v>
                </c:pt>
                <c:pt idx="135">
                  <c:v>1035.4791889999999</c:v>
                </c:pt>
                <c:pt idx="136">
                  <c:v>1055.078274</c:v>
                </c:pt>
                <c:pt idx="137">
                  <c:v>1057.078201</c:v>
                </c:pt>
                <c:pt idx="138">
                  <c:v>1058.078164</c:v>
                </c:pt>
                <c:pt idx="139">
                  <c:v>1059.078127</c:v>
                </c:pt>
                <c:pt idx="140">
                  <c:v>1061.0780540000001</c:v>
                </c:pt>
                <c:pt idx="141">
                  <c:v>1080.6774989999999</c:v>
                </c:pt>
                <c:pt idx="142">
                  <c:v>1082.677457</c:v>
                </c:pt>
                <c:pt idx="143">
                  <c:v>1083.6774370000001</c:v>
                </c:pt>
                <c:pt idx="144">
                  <c:v>1084.677416</c:v>
                </c:pt>
                <c:pt idx="145">
                  <c:v>1086.677375</c:v>
                </c:pt>
                <c:pt idx="146">
                  <c:v>1106.27709</c:v>
                </c:pt>
                <c:pt idx="147">
                  <c:v>1108.277071</c:v>
                </c:pt>
                <c:pt idx="148">
                  <c:v>1109.2770619999999</c:v>
                </c:pt>
                <c:pt idx="149">
                  <c:v>1110.277053</c:v>
                </c:pt>
                <c:pt idx="150">
                  <c:v>1112.2770350000001</c:v>
                </c:pt>
                <c:pt idx="151">
                  <c:v>1131.8769299999999</c:v>
                </c:pt>
                <c:pt idx="152">
                  <c:v>1133.876925</c:v>
                </c:pt>
                <c:pt idx="153">
                  <c:v>1134.876923</c:v>
                </c:pt>
                <c:pt idx="154">
                  <c:v>1135.8769199999999</c:v>
                </c:pt>
                <c:pt idx="155">
                  <c:v>1136.676919</c:v>
                </c:pt>
                <c:pt idx="156">
                  <c:v>1137.076918</c:v>
                </c:pt>
                <c:pt idx="157">
                  <c:v>1137.8769159999999</c:v>
                </c:pt>
                <c:pt idx="158">
                  <c:v>1157.476901</c:v>
                </c:pt>
                <c:pt idx="159">
                  <c:v>1159.476901</c:v>
                </c:pt>
                <c:pt idx="160">
                  <c:v>1160.476901</c:v>
                </c:pt>
                <c:pt idx="161">
                  <c:v>1161.476901</c:v>
                </c:pt>
                <c:pt idx="162">
                  <c:v>1162.276901</c:v>
                </c:pt>
                <c:pt idx="163">
                  <c:v>1162.676901</c:v>
                </c:pt>
                <c:pt idx="164">
                  <c:v>1163.476901</c:v>
                </c:pt>
                <c:pt idx="165">
                  <c:v>1183.0768860000001</c:v>
                </c:pt>
                <c:pt idx="166">
                  <c:v>1185.076881</c:v>
                </c:pt>
                <c:pt idx="167">
                  <c:v>1186.076879</c:v>
                </c:pt>
                <c:pt idx="168">
                  <c:v>1187.076877</c:v>
                </c:pt>
                <c:pt idx="169">
                  <c:v>1189.0768720000001</c:v>
                </c:pt>
                <c:pt idx="170">
                  <c:v>1208.6767669999999</c:v>
                </c:pt>
                <c:pt idx="171">
                  <c:v>1210.676749</c:v>
                </c:pt>
                <c:pt idx="172">
                  <c:v>1211.6767400000001</c:v>
                </c:pt>
                <c:pt idx="173">
                  <c:v>1212.6767299999999</c:v>
                </c:pt>
                <c:pt idx="174">
                  <c:v>1214.676712</c:v>
                </c:pt>
                <c:pt idx="175">
                  <c:v>1234.276427</c:v>
                </c:pt>
                <c:pt idx="176">
                  <c:v>1236.276386</c:v>
                </c:pt>
                <c:pt idx="177">
                  <c:v>1237.2763649999999</c:v>
                </c:pt>
                <c:pt idx="178">
                  <c:v>1238.2763440000001</c:v>
                </c:pt>
                <c:pt idx="179">
                  <c:v>1240.2763030000001</c:v>
                </c:pt>
                <c:pt idx="180">
                  <c:v>1259.8757479999999</c:v>
                </c:pt>
                <c:pt idx="181">
                  <c:v>1261.875675</c:v>
                </c:pt>
                <c:pt idx="182">
                  <c:v>1262.875638</c:v>
                </c:pt>
                <c:pt idx="183">
                  <c:v>1263.875601</c:v>
                </c:pt>
                <c:pt idx="184">
                  <c:v>1264.6755720000001</c:v>
                </c:pt>
                <c:pt idx="185">
                  <c:v>1265.0755569999999</c:v>
                </c:pt>
                <c:pt idx="186">
                  <c:v>1265.875528</c:v>
                </c:pt>
                <c:pt idx="187">
                  <c:v>1285.4746130000001</c:v>
                </c:pt>
                <c:pt idx="188">
                  <c:v>1287.474498</c:v>
                </c:pt>
                <c:pt idx="189">
                  <c:v>1288.47444</c:v>
                </c:pt>
                <c:pt idx="190">
                  <c:v>1289.474383</c:v>
                </c:pt>
                <c:pt idx="191">
                  <c:v>1291.4742679999999</c:v>
                </c:pt>
                <c:pt idx="192">
                  <c:v>1311.0730269999999</c:v>
                </c:pt>
                <c:pt idx="193">
                  <c:v>1313.0728879999999</c:v>
                </c:pt>
                <c:pt idx="194">
                  <c:v>1314.072819</c:v>
                </c:pt>
                <c:pt idx="195">
                  <c:v>1315.0727489999999</c:v>
                </c:pt>
                <c:pt idx="196">
                  <c:v>1317.0726099999999</c:v>
                </c:pt>
                <c:pt idx="197">
                  <c:v>1336.671122</c:v>
                </c:pt>
                <c:pt idx="198">
                  <c:v>1338.6709559999999</c:v>
                </c:pt>
                <c:pt idx="199">
                  <c:v>1339.6708739999999</c:v>
                </c:pt>
                <c:pt idx="200">
                  <c:v>1340.670791</c:v>
                </c:pt>
                <c:pt idx="201">
                  <c:v>1342.6706260000001</c:v>
                </c:pt>
                <c:pt idx="202">
                  <c:v>1362.268867</c:v>
                </c:pt>
                <c:pt idx="203">
                  <c:v>1364.268673</c:v>
                </c:pt>
                <c:pt idx="204">
                  <c:v>1365.2685759999999</c:v>
                </c:pt>
                <c:pt idx="205">
                  <c:v>1366.2684790000001</c:v>
                </c:pt>
                <c:pt idx="206">
                  <c:v>1368.2682850000001</c:v>
                </c:pt>
                <c:pt idx="207">
                  <c:v>1387.8662340000001</c:v>
                </c:pt>
                <c:pt idx="208">
                  <c:v>1389.8660090000001</c:v>
                </c:pt>
                <c:pt idx="209">
                  <c:v>1390.865896</c:v>
                </c:pt>
                <c:pt idx="210">
                  <c:v>1391.8657840000001</c:v>
                </c:pt>
                <c:pt idx="211">
                  <c:v>1415.463129</c:v>
                </c:pt>
                <c:pt idx="212">
                  <c:v>1416.4630159999999</c:v>
                </c:pt>
                <c:pt idx="213">
                  <c:v>1417.462904</c:v>
                </c:pt>
                <c:pt idx="214">
                  <c:v>1441.0602490000001</c:v>
                </c:pt>
                <c:pt idx="215">
                  <c:v>1442.0601360000001</c:v>
                </c:pt>
                <c:pt idx="216">
                  <c:v>1443.0600240000001</c:v>
                </c:pt>
                <c:pt idx="217">
                  <c:v>1466.657369</c:v>
                </c:pt>
                <c:pt idx="218">
                  <c:v>1467.657256</c:v>
                </c:pt>
                <c:pt idx="219">
                  <c:v>1468.657144</c:v>
                </c:pt>
                <c:pt idx="220">
                  <c:v>1492.2544889999999</c:v>
                </c:pt>
                <c:pt idx="221">
                  <c:v>1493.2543760000001</c:v>
                </c:pt>
                <c:pt idx="222">
                  <c:v>1494.2542639999999</c:v>
                </c:pt>
                <c:pt idx="223">
                  <c:v>1517.8516090000001</c:v>
                </c:pt>
                <c:pt idx="224">
                  <c:v>1518.8514970000001</c:v>
                </c:pt>
                <c:pt idx="225">
                  <c:v>1519.8513840000001</c:v>
                </c:pt>
                <c:pt idx="226">
                  <c:v>1543.448729</c:v>
                </c:pt>
                <c:pt idx="227">
                  <c:v>1544.448617</c:v>
                </c:pt>
                <c:pt idx="228">
                  <c:v>1545.448504</c:v>
                </c:pt>
                <c:pt idx="229">
                  <c:v>1569.0458490000001</c:v>
                </c:pt>
                <c:pt idx="230">
                  <c:v>1570.0457369999999</c:v>
                </c:pt>
                <c:pt idx="231">
                  <c:v>1571.0456240000001</c:v>
                </c:pt>
                <c:pt idx="232">
                  <c:v>1594.642969</c:v>
                </c:pt>
                <c:pt idx="233">
                  <c:v>1595.642857</c:v>
                </c:pt>
                <c:pt idx="234">
                  <c:v>1596.642744</c:v>
                </c:pt>
                <c:pt idx="235">
                  <c:v>1620.2400889999999</c:v>
                </c:pt>
                <c:pt idx="236">
                  <c:v>1621.239977</c:v>
                </c:pt>
                <c:pt idx="237">
                  <c:v>1622.2398639999999</c:v>
                </c:pt>
                <c:pt idx="238">
                  <c:v>1645.837209</c:v>
                </c:pt>
                <c:pt idx="239">
                  <c:v>1646.8370970000001</c:v>
                </c:pt>
                <c:pt idx="240">
                  <c:v>1647.836984</c:v>
                </c:pt>
                <c:pt idx="241">
                  <c:v>1671.4343289999999</c:v>
                </c:pt>
                <c:pt idx="242">
                  <c:v>1672.434217</c:v>
                </c:pt>
                <c:pt idx="243">
                  <c:v>1673.4341039999999</c:v>
                </c:pt>
                <c:pt idx="244">
                  <c:v>1697.0314490000001</c:v>
                </c:pt>
                <c:pt idx="245">
                  <c:v>1698.0313369999999</c:v>
                </c:pt>
                <c:pt idx="246">
                  <c:v>1699.0312240000001</c:v>
                </c:pt>
                <c:pt idx="247">
                  <c:v>1722.628569</c:v>
                </c:pt>
                <c:pt idx="248">
                  <c:v>1723.628457</c:v>
                </c:pt>
                <c:pt idx="249">
                  <c:v>1724.628344</c:v>
                </c:pt>
                <c:pt idx="250">
                  <c:v>1748.2256890000001</c:v>
                </c:pt>
                <c:pt idx="251">
                  <c:v>1749.2255769999999</c:v>
                </c:pt>
                <c:pt idx="252">
                  <c:v>1750.2254640000001</c:v>
                </c:pt>
                <c:pt idx="253">
                  <c:v>1773.8228099999999</c:v>
                </c:pt>
                <c:pt idx="254">
                  <c:v>1774.8226970000001</c:v>
                </c:pt>
                <c:pt idx="255">
                  <c:v>1775.8225849999999</c:v>
                </c:pt>
                <c:pt idx="256">
                  <c:v>1799.41993</c:v>
                </c:pt>
                <c:pt idx="257">
                  <c:v>1800.419817</c:v>
                </c:pt>
                <c:pt idx="258">
                  <c:v>1801.419705</c:v>
                </c:pt>
                <c:pt idx="259">
                  <c:v>1825.0170499999999</c:v>
                </c:pt>
                <c:pt idx="260">
                  <c:v>1826.0169370000001</c:v>
                </c:pt>
                <c:pt idx="261">
                  <c:v>1827.0168249999999</c:v>
                </c:pt>
                <c:pt idx="262">
                  <c:v>1850.6141700000001</c:v>
                </c:pt>
                <c:pt idx="263">
                  <c:v>1851.614057</c:v>
                </c:pt>
                <c:pt idx="264">
                  <c:v>1851.614057</c:v>
                </c:pt>
                <c:pt idx="265">
                  <c:v>1852.6139450000001</c:v>
                </c:pt>
                <c:pt idx="266">
                  <c:v>1876.21129</c:v>
                </c:pt>
                <c:pt idx="267">
                  <c:v>1877.2111769999999</c:v>
                </c:pt>
                <c:pt idx="268">
                  <c:v>1878.211065</c:v>
                </c:pt>
                <c:pt idx="269">
                  <c:v>1901.8084100000001</c:v>
                </c:pt>
                <c:pt idx="270">
                  <c:v>1902.808297</c:v>
                </c:pt>
                <c:pt idx="271">
                  <c:v>1903.8081850000001</c:v>
                </c:pt>
                <c:pt idx="272">
                  <c:v>1927.40553</c:v>
                </c:pt>
                <c:pt idx="273">
                  <c:v>1928.4054169999999</c:v>
                </c:pt>
                <c:pt idx="274">
                  <c:v>1929.405305</c:v>
                </c:pt>
                <c:pt idx="275">
                  <c:v>1953.0026499999999</c:v>
                </c:pt>
                <c:pt idx="276">
                  <c:v>1954.0025370000001</c:v>
                </c:pt>
                <c:pt idx="277">
                  <c:v>1955.0024249999999</c:v>
                </c:pt>
                <c:pt idx="278">
                  <c:v>1978.59977</c:v>
                </c:pt>
                <c:pt idx="279">
                  <c:v>1979.599657</c:v>
                </c:pt>
                <c:pt idx="280">
                  <c:v>1980.599545</c:v>
                </c:pt>
                <c:pt idx="281">
                  <c:v>2004.1968899999999</c:v>
                </c:pt>
                <c:pt idx="282">
                  <c:v>2005.196778</c:v>
                </c:pt>
                <c:pt idx="283">
                  <c:v>2006.1966649999999</c:v>
                </c:pt>
                <c:pt idx="284">
                  <c:v>2029.7940100000001</c:v>
                </c:pt>
                <c:pt idx="285">
                  <c:v>2030.7938979999999</c:v>
                </c:pt>
                <c:pt idx="286">
                  <c:v>2031.7937850000001</c:v>
                </c:pt>
                <c:pt idx="287">
                  <c:v>2055.39113</c:v>
                </c:pt>
                <c:pt idx="288">
                  <c:v>2056.3910179999998</c:v>
                </c:pt>
                <c:pt idx="289">
                  <c:v>2057.3909050000002</c:v>
                </c:pt>
                <c:pt idx="290">
                  <c:v>2080.9882499999999</c:v>
                </c:pt>
                <c:pt idx="291">
                  <c:v>2081.9881380000002</c:v>
                </c:pt>
                <c:pt idx="292">
                  <c:v>2082.9880250000001</c:v>
                </c:pt>
                <c:pt idx="293">
                  <c:v>2106.5853699999998</c:v>
                </c:pt>
                <c:pt idx="294">
                  <c:v>2107.5852580000001</c:v>
                </c:pt>
                <c:pt idx="295">
                  <c:v>2108.585145</c:v>
                </c:pt>
                <c:pt idx="296">
                  <c:v>2132.1824900000001</c:v>
                </c:pt>
                <c:pt idx="297">
                  <c:v>2133.182378</c:v>
                </c:pt>
                <c:pt idx="298">
                  <c:v>2134.1822649999999</c:v>
                </c:pt>
                <c:pt idx="299">
                  <c:v>2157.77961</c:v>
                </c:pt>
                <c:pt idx="300">
                  <c:v>2158.7794979999999</c:v>
                </c:pt>
                <c:pt idx="301">
                  <c:v>2159.7793849999998</c:v>
                </c:pt>
                <c:pt idx="302">
                  <c:v>2183.37673</c:v>
                </c:pt>
                <c:pt idx="303">
                  <c:v>2184.3766179999998</c:v>
                </c:pt>
                <c:pt idx="304">
                  <c:v>2185.3765050000002</c:v>
                </c:pt>
                <c:pt idx="305">
                  <c:v>2208.9738499999999</c:v>
                </c:pt>
                <c:pt idx="306">
                  <c:v>2209.9737380000001</c:v>
                </c:pt>
                <c:pt idx="307">
                  <c:v>2210.9736250000001</c:v>
                </c:pt>
                <c:pt idx="308">
                  <c:v>2234.5709710000001</c:v>
                </c:pt>
                <c:pt idx="309">
                  <c:v>2235.570858</c:v>
                </c:pt>
                <c:pt idx="310">
                  <c:v>2236.5707459999999</c:v>
                </c:pt>
                <c:pt idx="311">
                  <c:v>2260.168091</c:v>
                </c:pt>
                <c:pt idx="312">
                  <c:v>2261.1679779999999</c:v>
                </c:pt>
                <c:pt idx="313">
                  <c:v>2262.1678659999998</c:v>
                </c:pt>
                <c:pt idx="314">
                  <c:v>2285.7652109999999</c:v>
                </c:pt>
                <c:pt idx="315">
                  <c:v>2286.7650979999999</c:v>
                </c:pt>
                <c:pt idx="316">
                  <c:v>2287.7649860000001</c:v>
                </c:pt>
                <c:pt idx="317">
                  <c:v>2311.3623309999998</c:v>
                </c:pt>
                <c:pt idx="318">
                  <c:v>2312.3622180000002</c:v>
                </c:pt>
                <c:pt idx="319">
                  <c:v>2313.362106</c:v>
                </c:pt>
                <c:pt idx="320">
                  <c:v>2315.3618809999998</c:v>
                </c:pt>
                <c:pt idx="321">
                  <c:v>2334.9598289999999</c:v>
                </c:pt>
                <c:pt idx="322">
                  <c:v>2336.9596350000002</c:v>
                </c:pt>
                <c:pt idx="323">
                  <c:v>2337.9595380000001</c:v>
                </c:pt>
                <c:pt idx="324">
                  <c:v>2338.959441</c:v>
                </c:pt>
                <c:pt idx="325">
                  <c:v>2340.9592469999998</c:v>
                </c:pt>
                <c:pt idx="326">
                  <c:v>2360.5574889999998</c:v>
                </c:pt>
                <c:pt idx="327">
                  <c:v>2362.557323</c:v>
                </c:pt>
                <c:pt idx="328">
                  <c:v>2363.557241</c:v>
                </c:pt>
                <c:pt idx="329">
                  <c:v>2364.5571580000001</c:v>
                </c:pt>
                <c:pt idx="330">
                  <c:v>2366.5569930000001</c:v>
                </c:pt>
                <c:pt idx="331">
                  <c:v>2386.1555039999998</c:v>
                </c:pt>
                <c:pt idx="332">
                  <c:v>2388.1553650000001</c:v>
                </c:pt>
                <c:pt idx="333">
                  <c:v>2389.1552959999999</c:v>
                </c:pt>
                <c:pt idx="334">
                  <c:v>2390.1552259999999</c:v>
                </c:pt>
                <c:pt idx="335">
                  <c:v>2392.1550870000001</c:v>
                </c:pt>
                <c:pt idx="336">
                  <c:v>2411.7538460000001</c:v>
                </c:pt>
                <c:pt idx="337">
                  <c:v>2413.7537309999998</c:v>
                </c:pt>
                <c:pt idx="338">
                  <c:v>2414.753674</c:v>
                </c:pt>
                <c:pt idx="339">
                  <c:v>2415.7536169999998</c:v>
                </c:pt>
                <c:pt idx="340">
                  <c:v>2416.5535709999999</c:v>
                </c:pt>
                <c:pt idx="341">
                  <c:v>2416.953548</c:v>
                </c:pt>
                <c:pt idx="342">
                  <c:v>2417.753502</c:v>
                </c:pt>
                <c:pt idx="343">
                  <c:v>2437.3525869999999</c:v>
                </c:pt>
                <c:pt idx="344">
                  <c:v>2439.3525129999998</c:v>
                </c:pt>
                <c:pt idx="345">
                  <c:v>2440.3524769999999</c:v>
                </c:pt>
                <c:pt idx="346">
                  <c:v>2441.3524400000001</c:v>
                </c:pt>
                <c:pt idx="347">
                  <c:v>2443.3523660000001</c:v>
                </c:pt>
                <c:pt idx="348">
                  <c:v>2462.9518109999999</c:v>
                </c:pt>
                <c:pt idx="349">
                  <c:v>2464.9517700000001</c:v>
                </c:pt>
                <c:pt idx="350">
                  <c:v>2465.9517489999998</c:v>
                </c:pt>
                <c:pt idx="351">
                  <c:v>2466.9517289999999</c:v>
                </c:pt>
                <c:pt idx="352">
                  <c:v>2468.9516870000002</c:v>
                </c:pt>
                <c:pt idx="353">
                  <c:v>2488.5514020000001</c:v>
                </c:pt>
                <c:pt idx="354">
                  <c:v>2490.5513839999999</c:v>
                </c:pt>
                <c:pt idx="355">
                  <c:v>2491.551375</c:v>
                </c:pt>
                <c:pt idx="356">
                  <c:v>2492.5513660000001</c:v>
                </c:pt>
                <c:pt idx="357">
                  <c:v>2494.5513470000001</c:v>
                </c:pt>
                <c:pt idx="358">
                  <c:v>2514.1512419999999</c:v>
                </c:pt>
                <c:pt idx="359">
                  <c:v>2516.1512379999999</c:v>
                </c:pt>
                <c:pt idx="360">
                  <c:v>2517.1512349999998</c:v>
                </c:pt>
                <c:pt idx="361">
                  <c:v>2518.151233</c:v>
                </c:pt>
                <c:pt idx="362">
                  <c:v>2518.951231</c:v>
                </c:pt>
                <c:pt idx="363">
                  <c:v>2519.3512300000002</c:v>
                </c:pt>
                <c:pt idx="364">
                  <c:v>2520.1512290000001</c:v>
                </c:pt>
                <c:pt idx="365">
                  <c:v>2539.7512139999999</c:v>
                </c:pt>
                <c:pt idx="366">
                  <c:v>2541.7512139999999</c:v>
                </c:pt>
                <c:pt idx="367">
                  <c:v>2542.7512139999999</c:v>
                </c:pt>
                <c:pt idx="368">
                  <c:v>2543.7512139999999</c:v>
                </c:pt>
                <c:pt idx="369">
                  <c:v>2544.5512140000001</c:v>
                </c:pt>
                <c:pt idx="370">
                  <c:v>2544.9512140000002</c:v>
                </c:pt>
                <c:pt idx="371">
                  <c:v>2545.7512139999999</c:v>
                </c:pt>
                <c:pt idx="372">
                  <c:v>2565.3511990000002</c:v>
                </c:pt>
                <c:pt idx="373">
                  <c:v>2567.3511939999999</c:v>
                </c:pt>
                <c:pt idx="374">
                  <c:v>2568.3511920000001</c:v>
                </c:pt>
                <c:pt idx="375">
                  <c:v>2569.351189</c:v>
                </c:pt>
                <c:pt idx="376">
                  <c:v>2571.351185</c:v>
                </c:pt>
                <c:pt idx="377">
                  <c:v>2590.9510799999998</c:v>
                </c:pt>
                <c:pt idx="378">
                  <c:v>2592.9510610000002</c:v>
                </c:pt>
                <c:pt idx="379">
                  <c:v>2593.9510519999999</c:v>
                </c:pt>
                <c:pt idx="380">
                  <c:v>2594.951043</c:v>
                </c:pt>
                <c:pt idx="381">
                  <c:v>2596.9510249999998</c:v>
                </c:pt>
                <c:pt idx="382">
                  <c:v>2616.5507400000001</c:v>
                </c:pt>
                <c:pt idx="383">
                  <c:v>2618.550698</c:v>
                </c:pt>
                <c:pt idx="384">
                  <c:v>2619.5506780000001</c:v>
                </c:pt>
                <c:pt idx="385">
                  <c:v>2620.5506569999998</c:v>
                </c:pt>
                <c:pt idx="386">
                  <c:v>2622.550616</c:v>
                </c:pt>
                <c:pt idx="387">
                  <c:v>2642.1500609999998</c:v>
                </c:pt>
                <c:pt idx="388">
                  <c:v>2644.1499869999998</c:v>
                </c:pt>
                <c:pt idx="389">
                  <c:v>2645.14995</c:v>
                </c:pt>
                <c:pt idx="390">
                  <c:v>2646.1499140000001</c:v>
                </c:pt>
                <c:pt idx="391">
                  <c:v>2646.9498840000001</c:v>
                </c:pt>
                <c:pt idx="392">
                  <c:v>2647.34987</c:v>
                </c:pt>
                <c:pt idx="393">
                  <c:v>2648.14984</c:v>
                </c:pt>
                <c:pt idx="394">
                  <c:v>2667.7489249999999</c:v>
                </c:pt>
                <c:pt idx="395">
                  <c:v>2669.74881</c:v>
                </c:pt>
                <c:pt idx="396">
                  <c:v>2670.7487529999999</c:v>
                </c:pt>
                <c:pt idx="397">
                  <c:v>2671.7486960000001</c:v>
                </c:pt>
                <c:pt idx="398">
                  <c:v>2673.7485809999998</c:v>
                </c:pt>
                <c:pt idx="399">
                  <c:v>2693.3473399999998</c:v>
                </c:pt>
                <c:pt idx="400">
                  <c:v>2695.347201</c:v>
                </c:pt>
                <c:pt idx="401">
                  <c:v>2696.347131</c:v>
                </c:pt>
                <c:pt idx="402">
                  <c:v>2697.3470619999998</c:v>
                </c:pt>
                <c:pt idx="403">
                  <c:v>2699.3469230000001</c:v>
                </c:pt>
                <c:pt idx="404">
                  <c:v>2718.9454340000002</c:v>
                </c:pt>
                <c:pt idx="405">
                  <c:v>2720.9452689999998</c:v>
                </c:pt>
                <c:pt idx="406">
                  <c:v>2721.9451859999999</c:v>
                </c:pt>
                <c:pt idx="407">
                  <c:v>2722.9451039999999</c:v>
                </c:pt>
                <c:pt idx="408">
                  <c:v>2724.9449380000001</c:v>
                </c:pt>
                <c:pt idx="409">
                  <c:v>2744.5431800000001</c:v>
                </c:pt>
                <c:pt idx="410">
                  <c:v>2746.5429859999999</c:v>
                </c:pt>
                <c:pt idx="411">
                  <c:v>2747.5428889999998</c:v>
                </c:pt>
                <c:pt idx="412">
                  <c:v>2748.5427920000002</c:v>
                </c:pt>
                <c:pt idx="413">
                  <c:v>2750.542598</c:v>
                </c:pt>
                <c:pt idx="414">
                  <c:v>2770.1405460000001</c:v>
                </c:pt>
                <c:pt idx="415">
                  <c:v>2772.1403209999999</c:v>
                </c:pt>
                <c:pt idx="416">
                  <c:v>2773.1402090000001</c:v>
                </c:pt>
                <c:pt idx="417">
                  <c:v>2774.1400960000001</c:v>
                </c:pt>
                <c:pt idx="418">
                  <c:v>2796.6319939999998</c:v>
                </c:pt>
                <c:pt idx="419">
                  <c:v>2798.6317690000001</c:v>
                </c:pt>
                <c:pt idx="420">
                  <c:v>2821.123666</c:v>
                </c:pt>
                <c:pt idx="421">
                  <c:v>2823.1234410000002</c:v>
                </c:pt>
                <c:pt idx="422">
                  <c:v>2845.6153380000001</c:v>
                </c:pt>
                <c:pt idx="423">
                  <c:v>2847.6151129999998</c:v>
                </c:pt>
                <c:pt idx="424">
                  <c:v>2870.1070110000001</c:v>
                </c:pt>
                <c:pt idx="425">
                  <c:v>2872.1067859999998</c:v>
                </c:pt>
                <c:pt idx="426">
                  <c:v>2894.5986830000002</c:v>
                </c:pt>
                <c:pt idx="427">
                  <c:v>2896.5984579999999</c:v>
                </c:pt>
                <c:pt idx="428">
                  <c:v>2919.0903560000002</c:v>
                </c:pt>
                <c:pt idx="429">
                  <c:v>2921.0901309999999</c:v>
                </c:pt>
                <c:pt idx="430">
                  <c:v>2943.5820279999998</c:v>
                </c:pt>
                <c:pt idx="431">
                  <c:v>2945.581803</c:v>
                </c:pt>
                <c:pt idx="432">
                  <c:v>2968.0736999999999</c:v>
                </c:pt>
                <c:pt idx="433">
                  <c:v>2970.0734750000001</c:v>
                </c:pt>
                <c:pt idx="434">
                  <c:v>2992.5653729999999</c:v>
                </c:pt>
                <c:pt idx="435">
                  <c:v>2994.5651480000001</c:v>
                </c:pt>
                <c:pt idx="436">
                  <c:v>3017.057045</c:v>
                </c:pt>
                <c:pt idx="437">
                  <c:v>3019.0568199999998</c:v>
                </c:pt>
                <c:pt idx="438">
                  <c:v>3041.5487170000001</c:v>
                </c:pt>
                <c:pt idx="439">
                  <c:v>3043.5484919999999</c:v>
                </c:pt>
                <c:pt idx="440">
                  <c:v>3066.0403900000001</c:v>
                </c:pt>
                <c:pt idx="441">
                  <c:v>3067.0402770000001</c:v>
                </c:pt>
                <c:pt idx="442">
                  <c:v>3068.0401649999999</c:v>
                </c:pt>
                <c:pt idx="443">
                  <c:v>3091.63751</c:v>
                </c:pt>
                <c:pt idx="444">
                  <c:v>3092.637397</c:v>
                </c:pt>
                <c:pt idx="445">
                  <c:v>3093.6372849999998</c:v>
                </c:pt>
                <c:pt idx="446">
                  <c:v>3117.2346299999999</c:v>
                </c:pt>
                <c:pt idx="447">
                  <c:v>3118.2345169999999</c:v>
                </c:pt>
                <c:pt idx="448">
                  <c:v>3119.2344050000002</c:v>
                </c:pt>
                <c:pt idx="449">
                  <c:v>3124.6837919999998</c:v>
                </c:pt>
                <c:pt idx="450">
                  <c:v>3144.2825210000001</c:v>
                </c:pt>
                <c:pt idx="451">
                  <c:v>3149.7323729999998</c:v>
                </c:pt>
                <c:pt idx="452">
                  <c:v>3150.7323459999998</c:v>
                </c:pt>
                <c:pt idx="453">
                  <c:v>3151.7323190000002</c:v>
                </c:pt>
                <c:pt idx="454">
                  <c:v>3182.2314959999999</c:v>
                </c:pt>
                <c:pt idx="455">
                  <c:v>3184.2314419999998</c:v>
                </c:pt>
                <c:pt idx="456">
                  <c:v>3189.6812949999999</c:v>
                </c:pt>
                <c:pt idx="457">
                  <c:v>3209.2806089999999</c:v>
                </c:pt>
                <c:pt idx="458">
                  <c:v>3214.7303710000001</c:v>
                </c:pt>
                <c:pt idx="459">
                  <c:v>3216.7302840000002</c:v>
                </c:pt>
                <c:pt idx="460">
                  <c:v>3247.2289519999999</c:v>
                </c:pt>
                <c:pt idx="461">
                  <c:v>3249.228865</c:v>
                </c:pt>
                <c:pt idx="462">
                  <c:v>3254.6786269999998</c:v>
                </c:pt>
                <c:pt idx="463">
                  <c:v>3274.2783079999999</c:v>
                </c:pt>
                <c:pt idx="464">
                  <c:v>3279.7283050000001</c:v>
                </c:pt>
                <c:pt idx="465">
                  <c:v>3281.7283040000002</c:v>
                </c:pt>
                <c:pt idx="466">
                  <c:v>3312.2282890000001</c:v>
                </c:pt>
                <c:pt idx="467">
                  <c:v>3313.2282890000001</c:v>
                </c:pt>
                <c:pt idx="468">
                  <c:v>3314.2282879999998</c:v>
                </c:pt>
                <c:pt idx="469">
                  <c:v>3344.7282730000002</c:v>
                </c:pt>
                <c:pt idx="470">
                  <c:v>3345.7282719999998</c:v>
                </c:pt>
                <c:pt idx="471">
                  <c:v>3346.7282719999998</c:v>
                </c:pt>
                <c:pt idx="472">
                  <c:v>3377.2282570000002</c:v>
                </c:pt>
                <c:pt idx="473">
                  <c:v>3378.2282559999999</c:v>
                </c:pt>
                <c:pt idx="474">
                  <c:v>3379.2282559999999</c:v>
                </c:pt>
                <c:pt idx="475">
                  <c:v>3409.7282399999999</c:v>
                </c:pt>
                <c:pt idx="476">
                  <c:v>3410.7282399999999</c:v>
                </c:pt>
                <c:pt idx="477">
                  <c:v>3411.728239</c:v>
                </c:pt>
                <c:pt idx="478">
                  <c:v>3442.228224</c:v>
                </c:pt>
                <c:pt idx="479">
                  <c:v>3443.228224</c:v>
                </c:pt>
                <c:pt idx="480">
                  <c:v>3444.2282230000001</c:v>
                </c:pt>
                <c:pt idx="481">
                  <c:v>3474.728208</c:v>
                </c:pt>
                <c:pt idx="482">
                  <c:v>3475.7282070000001</c:v>
                </c:pt>
                <c:pt idx="483">
                  <c:v>3476.7282070000001</c:v>
                </c:pt>
                <c:pt idx="484">
                  <c:v>3507.228192</c:v>
                </c:pt>
                <c:pt idx="485">
                  <c:v>3508.2281910000002</c:v>
                </c:pt>
                <c:pt idx="486">
                  <c:v>3509.2281910000002</c:v>
                </c:pt>
                <c:pt idx="487">
                  <c:v>3539.7281750000002</c:v>
                </c:pt>
                <c:pt idx="488">
                  <c:v>3540.7281750000002</c:v>
                </c:pt>
                <c:pt idx="489">
                  <c:v>3541.7281739999999</c:v>
                </c:pt>
                <c:pt idx="490">
                  <c:v>3572.2281589999998</c:v>
                </c:pt>
                <c:pt idx="491">
                  <c:v>3573.2281589999998</c:v>
                </c:pt>
                <c:pt idx="492">
                  <c:v>3574.2281579999999</c:v>
                </c:pt>
                <c:pt idx="493">
                  <c:v>3604.7281429999998</c:v>
                </c:pt>
                <c:pt idx="494">
                  <c:v>3605.7281419999999</c:v>
                </c:pt>
                <c:pt idx="495">
                  <c:v>3606.7281419999999</c:v>
                </c:pt>
                <c:pt idx="496">
                  <c:v>3637.2281269999999</c:v>
                </c:pt>
                <c:pt idx="497">
                  <c:v>3638.228126</c:v>
                </c:pt>
                <c:pt idx="498">
                  <c:v>3639.228126</c:v>
                </c:pt>
                <c:pt idx="499">
                  <c:v>3639.7281250000001</c:v>
                </c:pt>
                <c:pt idx="500">
                  <c:v>3644.2281229999999</c:v>
                </c:pt>
                <c:pt idx="501">
                  <c:v>3644.7281229999999</c:v>
                </c:pt>
                <c:pt idx="502">
                  <c:v>3649.2281210000001</c:v>
                </c:pt>
                <c:pt idx="503">
                  <c:v>3649.7281210000001</c:v>
                </c:pt>
                <c:pt idx="504">
                  <c:v>3654.2281189999999</c:v>
                </c:pt>
                <c:pt idx="505">
                  <c:v>3654.7281189999999</c:v>
                </c:pt>
                <c:pt idx="506">
                  <c:v>3659.228118</c:v>
                </c:pt>
                <c:pt idx="507">
                  <c:v>3659.728118</c:v>
                </c:pt>
                <c:pt idx="508">
                  <c:v>3664.2281170000001</c:v>
                </c:pt>
                <c:pt idx="509">
                  <c:v>3664.7281160000002</c:v>
                </c:pt>
                <c:pt idx="510">
                  <c:v>3669.2281149999999</c:v>
                </c:pt>
                <c:pt idx="511">
                  <c:v>3669.7281149999999</c:v>
                </c:pt>
                <c:pt idx="512">
                  <c:v>3670.2281149999999</c:v>
                </c:pt>
                <c:pt idx="513">
                  <c:v>3671.2281149999999</c:v>
                </c:pt>
                <c:pt idx="514">
                  <c:v>3671.7281149999999</c:v>
                </c:pt>
                <c:pt idx="515">
                  <c:v>3672.2281149999999</c:v>
                </c:pt>
                <c:pt idx="516">
                  <c:v>3676.7281149999999</c:v>
                </c:pt>
                <c:pt idx="517">
                  <c:v>3677.2281149999999</c:v>
                </c:pt>
                <c:pt idx="518">
                  <c:v>3681.7281149999999</c:v>
                </c:pt>
                <c:pt idx="519">
                  <c:v>3682.2281149999999</c:v>
                </c:pt>
                <c:pt idx="520">
                  <c:v>3686.7281149999999</c:v>
                </c:pt>
                <c:pt idx="521">
                  <c:v>3687.228114</c:v>
                </c:pt>
                <c:pt idx="522">
                  <c:v>3691.728114</c:v>
                </c:pt>
                <c:pt idx="523">
                  <c:v>3692.228114</c:v>
                </c:pt>
                <c:pt idx="524">
                  <c:v>3696.728114</c:v>
                </c:pt>
                <c:pt idx="525">
                  <c:v>3697.228114</c:v>
                </c:pt>
                <c:pt idx="526">
                  <c:v>3701.728114</c:v>
                </c:pt>
                <c:pt idx="527">
                  <c:v>3702.228114</c:v>
                </c:pt>
                <c:pt idx="528">
                  <c:v>3703.228114</c:v>
                </c:pt>
              </c:numCache>
            </c:numRef>
          </c:xVal>
          <c:yVal>
            <c:numRef>
              <c:f>Sheet1!$N$2:$N$851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0.49782599999999999</c:v>
                </c:pt>
                <c:pt idx="66">
                  <c:v>0.54875300000000005</c:v>
                </c:pt>
                <c:pt idx="67">
                  <c:v>0.56744099999999997</c:v>
                </c:pt>
                <c:pt idx="68">
                  <c:v>0.85244600000000004</c:v>
                </c:pt>
                <c:pt idx="69">
                  <c:v>0.87113499999999999</c:v>
                </c:pt>
                <c:pt idx="70">
                  <c:v>0.92206200000000005</c:v>
                </c:pt>
                <c:pt idx="71">
                  <c:v>1.0856380000000001</c:v>
                </c:pt>
                <c:pt idx="72">
                  <c:v>1.12568</c:v>
                </c:pt>
                <c:pt idx="73">
                  <c:v>1.140374</c:v>
                </c:pt>
                <c:pt idx="74">
                  <c:v>1.3644590000000001</c:v>
                </c:pt>
                <c:pt idx="75">
                  <c:v>1.3718060000000001</c:v>
                </c:pt>
                <c:pt idx="76">
                  <c:v>1.3791530000000001</c:v>
                </c:pt>
                <c:pt idx="77">
                  <c:v>1.419195</c:v>
                </c:pt>
                <c:pt idx="78">
                  <c:v>1.6381920000000001</c:v>
                </c:pt>
                <c:pt idx="79">
                  <c:v>1.719938</c:v>
                </c:pt>
                <c:pt idx="80">
                  <c:v>1.7349380000000001</c:v>
                </c:pt>
                <c:pt idx="81">
                  <c:v>1.7499370000000001</c:v>
                </c:pt>
                <c:pt idx="82">
                  <c:v>2.1039240000000001</c:v>
                </c:pt>
                <c:pt idx="83">
                  <c:v>2.1189239999999998</c:v>
                </c:pt>
                <c:pt idx="84">
                  <c:v>2.1339229999999998</c:v>
                </c:pt>
                <c:pt idx="85">
                  <c:v>2.4879099999999998</c:v>
                </c:pt>
                <c:pt idx="86">
                  <c:v>2.5029089999999998</c:v>
                </c:pt>
                <c:pt idx="87">
                  <c:v>2.517909</c:v>
                </c:pt>
                <c:pt idx="88">
                  <c:v>2.8553120000000001</c:v>
                </c:pt>
                <c:pt idx="89">
                  <c:v>2.8853110000000002</c:v>
                </c:pt>
                <c:pt idx="90">
                  <c:v>3.222715</c:v>
                </c:pt>
                <c:pt idx="91">
                  <c:v>3.2527140000000001</c:v>
                </c:pt>
                <c:pt idx="92">
                  <c:v>3.5901179999999999</c:v>
                </c:pt>
                <c:pt idx="93">
                  <c:v>3.6201159999999999</c:v>
                </c:pt>
                <c:pt idx="94">
                  <c:v>3.9575200000000001</c:v>
                </c:pt>
                <c:pt idx="95">
                  <c:v>3.9875189999999998</c:v>
                </c:pt>
                <c:pt idx="96">
                  <c:v>4.3249230000000001</c:v>
                </c:pt>
                <c:pt idx="97">
                  <c:v>4.3549220000000002</c:v>
                </c:pt>
                <c:pt idx="98">
                  <c:v>4.6923260000000004</c:v>
                </c:pt>
                <c:pt idx="99">
                  <c:v>4.7223240000000004</c:v>
                </c:pt>
                <c:pt idx="100">
                  <c:v>5.0597279999999998</c:v>
                </c:pt>
                <c:pt idx="101">
                  <c:v>5.0897269999999999</c:v>
                </c:pt>
                <c:pt idx="102">
                  <c:v>5.4271310000000001</c:v>
                </c:pt>
                <c:pt idx="103">
                  <c:v>5.4571300000000003</c:v>
                </c:pt>
                <c:pt idx="104">
                  <c:v>5.7945330000000004</c:v>
                </c:pt>
                <c:pt idx="105">
                  <c:v>5.8245319999999996</c:v>
                </c:pt>
                <c:pt idx="106">
                  <c:v>6.1619359999999999</c:v>
                </c:pt>
                <c:pt idx="107">
                  <c:v>6.191935</c:v>
                </c:pt>
                <c:pt idx="108">
                  <c:v>6.5293390000000002</c:v>
                </c:pt>
                <c:pt idx="109">
                  <c:v>6.5593380000000003</c:v>
                </c:pt>
                <c:pt idx="110">
                  <c:v>6.8967409999999996</c:v>
                </c:pt>
                <c:pt idx="111">
                  <c:v>6.9117410000000001</c:v>
                </c:pt>
                <c:pt idx="112">
                  <c:v>6.9267399999999997</c:v>
                </c:pt>
                <c:pt idx="113">
                  <c:v>6.9567389999999998</c:v>
                </c:pt>
                <c:pt idx="114">
                  <c:v>7.2402290000000002</c:v>
                </c:pt>
                <c:pt idx="115">
                  <c:v>7.2680850000000001</c:v>
                </c:pt>
                <c:pt idx="116">
                  <c:v>7.2820140000000002</c:v>
                </c:pt>
                <c:pt idx="117">
                  <c:v>7.2959420000000001</c:v>
                </c:pt>
                <c:pt idx="118">
                  <c:v>7.323798</c:v>
                </c:pt>
                <c:pt idx="119">
                  <c:v>7.58629</c:v>
                </c:pt>
                <c:pt idx="120">
                  <c:v>7.6120039999999998</c:v>
                </c:pt>
                <c:pt idx="121">
                  <c:v>7.62486</c:v>
                </c:pt>
                <c:pt idx="122">
                  <c:v>7.6377170000000003</c:v>
                </c:pt>
                <c:pt idx="123">
                  <c:v>7.6634310000000001</c:v>
                </c:pt>
                <c:pt idx="124">
                  <c:v>7.9049250000000004</c:v>
                </c:pt>
                <c:pt idx="125">
                  <c:v>7.928496</c:v>
                </c:pt>
                <c:pt idx="126">
                  <c:v>7.9402809999999997</c:v>
                </c:pt>
                <c:pt idx="127">
                  <c:v>7.9520660000000003</c:v>
                </c:pt>
                <c:pt idx="128">
                  <c:v>7.9756369999999999</c:v>
                </c:pt>
                <c:pt idx="129">
                  <c:v>8.1961329999999997</c:v>
                </c:pt>
                <c:pt idx="130">
                  <c:v>8.2175609999999999</c:v>
                </c:pt>
                <c:pt idx="131">
                  <c:v>8.228275</c:v>
                </c:pt>
                <c:pt idx="132">
                  <c:v>8.2389890000000001</c:v>
                </c:pt>
                <c:pt idx="133">
                  <c:v>8.24756</c:v>
                </c:pt>
                <c:pt idx="134">
                  <c:v>8.2518460000000005</c:v>
                </c:pt>
                <c:pt idx="135">
                  <c:v>8.2604170000000003</c:v>
                </c:pt>
                <c:pt idx="136">
                  <c:v>8.4494140000000009</c:v>
                </c:pt>
                <c:pt idx="137">
                  <c:v>8.4665569999999999</c:v>
                </c:pt>
                <c:pt idx="138">
                  <c:v>8.4751279999999998</c:v>
                </c:pt>
                <c:pt idx="139">
                  <c:v>8.4836989999999997</c:v>
                </c:pt>
                <c:pt idx="140">
                  <c:v>8.5008420000000005</c:v>
                </c:pt>
                <c:pt idx="141">
                  <c:v>8.6478409999999997</c:v>
                </c:pt>
                <c:pt idx="142">
                  <c:v>8.660698</c:v>
                </c:pt>
                <c:pt idx="143">
                  <c:v>8.6671259999999997</c:v>
                </c:pt>
                <c:pt idx="144">
                  <c:v>8.6735550000000003</c:v>
                </c:pt>
                <c:pt idx="145">
                  <c:v>8.6864120000000007</c:v>
                </c:pt>
                <c:pt idx="146">
                  <c:v>8.7914110000000001</c:v>
                </c:pt>
                <c:pt idx="147">
                  <c:v>8.7999829999999992</c:v>
                </c:pt>
                <c:pt idx="148">
                  <c:v>8.8042680000000004</c:v>
                </c:pt>
                <c:pt idx="149">
                  <c:v>8.8085540000000009</c:v>
                </c:pt>
                <c:pt idx="150">
                  <c:v>8.817126</c:v>
                </c:pt>
                <c:pt idx="151">
                  <c:v>8.8801249999999996</c:v>
                </c:pt>
                <c:pt idx="152">
                  <c:v>8.8844110000000001</c:v>
                </c:pt>
                <c:pt idx="153">
                  <c:v>8.8865540000000003</c:v>
                </c:pt>
                <c:pt idx="154">
                  <c:v>8.8886970000000005</c:v>
                </c:pt>
                <c:pt idx="155">
                  <c:v>8.8904110000000003</c:v>
                </c:pt>
                <c:pt idx="156">
                  <c:v>8.8912680000000002</c:v>
                </c:pt>
                <c:pt idx="157">
                  <c:v>8.8929829999999992</c:v>
                </c:pt>
                <c:pt idx="158">
                  <c:v>8.913983</c:v>
                </c:pt>
                <c:pt idx="159">
                  <c:v>8.913983</c:v>
                </c:pt>
                <c:pt idx="160">
                  <c:v>8.913983</c:v>
                </c:pt>
                <c:pt idx="161">
                  <c:v>8.913983</c:v>
                </c:pt>
                <c:pt idx="162">
                  <c:v>8.913983</c:v>
                </c:pt>
                <c:pt idx="163">
                  <c:v>8.913983</c:v>
                </c:pt>
                <c:pt idx="164">
                  <c:v>8.913983</c:v>
                </c:pt>
                <c:pt idx="165">
                  <c:v>8.8929829999999992</c:v>
                </c:pt>
                <c:pt idx="166">
                  <c:v>8.8886970000000005</c:v>
                </c:pt>
                <c:pt idx="167">
                  <c:v>8.8865540000000003</c:v>
                </c:pt>
                <c:pt idx="168">
                  <c:v>8.8844110000000001</c:v>
                </c:pt>
                <c:pt idx="169">
                  <c:v>8.8801249999999996</c:v>
                </c:pt>
                <c:pt idx="170">
                  <c:v>8.817126</c:v>
                </c:pt>
                <c:pt idx="171">
                  <c:v>8.8085540000000009</c:v>
                </c:pt>
                <c:pt idx="172">
                  <c:v>8.8042680000000004</c:v>
                </c:pt>
                <c:pt idx="173">
                  <c:v>8.7999829999999992</c:v>
                </c:pt>
                <c:pt idx="174">
                  <c:v>8.7914110000000001</c:v>
                </c:pt>
                <c:pt idx="175">
                  <c:v>8.6864120000000007</c:v>
                </c:pt>
                <c:pt idx="176">
                  <c:v>8.6735550000000003</c:v>
                </c:pt>
                <c:pt idx="177">
                  <c:v>8.6671259999999997</c:v>
                </c:pt>
                <c:pt idx="178">
                  <c:v>8.660698</c:v>
                </c:pt>
                <c:pt idx="179">
                  <c:v>8.6478409999999997</c:v>
                </c:pt>
                <c:pt idx="180">
                  <c:v>8.5008420000000005</c:v>
                </c:pt>
                <c:pt idx="181">
                  <c:v>8.4836989999999997</c:v>
                </c:pt>
                <c:pt idx="182">
                  <c:v>8.4751279999999998</c:v>
                </c:pt>
                <c:pt idx="183">
                  <c:v>8.4665569999999999</c:v>
                </c:pt>
                <c:pt idx="184">
                  <c:v>8.4596999999999998</c:v>
                </c:pt>
                <c:pt idx="185">
                  <c:v>8.4562709999999992</c:v>
                </c:pt>
                <c:pt idx="186">
                  <c:v>8.4494140000000009</c:v>
                </c:pt>
                <c:pt idx="187">
                  <c:v>8.2604170000000003</c:v>
                </c:pt>
                <c:pt idx="188">
                  <c:v>8.2389890000000001</c:v>
                </c:pt>
                <c:pt idx="189">
                  <c:v>8.228275</c:v>
                </c:pt>
                <c:pt idx="190">
                  <c:v>8.2175609999999999</c:v>
                </c:pt>
                <c:pt idx="191">
                  <c:v>8.1961329999999997</c:v>
                </c:pt>
                <c:pt idx="192">
                  <c:v>7.9756369999999999</c:v>
                </c:pt>
                <c:pt idx="193">
                  <c:v>7.9520660000000003</c:v>
                </c:pt>
                <c:pt idx="194">
                  <c:v>7.9402809999999997</c:v>
                </c:pt>
                <c:pt idx="195">
                  <c:v>7.928496</c:v>
                </c:pt>
                <c:pt idx="196">
                  <c:v>7.9049250000000004</c:v>
                </c:pt>
                <c:pt idx="197">
                  <c:v>7.6634310000000001</c:v>
                </c:pt>
                <c:pt idx="198">
                  <c:v>7.6377170000000003</c:v>
                </c:pt>
                <c:pt idx="199">
                  <c:v>7.62486</c:v>
                </c:pt>
                <c:pt idx="200">
                  <c:v>7.6120039999999998</c:v>
                </c:pt>
                <c:pt idx="201">
                  <c:v>7.58629</c:v>
                </c:pt>
                <c:pt idx="202">
                  <c:v>7.323798</c:v>
                </c:pt>
                <c:pt idx="203">
                  <c:v>7.2959420000000001</c:v>
                </c:pt>
                <c:pt idx="204">
                  <c:v>7.2820140000000002</c:v>
                </c:pt>
                <c:pt idx="205">
                  <c:v>7.2680850000000001</c:v>
                </c:pt>
                <c:pt idx="206">
                  <c:v>7.2402290000000002</c:v>
                </c:pt>
                <c:pt idx="207">
                  <c:v>6.9567389999999998</c:v>
                </c:pt>
                <c:pt idx="208">
                  <c:v>6.9267399999999997</c:v>
                </c:pt>
                <c:pt idx="209">
                  <c:v>6.9117410000000001</c:v>
                </c:pt>
                <c:pt idx="210">
                  <c:v>6.8967409999999996</c:v>
                </c:pt>
                <c:pt idx="211">
                  <c:v>6.5427549999999997</c:v>
                </c:pt>
                <c:pt idx="212">
                  <c:v>6.527755</c:v>
                </c:pt>
                <c:pt idx="213">
                  <c:v>6.5127560000000004</c:v>
                </c:pt>
                <c:pt idx="214">
                  <c:v>6.1587690000000004</c:v>
                </c:pt>
                <c:pt idx="215">
                  <c:v>6.14377</c:v>
                </c:pt>
                <c:pt idx="216">
                  <c:v>6.1287700000000003</c:v>
                </c:pt>
                <c:pt idx="217">
                  <c:v>5.7747830000000002</c:v>
                </c:pt>
                <c:pt idx="218">
                  <c:v>5.7597839999999998</c:v>
                </c:pt>
                <c:pt idx="219">
                  <c:v>5.7447850000000003</c:v>
                </c:pt>
                <c:pt idx="220">
                  <c:v>5.3907980000000002</c:v>
                </c:pt>
                <c:pt idx="221">
                  <c:v>5.3757979999999996</c:v>
                </c:pt>
                <c:pt idx="222">
                  <c:v>5.3607990000000001</c:v>
                </c:pt>
                <c:pt idx="223">
                  <c:v>5.006812</c:v>
                </c:pt>
                <c:pt idx="224">
                  <c:v>4.9918129999999996</c:v>
                </c:pt>
                <c:pt idx="225">
                  <c:v>4.9768129999999999</c:v>
                </c:pt>
                <c:pt idx="226">
                  <c:v>4.622827</c:v>
                </c:pt>
                <c:pt idx="227">
                  <c:v>4.6078270000000003</c:v>
                </c:pt>
                <c:pt idx="228">
                  <c:v>4.5928279999999999</c:v>
                </c:pt>
                <c:pt idx="229">
                  <c:v>4.2388409999999999</c:v>
                </c:pt>
                <c:pt idx="230">
                  <c:v>4.2238420000000003</c:v>
                </c:pt>
                <c:pt idx="231">
                  <c:v>4.2088419999999998</c:v>
                </c:pt>
                <c:pt idx="232">
                  <c:v>3.8548550000000001</c:v>
                </c:pt>
                <c:pt idx="233">
                  <c:v>3.8398560000000002</c:v>
                </c:pt>
                <c:pt idx="234">
                  <c:v>3.8248570000000002</c:v>
                </c:pt>
                <c:pt idx="235">
                  <c:v>3.4708700000000001</c:v>
                </c:pt>
                <c:pt idx="236">
                  <c:v>3.45587</c:v>
                </c:pt>
                <c:pt idx="237">
                  <c:v>3.440871</c:v>
                </c:pt>
                <c:pt idx="238">
                  <c:v>3.086884</c:v>
                </c:pt>
                <c:pt idx="239">
                  <c:v>3.071885</c:v>
                </c:pt>
                <c:pt idx="240">
                  <c:v>3.0568849999999999</c:v>
                </c:pt>
                <c:pt idx="241">
                  <c:v>2.7028989999999999</c:v>
                </c:pt>
                <c:pt idx="242">
                  <c:v>2.6878989999999998</c:v>
                </c:pt>
                <c:pt idx="243">
                  <c:v>2.6728999999999998</c:v>
                </c:pt>
                <c:pt idx="244">
                  <c:v>2.3189129999999998</c:v>
                </c:pt>
                <c:pt idx="245">
                  <c:v>2.3039139999999998</c:v>
                </c:pt>
                <c:pt idx="246">
                  <c:v>2.2889140000000001</c:v>
                </c:pt>
                <c:pt idx="247">
                  <c:v>1.9349270000000001</c:v>
                </c:pt>
                <c:pt idx="248">
                  <c:v>1.9199280000000001</c:v>
                </c:pt>
                <c:pt idx="249">
                  <c:v>1.9049290000000001</c:v>
                </c:pt>
                <c:pt idx="250">
                  <c:v>1.550942</c:v>
                </c:pt>
                <c:pt idx="251">
                  <c:v>1.5359419999999999</c:v>
                </c:pt>
                <c:pt idx="252">
                  <c:v>1.5209429999999999</c:v>
                </c:pt>
                <c:pt idx="253">
                  <c:v>1.1669560000000001</c:v>
                </c:pt>
                <c:pt idx="254">
                  <c:v>1.1519569999999999</c:v>
                </c:pt>
                <c:pt idx="255">
                  <c:v>1.136957</c:v>
                </c:pt>
                <c:pt idx="256">
                  <c:v>0.78297099999999997</c:v>
                </c:pt>
                <c:pt idx="257">
                  <c:v>0.76797099999999996</c:v>
                </c:pt>
                <c:pt idx="258">
                  <c:v>0.75297199999999997</c:v>
                </c:pt>
                <c:pt idx="259">
                  <c:v>0.39898499999999998</c:v>
                </c:pt>
                <c:pt idx="260">
                  <c:v>0.38398599999999999</c:v>
                </c:pt>
                <c:pt idx="261">
                  <c:v>0.36898599999999998</c:v>
                </c:pt>
                <c:pt idx="262">
                  <c:v>1.4999E-2</c:v>
                </c:pt>
                <c:pt idx="263">
                  <c:v>0</c:v>
                </c:pt>
                <c:pt idx="264">
                  <c:v>0</c:v>
                </c:pt>
                <c:pt idx="265">
                  <c:v>-1.4999E-2</c:v>
                </c:pt>
                <c:pt idx="266">
                  <c:v>-0.36898599999999998</c:v>
                </c:pt>
                <c:pt idx="267">
                  <c:v>-0.38398599999999999</c:v>
                </c:pt>
                <c:pt idx="268">
                  <c:v>-0.39898499999999998</c:v>
                </c:pt>
                <c:pt idx="269">
                  <c:v>-0.75297199999999997</c:v>
                </c:pt>
                <c:pt idx="270">
                  <c:v>-0.76797099999999996</c:v>
                </c:pt>
                <c:pt idx="271">
                  <c:v>-0.78297099999999997</c:v>
                </c:pt>
                <c:pt idx="272">
                  <c:v>-1.136957</c:v>
                </c:pt>
                <c:pt idx="273">
                  <c:v>-1.1519569999999999</c:v>
                </c:pt>
                <c:pt idx="274">
                  <c:v>-1.1669560000000001</c:v>
                </c:pt>
                <c:pt idx="275">
                  <c:v>-1.5209429999999999</c:v>
                </c:pt>
                <c:pt idx="276">
                  <c:v>-1.5359419999999999</c:v>
                </c:pt>
                <c:pt idx="277">
                  <c:v>-1.550942</c:v>
                </c:pt>
                <c:pt idx="278">
                  <c:v>-1.9049290000000001</c:v>
                </c:pt>
                <c:pt idx="279">
                  <c:v>-1.9199280000000001</c:v>
                </c:pt>
                <c:pt idx="280">
                  <c:v>-1.9349270000000001</c:v>
                </c:pt>
                <c:pt idx="281">
                  <c:v>-2.2889140000000001</c:v>
                </c:pt>
                <c:pt idx="282">
                  <c:v>-2.3039139999999998</c:v>
                </c:pt>
                <c:pt idx="283">
                  <c:v>-2.3189129999999998</c:v>
                </c:pt>
                <c:pt idx="284">
                  <c:v>-2.6728999999999998</c:v>
                </c:pt>
                <c:pt idx="285">
                  <c:v>-2.6878989999999998</c:v>
                </c:pt>
                <c:pt idx="286">
                  <c:v>-2.7028989999999999</c:v>
                </c:pt>
                <c:pt idx="287">
                  <c:v>-3.0568849999999999</c:v>
                </c:pt>
                <c:pt idx="288">
                  <c:v>-3.071885</c:v>
                </c:pt>
                <c:pt idx="289">
                  <c:v>-3.086884</c:v>
                </c:pt>
                <c:pt idx="290">
                  <c:v>-3.440871</c:v>
                </c:pt>
                <c:pt idx="291">
                  <c:v>-3.45587</c:v>
                </c:pt>
                <c:pt idx="292">
                  <c:v>-3.4708700000000001</c:v>
                </c:pt>
                <c:pt idx="293">
                  <c:v>-3.8248570000000002</c:v>
                </c:pt>
                <c:pt idx="294">
                  <c:v>-3.8398560000000002</c:v>
                </c:pt>
                <c:pt idx="295">
                  <c:v>-3.8548550000000001</c:v>
                </c:pt>
                <c:pt idx="296">
                  <c:v>-4.2088419999999998</c:v>
                </c:pt>
                <c:pt idx="297">
                  <c:v>-4.2238420000000003</c:v>
                </c:pt>
                <c:pt idx="298">
                  <c:v>-4.2388409999999999</c:v>
                </c:pt>
                <c:pt idx="299">
                  <c:v>-4.5928279999999999</c:v>
                </c:pt>
                <c:pt idx="300">
                  <c:v>-4.6078270000000003</c:v>
                </c:pt>
                <c:pt idx="301">
                  <c:v>-4.622827</c:v>
                </c:pt>
                <c:pt idx="302">
                  <c:v>-4.9768129999999999</c:v>
                </c:pt>
                <c:pt idx="303">
                  <c:v>-4.9918129999999996</c:v>
                </c:pt>
                <c:pt idx="304">
                  <c:v>-5.006812</c:v>
                </c:pt>
                <c:pt idx="305">
                  <c:v>-5.3607990000000001</c:v>
                </c:pt>
                <c:pt idx="306">
                  <c:v>-5.3757979999999996</c:v>
                </c:pt>
                <c:pt idx="307">
                  <c:v>-5.3907980000000002</c:v>
                </c:pt>
                <c:pt idx="308">
                  <c:v>-5.7447850000000003</c:v>
                </c:pt>
                <c:pt idx="309">
                  <c:v>-5.7597839999999998</c:v>
                </c:pt>
                <c:pt idx="310">
                  <c:v>-5.7747830000000002</c:v>
                </c:pt>
                <c:pt idx="311">
                  <c:v>-6.1287700000000003</c:v>
                </c:pt>
                <c:pt idx="312">
                  <c:v>-6.14377</c:v>
                </c:pt>
                <c:pt idx="313">
                  <c:v>-6.1587690000000004</c:v>
                </c:pt>
                <c:pt idx="314">
                  <c:v>-6.5127560000000004</c:v>
                </c:pt>
                <c:pt idx="315">
                  <c:v>-6.527755</c:v>
                </c:pt>
                <c:pt idx="316">
                  <c:v>-6.5427549999999997</c:v>
                </c:pt>
                <c:pt idx="317">
                  <c:v>-6.8967409999999996</c:v>
                </c:pt>
                <c:pt idx="318">
                  <c:v>-6.9117410000000001</c:v>
                </c:pt>
                <c:pt idx="319">
                  <c:v>-6.9267399999999997</c:v>
                </c:pt>
                <c:pt idx="320">
                  <c:v>-6.9567389999999998</c:v>
                </c:pt>
                <c:pt idx="321">
                  <c:v>-7.2402290000000002</c:v>
                </c:pt>
                <c:pt idx="322">
                  <c:v>-7.2680850000000001</c:v>
                </c:pt>
                <c:pt idx="323">
                  <c:v>-7.2820140000000002</c:v>
                </c:pt>
                <c:pt idx="324">
                  <c:v>-7.2959420000000001</c:v>
                </c:pt>
                <c:pt idx="325">
                  <c:v>-7.323798</c:v>
                </c:pt>
                <c:pt idx="326">
                  <c:v>-7.58629</c:v>
                </c:pt>
                <c:pt idx="327">
                  <c:v>-7.6120039999999998</c:v>
                </c:pt>
                <c:pt idx="328">
                  <c:v>-7.62486</c:v>
                </c:pt>
                <c:pt idx="329">
                  <c:v>-7.6377170000000003</c:v>
                </c:pt>
                <c:pt idx="330">
                  <c:v>-7.6634310000000001</c:v>
                </c:pt>
                <c:pt idx="331">
                  <c:v>-7.9049250000000004</c:v>
                </c:pt>
                <c:pt idx="332">
                  <c:v>-7.928496</c:v>
                </c:pt>
                <c:pt idx="333">
                  <c:v>-7.9402809999999997</c:v>
                </c:pt>
                <c:pt idx="334">
                  <c:v>-7.9520660000000003</c:v>
                </c:pt>
                <c:pt idx="335">
                  <c:v>-7.9756369999999999</c:v>
                </c:pt>
                <c:pt idx="336">
                  <c:v>-8.1961329999999997</c:v>
                </c:pt>
                <c:pt idx="337">
                  <c:v>-8.2175609999999999</c:v>
                </c:pt>
                <c:pt idx="338">
                  <c:v>-8.228275</c:v>
                </c:pt>
                <c:pt idx="339">
                  <c:v>-8.2389890000000001</c:v>
                </c:pt>
                <c:pt idx="340">
                  <c:v>-8.24756</c:v>
                </c:pt>
                <c:pt idx="341">
                  <c:v>-8.2518460000000005</c:v>
                </c:pt>
                <c:pt idx="342">
                  <c:v>-8.2604170000000003</c:v>
                </c:pt>
                <c:pt idx="343">
                  <c:v>-8.4494140000000009</c:v>
                </c:pt>
                <c:pt idx="344">
                  <c:v>-8.4665569999999999</c:v>
                </c:pt>
                <c:pt idx="345">
                  <c:v>-8.4751279999999998</c:v>
                </c:pt>
                <c:pt idx="346">
                  <c:v>-8.4836989999999997</c:v>
                </c:pt>
                <c:pt idx="347">
                  <c:v>-8.5008420000000005</c:v>
                </c:pt>
                <c:pt idx="348">
                  <c:v>-8.6478409999999997</c:v>
                </c:pt>
                <c:pt idx="349">
                  <c:v>-8.660698</c:v>
                </c:pt>
                <c:pt idx="350">
                  <c:v>-8.6671259999999997</c:v>
                </c:pt>
                <c:pt idx="351">
                  <c:v>-8.6735550000000003</c:v>
                </c:pt>
                <c:pt idx="352">
                  <c:v>-8.6864120000000007</c:v>
                </c:pt>
                <c:pt idx="353">
                  <c:v>-8.7914110000000001</c:v>
                </c:pt>
                <c:pt idx="354">
                  <c:v>-8.7999829999999992</c:v>
                </c:pt>
                <c:pt idx="355">
                  <c:v>-8.8042680000000004</c:v>
                </c:pt>
                <c:pt idx="356">
                  <c:v>-8.8085540000000009</c:v>
                </c:pt>
                <c:pt idx="357">
                  <c:v>-8.817126</c:v>
                </c:pt>
                <c:pt idx="358">
                  <c:v>-8.8801249999999996</c:v>
                </c:pt>
                <c:pt idx="359">
                  <c:v>-8.8844110000000001</c:v>
                </c:pt>
                <c:pt idx="360">
                  <c:v>-8.8865540000000003</c:v>
                </c:pt>
                <c:pt idx="361">
                  <c:v>-8.8886970000000005</c:v>
                </c:pt>
                <c:pt idx="362">
                  <c:v>-8.8904110000000003</c:v>
                </c:pt>
                <c:pt idx="363">
                  <c:v>-8.8912680000000002</c:v>
                </c:pt>
                <c:pt idx="364">
                  <c:v>-8.8929829999999992</c:v>
                </c:pt>
                <c:pt idx="365">
                  <c:v>-8.913983</c:v>
                </c:pt>
                <c:pt idx="366">
                  <c:v>-8.913983</c:v>
                </c:pt>
                <c:pt idx="367">
                  <c:v>-8.913983</c:v>
                </c:pt>
                <c:pt idx="368">
                  <c:v>-8.913983</c:v>
                </c:pt>
                <c:pt idx="369">
                  <c:v>-8.913983</c:v>
                </c:pt>
                <c:pt idx="370">
                  <c:v>-8.913983</c:v>
                </c:pt>
                <c:pt idx="371">
                  <c:v>-8.913983</c:v>
                </c:pt>
                <c:pt idx="372">
                  <c:v>-8.8929829999999992</c:v>
                </c:pt>
                <c:pt idx="373">
                  <c:v>-8.8886970000000005</c:v>
                </c:pt>
                <c:pt idx="374">
                  <c:v>-8.8865540000000003</c:v>
                </c:pt>
                <c:pt idx="375">
                  <c:v>-8.8844110000000001</c:v>
                </c:pt>
                <c:pt idx="376">
                  <c:v>-8.8801249999999996</c:v>
                </c:pt>
                <c:pt idx="377">
                  <c:v>-8.817126</c:v>
                </c:pt>
                <c:pt idx="378">
                  <c:v>-8.8085540000000009</c:v>
                </c:pt>
                <c:pt idx="379">
                  <c:v>-8.8042680000000004</c:v>
                </c:pt>
                <c:pt idx="380">
                  <c:v>-8.7999829999999992</c:v>
                </c:pt>
                <c:pt idx="381">
                  <c:v>-8.7914110000000001</c:v>
                </c:pt>
                <c:pt idx="382">
                  <c:v>-8.6864120000000007</c:v>
                </c:pt>
                <c:pt idx="383">
                  <c:v>-8.6735550000000003</c:v>
                </c:pt>
                <c:pt idx="384">
                  <c:v>-8.6671259999999997</c:v>
                </c:pt>
                <c:pt idx="385">
                  <c:v>-8.660698</c:v>
                </c:pt>
                <c:pt idx="386">
                  <c:v>-8.6478409999999997</c:v>
                </c:pt>
                <c:pt idx="387">
                  <c:v>-8.5008420000000005</c:v>
                </c:pt>
                <c:pt idx="388">
                  <c:v>-8.4836989999999997</c:v>
                </c:pt>
                <c:pt idx="389">
                  <c:v>-8.4751279999999998</c:v>
                </c:pt>
                <c:pt idx="390">
                  <c:v>-8.4665569999999999</c:v>
                </c:pt>
                <c:pt idx="391">
                  <c:v>-8.4596999999999998</c:v>
                </c:pt>
                <c:pt idx="392">
                  <c:v>-8.4562709999999992</c:v>
                </c:pt>
                <c:pt idx="393">
                  <c:v>-8.4494140000000009</c:v>
                </c:pt>
                <c:pt idx="394">
                  <c:v>-8.2604170000000003</c:v>
                </c:pt>
                <c:pt idx="395">
                  <c:v>-8.2389890000000001</c:v>
                </c:pt>
                <c:pt idx="396">
                  <c:v>-8.228275</c:v>
                </c:pt>
                <c:pt idx="397">
                  <c:v>-8.2175609999999999</c:v>
                </c:pt>
                <c:pt idx="398">
                  <c:v>-8.1961329999999997</c:v>
                </c:pt>
                <c:pt idx="399">
                  <c:v>-7.9756369999999999</c:v>
                </c:pt>
                <c:pt idx="400">
                  <c:v>-7.9520660000000003</c:v>
                </c:pt>
                <c:pt idx="401">
                  <c:v>-7.9402809999999997</c:v>
                </c:pt>
                <c:pt idx="402">
                  <c:v>-7.928496</c:v>
                </c:pt>
                <c:pt idx="403">
                  <c:v>-7.9049250000000004</c:v>
                </c:pt>
                <c:pt idx="404">
                  <c:v>-7.6634310000000001</c:v>
                </c:pt>
                <c:pt idx="405">
                  <c:v>-7.6377170000000003</c:v>
                </c:pt>
                <c:pt idx="406">
                  <c:v>-7.62486</c:v>
                </c:pt>
                <c:pt idx="407">
                  <c:v>-7.6120039999999998</c:v>
                </c:pt>
                <c:pt idx="408">
                  <c:v>-7.58629</c:v>
                </c:pt>
                <c:pt idx="409">
                  <c:v>-7.323798</c:v>
                </c:pt>
                <c:pt idx="410">
                  <c:v>-7.2959420000000001</c:v>
                </c:pt>
                <c:pt idx="411">
                  <c:v>-7.2820140000000002</c:v>
                </c:pt>
                <c:pt idx="412">
                  <c:v>-7.2680850000000001</c:v>
                </c:pt>
                <c:pt idx="413">
                  <c:v>-7.2402290000000002</c:v>
                </c:pt>
                <c:pt idx="414">
                  <c:v>-6.9567389999999998</c:v>
                </c:pt>
                <c:pt idx="415">
                  <c:v>-6.9267399999999997</c:v>
                </c:pt>
                <c:pt idx="416">
                  <c:v>-6.9117410000000001</c:v>
                </c:pt>
                <c:pt idx="417">
                  <c:v>-6.8967409999999996</c:v>
                </c:pt>
                <c:pt idx="418">
                  <c:v>-6.5593380000000003</c:v>
                </c:pt>
                <c:pt idx="419">
                  <c:v>-6.5293390000000002</c:v>
                </c:pt>
                <c:pt idx="420">
                  <c:v>-6.191935</c:v>
                </c:pt>
                <c:pt idx="421">
                  <c:v>-6.1619359999999999</c:v>
                </c:pt>
                <c:pt idx="422">
                  <c:v>-5.8245319999999996</c:v>
                </c:pt>
                <c:pt idx="423">
                  <c:v>-5.7945330000000004</c:v>
                </c:pt>
                <c:pt idx="424">
                  <c:v>-5.4571300000000003</c:v>
                </c:pt>
                <c:pt idx="425">
                  <c:v>-5.4271310000000001</c:v>
                </c:pt>
                <c:pt idx="426">
                  <c:v>-5.0897269999999999</c:v>
                </c:pt>
                <c:pt idx="427">
                  <c:v>-5.0597279999999998</c:v>
                </c:pt>
                <c:pt idx="428">
                  <c:v>-4.7223240000000004</c:v>
                </c:pt>
                <c:pt idx="429">
                  <c:v>-4.6923260000000004</c:v>
                </c:pt>
                <c:pt idx="430">
                  <c:v>-4.3549220000000002</c:v>
                </c:pt>
                <c:pt idx="431">
                  <c:v>-4.3249230000000001</c:v>
                </c:pt>
                <c:pt idx="432">
                  <c:v>-3.9875189999999998</c:v>
                </c:pt>
                <c:pt idx="433">
                  <c:v>-3.9575200000000001</c:v>
                </c:pt>
                <c:pt idx="434">
                  <c:v>-3.6201159999999999</c:v>
                </c:pt>
                <c:pt idx="435">
                  <c:v>-3.5901179999999999</c:v>
                </c:pt>
                <c:pt idx="436">
                  <c:v>-3.2527140000000001</c:v>
                </c:pt>
                <c:pt idx="437">
                  <c:v>-3.222715</c:v>
                </c:pt>
                <c:pt idx="438">
                  <c:v>-2.8853110000000002</c:v>
                </c:pt>
                <c:pt idx="439">
                  <c:v>-2.8553120000000001</c:v>
                </c:pt>
                <c:pt idx="440">
                  <c:v>-2.517909</c:v>
                </c:pt>
                <c:pt idx="441">
                  <c:v>-2.5029089999999998</c:v>
                </c:pt>
                <c:pt idx="442">
                  <c:v>-2.4879099999999998</c:v>
                </c:pt>
                <c:pt idx="443">
                  <c:v>-2.1339229999999998</c:v>
                </c:pt>
                <c:pt idx="444">
                  <c:v>-2.1189239999999998</c:v>
                </c:pt>
                <c:pt idx="445">
                  <c:v>-2.1039240000000001</c:v>
                </c:pt>
                <c:pt idx="446">
                  <c:v>-1.7499370000000001</c:v>
                </c:pt>
                <c:pt idx="447">
                  <c:v>-1.7349380000000001</c:v>
                </c:pt>
                <c:pt idx="448">
                  <c:v>-1.719938</c:v>
                </c:pt>
                <c:pt idx="449">
                  <c:v>-1.6381920000000001</c:v>
                </c:pt>
                <c:pt idx="450">
                  <c:v>-1.419195</c:v>
                </c:pt>
                <c:pt idx="451">
                  <c:v>-1.3791530000000001</c:v>
                </c:pt>
                <c:pt idx="452">
                  <c:v>-1.3718060000000001</c:v>
                </c:pt>
                <c:pt idx="453">
                  <c:v>-1.3644590000000001</c:v>
                </c:pt>
                <c:pt idx="454">
                  <c:v>-1.140374</c:v>
                </c:pt>
                <c:pt idx="455">
                  <c:v>-1.12568</c:v>
                </c:pt>
                <c:pt idx="456">
                  <c:v>-1.0856380000000001</c:v>
                </c:pt>
                <c:pt idx="457">
                  <c:v>-0.92206200000000005</c:v>
                </c:pt>
                <c:pt idx="458">
                  <c:v>-0.87113499999999999</c:v>
                </c:pt>
                <c:pt idx="459">
                  <c:v>-0.85244600000000004</c:v>
                </c:pt>
                <c:pt idx="460">
                  <c:v>-0.56744099999999997</c:v>
                </c:pt>
                <c:pt idx="461">
                  <c:v>-0.54875300000000005</c:v>
                </c:pt>
                <c:pt idx="462">
                  <c:v>-0.49782599999999999</c:v>
                </c:pt>
                <c:pt idx="463">
                  <c:v>-0.39645000000000002</c:v>
                </c:pt>
                <c:pt idx="464">
                  <c:v>-0.39100000000000001</c:v>
                </c:pt>
                <c:pt idx="465">
                  <c:v>-0.38900000000000001</c:v>
                </c:pt>
                <c:pt idx="466">
                  <c:v>-0.35849999999999999</c:v>
                </c:pt>
                <c:pt idx="467">
                  <c:v>-0.35749999999999998</c:v>
                </c:pt>
                <c:pt idx="468">
                  <c:v>-0.35649999999999998</c:v>
                </c:pt>
                <c:pt idx="469">
                  <c:v>-0.32600000000000001</c:v>
                </c:pt>
                <c:pt idx="470">
                  <c:v>-0.32500000000000001</c:v>
                </c:pt>
                <c:pt idx="471">
                  <c:v>-0.32400000000000001</c:v>
                </c:pt>
                <c:pt idx="472">
                  <c:v>-0.29349999999999998</c:v>
                </c:pt>
                <c:pt idx="473">
                  <c:v>-0.29249999999999998</c:v>
                </c:pt>
                <c:pt idx="474">
                  <c:v>-0.29149999999999998</c:v>
                </c:pt>
                <c:pt idx="475">
                  <c:v>-0.26100000000000001</c:v>
                </c:pt>
                <c:pt idx="476">
                  <c:v>-0.26</c:v>
                </c:pt>
                <c:pt idx="477">
                  <c:v>-0.25900000000000001</c:v>
                </c:pt>
                <c:pt idx="478">
                  <c:v>-0.22850000000000001</c:v>
                </c:pt>
                <c:pt idx="479">
                  <c:v>-0.22750000000000001</c:v>
                </c:pt>
                <c:pt idx="480">
                  <c:v>-0.22650000000000001</c:v>
                </c:pt>
                <c:pt idx="481">
                  <c:v>-0.19600000000000001</c:v>
                </c:pt>
                <c:pt idx="482">
                  <c:v>-0.19500000000000001</c:v>
                </c:pt>
                <c:pt idx="483">
                  <c:v>-0.19400000000000001</c:v>
                </c:pt>
                <c:pt idx="484">
                  <c:v>-0.16350000000000001</c:v>
                </c:pt>
                <c:pt idx="485">
                  <c:v>-0.16250000000000001</c:v>
                </c:pt>
                <c:pt idx="486">
                  <c:v>-0.1615</c:v>
                </c:pt>
                <c:pt idx="487">
                  <c:v>-0.13100000000000001</c:v>
                </c:pt>
                <c:pt idx="488">
                  <c:v>-0.13</c:v>
                </c:pt>
                <c:pt idx="489">
                  <c:v>-0.129</c:v>
                </c:pt>
                <c:pt idx="490">
                  <c:v>-9.8500000000000004E-2</c:v>
                </c:pt>
                <c:pt idx="491">
                  <c:v>-9.7500000000000003E-2</c:v>
                </c:pt>
                <c:pt idx="492">
                  <c:v>-9.6500000000000002E-2</c:v>
                </c:pt>
                <c:pt idx="493">
                  <c:v>-6.6000000000000003E-2</c:v>
                </c:pt>
                <c:pt idx="494">
                  <c:v>-6.5000000000000002E-2</c:v>
                </c:pt>
                <c:pt idx="495">
                  <c:v>-6.4000000000000001E-2</c:v>
                </c:pt>
                <c:pt idx="496">
                  <c:v>-3.3500000000000002E-2</c:v>
                </c:pt>
                <c:pt idx="497">
                  <c:v>-3.2500000000000001E-2</c:v>
                </c:pt>
                <c:pt idx="498">
                  <c:v>-3.15E-2</c:v>
                </c:pt>
                <c:pt idx="499">
                  <c:v>-3.1E-2</c:v>
                </c:pt>
                <c:pt idx="500">
                  <c:v>-2.6641000000000001E-2</c:v>
                </c:pt>
                <c:pt idx="501">
                  <c:v>-2.6172000000000001E-2</c:v>
                </c:pt>
                <c:pt idx="502">
                  <c:v>-2.2093999999999999E-2</c:v>
                </c:pt>
                <c:pt idx="503">
                  <c:v>-2.1656000000000002E-2</c:v>
                </c:pt>
                <c:pt idx="504">
                  <c:v>-1.7859E-2</c:v>
                </c:pt>
                <c:pt idx="505">
                  <c:v>-1.7453E-2</c:v>
                </c:pt>
                <c:pt idx="506">
                  <c:v>-1.3937E-2</c:v>
                </c:pt>
                <c:pt idx="507">
                  <c:v>-1.3561999999999999E-2</c:v>
                </c:pt>
                <c:pt idx="508">
                  <c:v>-1.0328E-2</c:v>
                </c:pt>
                <c:pt idx="509">
                  <c:v>-9.9839999999999998E-3</c:v>
                </c:pt>
                <c:pt idx="510">
                  <c:v>-7.0309999999999999E-3</c:v>
                </c:pt>
                <c:pt idx="511">
                  <c:v>-6.7190000000000001E-3</c:v>
                </c:pt>
                <c:pt idx="512">
                  <c:v>-6.4060000000000002E-3</c:v>
                </c:pt>
                <c:pt idx="513">
                  <c:v>-5.9059999999999998E-3</c:v>
                </c:pt>
                <c:pt idx="514">
                  <c:v>-5.7190000000000001E-3</c:v>
                </c:pt>
                <c:pt idx="515">
                  <c:v>-5.5310000000000003E-3</c:v>
                </c:pt>
                <c:pt idx="516">
                  <c:v>-3.9839999999999997E-3</c:v>
                </c:pt>
                <c:pt idx="517">
                  <c:v>-3.8279999999999998E-3</c:v>
                </c:pt>
                <c:pt idx="518">
                  <c:v>-2.562E-3</c:v>
                </c:pt>
                <c:pt idx="519">
                  <c:v>-2.4369999999999999E-3</c:v>
                </c:pt>
                <c:pt idx="520">
                  <c:v>-1.4530000000000001E-3</c:v>
                </c:pt>
                <c:pt idx="521">
                  <c:v>-1.359E-3</c:v>
                </c:pt>
                <c:pt idx="522">
                  <c:v>-6.5600000000000001E-4</c:v>
                </c:pt>
                <c:pt idx="523">
                  <c:v>-5.9400000000000002E-4</c:v>
                </c:pt>
                <c:pt idx="524">
                  <c:v>-1.7200000000000001E-4</c:v>
                </c:pt>
                <c:pt idx="525">
                  <c:v>-1.4100000000000001E-4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65472"/>
        <c:axId val="163586048"/>
      </c:scatterChart>
      <c:valAx>
        <c:axId val="16346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586048"/>
        <c:crosses val="autoZero"/>
        <c:crossBetween val="midCat"/>
      </c:valAx>
      <c:valAx>
        <c:axId val="16358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6547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Sheet1!$Q$1</c:f>
              <c:strCache>
                <c:ptCount val="1"/>
                <c:pt idx="0">
                  <c:v>X</c:v>
                </c:pt>
              </c:strCache>
            </c:strRef>
          </c:tx>
          <c:dPt>
            <c:idx val="44"/>
            <c:bubble3D val="0"/>
          </c:dPt>
          <c:dPt>
            <c:idx val="59"/>
            <c:bubble3D val="0"/>
          </c:dPt>
          <c:xVal>
            <c:numRef>
              <c:f>Sheet1!$P$2:$P$851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</c:numCache>
            </c:numRef>
          </c:xVal>
          <c:yVal>
            <c:numRef>
              <c:f>Sheet1!$Q$2:$Q$851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950464"/>
        <c:axId val="195952000"/>
      </c:scatterChart>
      <c:valAx>
        <c:axId val="19595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952000"/>
        <c:crosses val="autoZero"/>
        <c:crossBetween val="midCat"/>
      </c:valAx>
      <c:valAx>
        <c:axId val="1959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95046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87A6F9C-72C8-4E14-8B98-9970CF2D5DF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3F4AA5A-5857-480F-95FD-2145AA6AC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7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25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681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37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363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83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5742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176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2340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8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515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01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61317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7997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2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2016/7/1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69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60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16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099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18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76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24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7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57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1180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23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62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59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54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62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59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3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84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8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51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9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9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8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639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4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 and DA Study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GAO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GENG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ZHANG Yuan   XU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Gang 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2016.7.1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112568" cy="414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2736"/>
              </p:ext>
            </p:extLst>
          </p:nvPr>
        </p:nvGraphicFramePr>
        <p:xfrm>
          <a:off x="467544" y="4725144"/>
          <a:ext cx="7956376" cy="20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583" y="296070"/>
            <a:ext cx="7162800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Separator + Straight Section  (now)</a:t>
            </a:r>
            <a:endParaRPr lang="en-US" altLang="zh-CN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7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583" y="296070"/>
            <a:ext cx="7162800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Separator + Doublet     (next)</a:t>
            </a:r>
            <a:endParaRPr lang="en-US" altLang="zh-CN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9632"/>
            <a:ext cx="3528392" cy="27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59632"/>
            <a:ext cx="3746611" cy="28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下箭头 1"/>
          <p:cNvSpPr/>
          <p:nvPr/>
        </p:nvSpPr>
        <p:spPr>
          <a:xfrm>
            <a:off x="3851920" y="3717032"/>
            <a:ext cx="93610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79712" y="5013176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……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421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36712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PDR DA Study </a:t>
            </a:r>
            <a:endParaRPr lang="en-US" altLang="zh-CN" sz="44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Su,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 Dou Wang,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Tianjian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endParaRPr lang="en-US" altLang="zh-CN" sz="16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2016.7.1</a:t>
            </a:r>
            <a:endParaRPr lang="en-US" altLang="zh-CN" sz="16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60 Sigma</a:t>
            </a:r>
          </a:p>
          <a:p>
            <a:r>
              <a:rPr lang="en-US" altLang="zh-CN" dirty="0"/>
              <a:t>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813 Sigma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</p:spTree>
    <p:extLst>
      <p:ext uri="{BB962C8B-B14F-4D97-AF65-F5344CB8AC3E}">
        <p14:creationId xmlns:p14="http://schemas.microsoft.com/office/powerpoint/2010/main" val="2332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190878" cy="25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35174"/>
            <a:ext cx="3456384" cy="331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(ARC-20160630)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60 Sigma</a:t>
            </a:r>
          </a:p>
          <a:p>
            <a:r>
              <a:rPr lang="en-US" altLang="zh-CN" dirty="0"/>
              <a:t>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813 Sigma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96 groups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6981"/>
            <a:ext cx="3906633" cy="38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80" y="1315765"/>
            <a:ext cx="4470016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795961" cy="25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388432"/>
            <a:ext cx="3337570" cy="31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5078710" cy="244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0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(ARC_PDR_20160630)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45 Sigma</a:t>
            </a:r>
          </a:p>
          <a:p>
            <a:r>
              <a:rPr lang="en-US" altLang="zh-CN" dirty="0"/>
              <a:t>Y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780 Sigma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876185"/>
            <a:ext cx="4419327" cy="42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1124744"/>
            <a:ext cx="4449490" cy="3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62176" cy="29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0709"/>
            <a:ext cx="3673024" cy="312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5082210" cy="268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2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(ARC_PDR_FFS)</a:t>
            </a:r>
          </a:p>
        </p:txBody>
      </p:sp>
    </p:spTree>
    <p:extLst>
      <p:ext uri="{BB962C8B-B14F-4D97-AF65-F5344CB8AC3E}">
        <p14:creationId xmlns:p14="http://schemas.microsoft.com/office/powerpoint/2010/main" val="12782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Lattice Redesign and Consideration </a:t>
            </a:r>
            <a:endParaRPr lang="en-US" altLang="zh-CN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DA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501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36712"/>
            <a:ext cx="72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PDR Lattice Redesign and Consideration </a:t>
            </a:r>
            <a:endParaRPr lang="en-US" altLang="zh-CN" sz="44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Su,   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  <a:endParaRPr lang="en-US" altLang="zh-CN" sz="16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2016.7.1</a:t>
            </a:r>
            <a:endParaRPr lang="en-US" altLang="zh-CN" sz="16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" y="1412776"/>
            <a:ext cx="4352373" cy="31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0168"/>
              </p:ext>
            </p:extLst>
          </p:nvPr>
        </p:nvGraphicFramePr>
        <p:xfrm>
          <a:off x="73273" y="5229200"/>
          <a:ext cx="9036497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35992"/>
            <a:ext cx="4657662" cy="34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583" cy="35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5612"/>
            <a:ext cx="4662767" cy="35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6250324" y="2625105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" y="3472482"/>
            <a:ext cx="4560550" cy="33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8999"/>
            <a:ext cx="4567239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772816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Week Septum</a:t>
            </a:r>
            <a:r>
              <a:rPr lang="zh-CN" altLang="en-US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can we make the </a:t>
            </a:r>
            <a:r>
              <a:rPr lang="en-US" altLang="zh-CN" sz="24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septem</a:t>
            </a: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much weaker and longer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No Septum: Straight section to acquire a big distance. </a:t>
            </a:r>
            <a:r>
              <a:rPr lang="en-US" altLang="zh-CN" sz="2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Need </a:t>
            </a: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dual-aperture </a:t>
            </a:r>
            <a:r>
              <a:rPr lang="en-US" altLang="zh-CN" sz="24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Use defocusing </a:t>
            </a:r>
            <a:r>
              <a:rPr lang="en-US" altLang="zh-CN" sz="24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altLang="zh-CN" sz="2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5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572000" cy="34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0769"/>
              </p:ext>
            </p:extLst>
          </p:nvPr>
        </p:nvGraphicFramePr>
        <p:xfrm>
          <a:off x="1" y="4581128"/>
          <a:ext cx="914400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4" y="1124744"/>
            <a:ext cx="4471755" cy="32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9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764703"/>
            <a:ext cx="3528392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8998"/>
            <a:ext cx="3518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2996951"/>
            <a:ext cx="3455426" cy="23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2847230"/>
            <a:ext cx="3597002" cy="25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/>
              <a:t>2.06nm-&gt;2.1668nm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410"/>
            <a:ext cx="9144000" cy="1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-1"/>
            <a:ext cx="456723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2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918"/>
            <a:ext cx="4592752" cy="345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28998"/>
            <a:ext cx="457676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9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</TotalTime>
  <Words>255</Words>
  <Application>Microsoft Office PowerPoint</Application>
  <PresentationFormat>全屏显示(4:3)</PresentationFormat>
  <Paragraphs>73</Paragraphs>
  <Slides>21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Office 主题​​</vt:lpstr>
      <vt:lpstr>085TGp_global12_v3</vt:lpstr>
      <vt:lpstr>1_Office 主题​​</vt:lpstr>
      <vt:lpstr>5_Office 主题​​</vt:lpstr>
      <vt:lpstr>Image</vt:lpstr>
      <vt:lpstr>CEPC Partial Double Ring Lattice Design and DA Study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sufeng</dc:creator>
  <cp:lastModifiedBy>sufeng</cp:lastModifiedBy>
  <cp:revision>329</cp:revision>
  <cp:lastPrinted>2016-06-15T08:26:46Z</cp:lastPrinted>
  <dcterms:created xsi:type="dcterms:W3CDTF">2015-12-24T14:56:29Z</dcterms:created>
  <dcterms:modified xsi:type="dcterms:W3CDTF">2016-07-01T08:56:58Z</dcterms:modified>
</cp:coreProperties>
</file>