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60" r:id="rId5"/>
    <p:sldId id="261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6BBE2-BDBA-43A1-95DB-3C85952886C7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0F5BF-CA25-47D5-A462-4E1E03F5AA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65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x.22.20/0602-ini3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0F5BF-CA25-47D5-A462-4E1E03F5AA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87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67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25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3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20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2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21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96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6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8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36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7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5D4B-D244-4A91-B5C4-7CD01B3EE7E5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03B1-5751-4B74-BA2A-2712176D24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7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Problems in Direct DA Optimization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</a:t>
            </a:r>
          </a:p>
          <a:p>
            <a:r>
              <a:rPr lang="en-US" altLang="zh-CN" dirty="0" smtClean="0"/>
              <a:t>July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3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HEPS </a:t>
                </a:r>
                <a:r>
                  <a:rPr lang="zh-CN" altLang="en-US" dirty="0" smtClean="0"/>
                  <a:t>的孔径优化（大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dirty="0" smtClean="0"/>
                  <a:t>插入节）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3" r="42165" b="7911"/>
          <a:stretch/>
        </p:blipFill>
        <p:spPr>
          <a:xfrm>
            <a:off x="5627570" y="1690688"/>
            <a:ext cx="5469927" cy="4797659"/>
          </a:xfrm>
        </p:spPr>
      </p:pic>
      <p:sp>
        <p:nvSpPr>
          <p:cNvPr id="5" name="矩形 4"/>
          <p:cNvSpPr/>
          <p:nvPr/>
        </p:nvSpPr>
        <p:spPr>
          <a:xfrm>
            <a:off x="5777353" y="4156364"/>
            <a:ext cx="3505200" cy="6511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81953" y="114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Emit: 59.4pm,  </a:t>
            </a:r>
            <a:r>
              <a:rPr lang="en-US" altLang="zh-CN" dirty="0" err="1"/>
              <a:t>Bx</a:t>
            </a:r>
            <a:r>
              <a:rPr lang="en-US" altLang="zh-CN" dirty="0"/>
              <a:t>=48m, By=15.3m</a:t>
            </a:r>
          </a:p>
          <a:p>
            <a:r>
              <a:rPr lang="en-US" altLang="zh-CN" dirty="0" err="1"/>
              <a:t>SigmaP</a:t>
            </a:r>
            <a:r>
              <a:rPr lang="en-US" altLang="zh-CN" dirty="0"/>
              <a:t>: 7.97e-4,  *40 = 0.032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088411" y="1244269"/>
            <a:ext cx="11551" cy="56063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0086107" y="1178664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10mm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9086268" y="3675053"/>
            <a:ext cx="1077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7.5mm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932" r="42974" b="7816"/>
          <a:stretch/>
        </p:blipFill>
        <p:spPr>
          <a:xfrm>
            <a:off x="228291" y="1705796"/>
            <a:ext cx="5395269" cy="4797722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840479" y="2968472"/>
            <a:ext cx="2008909" cy="70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10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HEPS: 1000 turns </a:t>
            </a:r>
            <a:r>
              <a:rPr lang="en-US" altLang="zh-CN" dirty="0" err="1" smtClean="0"/>
              <a:t>vs</a:t>
            </a:r>
            <a:r>
              <a:rPr lang="en-US" altLang="zh-CN" dirty="0" smtClean="0"/>
              <a:t> 5000 turns</a:t>
            </a:r>
            <a:endParaRPr lang="zh-CN" altLang="en-US" dirty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4" b="31854"/>
          <a:stretch/>
        </p:blipFill>
        <p:spPr>
          <a:xfrm>
            <a:off x="838200" y="2058194"/>
            <a:ext cx="4252132" cy="3777830"/>
          </a:xfr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4" b="31393"/>
          <a:stretch/>
        </p:blipFill>
        <p:spPr>
          <a:xfrm>
            <a:off x="6190130" y="2058194"/>
            <a:ext cx="4223538" cy="3777830"/>
          </a:xfrm>
        </p:spPr>
      </p:pic>
      <p:sp>
        <p:nvSpPr>
          <p:cNvPr id="10" name="矩形 9"/>
          <p:cNvSpPr/>
          <p:nvPr/>
        </p:nvSpPr>
        <p:spPr>
          <a:xfrm>
            <a:off x="963305" y="3842598"/>
            <a:ext cx="3008060" cy="801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342128" y="3842597"/>
            <a:ext cx="3008060" cy="8011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4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CEPC: </a:t>
            </a:r>
            <a:br>
              <a:rPr lang="en-US" altLang="zh-CN" dirty="0" smtClean="0"/>
            </a:br>
            <a:r>
              <a:rPr lang="en-US" altLang="zh-CN" dirty="0" smtClean="0"/>
              <a:t>Dynamic Aperture with Damping &amp; Fluctuation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896947" y="1858175"/>
            <a:ext cx="2331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Synchrotron oscillation</a:t>
            </a:r>
          </a:p>
          <a:p>
            <a:r>
              <a:rPr lang="en-US" altLang="zh-CN" dirty="0" smtClean="0"/>
              <a:t>Radiation damping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22" y="2504506"/>
            <a:ext cx="5064457" cy="399697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23873" y="1858174"/>
            <a:ext cx="3526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Synchrotron oscillation</a:t>
            </a:r>
          </a:p>
          <a:p>
            <a:r>
              <a:rPr lang="en-US" altLang="zh-CN" dirty="0" smtClean="0"/>
              <a:t>Synchrotron Radiation (Fluctuation)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62" y="2504505"/>
            <a:ext cx="5411138" cy="399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509043"/>
          </a:xfrm>
        </p:spPr>
        <p:txBody>
          <a:bodyPr>
            <a:normAutofit/>
          </a:bodyPr>
          <a:lstStyle/>
          <a:p>
            <a:r>
              <a:rPr lang="en-US" altLang="zh-CN" dirty="0" err="1" smtClean="0"/>
              <a:t>Oide</a:t>
            </a:r>
            <a:r>
              <a:rPr lang="en-US" altLang="zh-CN" dirty="0" smtClean="0"/>
              <a:t>, FCC-WEEK 2016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19" y="0"/>
            <a:ext cx="8232162" cy="6148817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329543" y="2275114"/>
            <a:ext cx="6662057" cy="6096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3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19" y="28146"/>
            <a:ext cx="8232162" cy="61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19" y="20663"/>
            <a:ext cx="8232162" cy="61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4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MODE: Scalable Enough at 1000-nodes farm?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t="1615"/>
          <a:stretch/>
        </p:blipFill>
        <p:spPr>
          <a:xfrm>
            <a:off x="2360341" y="1371601"/>
            <a:ext cx="7471317" cy="52856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1335" y="1248179"/>
            <a:ext cx="4159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Yongjun</a:t>
            </a:r>
            <a:r>
              <a:rPr lang="en-US" altLang="zh-CN" dirty="0" smtClean="0"/>
              <a:t> Li, “Multi-objective Dynamic Aperture Optimization for NSLS-II Ring”,  </a:t>
            </a:r>
            <a:r>
              <a:rPr lang="en-US" altLang="zh-CN" dirty="0"/>
              <a:t>IAS program on HEP Conference 2016, Hong Kong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4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94</Words>
  <Application>Microsoft Office PowerPoint</Application>
  <PresentationFormat>宽屏</PresentationFormat>
  <Paragraphs>19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Cambria Math</vt:lpstr>
      <vt:lpstr>Office 主题</vt:lpstr>
      <vt:lpstr>Problems in Direct DA Optimization</vt:lpstr>
      <vt:lpstr>HEPS 的孔径优化（大β插入节）</vt:lpstr>
      <vt:lpstr>HEPS: 1000 turns vs 5000 turns</vt:lpstr>
      <vt:lpstr>CEPC:  Dynamic Aperture with Damping &amp; Fluctuation</vt:lpstr>
      <vt:lpstr>PowerPoint 演示文稿</vt:lpstr>
      <vt:lpstr>PowerPoint 演示文稿</vt:lpstr>
      <vt:lpstr>PowerPoint 演示文稿</vt:lpstr>
      <vt:lpstr>MODE: Scalable Enough at 1000-nodes farm?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Direct DA Optimization</dc:title>
  <dc:creator>Yuan Zhang</dc:creator>
  <cp:lastModifiedBy>Yuan Zhang</cp:lastModifiedBy>
  <cp:revision>11</cp:revision>
  <dcterms:created xsi:type="dcterms:W3CDTF">2016-06-30T06:29:32Z</dcterms:created>
  <dcterms:modified xsi:type="dcterms:W3CDTF">2016-07-01T00:58:36Z</dcterms:modified>
</cp:coreProperties>
</file>