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0"/>
  </p:notesMasterIdLst>
  <p:sldIdLst>
    <p:sldId id="257" r:id="rId3"/>
    <p:sldId id="258" r:id="rId4"/>
    <p:sldId id="391" r:id="rId5"/>
    <p:sldId id="385" r:id="rId6"/>
    <p:sldId id="386" r:id="rId7"/>
    <p:sldId id="392" r:id="rId8"/>
    <p:sldId id="388" r:id="rId9"/>
  </p:sldIdLst>
  <p:sldSz cx="9144000" cy="6858000" type="screen4x3"/>
  <p:notesSz cx="6797675" cy="992822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89" autoAdjust="0"/>
  </p:normalViewPr>
  <p:slideViewPr>
    <p:cSldViewPr>
      <p:cViewPr varScale="1">
        <p:scale>
          <a:sx n="98" d="100"/>
          <a:sy n="98" d="100"/>
        </p:scale>
        <p:origin x="-13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397D7-9486-45D2-9DC4-E877AB3E3454}" type="datetimeFigureOut">
              <a:rPr lang="zh-CN" altLang="en-US" smtClean="0"/>
              <a:t>2016/7/1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0DF95-699C-4F29-9516-EA20AEE989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212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55ED5C2D-85E4-4016-BA93-B971149031D2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2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3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0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1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2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5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6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7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8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9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4"/>
          <p:cNvSpPr txBox="1">
            <a:spLocks noChangeArrowheads="1"/>
          </p:cNvSpPr>
          <p:nvPr/>
        </p:nvSpPr>
        <p:spPr bwMode="auto">
          <a:xfrm>
            <a:off x="304800" y="2286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800" b="1" smtClean="0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752600" y="2667000"/>
            <a:ext cx="60960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en-US" altLang="zh-CN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752600" y="5105400"/>
            <a:ext cx="61722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en-US" altLang="zh-CN" noProof="0" smtClean="0"/>
          </a:p>
        </p:txBody>
      </p:sp>
      <p:sp>
        <p:nvSpPr>
          <p:cNvPr id="5" name="Rectangle 7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64313"/>
            <a:ext cx="2133600" cy="157162"/>
          </a:xfrm>
          <a:effectLst>
            <a:outerShdw dist="12700" algn="ctr" rotWithShape="0">
              <a:srgbClr val="FFFFFF"/>
            </a:outerShdw>
          </a:effectLst>
        </p:spPr>
        <p:txBody>
          <a:bodyPr/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0025"/>
            <a:ext cx="2895600" cy="171450"/>
          </a:xfrm>
          <a:effectLst>
            <a:outerShdw dist="12700" algn="ctr" rotWithShape="0">
              <a:srgbClr val="FFFFFF"/>
            </a:outerShdw>
          </a:effectLst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5738"/>
            <a:ext cx="2133600" cy="185737"/>
          </a:xfrm>
          <a:effectLst>
            <a:outerShdw dist="12700" algn="ctr" rotWithShape="0">
              <a:srgbClr val="FFFFFF"/>
            </a:outerShdw>
          </a:effectLst>
        </p:spPr>
        <p:txBody>
          <a:bodyPr/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C0F9E5A3-B40D-43AF-8FC1-53FA4B3249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7619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9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7C902-759D-4DBE-B747-E9AA677DCD8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954812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3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7451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7451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106EE-F33A-4543-B0C4-7D9A1B22CA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910982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67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6800" y="579438"/>
            <a:ext cx="7162800" cy="5635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48D8B-3CE9-444C-A686-2C655597B90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594990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F6A1ABEA-B003-4268-A859-7894B633BF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01979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1我的工作\2015.4.22考核\高能所标志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0500"/>
            <a:ext cx="19748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D2E35418-39CD-4BE7-B1AA-3DD8A8DA1B29}" type="datetimeFigureOut">
              <a:rPr lang="zh-CN" altLang="en-US"/>
              <a:pPr>
                <a:defRPr/>
              </a:pPr>
              <a:t>2016/7/1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3CDCD437-1F1F-4953-8B3B-34AEF012154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83087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B30313C8-25C1-4AFC-8561-E1579766C7D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4926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825CD84E-B53A-404A-A1A4-2D0103EC89D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5362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6C71215E-BBD5-41A7-9253-7981A4212ED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62278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F01D59CE-E761-498F-B26C-0A6E6CAAFA1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05539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B8EB01A7-2A1F-45B4-BA68-92DCB7880E4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857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6E0F8-B059-4DF9-8151-D17BEFA9BC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867136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714A6D7B-E39A-4E21-8F0E-227FC251B35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46338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134EF55A-D6CA-4977-94D4-258BB2CF7B5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08709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9E0D2E57-1A9D-457A-A9D2-97FA54E042D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89502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B34DA5C8-F248-44FF-AECE-5A516B91975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6266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1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EF9CE-7EBA-4E14-A60A-5B14AF23835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486058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6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75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C63CD-8CCE-4B5E-BF7E-A489C4998E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282859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8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9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A1278-6467-4C8C-98BB-7BC502831B8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2" name="日期占位符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887777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4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3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04AED-824D-4662-8A98-85F14A651C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10291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3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47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6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3F488-7A82-4AB0-81BF-CAEA9404E6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97636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6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1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0A117-5409-4819-9D7B-257DACA6AE8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69801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6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95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D64EE-5FAD-429C-94AF-2F57C26FB91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07372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027" name="Picture 83" descr="global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8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" name="Image" r:id="rId16" imgW="12977778" imgH="3695238" progId="Photoshop.Image.6">
                  <p:embed/>
                </p:oleObj>
              </mc:Choice>
              <mc:Fallback>
                <p:oleObj name="Image" r:id="rId16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72200" y="6548438"/>
            <a:ext cx="2590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537325"/>
            <a:ext cx="21336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8B5038-0FDA-4E6D-B368-E934EBD12CDA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579438"/>
            <a:ext cx="7162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43675"/>
            <a:ext cx="22860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3703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35A642-70FB-4714-A7F1-FAC98E65E0FE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9607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23528" y="1268760"/>
            <a:ext cx="8352928" cy="23034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itchFamily="18" charset="0"/>
              </a:rPr>
              <a:t>CEPC </a:t>
            </a:r>
            <a:r>
              <a:rPr lang="en-US" altLang="zh-C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itchFamily="2" charset="-122"/>
                <a:cs typeface="Times New Roman" pitchFamily="18" charset="0"/>
              </a:rPr>
              <a:t> PDR ARC Length Consideration</a:t>
            </a:r>
            <a:endParaRPr lang="en-US" altLang="zh-C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</a:endParaRPr>
          </a:p>
        </p:txBody>
      </p:sp>
      <p:pic>
        <p:nvPicPr>
          <p:cNvPr id="26627" name="Picture 2" descr="I:\1我的工作\2015.4.22考核\高能所标志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333375"/>
            <a:ext cx="19748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8838" y="4725144"/>
            <a:ext cx="49685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Feng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 GAO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Jie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WANG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Yiwei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WANG Dou </a:t>
            </a:r>
            <a:endParaRPr lang="en-US" altLang="zh-CN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BIAN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Tianjian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Bai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Sha</a:t>
            </a:r>
            <a:r>
              <a:rPr lang="en-US" altLang="zh-CN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TANG </a:t>
            </a:r>
            <a:r>
              <a:rPr lang="en-US" altLang="zh-CN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Jingyu</a:t>
            </a:r>
            <a:endParaRPr lang="en-US" altLang="zh-CN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2016.7.1</a:t>
            </a:r>
            <a:endParaRPr lang="zh-CN" alt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96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059832" y="388103"/>
            <a:ext cx="27855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>
                <a:solidFill>
                  <a:srgbClr val="3D09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Out line</a:t>
            </a:r>
            <a:endParaRPr lang="zh-CN" altLang="en-US" sz="4400" b="1" dirty="0">
              <a:solidFill>
                <a:srgbClr val="3D09F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7230" y="1844824"/>
            <a:ext cx="81369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3D09FD"/>
                </a:solidFill>
                <a:latin typeface="Times New Roman" pitchFamily="18" charset="0"/>
                <a:cs typeface="Times New Roman" pitchFamily="18" charset="0"/>
              </a:rPr>
              <a:t>The circumference should be also considered of SPPC requirement</a:t>
            </a:r>
            <a:r>
              <a:rPr lang="en-US" altLang="zh-CN" sz="2400" b="1" dirty="0" smtClean="0">
                <a:solidFill>
                  <a:srgbClr val="3D09FD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b="1" dirty="0" smtClean="0">
              <a:solidFill>
                <a:srgbClr val="3D09FD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3D09FD"/>
                </a:solidFill>
                <a:latin typeface="Times New Roman" pitchFamily="18" charset="0"/>
                <a:cs typeface="Times New Roman" pitchFamily="18" charset="0"/>
              </a:rPr>
              <a:t>Three steps</a:t>
            </a:r>
            <a:r>
              <a:rPr lang="zh-CN" altLang="en-US" sz="2400" b="1" dirty="0" smtClean="0">
                <a:solidFill>
                  <a:srgbClr val="3D09FD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endParaRPr lang="en-US" altLang="zh-CN" sz="2400" b="1" dirty="0" smtClean="0">
              <a:solidFill>
                <a:srgbClr val="3D09FD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zh-CN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ARC+Straight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(&gt;=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53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Km)</a:t>
            </a:r>
            <a:endParaRPr lang="en-US" altLang="zh-CN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zh-CN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ARC+Straight+PDR</a:t>
            </a:r>
            <a:endParaRPr lang="en-US" altLang="zh-CN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zh-CN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ARC+Straight+PDR+FFS</a:t>
            </a:r>
            <a:endParaRPr lang="en-US" altLang="zh-CN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20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ufeng\Desktop\SPPC Layout--201607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2776"/>
            <a:ext cx="4331808" cy="426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sufeng\Desktop\CEPC PDR Layout--201607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6" y="1696161"/>
            <a:ext cx="4373190" cy="369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529208" y="188640"/>
            <a:ext cx="8229600" cy="1224136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Layout of CEPC &amp; SPPC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7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98887"/>
            <a:ext cx="3943599" cy="220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4064331" cy="511256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565212" y="0"/>
            <a:ext cx="8229600" cy="79695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SPPC ARC Length</a:t>
            </a:r>
            <a:endParaRPr lang="zh-CN" altLang="en-US" dirty="0">
              <a:solidFill>
                <a:srgbClr val="0000FF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424" y="826570"/>
            <a:ext cx="454101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椭圆 6"/>
          <p:cNvSpPr/>
          <p:nvPr/>
        </p:nvSpPr>
        <p:spPr>
          <a:xfrm>
            <a:off x="2807804" y="3955368"/>
            <a:ext cx="5040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588224" y="4437112"/>
            <a:ext cx="69715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962461" y="4859952"/>
            <a:ext cx="697154" cy="3787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1547664" y="3429000"/>
            <a:ext cx="504056" cy="28803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4572000" y="2326534"/>
            <a:ext cx="504056" cy="28803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07504" y="1052736"/>
            <a:ext cx="1943049" cy="3960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755576" y="2852936"/>
            <a:ext cx="504056" cy="28803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96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5212" y="0"/>
            <a:ext cx="8229600" cy="79695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SPPC Parameter</a:t>
            </a:r>
            <a:endParaRPr lang="zh-CN" altLang="en-US" dirty="0">
              <a:solidFill>
                <a:srgbClr val="0000FF"/>
              </a:solidFill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35" y="697210"/>
            <a:ext cx="8712968" cy="6160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37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5212" y="0"/>
            <a:ext cx="8229600" cy="79695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Update SPPC Parameter</a:t>
            </a:r>
            <a:endParaRPr lang="zh-CN" altLang="en-US" dirty="0">
              <a:solidFill>
                <a:srgbClr val="0000FF"/>
              </a:solidFill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35" y="697210"/>
            <a:ext cx="8712968" cy="6160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395536" y="2780928"/>
            <a:ext cx="828092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932040" y="3091992"/>
            <a:ext cx="112883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+4.6km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86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7"/>
          <p:cNvSpPr>
            <a:spLocks noChangeArrowheads="1" noChangeShapeType="1" noTextEdit="1"/>
          </p:cNvSpPr>
          <p:nvPr/>
        </p:nvSpPr>
        <p:spPr bwMode="gray">
          <a:xfrm>
            <a:off x="2133600" y="3505200"/>
            <a:ext cx="54864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kern="1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3399"/>
                    </a:gs>
                    <a:gs pos="100000">
                      <a:srgbClr val="4F94D3"/>
                    </a:gs>
                  </a:gsLst>
                  <a:lin ang="5400000" scaled="1"/>
                </a:gradFill>
                <a:effectLst>
                  <a:outerShdw dist="71842" dir="2700000" algn="ctr" rotWithShape="0">
                    <a:srgbClr val="000000">
                      <a:alpha val="50000"/>
                    </a:srgbClr>
                  </a:outerShdw>
                </a:effectLst>
                <a:ea typeface="Verdana"/>
                <a:cs typeface="Verdana"/>
              </a:rPr>
              <a:t>Thank You !</a:t>
            </a:r>
            <a:endParaRPr lang="zh-CN" altLang="en-US" sz="5400" b="1" kern="10">
              <a:ln w="28575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3399"/>
                  </a:gs>
                  <a:gs pos="100000">
                    <a:srgbClr val="4F94D3"/>
                  </a:gs>
                </a:gsLst>
                <a:lin ang="5400000" scaled="1"/>
              </a:gradFill>
              <a:effectLst>
                <a:outerShdw dist="71842" dir="2700000" algn="ctr" rotWithShape="0">
                  <a:srgbClr val="000000">
                    <a:alpha val="50000"/>
                  </a:srgbClr>
                </a:outerShdw>
              </a:effectLst>
              <a:ea typeface="宋体" pitchFamily="2" charset="-122"/>
              <a:cs typeface="Verdana"/>
            </a:endParaRPr>
          </a:p>
        </p:txBody>
      </p:sp>
      <p:pic>
        <p:nvPicPr>
          <p:cNvPr id="40963" name="Picture 2" descr="I:\1我的工作\2015.4.22考核\高能所标志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3375"/>
            <a:ext cx="19748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70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85TGp_global12_v3">
  <a:themeElements>
    <a:clrScheme name="Default Design 1">
      <a:dk1>
        <a:srgbClr val="000000"/>
      </a:dk1>
      <a:lt1>
        <a:srgbClr val="FFFFFF"/>
      </a:lt1>
      <a:dk2>
        <a:srgbClr val="003399"/>
      </a:dk2>
      <a:lt2>
        <a:srgbClr val="B2B2B2"/>
      </a:lt2>
      <a:accent1>
        <a:srgbClr val="4F94D3"/>
      </a:accent1>
      <a:accent2>
        <a:srgbClr val="5434CA"/>
      </a:accent2>
      <a:accent3>
        <a:srgbClr val="FFFFFF"/>
      </a:accent3>
      <a:accent4>
        <a:srgbClr val="000000"/>
      </a:accent4>
      <a:accent5>
        <a:srgbClr val="B2C8E6"/>
      </a:accent5>
      <a:accent6>
        <a:srgbClr val="4B2EB7"/>
      </a:accent6>
      <a:hlink>
        <a:srgbClr val="377F59"/>
      </a:hlink>
      <a:folHlink>
        <a:srgbClr val="808000"/>
      </a:folHlink>
    </a:clrScheme>
    <a:fontScheme name="Default Desig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3399"/>
        </a:dk2>
        <a:lt2>
          <a:srgbClr val="B2B2B2"/>
        </a:lt2>
        <a:accent1>
          <a:srgbClr val="4F94D3"/>
        </a:accent1>
        <a:accent2>
          <a:srgbClr val="5434CA"/>
        </a:accent2>
        <a:accent3>
          <a:srgbClr val="FFFFFF"/>
        </a:accent3>
        <a:accent4>
          <a:srgbClr val="000000"/>
        </a:accent4>
        <a:accent5>
          <a:srgbClr val="B2C8E6"/>
        </a:accent5>
        <a:accent6>
          <a:srgbClr val="4B2EB7"/>
        </a:accent6>
        <a:hlink>
          <a:srgbClr val="377F59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66"/>
        </a:dk1>
        <a:lt1>
          <a:srgbClr val="FFFFFF"/>
        </a:lt1>
        <a:dk2>
          <a:srgbClr val="000066"/>
        </a:dk2>
        <a:lt2>
          <a:srgbClr val="B2B2B2"/>
        </a:lt2>
        <a:accent1>
          <a:srgbClr val="465BC4"/>
        </a:accent1>
        <a:accent2>
          <a:srgbClr val="C57A2F"/>
        </a:accent2>
        <a:accent3>
          <a:srgbClr val="FFFFFF"/>
        </a:accent3>
        <a:accent4>
          <a:srgbClr val="000056"/>
        </a:accent4>
        <a:accent5>
          <a:srgbClr val="B0B5DE"/>
        </a:accent5>
        <a:accent6>
          <a:srgbClr val="B26E2A"/>
        </a:accent6>
        <a:hlink>
          <a:srgbClr val="779C2E"/>
        </a:hlink>
        <a:folHlink>
          <a:srgbClr val="4163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66"/>
        </a:dk1>
        <a:lt1>
          <a:srgbClr val="FFFFFF"/>
        </a:lt1>
        <a:dk2>
          <a:srgbClr val="2A3498"/>
        </a:dk2>
        <a:lt2>
          <a:srgbClr val="B2B2B2"/>
        </a:lt2>
        <a:accent1>
          <a:srgbClr val="72C298"/>
        </a:accent1>
        <a:accent2>
          <a:srgbClr val="2662CE"/>
        </a:accent2>
        <a:accent3>
          <a:srgbClr val="FFFFFF"/>
        </a:accent3>
        <a:accent4>
          <a:srgbClr val="000056"/>
        </a:accent4>
        <a:accent5>
          <a:srgbClr val="BCDDCA"/>
        </a:accent5>
        <a:accent6>
          <a:srgbClr val="2158BA"/>
        </a:accent6>
        <a:hlink>
          <a:srgbClr val="339797"/>
        </a:hlink>
        <a:folHlink>
          <a:srgbClr val="41638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3851</TotalTime>
  <Words>68</Words>
  <Application>Microsoft Office PowerPoint</Application>
  <PresentationFormat>全屏显示(4:3)</PresentationFormat>
  <Paragraphs>20</Paragraphs>
  <Slides>7</Slides>
  <Notes>3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085TGp_global12_v3</vt:lpstr>
      <vt:lpstr>1_Office 主题​​</vt:lpstr>
      <vt:lpstr>Image</vt:lpstr>
      <vt:lpstr>CEPC  PDR ARC Length Consideration</vt:lpstr>
      <vt:lpstr>PowerPoint 演示文稿</vt:lpstr>
      <vt:lpstr>Layout of CEPC &amp; SPPC</vt:lpstr>
      <vt:lpstr>SPPC ARC Length</vt:lpstr>
      <vt:lpstr>SPPC Parameter</vt:lpstr>
      <vt:lpstr>Update SPPC Parameter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 Partial Double Ring Lattice Design</dc:title>
  <dc:creator>sufeng</dc:creator>
  <cp:lastModifiedBy>sufeng</cp:lastModifiedBy>
  <cp:revision>441</cp:revision>
  <cp:lastPrinted>2016-05-05T15:50:35Z</cp:lastPrinted>
  <dcterms:created xsi:type="dcterms:W3CDTF">2015-12-24T15:31:35Z</dcterms:created>
  <dcterms:modified xsi:type="dcterms:W3CDTF">2016-07-01T08:59:14Z</dcterms:modified>
</cp:coreProperties>
</file>