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图片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图片 37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单击鼠标编辑标题文字格式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pPr marL="431800" indent="-32385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单击鼠标编辑大纲文字格式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235" lvl="1" indent="-32385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第二个大纲级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35" lvl="2" indent="-28829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第三大纲级别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7835" lvl="3" indent="-215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第四大纲级别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270" lvl="4" indent="-215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第五大纲级别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70" lvl="5" indent="-215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第六大纲级别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23870" lvl="6" indent="-215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第七大纲级别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711520" y="54000"/>
            <a:ext cx="647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zh-CN" sz="4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Mainring prograss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1981080" y="1025640"/>
            <a:ext cx="8507160" cy="528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79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zh-C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 fold     emit：2.3nm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9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zh-C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Analytical results are agree with numeric results.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9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zh-C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 sextupole families and two tune shift variables, and we got the result showed in the plot.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9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zh-C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This is the best solution in that condition(8 sextupole families and two tune shift variables).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9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zh-C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2rd chrom:270   3th chrom: 199.   Pro.Cai say it is not bad, but expect more knobs to have better result.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965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zh-C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If we want better result, more sextupole families and more tune shift variables are expected.(but he formulae are so long that Mathematica in my labtop will breakdown, maybe the code need optimization)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919160" y="1196280"/>
            <a:ext cx="4615920" cy="4371480"/>
          </a:xfrm>
          <a:prstGeom prst="rect">
            <a:avLst/>
          </a:prstGeom>
          <a:ln w="9360">
            <a:noFill/>
          </a:ln>
        </p:spPr>
      </p:pic>
      <p:pic>
        <p:nvPicPr>
          <p:cNvPr id="42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99160" y="1268280"/>
            <a:ext cx="3752640" cy="3924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826200" y="587880"/>
            <a:ext cx="5345640" cy="5423760"/>
          </a:xfrm>
          <a:prstGeom prst="rect">
            <a:avLst/>
          </a:prstGeom>
          <a:ln>
            <a:noFill/>
          </a:ln>
        </p:spPr>
      </p:pic>
      <p:pic>
        <p:nvPicPr>
          <p:cNvPr id="44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503760" y="721440"/>
            <a:ext cx="5549400" cy="5256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09520" y="438840"/>
            <a:ext cx="3675600" cy="5656680"/>
          </a:xfrm>
          <a:prstGeom prst="rect">
            <a:avLst/>
          </a:prstGeom>
          <a:ln>
            <a:noFill/>
          </a:ln>
        </p:spPr>
      </p:pic>
      <p:pic>
        <p:nvPicPr>
          <p:cNvPr id="46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87680" y="320040"/>
            <a:ext cx="6256800" cy="597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546200" y="487800"/>
            <a:ext cx="8781840" cy="54039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4262120" y="6098540"/>
            <a:ext cx="4344670" cy="3644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X=72.8sigma         Y=1237.2sigma@0%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97040" y="1602000"/>
            <a:ext cx="5910120" cy="3622320"/>
          </a:xfrm>
          <a:prstGeom prst="rect">
            <a:avLst/>
          </a:prstGeom>
          <a:ln>
            <a:noFill/>
          </a:ln>
        </p:spPr>
      </p:pic>
      <p:pic>
        <p:nvPicPr>
          <p:cNvPr id="50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320" y="1602000"/>
            <a:ext cx="6008040" cy="362160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1346200" y="5504815"/>
            <a:ext cx="4288155" cy="6381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X=48.6sigma         Y=824.8sigma@0.5%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7354080" y="5504760"/>
            <a:ext cx="3595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X=24.3sigma         Y=421.4sigma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sym typeface="+mn-ea"/>
              </a:rPr>
              <a:t>@1%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/>
          <p:nvPr/>
        </p:nvPicPr>
        <p:blipFill>
          <a:blip r:embed="rId1"/>
          <a:stretch>
            <a:fillRect/>
          </a:stretch>
        </p:blipFill>
        <p:spPr>
          <a:xfrm>
            <a:off x="345440" y="346710"/>
            <a:ext cx="11357610" cy="61798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WPS 演示</Application>
  <PresentationFormat/>
  <Paragraphs>17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BTJ</cp:lastModifiedBy>
  <cp:revision>17</cp:revision>
  <dcterms:created xsi:type="dcterms:W3CDTF">2016-04-21T02:19:00Z</dcterms:created>
  <dcterms:modified xsi:type="dcterms:W3CDTF">2016-07-01T08:46:23Z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2052-10.1.0.5777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</Properties>
</file>