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97" r:id="rId4"/>
    <p:sldMasterId id="2147483709" r:id="rId5"/>
    <p:sldMasterId id="2147483721" r:id="rId6"/>
    <p:sldMasterId id="2147483733" r:id="rId7"/>
    <p:sldMasterId id="2147483757" r:id="rId8"/>
  </p:sldMasterIdLst>
  <p:notesMasterIdLst>
    <p:notesMasterId r:id="rId42"/>
  </p:notesMasterIdLst>
  <p:sldIdLst>
    <p:sldId id="265" r:id="rId9"/>
    <p:sldId id="266" r:id="rId10"/>
    <p:sldId id="340" r:id="rId11"/>
    <p:sldId id="271" r:id="rId12"/>
    <p:sldId id="341" r:id="rId13"/>
    <p:sldId id="273" r:id="rId14"/>
    <p:sldId id="308" r:id="rId15"/>
    <p:sldId id="309" r:id="rId16"/>
    <p:sldId id="343" r:id="rId17"/>
    <p:sldId id="331" r:id="rId18"/>
    <p:sldId id="344" r:id="rId19"/>
    <p:sldId id="345" r:id="rId20"/>
    <p:sldId id="332" r:id="rId21"/>
    <p:sldId id="330" r:id="rId22"/>
    <p:sldId id="346" r:id="rId23"/>
    <p:sldId id="327" r:id="rId24"/>
    <p:sldId id="367" r:id="rId25"/>
    <p:sldId id="334" r:id="rId26"/>
    <p:sldId id="335" r:id="rId27"/>
    <p:sldId id="337" r:id="rId28"/>
    <p:sldId id="339" r:id="rId29"/>
    <p:sldId id="358" r:id="rId30"/>
    <p:sldId id="360" r:id="rId31"/>
    <p:sldId id="338" r:id="rId32"/>
    <p:sldId id="275" r:id="rId33"/>
    <p:sldId id="276" r:id="rId34"/>
    <p:sldId id="310" r:id="rId35"/>
    <p:sldId id="359" r:id="rId36"/>
    <p:sldId id="312" r:id="rId37"/>
    <p:sldId id="368" r:id="rId38"/>
    <p:sldId id="369" r:id="rId39"/>
    <p:sldId id="370" r:id="rId40"/>
    <p:sldId id="279" r:id="rId41"/>
  </p:sldIdLst>
  <p:sldSz cx="9144000" cy="6858000" type="screen4x3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16FC"/>
    <a:srgbClr val="053685"/>
    <a:srgbClr val="044B86"/>
    <a:srgbClr val="54AA06"/>
    <a:srgbClr val="340981"/>
    <a:srgbClr val="271D6D"/>
    <a:srgbClr val="093A81"/>
    <a:srgbClr val="0B1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Sheet1!$P$1</c:f>
              <c:strCache>
                <c:ptCount val="1"/>
                <c:pt idx="0">
                  <c:v>x</c:v>
                </c:pt>
              </c:strCache>
            </c:strRef>
          </c:tx>
          <c:spPr>
            <a:ln w="9525"/>
          </c:spPr>
          <c:marker>
            <c:spPr>
              <a:ln w="9525"/>
            </c:spPr>
          </c:marker>
          <c:xVal>
            <c:numRef>
              <c:f>Sheet1!$O$2:$O$522</c:f>
              <c:numCache>
                <c:formatCode>General</c:formatCode>
                <c:ptCount val="521"/>
                <c:pt idx="0">
                  <c:v>4.5</c:v>
                </c:pt>
                <c:pt idx="1">
                  <c:v>9</c:v>
                </c:pt>
                <c:pt idx="2">
                  <c:v>13.5</c:v>
                </c:pt>
                <c:pt idx="3">
                  <c:v>18</c:v>
                </c:pt>
                <c:pt idx="4">
                  <c:v>22.5</c:v>
                </c:pt>
                <c:pt idx="5">
                  <c:v>26.999998999999999</c:v>
                </c:pt>
                <c:pt idx="6">
                  <c:v>31.499998999999999</c:v>
                </c:pt>
                <c:pt idx="7">
                  <c:v>35.999999000000003</c:v>
                </c:pt>
                <c:pt idx="8">
                  <c:v>40.499997999999998</c:v>
                </c:pt>
                <c:pt idx="9">
                  <c:v>44.999997</c:v>
                </c:pt>
                <c:pt idx="10">
                  <c:v>49.499996000000003</c:v>
                </c:pt>
                <c:pt idx="11">
                  <c:v>53.999994999999998</c:v>
                </c:pt>
                <c:pt idx="12">
                  <c:v>56.999980000000001</c:v>
                </c:pt>
                <c:pt idx="13">
                  <c:v>58.999955</c:v>
                </c:pt>
                <c:pt idx="14">
                  <c:v>60.999929999999999</c:v>
                </c:pt>
                <c:pt idx="15">
                  <c:v>61.816589</c:v>
                </c:pt>
                <c:pt idx="16">
                  <c:v>63.816575</c:v>
                </c:pt>
                <c:pt idx="17">
                  <c:v>65.816562000000005</c:v>
                </c:pt>
                <c:pt idx="18">
                  <c:v>89.416398999999998</c:v>
                </c:pt>
                <c:pt idx="19">
                  <c:v>91.416385000000005</c:v>
                </c:pt>
                <c:pt idx="20">
                  <c:v>93.416370999999998</c:v>
                </c:pt>
                <c:pt idx="21">
                  <c:v>113.015766</c:v>
                </c:pt>
                <c:pt idx="22">
                  <c:v>115.015636</c:v>
                </c:pt>
                <c:pt idx="23">
                  <c:v>117.015507</c:v>
                </c:pt>
                <c:pt idx="24">
                  <c:v>140.613981</c:v>
                </c:pt>
                <c:pt idx="25">
                  <c:v>141.61391599999999</c:v>
                </c:pt>
                <c:pt idx="26">
                  <c:v>142.61385100000001</c:v>
                </c:pt>
                <c:pt idx="27">
                  <c:v>144.613722</c:v>
                </c:pt>
                <c:pt idx="28">
                  <c:v>164.212007</c:v>
                </c:pt>
                <c:pt idx="29">
                  <c:v>166.211782</c:v>
                </c:pt>
                <c:pt idx="30">
                  <c:v>167.21167</c:v>
                </c:pt>
                <c:pt idx="31">
                  <c:v>168.211557</c:v>
                </c:pt>
                <c:pt idx="32">
                  <c:v>191.80890199999999</c:v>
                </c:pt>
                <c:pt idx="33">
                  <c:v>192.80878999999999</c:v>
                </c:pt>
                <c:pt idx="34">
                  <c:v>193.80867699999999</c:v>
                </c:pt>
                <c:pt idx="35">
                  <c:v>217.40602200000001</c:v>
                </c:pt>
                <c:pt idx="36">
                  <c:v>218.40591000000001</c:v>
                </c:pt>
                <c:pt idx="37">
                  <c:v>219.40579700000001</c:v>
                </c:pt>
                <c:pt idx="38">
                  <c:v>243.003142</c:v>
                </c:pt>
                <c:pt idx="39">
                  <c:v>244.00303</c:v>
                </c:pt>
                <c:pt idx="40">
                  <c:v>245.002917</c:v>
                </c:pt>
                <c:pt idx="41">
                  <c:v>268.60026199999999</c:v>
                </c:pt>
                <c:pt idx="42">
                  <c:v>269.60014999999999</c:v>
                </c:pt>
                <c:pt idx="43">
                  <c:v>270.60003699999999</c:v>
                </c:pt>
                <c:pt idx="44">
                  <c:v>293.01676099999997</c:v>
                </c:pt>
                <c:pt idx="45">
                  <c:v>295.01653599999997</c:v>
                </c:pt>
                <c:pt idx="46">
                  <c:v>317.43326000000002</c:v>
                </c:pt>
                <c:pt idx="47">
                  <c:v>319.43303500000002</c:v>
                </c:pt>
                <c:pt idx="48">
                  <c:v>341.84975800000001</c:v>
                </c:pt>
                <c:pt idx="49">
                  <c:v>343.84953300000001</c:v>
                </c:pt>
                <c:pt idx="50">
                  <c:v>366.266257</c:v>
                </c:pt>
                <c:pt idx="51">
                  <c:v>368.266032</c:v>
                </c:pt>
                <c:pt idx="52">
                  <c:v>390.68275599999998</c:v>
                </c:pt>
                <c:pt idx="53">
                  <c:v>392.68253099999998</c:v>
                </c:pt>
                <c:pt idx="54">
                  <c:v>415.09925500000003</c:v>
                </c:pt>
                <c:pt idx="55">
                  <c:v>417.09903000000003</c:v>
                </c:pt>
                <c:pt idx="56">
                  <c:v>439.51575300000002</c:v>
                </c:pt>
                <c:pt idx="57">
                  <c:v>441.51552800000002</c:v>
                </c:pt>
                <c:pt idx="58">
                  <c:v>463.93225200000001</c:v>
                </c:pt>
                <c:pt idx="59">
                  <c:v>465.93202700000001</c:v>
                </c:pt>
                <c:pt idx="60">
                  <c:v>488.34875099999999</c:v>
                </c:pt>
                <c:pt idx="61">
                  <c:v>490.34852599999999</c:v>
                </c:pt>
                <c:pt idx="62">
                  <c:v>512.76525000000004</c:v>
                </c:pt>
                <c:pt idx="63">
                  <c:v>514.76502500000004</c:v>
                </c:pt>
                <c:pt idx="64">
                  <c:v>537.18174799999997</c:v>
                </c:pt>
                <c:pt idx="65">
                  <c:v>539.18152299999997</c:v>
                </c:pt>
                <c:pt idx="66">
                  <c:v>561.59824700000001</c:v>
                </c:pt>
                <c:pt idx="67">
                  <c:v>562.59813399999996</c:v>
                </c:pt>
                <c:pt idx="68">
                  <c:v>563.59802200000001</c:v>
                </c:pt>
                <c:pt idx="69">
                  <c:v>565.59779700000001</c:v>
                </c:pt>
                <c:pt idx="70">
                  <c:v>585.19574599999999</c:v>
                </c:pt>
                <c:pt idx="71">
                  <c:v>587.19555200000002</c:v>
                </c:pt>
                <c:pt idx="72">
                  <c:v>588.19545500000004</c:v>
                </c:pt>
                <c:pt idx="73">
                  <c:v>589.19535800000006</c:v>
                </c:pt>
                <c:pt idx="74">
                  <c:v>591.19516399999998</c:v>
                </c:pt>
                <c:pt idx="75">
                  <c:v>610.79340500000001</c:v>
                </c:pt>
                <c:pt idx="76">
                  <c:v>612.79323999999997</c:v>
                </c:pt>
                <c:pt idx="77">
                  <c:v>613.79315699999995</c:v>
                </c:pt>
                <c:pt idx="78">
                  <c:v>614.79307400000005</c:v>
                </c:pt>
                <c:pt idx="79">
                  <c:v>616.79290900000001</c:v>
                </c:pt>
                <c:pt idx="80">
                  <c:v>636.39142000000004</c:v>
                </c:pt>
                <c:pt idx="81">
                  <c:v>638.39128100000005</c:v>
                </c:pt>
                <c:pt idx="82">
                  <c:v>639.391212</c:v>
                </c:pt>
                <c:pt idx="83">
                  <c:v>640.39114300000006</c:v>
                </c:pt>
                <c:pt idx="84">
                  <c:v>642.39100399999995</c:v>
                </c:pt>
                <c:pt idx="85">
                  <c:v>661.98976200000004</c:v>
                </c:pt>
                <c:pt idx="86">
                  <c:v>663.98964799999999</c:v>
                </c:pt>
                <c:pt idx="87">
                  <c:v>664.98959000000002</c:v>
                </c:pt>
                <c:pt idx="88">
                  <c:v>665.98953300000005</c:v>
                </c:pt>
                <c:pt idx="89">
                  <c:v>666.78948700000001</c:v>
                </c:pt>
                <c:pt idx="90">
                  <c:v>667.18946400000004</c:v>
                </c:pt>
                <c:pt idx="91">
                  <c:v>667.989418</c:v>
                </c:pt>
                <c:pt idx="92">
                  <c:v>687.58850299999995</c:v>
                </c:pt>
                <c:pt idx="93">
                  <c:v>689.58843000000002</c:v>
                </c:pt>
                <c:pt idx="94">
                  <c:v>690.588393</c:v>
                </c:pt>
                <c:pt idx="95">
                  <c:v>691.58835599999998</c:v>
                </c:pt>
                <c:pt idx="96">
                  <c:v>693.58828300000005</c:v>
                </c:pt>
                <c:pt idx="97">
                  <c:v>713.18772799999999</c:v>
                </c:pt>
                <c:pt idx="98">
                  <c:v>715.18768599999999</c:v>
                </c:pt>
                <c:pt idx="99">
                  <c:v>716.18766600000004</c:v>
                </c:pt>
                <c:pt idx="100">
                  <c:v>717.18764499999997</c:v>
                </c:pt>
                <c:pt idx="101">
                  <c:v>719.18760399999996</c:v>
                </c:pt>
                <c:pt idx="102">
                  <c:v>738.78731900000002</c:v>
                </c:pt>
                <c:pt idx="103">
                  <c:v>740.78729999999996</c:v>
                </c:pt>
                <c:pt idx="104">
                  <c:v>741.78729099999998</c:v>
                </c:pt>
                <c:pt idx="105">
                  <c:v>742.787282</c:v>
                </c:pt>
                <c:pt idx="106">
                  <c:v>744.78726400000005</c:v>
                </c:pt>
                <c:pt idx="107">
                  <c:v>764.387159</c:v>
                </c:pt>
                <c:pt idx="108">
                  <c:v>766.38715400000001</c:v>
                </c:pt>
                <c:pt idx="109">
                  <c:v>767.38715200000001</c:v>
                </c:pt>
                <c:pt idx="110">
                  <c:v>768.38714900000002</c:v>
                </c:pt>
                <c:pt idx="111">
                  <c:v>769.18714799999998</c:v>
                </c:pt>
                <c:pt idx="112">
                  <c:v>769.58714699999996</c:v>
                </c:pt>
                <c:pt idx="113">
                  <c:v>770.38714500000003</c:v>
                </c:pt>
                <c:pt idx="114">
                  <c:v>789.98712999999998</c:v>
                </c:pt>
                <c:pt idx="115">
                  <c:v>791.98712999999998</c:v>
                </c:pt>
                <c:pt idx="116">
                  <c:v>792.98712999999998</c:v>
                </c:pt>
                <c:pt idx="117">
                  <c:v>793.98712999999998</c:v>
                </c:pt>
                <c:pt idx="118">
                  <c:v>794.78713000000005</c:v>
                </c:pt>
                <c:pt idx="119">
                  <c:v>795.18713000000002</c:v>
                </c:pt>
                <c:pt idx="120">
                  <c:v>795.98712999999998</c:v>
                </c:pt>
                <c:pt idx="121">
                  <c:v>815.58711500000004</c:v>
                </c:pt>
                <c:pt idx="122">
                  <c:v>817.58711000000005</c:v>
                </c:pt>
                <c:pt idx="123">
                  <c:v>818.58710799999994</c:v>
                </c:pt>
                <c:pt idx="124">
                  <c:v>819.58710599999995</c:v>
                </c:pt>
                <c:pt idx="125">
                  <c:v>821.58710099999996</c:v>
                </c:pt>
                <c:pt idx="126">
                  <c:v>841.18699600000002</c:v>
                </c:pt>
                <c:pt idx="127">
                  <c:v>843.18697799999995</c:v>
                </c:pt>
                <c:pt idx="128">
                  <c:v>844.18696799999998</c:v>
                </c:pt>
                <c:pt idx="129">
                  <c:v>845.186959</c:v>
                </c:pt>
                <c:pt idx="130">
                  <c:v>847.18694100000005</c:v>
                </c:pt>
                <c:pt idx="131">
                  <c:v>866.78665599999999</c:v>
                </c:pt>
                <c:pt idx="132">
                  <c:v>868.78661499999998</c:v>
                </c:pt>
                <c:pt idx="133">
                  <c:v>869.78659400000004</c:v>
                </c:pt>
                <c:pt idx="134">
                  <c:v>870.78657299999998</c:v>
                </c:pt>
                <c:pt idx="135">
                  <c:v>872.78653199999997</c:v>
                </c:pt>
                <c:pt idx="136">
                  <c:v>892.38597700000003</c:v>
                </c:pt>
                <c:pt idx="137">
                  <c:v>894.38590299999998</c:v>
                </c:pt>
                <c:pt idx="138">
                  <c:v>895.38586699999996</c:v>
                </c:pt>
                <c:pt idx="139">
                  <c:v>896.38583000000006</c:v>
                </c:pt>
                <c:pt idx="140">
                  <c:v>897.18580099999997</c:v>
                </c:pt>
                <c:pt idx="141">
                  <c:v>897.58578599999998</c:v>
                </c:pt>
                <c:pt idx="142">
                  <c:v>898.38575700000001</c:v>
                </c:pt>
                <c:pt idx="143">
                  <c:v>917.98484199999996</c:v>
                </c:pt>
                <c:pt idx="144">
                  <c:v>919.98472700000002</c:v>
                </c:pt>
                <c:pt idx="145">
                  <c:v>920.98466900000005</c:v>
                </c:pt>
                <c:pt idx="146">
                  <c:v>921.98461199999997</c:v>
                </c:pt>
                <c:pt idx="147">
                  <c:v>923.98449700000003</c:v>
                </c:pt>
                <c:pt idx="148">
                  <c:v>943.58325600000001</c:v>
                </c:pt>
                <c:pt idx="149">
                  <c:v>945.58311700000002</c:v>
                </c:pt>
                <c:pt idx="150">
                  <c:v>946.58304799999996</c:v>
                </c:pt>
                <c:pt idx="151">
                  <c:v>947.58297800000003</c:v>
                </c:pt>
                <c:pt idx="152">
                  <c:v>949.58283900000004</c:v>
                </c:pt>
                <c:pt idx="153">
                  <c:v>969.18135099999995</c:v>
                </c:pt>
                <c:pt idx="154">
                  <c:v>971.18118500000003</c:v>
                </c:pt>
                <c:pt idx="155">
                  <c:v>972.18110300000001</c:v>
                </c:pt>
                <c:pt idx="156">
                  <c:v>973.18101999999999</c:v>
                </c:pt>
                <c:pt idx="157">
                  <c:v>975.18085499999995</c:v>
                </c:pt>
                <c:pt idx="158">
                  <c:v>994.77909599999998</c:v>
                </c:pt>
                <c:pt idx="159">
                  <c:v>996.77890200000002</c:v>
                </c:pt>
                <c:pt idx="160">
                  <c:v>997.77880500000003</c:v>
                </c:pt>
                <c:pt idx="161">
                  <c:v>998.77870800000005</c:v>
                </c:pt>
                <c:pt idx="162">
                  <c:v>1000.778514</c:v>
                </c:pt>
                <c:pt idx="163">
                  <c:v>1020.3764629999999</c:v>
                </c:pt>
                <c:pt idx="164">
                  <c:v>1022.3762379999999</c:v>
                </c:pt>
                <c:pt idx="165">
                  <c:v>1023.376125</c:v>
                </c:pt>
                <c:pt idx="166">
                  <c:v>1024.3760130000001</c:v>
                </c:pt>
                <c:pt idx="167">
                  <c:v>1047.973358</c:v>
                </c:pt>
                <c:pt idx="168">
                  <c:v>1048.9732449999999</c:v>
                </c:pt>
                <c:pt idx="169">
                  <c:v>1049.973133</c:v>
                </c:pt>
                <c:pt idx="170">
                  <c:v>1073.5704780000001</c:v>
                </c:pt>
                <c:pt idx="171">
                  <c:v>1074.570365</c:v>
                </c:pt>
                <c:pt idx="172">
                  <c:v>1075.5702530000001</c:v>
                </c:pt>
                <c:pt idx="173">
                  <c:v>1099.167598</c:v>
                </c:pt>
                <c:pt idx="174">
                  <c:v>1100.1674849999999</c:v>
                </c:pt>
                <c:pt idx="175">
                  <c:v>1101.167373</c:v>
                </c:pt>
                <c:pt idx="176">
                  <c:v>1124.7647179999999</c:v>
                </c:pt>
                <c:pt idx="177">
                  <c:v>1125.7646050000001</c:v>
                </c:pt>
                <c:pt idx="178">
                  <c:v>1126.7644929999999</c:v>
                </c:pt>
                <c:pt idx="179">
                  <c:v>1150.361838</c:v>
                </c:pt>
                <c:pt idx="180">
                  <c:v>1151.361725</c:v>
                </c:pt>
                <c:pt idx="181">
                  <c:v>1152.361613</c:v>
                </c:pt>
                <c:pt idx="182">
                  <c:v>1175.9589579999999</c:v>
                </c:pt>
                <c:pt idx="183">
                  <c:v>1176.9588450000001</c:v>
                </c:pt>
                <c:pt idx="184">
                  <c:v>1177.9587329999999</c:v>
                </c:pt>
                <c:pt idx="185">
                  <c:v>1201.5560780000001</c:v>
                </c:pt>
                <c:pt idx="186">
                  <c:v>1202.5559659999999</c:v>
                </c:pt>
                <c:pt idx="187">
                  <c:v>1203.5558530000001</c:v>
                </c:pt>
                <c:pt idx="188">
                  <c:v>1227.153198</c:v>
                </c:pt>
                <c:pt idx="189">
                  <c:v>1228.153086</c:v>
                </c:pt>
                <c:pt idx="190">
                  <c:v>1229.152973</c:v>
                </c:pt>
                <c:pt idx="191">
                  <c:v>1252.7503180000001</c:v>
                </c:pt>
                <c:pt idx="192">
                  <c:v>1253.7502059999999</c:v>
                </c:pt>
                <c:pt idx="193">
                  <c:v>1254.7500930000001</c:v>
                </c:pt>
                <c:pt idx="194">
                  <c:v>1278.347438</c:v>
                </c:pt>
                <c:pt idx="195">
                  <c:v>1279.3473260000001</c:v>
                </c:pt>
                <c:pt idx="196">
                  <c:v>1280.347213</c:v>
                </c:pt>
                <c:pt idx="197">
                  <c:v>1303.9445579999999</c:v>
                </c:pt>
                <c:pt idx="198">
                  <c:v>1304.944446</c:v>
                </c:pt>
                <c:pt idx="199">
                  <c:v>1305.9443329999999</c:v>
                </c:pt>
                <c:pt idx="200">
                  <c:v>1329.541678</c:v>
                </c:pt>
                <c:pt idx="201">
                  <c:v>1330.5415660000001</c:v>
                </c:pt>
                <c:pt idx="202">
                  <c:v>1331.541453</c:v>
                </c:pt>
                <c:pt idx="203">
                  <c:v>1355.138798</c:v>
                </c:pt>
                <c:pt idx="204">
                  <c:v>1356.138686</c:v>
                </c:pt>
                <c:pt idx="205">
                  <c:v>1357.138573</c:v>
                </c:pt>
                <c:pt idx="206">
                  <c:v>1380.7359180000001</c:v>
                </c:pt>
                <c:pt idx="207">
                  <c:v>1381.7358059999999</c:v>
                </c:pt>
                <c:pt idx="208">
                  <c:v>1382.7356930000001</c:v>
                </c:pt>
                <c:pt idx="209">
                  <c:v>1406.333038</c:v>
                </c:pt>
                <c:pt idx="210">
                  <c:v>1407.332926</c:v>
                </c:pt>
                <c:pt idx="211">
                  <c:v>1408.332813</c:v>
                </c:pt>
                <c:pt idx="212">
                  <c:v>1431.930159</c:v>
                </c:pt>
                <c:pt idx="213">
                  <c:v>1432.9300459999999</c:v>
                </c:pt>
                <c:pt idx="214">
                  <c:v>1433.929934</c:v>
                </c:pt>
                <c:pt idx="215">
                  <c:v>1457.5272789999999</c:v>
                </c:pt>
                <c:pt idx="216">
                  <c:v>1458.5271660000001</c:v>
                </c:pt>
                <c:pt idx="217">
                  <c:v>1459.5270539999999</c:v>
                </c:pt>
                <c:pt idx="218">
                  <c:v>1483.124399</c:v>
                </c:pt>
                <c:pt idx="219">
                  <c:v>1484.124286</c:v>
                </c:pt>
                <c:pt idx="220">
                  <c:v>1484.124286</c:v>
                </c:pt>
                <c:pt idx="221">
                  <c:v>1485.124174</c:v>
                </c:pt>
                <c:pt idx="222">
                  <c:v>1508.7215189999999</c:v>
                </c:pt>
                <c:pt idx="223">
                  <c:v>1509.7214059999999</c:v>
                </c:pt>
                <c:pt idx="224">
                  <c:v>1510.7212939999999</c:v>
                </c:pt>
                <c:pt idx="225">
                  <c:v>1534.3186390000001</c:v>
                </c:pt>
                <c:pt idx="226">
                  <c:v>1535.318526</c:v>
                </c:pt>
                <c:pt idx="227">
                  <c:v>1536.3184140000001</c:v>
                </c:pt>
                <c:pt idx="228">
                  <c:v>1559.915759</c:v>
                </c:pt>
                <c:pt idx="229">
                  <c:v>1560.9156459999999</c:v>
                </c:pt>
                <c:pt idx="230">
                  <c:v>1561.915534</c:v>
                </c:pt>
                <c:pt idx="231">
                  <c:v>1585.5128790000001</c:v>
                </c:pt>
                <c:pt idx="232">
                  <c:v>1586.5127660000001</c:v>
                </c:pt>
                <c:pt idx="233">
                  <c:v>1587.5126540000001</c:v>
                </c:pt>
                <c:pt idx="234">
                  <c:v>1611.109999</c:v>
                </c:pt>
                <c:pt idx="235">
                  <c:v>1612.109886</c:v>
                </c:pt>
                <c:pt idx="236">
                  <c:v>1613.109774</c:v>
                </c:pt>
                <c:pt idx="237">
                  <c:v>1636.7071189999999</c:v>
                </c:pt>
                <c:pt idx="238">
                  <c:v>1637.7070060000001</c:v>
                </c:pt>
                <c:pt idx="239">
                  <c:v>1638.7068939999999</c:v>
                </c:pt>
                <c:pt idx="240">
                  <c:v>1662.3042390000001</c:v>
                </c:pt>
                <c:pt idx="241">
                  <c:v>1663.3041270000001</c:v>
                </c:pt>
                <c:pt idx="242">
                  <c:v>1664.3040140000001</c:v>
                </c:pt>
                <c:pt idx="243">
                  <c:v>1687.901359</c:v>
                </c:pt>
                <c:pt idx="244">
                  <c:v>1688.901247</c:v>
                </c:pt>
                <c:pt idx="245">
                  <c:v>1689.901134</c:v>
                </c:pt>
                <c:pt idx="246">
                  <c:v>1713.4984790000001</c:v>
                </c:pt>
                <c:pt idx="247">
                  <c:v>1714.4983669999999</c:v>
                </c:pt>
                <c:pt idx="248">
                  <c:v>1715.4982540000001</c:v>
                </c:pt>
                <c:pt idx="249">
                  <c:v>1739.095599</c:v>
                </c:pt>
                <c:pt idx="250">
                  <c:v>1740.095487</c:v>
                </c:pt>
                <c:pt idx="251">
                  <c:v>1741.095374</c:v>
                </c:pt>
                <c:pt idx="252">
                  <c:v>1764.6927189999999</c:v>
                </c:pt>
                <c:pt idx="253">
                  <c:v>1765.692607</c:v>
                </c:pt>
                <c:pt idx="254">
                  <c:v>1766.6924939999999</c:v>
                </c:pt>
                <c:pt idx="255">
                  <c:v>1790.289839</c:v>
                </c:pt>
                <c:pt idx="256">
                  <c:v>1791.2897270000001</c:v>
                </c:pt>
                <c:pt idx="257">
                  <c:v>1792.289614</c:v>
                </c:pt>
                <c:pt idx="258">
                  <c:v>1815.8869589999999</c:v>
                </c:pt>
                <c:pt idx="259">
                  <c:v>1816.886847</c:v>
                </c:pt>
                <c:pt idx="260">
                  <c:v>1817.8867339999999</c:v>
                </c:pt>
                <c:pt idx="261">
                  <c:v>1841.4840790000001</c:v>
                </c:pt>
                <c:pt idx="262">
                  <c:v>1842.4839669999999</c:v>
                </c:pt>
                <c:pt idx="263">
                  <c:v>1843.4838540000001</c:v>
                </c:pt>
                <c:pt idx="264">
                  <c:v>1867.081199</c:v>
                </c:pt>
                <c:pt idx="265">
                  <c:v>1868.081087</c:v>
                </c:pt>
                <c:pt idx="266">
                  <c:v>1869.080974</c:v>
                </c:pt>
                <c:pt idx="267">
                  <c:v>1892.6783190000001</c:v>
                </c:pt>
                <c:pt idx="268">
                  <c:v>1893.6782069999999</c:v>
                </c:pt>
                <c:pt idx="269">
                  <c:v>1894.6780940000001</c:v>
                </c:pt>
                <c:pt idx="270">
                  <c:v>1918.2754399999999</c:v>
                </c:pt>
                <c:pt idx="271">
                  <c:v>1919.2753270000001</c:v>
                </c:pt>
                <c:pt idx="272">
                  <c:v>1920.2752149999999</c:v>
                </c:pt>
                <c:pt idx="273">
                  <c:v>1943.87256</c:v>
                </c:pt>
                <c:pt idx="274">
                  <c:v>1944.872447</c:v>
                </c:pt>
                <c:pt idx="275">
                  <c:v>1945.872335</c:v>
                </c:pt>
                <c:pt idx="276">
                  <c:v>1947.87211</c:v>
                </c:pt>
                <c:pt idx="277">
                  <c:v>1967.4700580000001</c:v>
                </c:pt>
                <c:pt idx="278">
                  <c:v>1969.4698639999999</c:v>
                </c:pt>
                <c:pt idx="279">
                  <c:v>1970.469767</c:v>
                </c:pt>
                <c:pt idx="280">
                  <c:v>1971.46967</c:v>
                </c:pt>
                <c:pt idx="281">
                  <c:v>1973.469476</c:v>
                </c:pt>
                <c:pt idx="282">
                  <c:v>1993.067718</c:v>
                </c:pt>
                <c:pt idx="283">
                  <c:v>1995.067552</c:v>
                </c:pt>
                <c:pt idx="284">
                  <c:v>1996.06747</c:v>
                </c:pt>
                <c:pt idx="285">
                  <c:v>1997.0673870000001</c:v>
                </c:pt>
                <c:pt idx="286">
                  <c:v>1999.0672219999999</c:v>
                </c:pt>
                <c:pt idx="287">
                  <c:v>2018.665733</c:v>
                </c:pt>
                <c:pt idx="288">
                  <c:v>2020.6655940000001</c:v>
                </c:pt>
                <c:pt idx="289">
                  <c:v>2021.6655249999999</c:v>
                </c:pt>
                <c:pt idx="290">
                  <c:v>2022.6654550000001</c:v>
                </c:pt>
                <c:pt idx="291">
                  <c:v>2024.6653160000001</c:v>
                </c:pt>
                <c:pt idx="292">
                  <c:v>2044.264075</c:v>
                </c:pt>
                <c:pt idx="293">
                  <c:v>2046.26396</c:v>
                </c:pt>
                <c:pt idx="294">
                  <c:v>2047.263903</c:v>
                </c:pt>
                <c:pt idx="295">
                  <c:v>2048.2638449999999</c:v>
                </c:pt>
                <c:pt idx="296">
                  <c:v>2049.0637999999999</c:v>
                </c:pt>
                <c:pt idx="297">
                  <c:v>2049.4637769999999</c:v>
                </c:pt>
                <c:pt idx="298">
                  <c:v>2050.263731</c:v>
                </c:pt>
                <c:pt idx="299">
                  <c:v>2069.8628159999998</c:v>
                </c:pt>
                <c:pt idx="300">
                  <c:v>2071.8627419999998</c:v>
                </c:pt>
                <c:pt idx="301">
                  <c:v>2072.862705</c:v>
                </c:pt>
                <c:pt idx="302">
                  <c:v>2073.8626690000001</c:v>
                </c:pt>
                <c:pt idx="303">
                  <c:v>2075.8625950000001</c:v>
                </c:pt>
                <c:pt idx="304">
                  <c:v>2095.4620399999999</c:v>
                </c:pt>
                <c:pt idx="305">
                  <c:v>2097.4619990000001</c:v>
                </c:pt>
                <c:pt idx="306">
                  <c:v>2098.4619779999998</c:v>
                </c:pt>
                <c:pt idx="307">
                  <c:v>2099.4619579999999</c:v>
                </c:pt>
                <c:pt idx="308">
                  <c:v>2101.4619160000002</c:v>
                </c:pt>
                <c:pt idx="309">
                  <c:v>2121.061631</c:v>
                </c:pt>
                <c:pt idx="310">
                  <c:v>2123.0616129999999</c:v>
                </c:pt>
                <c:pt idx="311">
                  <c:v>2124.061604</c:v>
                </c:pt>
                <c:pt idx="312">
                  <c:v>2125.0615950000001</c:v>
                </c:pt>
                <c:pt idx="313">
                  <c:v>2127.0615760000001</c:v>
                </c:pt>
                <c:pt idx="314">
                  <c:v>2146.6614709999999</c:v>
                </c:pt>
                <c:pt idx="315">
                  <c:v>2148.6614669999999</c:v>
                </c:pt>
                <c:pt idx="316">
                  <c:v>2149.6614639999998</c:v>
                </c:pt>
                <c:pt idx="317">
                  <c:v>2150.661462</c:v>
                </c:pt>
                <c:pt idx="318">
                  <c:v>2151.46146</c:v>
                </c:pt>
                <c:pt idx="319">
                  <c:v>2151.8614590000002</c:v>
                </c:pt>
                <c:pt idx="320">
                  <c:v>2152.6614570000002</c:v>
                </c:pt>
                <c:pt idx="321">
                  <c:v>2172.261442</c:v>
                </c:pt>
                <c:pt idx="322">
                  <c:v>2174.261442</c:v>
                </c:pt>
                <c:pt idx="323">
                  <c:v>2175.261442</c:v>
                </c:pt>
                <c:pt idx="324">
                  <c:v>2176.261442</c:v>
                </c:pt>
                <c:pt idx="325">
                  <c:v>2177.0614420000002</c:v>
                </c:pt>
                <c:pt idx="326">
                  <c:v>2177.4614419999998</c:v>
                </c:pt>
                <c:pt idx="327">
                  <c:v>2178.261442</c:v>
                </c:pt>
                <c:pt idx="328">
                  <c:v>2197.8614269999998</c:v>
                </c:pt>
                <c:pt idx="329">
                  <c:v>2199.8614229999998</c:v>
                </c:pt>
                <c:pt idx="330">
                  <c:v>2200.8614210000001</c:v>
                </c:pt>
                <c:pt idx="331">
                  <c:v>2201.861418</c:v>
                </c:pt>
                <c:pt idx="332">
                  <c:v>2203.861414</c:v>
                </c:pt>
                <c:pt idx="333">
                  <c:v>2223.4613089999998</c:v>
                </c:pt>
                <c:pt idx="334">
                  <c:v>2225.4612900000002</c:v>
                </c:pt>
                <c:pt idx="335">
                  <c:v>2226.4612809999999</c:v>
                </c:pt>
                <c:pt idx="336">
                  <c:v>2227.461272</c:v>
                </c:pt>
                <c:pt idx="337">
                  <c:v>2229.4612539999998</c:v>
                </c:pt>
                <c:pt idx="338">
                  <c:v>2249.0609690000001</c:v>
                </c:pt>
                <c:pt idx="339">
                  <c:v>2251.060927</c:v>
                </c:pt>
                <c:pt idx="340">
                  <c:v>2252.060907</c:v>
                </c:pt>
                <c:pt idx="341">
                  <c:v>2253.0608860000002</c:v>
                </c:pt>
                <c:pt idx="342">
                  <c:v>2255.060845</c:v>
                </c:pt>
                <c:pt idx="343">
                  <c:v>2274.6602899999998</c:v>
                </c:pt>
                <c:pt idx="344">
                  <c:v>2276.6602160000002</c:v>
                </c:pt>
                <c:pt idx="345">
                  <c:v>2277.660179</c:v>
                </c:pt>
                <c:pt idx="346">
                  <c:v>2278.6601430000001</c:v>
                </c:pt>
                <c:pt idx="347">
                  <c:v>2279.4601130000001</c:v>
                </c:pt>
                <c:pt idx="348">
                  <c:v>2279.860099</c:v>
                </c:pt>
                <c:pt idx="349">
                  <c:v>2280.660069</c:v>
                </c:pt>
                <c:pt idx="350">
                  <c:v>2300.2591539999999</c:v>
                </c:pt>
                <c:pt idx="351">
                  <c:v>2302.259039</c:v>
                </c:pt>
                <c:pt idx="352">
                  <c:v>2303.2589819999998</c:v>
                </c:pt>
                <c:pt idx="353">
                  <c:v>2304.2589250000001</c:v>
                </c:pt>
                <c:pt idx="354">
                  <c:v>2306.2588099999998</c:v>
                </c:pt>
                <c:pt idx="355">
                  <c:v>2325.8575689999998</c:v>
                </c:pt>
                <c:pt idx="356">
                  <c:v>2327.85743</c:v>
                </c:pt>
                <c:pt idx="357">
                  <c:v>2328.85736</c:v>
                </c:pt>
                <c:pt idx="358">
                  <c:v>2329.8572909999998</c:v>
                </c:pt>
                <c:pt idx="359">
                  <c:v>2331.857152</c:v>
                </c:pt>
                <c:pt idx="360">
                  <c:v>2351.4556630000002</c:v>
                </c:pt>
                <c:pt idx="361">
                  <c:v>2353.4554979999998</c:v>
                </c:pt>
                <c:pt idx="362">
                  <c:v>2354.4554149999999</c:v>
                </c:pt>
                <c:pt idx="363">
                  <c:v>2355.4553329999999</c:v>
                </c:pt>
                <c:pt idx="364">
                  <c:v>2357.4551670000001</c:v>
                </c:pt>
                <c:pt idx="365">
                  <c:v>2377.0534080000002</c:v>
                </c:pt>
                <c:pt idx="366">
                  <c:v>2379.053214</c:v>
                </c:pt>
                <c:pt idx="367">
                  <c:v>2380.0531169999999</c:v>
                </c:pt>
                <c:pt idx="368">
                  <c:v>2381.0530199999998</c:v>
                </c:pt>
                <c:pt idx="369">
                  <c:v>2383.0528260000001</c:v>
                </c:pt>
                <c:pt idx="370">
                  <c:v>2402.6507750000001</c:v>
                </c:pt>
                <c:pt idx="371">
                  <c:v>2404.6505499999998</c:v>
                </c:pt>
                <c:pt idx="372">
                  <c:v>2405.6504380000001</c:v>
                </c:pt>
                <c:pt idx="373">
                  <c:v>2406.6503250000001</c:v>
                </c:pt>
                <c:pt idx="374">
                  <c:v>2429.0670490000002</c:v>
                </c:pt>
                <c:pt idx="375">
                  <c:v>2431.066824</c:v>
                </c:pt>
                <c:pt idx="376">
                  <c:v>2453.4835480000002</c:v>
                </c:pt>
                <c:pt idx="377">
                  <c:v>2455.4833229999999</c:v>
                </c:pt>
                <c:pt idx="378">
                  <c:v>2477.9000460000002</c:v>
                </c:pt>
                <c:pt idx="379">
                  <c:v>2479.899821</c:v>
                </c:pt>
                <c:pt idx="380">
                  <c:v>2502.3165450000001</c:v>
                </c:pt>
                <c:pt idx="381">
                  <c:v>2504.3163199999999</c:v>
                </c:pt>
                <c:pt idx="382">
                  <c:v>2526.7330440000001</c:v>
                </c:pt>
                <c:pt idx="383">
                  <c:v>2528.7328189999998</c:v>
                </c:pt>
                <c:pt idx="384">
                  <c:v>2551.149543</c:v>
                </c:pt>
                <c:pt idx="385">
                  <c:v>2553.1493180000002</c:v>
                </c:pt>
                <c:pt idx="386">
                  <c:v>2575.566041</c:v>
                </c:pt>
                <c:pt idx="387">
                  <c:v>2577.5658159999998</c:v>
                </c:pt>
                <c:pt idx="388">
                  <c:v>2599.98254</c:v>
                </c:pt>
                <c:pt idx="389">
                  <c:v>2601.9823150000002</c:v>
                </c:pt>
                <c:pt idx="390">
                  <c:v>2624.3990389999999</c:v>
                </c:pt>
                <c:pt idx="391">
                  <c:v>2626.3988140000001</c:v>
                </c:pt>
                <c:pt idx="392">
                  <c:v>2648.8155379999998</c:v>
                </c:pt>
                <c:pt idx="393">
                  <c:v>2650.8153130000001</c:v>
                </c:pt>
                <c:pt idx="394">
                  <c:v>2673.2320359999999</c:v>
                </c:pt>
                <c:pt idx="395">
                  <c:v>2675.2318110000001</c:v>
                </c:pt>
                <c:pt idx="396">
                  <c:v>2697.6485349999998</c:v>
                </c:pt>
                <c:pt idx="397">
                  <c:v>2698.6484230000001</c:v>
                </c:pt>
                <c:pt idx="398">
                  <c:v>2699.64831</c:v>
                </c:pt>
                <c:pt idx="399">
                  <c:v>2723.2456550000002</c:v>
                </c:pt>
                <c:pt idx="400">
                  <c:v>2724.245543</c:v>
                </c:pt>
                <c:pt idx="401">
                  <c:v>2725.2454299999999</c:v>
                </c:pt>
                <c:pt idx="402">
                  <c:v>2748.8427750000001</c:v>
                </c:pt>
                <c:pt idx="403">
                  <c:v>2749.8426629999999</c:v>
                </c:pt>
                <c:pt idx="404">
                  <c:v>2750.8425499999998</c:v>
                </c:pt>
                <c:pt idx="405">
                  <c:v>2774.439895</c:v>
                </c:pt>
                <c:pt idx="406">
                  <c:v>2775.4397829999998</c:v>
                </c:pt>
                <c:pt idx="407">
                  <c:v>2776.4396700000002</c:v>
                </c:pt>
                <c:pt idx="408">
                  <c:v>2800.0370149999999</c:v>
                </c:pt>
                <c:pt idx="409">
                  <c:v>2801.0369030000002</c:v>
                </c:pt>
                <c:pt idx="410">
                  <c:v>2802.0367900000001</c:v>
                </c:pt>
                <c:pt idx="411">
                  <c:v>2804.0365649999999</c:v>
                </c:pt>
                <c:pt idx="412">
                  <c:v>2823.6348499999999</c:v>
                </c:pt>
                <c:pt idx="413">
                  <c:v>2825.6347209999999</c:v>
                </c:pt>
                <c:pt idx="414">
                  <c:v>2826.6346560000002</c:v>
                </c:pt>
                <c:pt idx="415">
                  <c:v>2827.6345919999999</c:v>
                </c:pt>
                <c:pt idx="416">
                  <c:v>2851.2330649999999</c:v>
                </c:pt>
                <c:pt idx="417">
                  <c:v>2853.2329359999999</c:v>
                </c:pt>
                <c:pt idx="418">
                  <c:v>2855.2328069999999</c:v>
                </c:pt>
                <c:pt idx="419">
                  <c:v>2874.8322010000002</c:v>
                </c:pt>
                <c:pt idx="420">
                  <c:v>2876.832187</c:v>
                </c:pt>
                <c:pt idx="421">
                  <c:v>2878.8321740000001</c:v>
                </c:pt>
                <c:pt idx="422">
                  <c:v>2902.4320109999999</c:v>
                </c:pt>
                <c:pt idx="423">
                  <c:v>2904.4319970000001</c:v>
                </c:pt>
                <c:pt idx="424">
                  <c:v>2906.4319829999999</c:v>
                </c:pt>
                <c:pt idx="425">
                  <c:v>2907.248642</c:v>
                </c:pt>
                <c:pt idx="426">
                  <c:v>2909.2486170000002</c:v>
                </c:pt>
                <c:pt idx="427">
                  <c:v>2911.2485919999999</c:v>
                </c:pt>
                <c:pt idx="428">
                  <c:v>2914.2485769999998</c:v>
                </c:pt>
                <c:pt idx="429">
                  <c:v>2918.748576</c:v>
                </c:pt>
                <c:pt idx="430">
                  <c:v>2923.2485750000001</c:v>
                </c:pt>
                <c:pt idx="431">
                  <c:v>2927.7485740000002</c:v>
                </c:pt>
                <c:pt idx="432">
                  <c:v>2932.2485740000002</c:v>
                </c:pt>
                <c:pt idx="433">
                  <c:v>2936.7485729999999</c:v>
                </c:pt>
                <c:pt idx="434">
                  <c:v>2941.2485729999999</c:v>
                </c:pt>
                <c:pt idx="435">
                  <c:v>2945.7485729999999</c:v>
                </c:pt>
                <c:pt idx="436">
                  <c:v>2950.248572</c:v>
                </c:pt>
                <c:pt idx="437">
                  <c:v>2954.748572</c:v>
                </c:pt>
                <c:pt idx="438">
                  <c:v>2959.248572</c:v>
                </c:pt>
                <c:pt idx="439">
                  <c:v>2963.748572</c:v>
                </c:pt>
                <c:pt idx="440">
                  <c:v>2968.248572</c:v>
                </c:pt>
              </c:numCache>
            </c:numRef>
          </c:xVal>
          <c:yVal>
            <c:numRef>
              <c:f>Sheet1!$P$2:$P$522</c:f>
              <c:numCache>
                <c:formatCode>General</c:formatCode>
                <c:ptCount val="521"/>
                <c:pt idx="0">
                  <c:v>1.4100000000000001E-4</c:v>
                </c:pt>
                <c:pt idx="1">
                  <c:v>5.62E-4</c:v>
                </c:pt>
                <c:pt idx="2">
                  <c:v>1.266E-3</c:v>
                </c:pt>
                <c:pt idx="3">
                  <c:v>2.2499999999999998E-3</c:v>
                </c:pt>
                <c:pt idx="4">
                  <c:v>3.516E-3</c:v>
                </c:pt>
                <c:pt idx="5">
                  <c:v>5.0619999999999997E-3</c:v>
                </c:pt>
                <c:pt idx="6">
                  <c:v>6.8910000000000004E-3</c:v>
                </c:pt>
                <c:pt idx="7">
                  <c:v>8.9999999999999993E-3</c:v>
                </c:pt>
                <c:pt idx="8">
                  <c:v>1.1391E-2</c:v>
                </c:pt>
                <c:pt idx="9">
                  <c:v>1.4062E-2</c:v>
                </c:pt>
                <c:pt idx="10">
                  <c:v>1.7016E-2</c:v>
                </c:pt>
                <c:pt idx="11">
                  <c:v>2.0250000000000001E-2</c:v>
                </c:pt>
                <c:pt idx="12">
                  <c:v>2.8875000000000001E-2</c:v>
                </c:pt>
                <c:pt idx="13">
                  <c:v>3.8875E-2</c:v>
                </c:pt>
                <c:pt idx="14">
                  <c:v>4.8875000000000002E-2</c:v>
                </c:pt>
                <c:pt idx="15">
                  <c:v>5.2433E-2</c:v>
                </c:pt>
                <c:pt idx="16">
                  <c:v>5.9861999999999999E-2</c:v>
                </c:pt>
                <c:pt idx="17">
                  <c:v>6.7291000000000004E-2</c:v>
                </c:pt>
                <c:pt idx="18">
                  <c:v>0.15495100000000001</c:v>
                </c:pt>
                <c:pt idx="19">
                  <c:v>0.16238</c:v>
                </c:pt>
                <c:pt idx="20">
                  <c:v>0.16980899999999999</c:v>
                </c:pt>
                <c:pt idx="21">
                  <c:v>0.31766499999999998</c:v>
                </c:pt>
                <c:pt idx="22">
                  <c:v>0.34041100000000002</c:v>
                </c:pt>
                <c:pt idx="23">
                  <c:v>0.36315700000000001</c:v>
                </c:pt>
                <c:pt idx="24">
                  <c:v>0.63155899999999998</c:v>
                </c:pt>
                <c:pt idx="25">
                  <c:v>0.64293199999999995</c:v>
                </c:pt>
                <c:pt idx="26">
                  <c:v>0.65430500000000003</c:v>
                </c:pt>
                <c:pt idx="27">
                  <c:v>0.67705099999999996</c:v>
                </c:pt>
                <c:pt idx="28">
                  <c:v>0.93550100000000003</c:v>
                </c:pt>
                <c:pt idx="29">
                  <c:v>0.96550000000000002</c:v>
                </c:pt>
                <c:pt idx="30">
                  <c:v>0.98049900000000001</c:v>
                </c:pt>
                <c:pt idx="31">
                  <c:v>0.99549799999999999</c:v>
                </c:pt>
                <c:pt idx="32">
                  <c:v>1.349485</c:v>
                </c:pt>
                <c:pt idx="33">
                  <c:v>1.3644849999999999</c:v>
                </c:pt>
                <c:pt idx="34">
                  <c:v>1.3794839999999999</c:v>
                </c:pt>
                <c:pt idx="35">
                  <c:v>1.733471</c:v>
                </c:pt>
                <c:pt idx="36">
                  <c:v>1.74847</c:v>
                </c:pt>
                <c:pt idx="37">
                  <c:v>1.7634700000000001</c:v>
                </c:pt>
                <c:pt idx="38">
                  <c:v>2.1174559999999998</c:v>
                </c:pt>
                <c:pt idx="39">
                  <c:v>2.1324559999999999</c:v>
                </c:pt>
                <c:pt idx="40">
                  <c:v>2.1474549999999999</c:v>
                </c:pt>
                <c:pt idx="41">
                  <c:v>2.5014419999999999</c:v>
                </c:pt>
                <c:pt idx="42">
                  <c:v>2.5164409999999999</c:v>
                </c:pt>
                <c:pt idx="43">
                  <c:v>2.5314410000000001</c:v>
                </c:pt>
                <c:pt idx="44">
                  <c:v>2.8677169999999998</c:v>
                </c:pt>
                <c:pt idx="45">
                  <c:v>2.897716</c:v>
                </c:pt>
                <c:pt idx="46">
                  <c:v>3.2339920000000002</c:v>
                </c:pt>
                <c:pt idx="47">
                  <c:v>3.2639909999999999</c:v>
                </c:pt>
                <c:pt idx="48">
                  <c:v>3.6002670000000001</c:v>
                </c:pt>
                <c:pt idx="49">
                  <c:v>3.6302660000000002</c:v>
                </c:pt>
                <c:pt idx="50">
                  <c:v>3.966542</c:v>
                </c:pt>
                <c:pt idx="51">
                  <c:v>3.9965410000000001</c:v>
                </c:pt>
                <c:pt idx="52">
                  <c:v>4.3328170000000004</c:v>
                </c:pt>
                <c:pt idx="53">
                  <c:v>4.3628159999999996</c:v>
                </c:pt>
                <c:pt idx="54">
                  <c:v>4.6990920000000003</c:v>
                </c:pt>
                <c:pt idx="55">
                  <c:v>4.7290910000000004</c:v>
                </c:pt>
                <c:pt idx="56">
                  <c:v>5.0653670000000002</c:v>
                </c:pt>
                <c:pt idx="57">
                  <c:v>5.0953650000000001</c:v>
                </c:pt>
                <c:pt idx="58">
                  <c:v>5.4316420000000001</c:v>
                </c:pt>
                <c:pt idx="59">
                  <c:v>5.4616400000000001</c:v>
                </c:pt>
                <c:pt idx="60">
                  <c:v>5.797917</c:v>
                </c:pt>
                <c:pt idx="61">
                  <c:v>5.827915</c:v>
                </c:pt>
                <c:pt idx="62">
                  <c:v>6.1641909999999998</c:v>
                </c:pt>
                <c:pt idx="63">
                  <c:v>6.1941899999999999</c:v>
                </c:pt>
                <c:pt idx="64">
                  <c:v>6.5304659999999997</c:v>
                </c:pt>
                <c:pt idx="65">
                  <c:v>6.5604649999999998</c:v>
                </c:pt>
                <c:pt idx="66">
                  <c:v>6.8967409999999996</c:v>
                </c:pt>
                <c:pt idx="67">
                  <c:v>6.9117410000000001</c:v>
                </c:pt>
                <c:pt idx="68">
                  <c:v>6.9267399999999997</c:v>
                </c:pt>
                <c:pt idx="69">
                  <c:v>6.9567389999999998</c:v>
                </c:pt>
                <c:pt idx="70">
                  <c:v>7.2402290000000002</c:v>
                </c:pt>
                <c:pt idx="71">
                  <c:v>7.2680850000000001</c:v>
                </c:pt>
                <c:pt idx="72">
                  <c:v>7.2820140000000002</c:v>
                </c:pt>
                <c:pt idx="73">
                  <c:v>7.2959420000000001</c:v>
                </c:pt>
                <c:pt idx="74">
                  <c:v>7.323798</c:v>
                </c:pt>
                <c:pt idx="75">
                  <c:v>7.58629</c:v>
                </c:pt>
                <c:pt idx="76">
                  <c:v>7.6120039999999998</c:v>
                </c:pt>
                <c:pt idx="77">
                  <c:v>7.62486</c:v>
                </c:pt>
                <c:pt idx="78">
                  <c:v>7.6377170000000003</c:v>
                </c:pt>
                <c:pt idx="79">
                  <c:v>7.6634310000000001</c:v>
                </c:pt>
                <c:pt idx="80">
                  <c:v>7.9049250000000004</c:v>
                </c:pt>
                <c:pt idx="81">
                  <c:v>7.928496</c:v>
                </c:pt>
                <c:pt idx="82">
                  <c:v>7.9402809999999997</c:v>
                </c:pt>
                <c:pt idx="83">
                  <c:v>7.9520660000000003</c:v>
                </c:pt>
                <c:pt idx="84">
                  <c:v>7.9756369999999999</c:v>
                </c:pt>
                <c:pt idx="85">
                  <c:v>8.1961329999999997</c:v>
                </c:pt>
                <c:pt idx="86">
                  <c:v>8.2175609999999999</c:v>
                </c:pt>
                <c:pt idx="87">
                  <c:v>8.228275</c:v>
                </c:pt>
                <c:pt idx="88">
                  <c:v>8.2389890000000001</c:v>
                </c:pt>
                <c:pt idx="89">
                  <c:v>8.24756</c:v>
                </c:pt>
                <c:pt idx="90">
                  <c:v>8.2518460000000005</c:v>
                </c:pt>
                <c:pt idx="91">
                  <c:v>8.2604170000000003</c:v>
                </c:pt>
                <c:pt idx="92">
                  <c:v>8.4494140000000009</c:v>
                </c:pt>
                <c:pt idx="93">
                  <c:v>8.4665569999999999</c:v>
                </c:pt>
                <c:pt idx="94">
                  <c:v>8.4751279999999998</c:v>
                </c:pt>
                <c:pt idx="95">
                  <c:v>8.4836989999999997</c:v>
                </c:pt>
                <c:pt idx="96">
                  <c:v>8.5008420000000005</c:v>
                </c:pt>
                <c:pt idx="97">
                  <c:v>8.6478409999999997</c:v>
                </c:pt>
                <c:pt idx="98">
                  <c:v>8.660698</c:v>
                </c:pt>
                <c:pt idx="99">
                  <c:v>8.6671259999999997</c:v>
                </c:pt>
                <c:pt idx="100">
                  <c:v>8.6735550000000003</c:v>
                </c:pt>
                <c:pt idx="101">
                  <c:v>8.6864120000000007</c:v>
                </c:pt>
                <c:pt idx="102">
                  <c:v>8.7914110000000001</c:v>
                </c:pt>
                <c:pt idx="103">
                  <c:v>8.7999829999999992</c:v>
                </c:pt>
                <c:pt idx="104">
                  <c:v>8.8042680000000004</c:v>
                </c:pt>
                <c:pt idx="105">
                  <c:v>8.8085540000000009</c:v>
                </c:pt>
                <c:pt idx="106">
                  <c:v>8.817126</c:v>
                </c:pt>
                <c:pt idx="107">
                  <c:v>8.8801249999999996</c:v>
                </c:pt>
                <c:pt idx="108">
                  <c:v>8.8844110000000001</c:v>
                </c:pt>
                <c:pt idx="109">
                  <c:v>8.8865540000000003</c:v>
                </c:pt>
                <c:pt idx="110">
                  <c:v>8.8886970000000005</c:v>
                </c:pt>
                <c:pt idx="111">
                  <c:v>8.8904110000000003</c:v>
                </c:pt>
                <c:pt idx="112">
                  <c:v>8.8912680000000002</c:v>
                </c:pt>
                <c:pt idx="113">
                  <c:v>8.8929829999999992</c:v>
                </c:pt>
                <c:pt idx="114">
                  <c:v>8.913983</c:v>
                </c:pt>
                <c:pt idx="115">
                  <c:v>8.913983</c:v>
                </c:pt>
                <c:pt idx="116">
                  <c:v>8.913983</c:v>
                </c:pt>
                <c:pt idx="117">
                  <c:v>8.913983</c:v>
                </c:pt>
                <c:pt idx="118">
                  <c:v>8.913983</c:v>
                </c:pt>
                <c:pt idx="119">
                  <c:v>8.913983</c:v>
                </c:pt>
                <c:pt idx="120">
                  <c:v>8.913983</c:v>
                </c:pt>
                <c:pt idx="121">
                  <c:v>8.8929829999999992</c:v>
                </c:pt>
                <c:pt idx="122">
                  <c:v>8.8886970000000005</c:v>
                </c:pt>
                <c:pt idx="123">
                  <c:v>8.8865540000000003</c:v>
                </c:pt>
                <c:pt idx="124">
                  <c:v>8.8844110000000001</c:v>
                </c:pt>
                <c:pt idx="125">
                  <c:v>8.8801249999999996</c:v>
                </c:pt>
                <c:pt idx="126">
                  <c:v>8.817126</c:v>
                </c:pt>
                <c:pt idx="127">
                  <c:v>8.8085540000000009</c:v>
                </c:pt>
                <c:pt idx="128">
                  <c:v>8.8042680000000004</c:v>
                </c:pt>
                <c:pt idx="129">
                  <c:v>8.7999829999999992</c:v>
                </c:pt>
                <c:pt idx="130">
                  <c:v>8.7914110000000001</c:v>
                </c:pt>
                <c:pt idx="131">
                  <c:v>8.6864120000000007</c:v>
                </c:pt>
                <c:pt idx="132">
                  <c:v>8.6735550000000003</c:v>
                </c:pt>
                <c:pt idx="133">
                  <c:v>8.6671259999999997</c:v>
                </c:pt>
                <c:pt idx="134">
                  <c:v>8.660698</c:v>
                </c:pt>
                <c:pt idx="135">
                  <c:v>8.6478409999999997</c:v>
                </c:pt>
                <c:pt idx="136">
                  <c:v>8.5008420000000005</c:v>
                </c:pt>
                <c:pt idx="137">
                  <c:v>8.4836989999999997</c:v>
                </c:pt>
                <c:pt idx="138">
                  <c:v>8.4751279999999998</c:v>
                </c:pt>
                <c:pt idx="139">
                  <c:v>8.4665569999999999</c:v>
                </c:pt>
                <c:pt idx="140">
                  <c:v>8.4596999999999998</c:v>
                </c:pt>
                <c:pt idx="141">
                  <c:v>8.4562709999999992</c:v>
                </c:pt>
                <c:pt idx="142">
                  <c:v>8.4494140000000009</c:v>
                </c:pt>
                <c:pt idx="143">
                  <c:v>8.2604170000000003</c:v>
                </c:pt>
                <c:pt idx="144">
                  <c:v>8.2389890000000001</c:v>
                </c:pt>
                <c:pt idx="145">
                  <c:v>8.228275</c:v>
                </c:pt>
                <c:pt idx="146">
                  <c:v>8.2175609999999999</c:v>
                </c:pt>
                <c:pt idx="147">
                  <c:v>8.1961329999999997</c:v>
                </c:pt>
                <c:pt idx="148">
                  <c:v>7.9756369999999999</c:v>
                </c:pt>
                <c:pt idx="149">
                  <c:v>7.9520660000000003</c:v>
                </c:pt>
                <c:pt idx="150">
                  <c:v>7.9402809999999997</c:v>
                </c:pt>
                <c:pt idx="151">
                  <c:v>7.928496</c:v>
                </c:pt>
                <c:pt idx="152">
                  <c:v>7.9049250000000004</c:v>
                </c:pt>
                <c:pt idx="153">
                  <c:v>7.6634310000000001</c:v>
                </c:pt>
                <c:pt idx="154">
                  <c:v>7.6377170000000003</c:v>
                </c:pt>
                <c:pt idx="155">
                  <c:v>7.62486</c:v>
                </c:pt>
                <c:pt idx="156">
                  <c:v>7.6120039999999998</c:v>
                </c:pt>
                <c:pt idx="157">
                  <c:v>7.58629</c:v>
                </c:pt>
                <c:pt idx="158">
                  <c:v>7.323798</c:v>
                </c:pt>
                <c:pt idx="159">
                  <c:v>7.2959420000000001</c:v>
                </c:pt>
                <c:pt idx="160">
                  <c:v>7.2820140000000002</c:v>
                </c:pt>
                <c:pt idx="161">
                  <c:v>7.2680850000000001</c:v>
                </c:pt>
                <c:pt idx="162">
                  <c:v>7.2402290000000002</c:v>
                </c:pt>
                <c:pt idx="163">
                  <c:v>6.9567389999999998</c:v>
                </c:pt>
                <c:pt idx="164">
                  <c:v>6.9267399999999997</c:v>
                </c:pt>
                <c:pt idx="165">
                  <c:v>6.9117410000000001</c:v>
                </c:pt>
                <c:pt idx="166">
                  <c:v>6.8967409999999996</c:v>
                </c:pt>
                <c:pt idx="167">
                  <c:v>6.5427549999999997</c:v>
                </c:pt>
                <c:pt idx="168">
                  <c:v>6.527755</c:v>
                </c:pt>
                <c:pt idx="169">
                  <c:v>6.5127560000000004</c:v>
                </c:pt>
                <c:pt idx="170">
                  <c:v>6.1587690000000004</c:v>
                </c:pt>
                <c:pt idx="171">
                  <c:v>6.14377</c:v>
                </c:pt>
                <c:pt idx="172">
                  <c:v>6.1287700000000003</c:v>
                </c:pt>
                <c:pt idx="173">
                  <c:v>5.7747830000000002</c:v>
                </c:pt>
                <c:pt idx="174">
                  <c:v>5.7597839999999998</c:v>
                </c:pt>
                <c:pt idx="175">
                  <c:v>5.7447850000000003</c:v>
                </c:pt>
                <c:pt idx="176">
                  <c:v>5.3907980000000002</c:v>
                </c:pt>
                <c:pt idx="177">
                  <c:v>5.3757979999999996</c:v>
                </c:pt>
                <c:pt idx="178">
                  <c:v>5.3607990000000001</c:v>
                </c:pt>
                <c:pt idx="179">
                  <c:v>5.006812</c:v>
                </c:pt>
                <c:pt idx="180">
                  <c:v>4.9918129999999996</c:v>
                </c:pt>
                <c:pt idx="181">
                  <c:v>4.9768129999999999</c:v>
                </c:pt>
                <c:pt idx="182">
                  <c:v>4.622827</c:v>
                </c:pt>
                <c:pt idx="183">
                  <c:v>4.6078270000000003</c:v>
                </c:pt>
                <c:pt idx="184">
                  <c:v>4.5928279999999999</c:v>
                </c:pt>
                <c:pt idx="185">
                  <c:v>4.2388409999999999</c:v>
                </c:pt>
                <c:pt idx="186">
                  <c:v>4.2238420000000003</c:v>
                </c:pt>
                <c:pt idx="187">
                  <c:v>4.2088419999999998</c:v>
                </c:pt>
                <c:pt idx="188">
                  <c:v>3.8548550000000001</c:v>
                </c:pt>
                <c:pt idx="189">
                  <c:v>3.8398560000000002</c:v>
                </c:pt>
                <c:pt idx="190">
                  <c:v>3.8248570000000002</c:v>
                </c:pt>
                <c:pt idx="191">
                  <c:v>3.4708700000000001</c:v>
                </c:pt>
                <c:pt idx="192">
                  <c:v>3.45587</c:v>
                </c:pt>
                <c:pt idx="193">
                  <c:v>3.440871</c:v>
                </c:pt>
                <c:pt idx="194">
                  <c:v>3.086884</c:v>
                </c:pt>
                <c:pt idx="195">
                  <c:v>3.071885</c:v>
                </c:pt>
                <c:pt idx="196">
                  <c:v>3.0568849999999999</c:v>
                </c:pt>
                <c:pt idx="197">
                  <c:v>2.7028989999999999</c:v>
                </c:pt>
                <c:pt idx="198">
                  <c:v>2.6878989999999998</c:v>
                </c:pt>
                <c:pt idx="199">
                  <c:v>2.6728999999999998</c:v>
                </c:pt>
                <c:pt idx="200">
                  <c:v>2.3189129999999998</c:v>
                </c:pt>
                <c:pt idx="201">
                  <c:v>2.3039139999999998</c:v>
                </c:pt>
                <c:pt idx="202">
                  <c:v>2.2889140000000001</c:v>
                </c:pt>
                <c:pt idx="203">
                  <c:v>1.9349270000000001</c:v>
                </c:pt>
                <c:pt idx="204">
                  <c:v>1.9199280000000001</c:v>
                </c:pt>
                <c:pt idx="205">
                  <c:v>1.9049290000000001</c:v>
                </c:pt>
                <c:pt idx="206">
                  <c:v>1.550942</c:v>
                </c:pt>
                <c:pt idx="207">
                  <c:v>1.5359419999999999</c:v>
                </c:pt>
                <c:pt idx="208">
                  <c:v>1.5209429999999999</c:v>
                </c:pt>
                <c:pt idx="209">
                  <c:v>1.1669560000000001</c:v>
                </c:pt>
                <c:pt idx="210">
                  <c:v>1.1519569999999999</c:v>
                </c:pt>
                <c:pt idx="211">
                  <c:v>1.136957</c:v>
                </c:pt>
                <c:pt idx="212">
                  <c:v>0.78297099999999997</c:v>
                </c:pt>
                <c:pt idx="213">
                  <c:v>0.76797099999999996</c:v>
                </c:pt>
                <c:pt idx="214">
                  <c:v>0.75297199999999997</c:v>
                </c:pt>
                <c:pt idx="215">
                  <c:v>0.39898499999999998</c:v>
                </c:pt>
                <c:pt idx="216">
                  <c:v>0.38398599999999999</c:v>
                </c:pt>
                <c:pt idx="217">
                  <c:v>0.36898599999999998</c:v>
                </c:pt>
                <c:pt idx="218">
                  <c:v>1.4999E-2</c:v>
                </c:pt>
                <c:pt idx="219">
                  <c:v>0</c:v>
                </c:pt>
                <c:pt idx="220">
                  <c:v>0</c:v>
                </c:pt>
                <c:pt idx="221">
                  <c:v>-1.4999E-2</c:v>
                </c:pt>
                <c:pt idx="222">
                  <c:v>-0.36898599999999998</c:v>
                </c:pt>
                <c:pt idx="223">
                  <c:v>-0.38398599999999999</c:v>
                </c:pt>
                <c:pt idx="224">
                  <c:v>-0.39898499999999998</c:v>
                </c:pt>
                <c:pt idx="225">
                  <c:v>-0.75297199999999997</c:v>
                </c:pt>
                <c:pt idx="226">
                  <c:v>-0.76797099999999996</c:v>
                </c:pt>
                <c:pt idx="227">
                  <c:v>-0.78297099999999997</c:v>
                </c:pt>
                <c:pt idx="228">
                  <c:v>-1.136957</c:v>
                </c:pt>
                <c:pt idx="229">
                  <c:v>-1.1519569999999999</c:v>
                </c:pt>
                <c:pt idx="230">
                  <c:v>-1.1669560000000001</c:v>
                </c:pt>
                <c:pt idx="231">
                  <c:v>-1.5209429999999999</c:v>
                </c:pt>
                <c:pt idx="232">
                  <c:v>-1.5359419999999999</c:v>
                </c:pt>
                <c:pt idx="233">
                  <c:v>-1.550942</c:v>
                </c:pt>
                <c:pt idx="234">
                  <c:v>-1.9049290000000001</c:v>
                </c:pt>
                <c:pt idx="235">
                  <c:v>-1.9199280000000001</c:v>
                </c:pt>
                <c:pt idx="236">
                  <c:v>-1.9349270000000001</c:v>
                </c:pt>
                <c:pt idx="237">
                  <c:v>-2.2889140000000001</c:v>
                </c:pt>
                <c:pt idx="238">
                  <c:v>-2.3039139999999998</c:v>
                </c:pt>
                <c:pt idx="239">
                  <c:v>-2.3189129999999998</c:v>
                </c:pt>
                <c:pt idx="240">
                  <c:v>-2.6728999999999998</c:v>
                </c:pt>
                <c:pt idx="241">
                  <c:v>-2.6878989999999998</c:v>
                </c:pt>
                <c:pt idx="242">
                  <c:v>-2.7028989999999999</c:v>
                </c:pt>
                <c:pt idx="243">
                  <c:v>-3.0568849999999999</c:v>
                </c:pt>
                <c:pt idx="244">
                  <c:v>-3.071885</c:v>
                </c:pt>
                <c:pt idx="245">
                  <c:v>-3.086884</c:v>
                </c:pt>
                <c:pt idx="246">
                  <c:v>-3.440871</c:v>
                </c:pt>
                <c:pt idx="247">
                  <c:v>-3.45587</c:v>
                </c:pt>
                <c:pt idx="248">
                  <c:v>-3.4708700000000001</c:v>
                </c:pt>
                <c:pt idx="249">
                  <c:v>-3.8248570000000002</c:v>
                </c:pt>
                <c:pt idx="250">
                  <c:v>-3.8398560000000002</c:v>
                </c:pt>
                <c:pt idx="251">
                  <c:v>-3.8548550000000001</c:v>
                </c:pt>
                <c:pt idx="252">
                  <c:v>-4.2088419999999998</c:v>
                </c:pt>
                <c:pt idx="253">
                  <c:v>-4.2238420000000003</c:v>
                </c:pt>
                <c:pt idx="254">
                  <c:v>-4.2388409999999999</c:v>
                </c:pt>
                <c:pt idx="255">
                  <c:v>-4.5928279999999999</c:v>
                </c:pt>
                <c:pt idx="256">
                  <c:v>-4.6078270000000003</c:v>
                </c:pt>
                <c:pt idx="257">
                  <c:v>-4.622827</c:v>
                </c:pt>
                <c:pt idx="258">
                  <c:v>-4.9768129999999999</c:v>
                </c:pt>
                <c:pt idx="259">
                  <c:v>-4.9918129999999996</c:v>
                </c:pt>
                <c:pt idx="260">
                  <c:v>-5.006812</c:v>
                </c:pt>
                <c:pt idx="261">
                  <c:v>-5.3607990000000001</c:v>
                </c:pt>
                <c:pt idx="262">
                  <c:v>-5.3757979999999996</c:v>
                </c:pt>
                <c:pt idx="263">
                  <c:v>-5.3907980000000002</c:v>
                </c:pt>
                <c:pt idx="264">
                  <c:v>-5.7447850000000003</c:v>
                </c:pt>
                <c:pt idx="265">
                  <c:v>-5.7597839999999998</c:v>
                </c:pt>
                <c:pt idx="266">
                  <c:v>-5.7747830000000002</c:v>
                </c:pt>
                <c:pt idx="267">
                  <c:v>-6.1287700000000003</c:v>
                </c:pt>
                <c:pt idx="268">
                  <c:v>-6.14377</c:v>
                </c:pt>
                <c:pt idx="269">
                  <c:v>-6.1587690000000004</c:v>
                </c:pt>
                <c:pt idx="270">
                  <c:v>-6.5127560000000004</c:v>
                </c:pt>
                <c:pt idx="271">
                  <c:v>-6.527755</c:v>
                </c:pt>
                <c:pt idx="272">
                  <c:v>-6.5427549999999997</c:v>
                </c:pt>
                <c:pt idx="273">
                  <c:v>-6.8967409999999996</c:v>
                </c:pt>
                <c:pt idx="274">
                  <c:v>-6.9117410000000001</c:v>
                </c:pt>
                <c:pt idx="275">
                  <c:v>-6.9267399999999997</c:v>
                </c:pt>
                <c:pt idx="276">
                  <c:v>-6.9567389999999998</c:v>
                </c:pt>
                <c:pt idx="277">
                  <c:v>-7.2402290000000002</c:v>
                </c:pt>
                <c:pt idx="278">
                  <c:v>-7.2680850000000001</c:v>
                </c:pt>
                <c:pt idx="279">
                  <c:v>-7.2820140000000002</c:v>
                </c:pt>
                <c:pt idx="280">
                  <c:v>-7.2959420000000001</c:v>
                </c:pt>
                <c:pt idx="281">
                  <c:v>-7.323798</c:v>
                </c:pt>
                <c:pt idx="282">
                  <c:v>-7.58629</c:v>
                </c:pt>
                <c:pt idx="283">
                  <c:v>-7.6120039999999998</c:v>
                </c:pt>
                <c:pt idx="284">
                  <c:v>-7.62486</c:v>
                </c:pt>
                <c:pt idx="285">
                  <c:v>-7.6377170000000003</c:v>
                </c:pt>
                <c:pt idx="286">
                  <c:v>-7.6634310000000001</c:v>
                </c:pt>
                <c:pt idx="287">
                  <c:v>-7.9049250000000004</c:v>
                </c:pt>
                <c:pt idx="288">
                  <c:v>-7.928496</c:v>
                </c:pt>
                <c:pt idx="289">
                  <c:v>-7.9402809999999997</c:v>
                </c:pt>
                <c:pt idx="290">
                  <c:v>-7.9520660000000003</c:v>
                </c:pt>
                <c:pt idx="291">
                  <c:v>-7.9756369999999999</c:v>
                </c:pt>
                <c:pt idx="292">
                  <c:v>-8.1961329999999997</c:v>
                </c:pt>
                <c:pt idx="293">
                  <c:v>-8.2175609999999999</c:v>
                </c:pt>
                <c:pt idx="294">
                  <c:v>-8.228275</c:v>
                </c:pt>
                <c:pt idx="295">
                  <c:v>-8.2389890000000001</c:v>
                </c:pt>
                <c:pt idx="296">
                  <c:v>-8.24756</c:v>
                </c:pt>
                <c:pt idx="297">
                  <c:v>-8.2518460000000005</c:v>
                </c:pt>
                <c:pt idx="298">
                  <c:v>-8.2604170000000003</c:v>
                </c:pt>
                <c:pt idx="299">
                  <c:v>-8.4494140000000009</c:v>
                </c:pt>
                <c:pt idx="300">
                  <c:v>-8.4665569999999999</c:v>
                </c:pt>
                <c:pt idx="301">
                  <c:v>-8.4751279999999998</c:v>
                </c:pt>
                <c:pt idx="302">
                  <c:v>-8.4836989999999997</c:v>
                </c:pt>
                <c:pt idx="303">
                  <c:v>-8.5008420000000005</c:v>
                </c:pt>
                <c:pt idx="304">
                  <c:v>-8.6478409999999997</c:v>
                </c:pt>
                <c:pt idx="305">
                  <c:v>-8.660698</c:v>
                </c:pt>
                <c:pt idx="306">
                  <c:v>-8.6671259999999997</c:v>
                </c:pt>
                <c:pt idx="307">
                  <c:v>-8.6735550000000003</c:v>
                </c:pt>
                <c:pt idx="308">
                  <c:v>-8.6864120000000007</c:v>
                </c:pt>
                <c:pt idx="309">
                  <c:v>-8.7914110000000001</c:v>
                </c:pt>
                <c:pt idx="310">
                  <c:v>-8.7999829999999992</c:v>
                </c:pt>
                <c:pt idx="311">
                  <c:v>-8.8042680000000004</c:v>
                </c:pt>
                <c:pt idx="312">
                  <c:v>-8.8085540000000009</c:v>
                </c:pt>
                <c:pt idx="313">
                  <c:v>-8.817126</c:v>
                </c:pt>
                <c:pt idx="314">
                  <c:v>-8.8801249999999996</c:v>
                </c:pt>
                <c:pt idx="315">
                  <c:v>-8.8844110000000001</c:v>
                </c:pt>
                <c:pt idx="316">
                  <c:v>-8.8865540000000003</c:v>
                </c:pt>
                <c:pt idx="317">
                  <c:v>-8.8886970000000005</c:v>
                </c:pt>
                <c:pt idx="318">
                  <c:v>-8.8904110000000003</c:v>
                </c:pt>
                <c:pt idx="319">
                  <c:v>-8.8912680000000002</c:v>
                </c:pt>
                <c:pt idx="320">
                  <c:v>-8.8929829999999992</c:v>
                </c:pt>
                <c:pt idx="321">
                  <c:v>-8.913983</c:v>
                </c:pt>
                <c:pt idx="322">
                  <c:v>-8.913983</c:v>
                </c:pt>
                <c:pt idx="323">
                  <c:v>-8.913983</c:v>
                </c:pt>
                <c:pt idx="324">
                  <c:v>-8.913983</c:v>
                </c:pt>
                <c:pt idx="325">
                  <c:v>-8.913983</c:v>
                </c:pt>
                <c:pt idx="326">
                  <c:v>-8.913983</c:v>
                </c:pt>
                <c:pt idx="327">
                  <c:v>-8.913983</c:v>
                </c:pt>
                <c:pt idx="328">
                  <c:v>-8.8929829999999992</c:v>
                </c:pt>
                <c:pt idx="329">
                  <c:v>-8.8886970000000005</c:v>
                </c:pt>
                <c:pt idx="330">
                  <c:v>-8.8865540000000003</c:v>
                </c:pt>
                <c:pt idx="331">
                  <c:v>-8.8844110000000001</c:v>
                </c:pt>
                <c:pt idx="332">
                  <c:v>-8.8801249999999996</c:v>
                </c:pt>
                <c:pt idx="333">
                  <c:v>-8.817126</c:v>
                </c:pt>
                <c:pt idx="334">
                  <c:v>-8.8085540000000009</c:v>
                </c:pt>
                <c:pt idx="335">
                  <c:v>-8.8042680000000004</c:v>
                </c:pt>
                <c:pt idx="336">
                  <c:v>-8.7999829999999992</c:v>
                </c:pt>
                <c:pt idx="337">
                  <c:v>-8.7914110000000001</c:v>
                </c:pt>
                <c:pt idx="338">
                  <c:v>-8.6864120000000007</c:v>
                </c:pt>
                <c:pt idx="339">
                  <c:v>-8.6735550000000003</c:v>
                </c:pt>
                <c:pt idx="340">
                  <c:v>-8.6671259999999997</c:v>
                </c:pt>
                <c:pt idx="341">
                  <c:v>-8.660698</c:v>
                </c:pt>
                <c:pt idx="342">
                  <c:v>-8.6478409999999997</c:v>
                </c:pt>
                <c:pt idx="343">
                  <c:v>-8.5008420000000005</c:v>
                </c:pt>
                <c:pt idx="344">
                  <c:v>-8.4836989999999997</c:v>
                </c:pt>
                <c:pt idx="345">
                  <c:v>-8.4751279999999998</c:v>
                </c:pt>
                <c:pt idx="346">
                  <c:v>-8.4665569999999999</c:v>
                </c:pt>
                <c:pt idx="347">
                  <c:v>-8.4596999999999998</c:v>
                </c:pt>
                <c:pt idx="348">
                  <c:v>-8.4562709999999992</c:v>
                </c:pt>
                <c:pt idx="349">
                  <c:v>-8.4494140000000009</c:v>
                </c:pt>
                <c:pt idx="350">
                  <c:v>-8.2604170000000003</c:v>
                </c:pt>
                <c:pt idx="351">
                  <c:v>-8.2389890000000001</c:v>
                </c:pt>
                <c:pt idx="352">
                  <c:v>-8.228275</c:v>
                </c:pt>
                <c:pt idx="353">
                  <c:v>-8.2175609999999999</c:v>
                </c:pt>
                <c:pt idx="354">
                  <c:v>-8.1961329999999997</c:v>
                </c:pt>
                <c:pt idx="355">
                  <c:v>-7.9756369999999999</c:v>
                </c:pt>
                <c:pt idx="356">
                  <c:v>-7.9520660000000003</c:v>
                </c:pt>
                <c:pt idx="357">
                  <c:v>-7.9402809999999997</c:v>
                </c:pt>
                <c:pt idx="358">
                  <c:v>-7.928496</c:v>
                </c:pt>
                <c:pt idx="359">
                  <c:v>-7.9049250000000004</c:v>
                </c:pt>
                <c:pt idx="360">
                  <c:v>-7.6634310000000001</c:v>
                </c:pt>
                <c:pt idx="361">
                  <c:v>-7.6377170000000003</c:v>
                </c:pt>
                <c:pt idx="362">
                  <c:v>-7.62486</c:v>
                </c:pt>
                <c:pt idx="363">
                  <c:v>-7.6120039999999998</c:v>
                </c:pt>
                <c:pt idx="364">
                  <c:v>-7.58629</c:v>
                </c:pt>
                <c:pt idx="365">
                  <c:v>-7.323798</c:v>
                </c:pt>
                <c:pt idx="366">
                  <c:v>-7.2959420000000001</c:v>
                </c:pt>
                <c:pt idx="367">
                  <c:v>-7.2820140000000002</c:v>
                </c:pt>
                <c:pt idx="368">
                  <c:v>-7.2680850000000001</c:v>
                </c:pt>
                <c:pt idx="369">
                  <c:v>-7.2402290000000002</c:v>
                </c:pt>
                <c:pt idx="370">
                  <c:v>-6.9567389999999998</c:v>
                </c:pt>
                <c:pt idx="371">
                  <c:v>-6.9267399999999997</c:v>
                </c:pt>
                <c:pt idx="372">
                  <c:v>-6.9117410000000001</c:v>
                </c:pt>
                <c:pt idx="373">
                  <c:v>-6.8967409999999996</c:v>
                </c:pt>
                <c:pt idx="374">
                  <c:v>-6.5604649999999998</c:v>
                </c:pt>
                <c:pt idx="375">
                  <c:v>-6.5304659999999997</c:v>
                </c:pt>
                <c:pt idx="376">
                  <c:v>-6.1941899999999999</c:v>
                </c:pt>
                <c:pt idx="377">
                  <c:v>-6.1641909999999998</c:v>
                </c:pt>
                <c:pt idx="378">
                  <c:v>-5.827915</c:v>
                </c:pt>
                <c:pt idx="379">
                  <c:v>-5.797917</c:v>
                </c:pt>
                <c:pt idx="380">
                  <c:v>-5.4616400000000001</c:v>
                </c:pt>
                <c:pt idx="381">
                  <c:v>-5.4316420000000001</c:v>
                </c:pt>
                <c:pt idx="382">
                  <c:v>-5.0953650000000001</c:v>
                </c:pt>
                <c:pt idx="383">
                  <c:v>-5.0653670000000002</c:v>
                </c:pt>
                <c:pt idx="384">
                  <c:v>-4.7290910000000004</c:v>
                </c:pt>
                <c:pt idx="385">
                  <c:v>-4.6990920000000003</c:v>
                </c:pt>
                <c:pt idx="386">
                  <c:v>-4.3628159999999996</c:v>
                </c:pt>
                <c:pt idx="387">
                  <c:v>-4.3328170000000004</c:v>
                </c:pt>
                <c:pt idx="388">
                  <c:v>-3.9965410000000001</c:v>
                </c:pt>
                <c:pt idx="389">
                  <c:v>-3.966542</c:v>
                </c:pt>
                <c:pt idx="390">
                  <c:v>-3.6302660000000002</c:v>
                </c:pt>
                <c:pt idx="391">
                  <c:v>-3.6002670000000001</c:v>
                </c:pt>
                <c:pt idx="392">
                  <c:v>-3.2639909999999999</c:v>
                </c:pt>
                <c:pt idx="393">
                  <c:v>-3.2339920000000002</c:v>
                </c:pt>
                <c:pt idx="394">
                  <c:v>-2.897716</c:v>
                </c:pt>
                <c:pt idx="395">
                  <c:v>-2.8677169999999998</c:v>
                </c:pt>
                <c:pt idx="396">
                  <c:v>-2.5314410000000001</c:v>
                </c:pt>
                <c:pt idx="397">
                  <c:v>-2.5164409999999999</c:v>
                </c:pt>
                <c:pt idx="398">
                  <c:v>-2.5014419999999999</c:v>
                </c:pt>
                <c:pt idx="399">
                  <c:v>-2.1474549999999999</c:v>
                </c:pt>
                <c:pt idx="400">
                  <c:v>-2.1324559999999999</c:v>
                </c:pt>
                <c:pt idx="401">
                  <c:v>-2.1174559999999998</c:v>
                </c:pt>
                <c:pt idx="402">
                  <c:v>-1.7634700000000001</c:v>
                </c:pt>
                <c:pt idx="403">
                  <c:v>-1.74847</c:v>
                </c:pt>
                <c:pt idx="404">
                  <c:v>-1.733471</c:v>
                </c:pt>
                <c:pt idx="405">
                  <c:v>-1.3794839999999999</c:v>
                </c:pt>
                <c:pt idx="406">
                  <c:v>-1.3644849999999999</c:v>
                </c:pt>
                <c:pt idx="407">
                  <c:v>-1.349485</c:v>
                </c:pt>
                <c:pt idx="408">
                  <c:v>-0.99549799999999999</c:v>
                </c:pt>
                <c:pt idx="409">
                  <c:v>-0.98049900000000001</c:v>
                </c:pt>
                <c:pt idx="410">
                  <c:v>-0.96550000000000002</c:v>
                </c:pt>
                <c:pt idx="411">
                  <c:v>-0.93550100000000003</c:v>
                </c:pt>
                <c:pt idx="412">
                  <c:v>-0.67705099999999996</c:v>
                </c:pt>
                <c:pt idx="413">
                  <c:v>-0.65430500000000003</c:v>
                </c:pt>
                <c:pt idx="414">
                  <c:v>-0.64293199999999995</c:v>
                </c:pt>
                <c:pt idx="415">
                  <c:v>-0.63155899999999998</c:v>
                </c:pt>
                <c:pt idx="416">
                  <c:v>-0.36315700000000001</c:v>
                </c:pt>
                <c:pt idx="417">
                  <c:v>-0.34041100000000002</c:v>
                </c:pt>
                <c:pt idx="418">
                  <c:v>-0.31766499999999998</c:v>
                </c:pt>
                <c:pt idx="419">
                  <c:v>-0.16980899999999999</c:v>
                </c:pt>
                <c:pt idx="420">
                  <c:v>-0.16238</c:v>
                </c:pt>
                <c:pt idx="421">
                  <c:v>-0.15495100000000001</c:v>
                </c:pt>
                <c:pt idx="422">
                  <c:v>-6.7291000000000004E-2</c:v>
                </c:pt>
                <c:pt idx="423">
                  <c:v>-5.9861999999999999E-2</c:v>
                </c:pt>
                <c:pt idx="424">
                  <c:v>-5.2433E-2</c:v>
                </c:pt>
                <c:pt idx="425">
                  <c:v>-4.8875000000000002E-2</c:v>
                </c:pt>
                <c:pt idx="426">
                  <c:v>-3.8875E-2</c:v>
                </c:pt>
                <c:pt idx="427">
                  <c:v>-2.8875000000000001E-2</c:v>
                </c:pt>
                <c:pt idx="428">
                  <c:v>-2.0250000000000001E-2</c:v>
                </c:pt>
                <c:pt idx="429">
                  <c:v>-1.7016E-2</c:v>
                </c:pt>
                <c:pt idx="430">
                  <c:v>-1.4062E-2</c:v>
                </c:pt>
                <c:pt idx="431">
                  <c:v>-1.1391E-2</c:v>
                </c:pt>
                <c:pt idx="432">
                  <c:v>-8.9999999999999993E-3</c:v>
                </c:pt>
                <c:pt idx="433">
                  <c:v>-6.8910000000000004E-3</c:v>
                </c:pt>
                <c:pt idx="434">
                  <c:v>-5.0619999999999997E-3</c:v>
                </c:pt>
                <c:pt idx="435">
                  <c:v>-3.516E-3</c:v>
                </c:pt>
                <c:pt idx="436">
                  <c:v>-2.2499999999999998E-3</c:v>
                </c:pt>
                <c:pt idx="437">
                  <c:v>-1.266E-3</c:v>
                </c:pt>
                <c:pt idx="438">
                  <c:v>-5.62E-4</c:v>
                </c:pt>
                <c:pt idx="439">
                  <c:v>-1.4100000000000001E-4</c:v>
                </c:pt>
                <c:pt idx="440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3563376"/>
        <c:axId val="253562592"/>
      </c:scatterChart>
      <c:valAx>
        <c:axId val="253563376"/>
        <c:scaling>
          <c:orientation val="minMax"/>
          <c:max val="3000"/>
        </c:scaling>
        <c:delete val="0"/>
        <c:axPos val="b"/>
        <c:numFmt formatCode="General" sourceLinked="1"/>
        <c:majorTickMark val="out"/>
        <c:minorTickMark val="none"/>
        <c:tickLblPos val="nextTo"/>
        <c:crossAx val="253562592"/>
        <c:crosses val="autoZero"/>
        <c:crossBetween val="midCat"/>
      </c:valAx>
      <c:valAx>
        <c:axId val="253562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3563376"/>
        <c:crosses val="autoZero"/>
        <c:crossBetween val="midCat"/>
      </c:valAx>
    </c:plotArea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>
      <a:solidFill>
        <a:schemeClr val="accent3">
          <a:lumMod val="60000"/>
          <a:lumOff val="40000"/>
        </a:schemeClr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Sheet1!$Q$1</c:f>
              <c:strCache>
                <c:ptCount val="1"/>
                <c:pt idx="0">
                  <c:v>X</c:v>
                </c:pt>
              </c:strCache>
            </c:strRef>
          </c:tx>
          <c:dPt>
            <c:idx val="44"/>
            <c:bubble3D val="0"/>
          </c:dPt>
          <c:dPt>
            <c:idx val="59"/>
            <c:bubble3D val="0"/>
          </c:dPt>
          <c:xVal>
            <c:numRef>
              <c:f>Sheet1!$P$2:$P$851</c:f>
              <c:numCache>
                <c:formatCode>General</c:formatCode>
                <c:ptCount val="850"/>
                <c:pt idx="0">
                  <c:v>1</c:v>
                </c:pt>
                <c:pt idx="1">
                  <c:v>1.5</c:v>
                </c:pt>
                <c:pt idx="2">
                  <c:v>6</c:v>
                </c:pt>
                <c:pt idx="3">
                  <c:v>6.5</c:v>
                </c:pt>
                <c:pt idx="4">
                  <c:v>11</c:v>
                </c:pt>
                <c:pt idx="5">
                  <c:v>11.5</c:v>
                </c:pt>
                <c:pt idx="6">
                  <c:v>16</c:v>
                </c:pt>
                <c:pt idx="7">
                  <c:v>16.5</c:v>
                </c:pt>
                <c:pt idx="8">
                  <c:v>21</c:v>
                </c:pt>
                <c:pt idx="9">
                  <c:v>21.5</c:v>
                </c:pt>
                <c:pt idx="10">
                  <c:v>26</c:v>
                </c:pt>
                <c:pt idx="11">
                  <c:v>26.5</c:v>
                </c:pt>
                <c:pt idx="12">
                  <c:v>30.999998999999999</c:v>
                </c:pt>
                <c:pt idx="13">
                  <c:v>31.499998999999999</c:v>
                </c:pt>
                <c:pt idx="14">
                  <c:v>31.999998999999999</c:v>
                </c:pt>
                <c:pt idx="15">
                  <c:v>32.999999000000003</c:v>
                </c:pt>
                <c:pt idx="16">
                  <c:v>33.499999000000003</c:v>
                </c:pt>
                <c:pt idx="17">
                  <c:v>33.999999000000003</c:v>
                </c:pt>
                <c:pt idx="18">
                  <c:v>38.499997999999998</c:v>
                </c:pt>
                <c:pt idx="19">
                  <c:v>38.999997999999998</c:v>
                </c:pt>
                <c:pt idx="20">
                  <c:v>43.499997</c:v>
                </c:pt>
                <c:pt idx="21">
                  <c:v>43.999997</c:v>
                </c:pt>
                <c:pt idx="22">
                  <c:v>48.499994999999998</c:v>
                </c:pt>
                <c:pt idx="23">
                  <c:v>48.999994999999998</c:v>
                </c:pt>
                <c:pt idx="24">
                  <c:v>53.499993000000003</c:v>
                </c:pt>
                <c:pt idx="25">
                  <c:v>53.999993000000003</c:v>
                </c:pt>
                <c:pt idx="26">
                  <c:v>58.499991000000001</c:v>
                </c:pt>
                <c:pt idx="27">
                  <c:v>58.999991000000001</c:v>
                </c:pt>
                <c:pt idx="28">
                  <c:v>63.499988999999999</c:v>
                </c:pt>
                <c:pt idx="29">
                  <c:v>63.999988999999999</c:v>
                </c:pt>
                <c:pt idx="30">
                  <c:v>64.999988000000002</c:v>
                </c:pt>
                <c:pt idx="31">
                  <c:v>65.999988000000002</c:v>
                </c:pt>
                <c:pt idx="32">
                  <c:v>96.499972999999997</c:v>
                </c:pt>
                <c:pt idx="33">
                  <c:v>97.499972</c:v>
                </c:pt>
                <c:pt idx="34">
                  <c:v>98.499972</c:v>
                </c:pt>
                <c:pt idx="35">
                  <c:v>128.999956</c:v>
                </c:pt>
                <c:pt idx="36">
                  <c:v>129.999956</c:v>
                </c:pt>
                <c:pt idx="37">
                  <c:v>130.999955</c:v>
                </c:pt>
                <c:pt idx="38">
                  <c:v>161.49994000000001</c:v>
                </c:pt>
                <c:pt idx="39">
                  <c:v>162.49994000000001</c:v>
                </c:pt>
                <c:pt idx="40">
                  <c:v>163.49993900000001</c:v>
                </c:pt>
                <c:pt idx="41">
                  <c:v>193.99992399999999</c:v>
                </c:pt>
                <c:pt idx="42">
                  <c:v>194.999923</c:v>
                </c:pt>
                <c:pt idx="43">
                  <c:v>195.999923</c:v>
                </c:pt>
                <c:pt idx="44">
                  <c:v>226.499908</c:v>
                </c:pt>
                <c:pt idx="45">
                  <c:v>227.49990700000001</c:v>
                </c:pt>
                <c:pt idx="46">
                  <c:v>228.49990700000001</c:v>
                </c:pt>
                <c:pt idx="47">
                  <c:v>258.99989099999999</c:v>
                </c:pt>
                <c:pt idx="48">
                  <c:v>259.99989099999999</c:v>
                </c:pt>
                <c:pt idx="49">
                  <c:v>260.99988999999999</c:v>
                </c:pt>
                <c:pt idx="50">
                  <c:v>291.49987499999997</c:v>
                </c:pt>
                <c:pt idx="51">
                  <c:v>292.49987499999997</c:v>
                </c:pt>
                <c:pt idx="52">
                  <c:v>293.49987399999998</c:v>
                </c:pt>
                <c:pt idx="53">
                  <c:v>323.99985900000001</c:v>
                </c:pt>
                <c:pt idx="54">
                  <c:v>324.99985800000002</c:v>
                </c:pt>
                <c:pt idx="55">
                  <c:v>325.99985800000002</c:v>
                </c:pt>
                <c:pt idx="56">
                  <c:v>356.499843</c:v>
                </c:pt>
                <c:pt idx="57">
                  <c:v>357.499842</c:v>
                </c:pt>
                <c:pt idx="58">
                  <c:v>358.499842</c:v>
                </c:pt>
                <c:pt idx="59">
                  <c:v>388.99982599999998</c:v>
                </c:pt>
                <c:pt idx="60">
                  <c:v>389.99982599999998</c:v>
                </c:pt>
              </c:numCache>
            </c:numRef>
          </c:xVal>
          <c:yVal>
            <c:numRef>
              <c:f>Sheet1!$Q$2:$Q$851</c:f>
              <c:numCache>
                <c:formatCode>General</c:formatCode>
                <c:ptCount val="850"/>
                <c:pt idx="0">
                  <c:v>0</c:v>
                </c:pt>
                <c:pt idx="1">
                  <c:v>0</c:v>
                </c:pt>
                <c:pt idx="2">
                  <c:v>1.4100000000000001E-4</c:v>
                </c:pt>
                <c:pt idx="3">
                  <c:v>1.7200000000000001E-4</c:v>
                </c:pt>
                <c:pt idx="4">
                  <c:v>5.9400000000000002E-4</c:v>
                </c:pt>
                <c:pt idx="5">
                  <c:v>6.5600000000000001E-4</c:v>
                </c:pt>
                <c:pt idx="6">
                  <c:v>1.359E-3</c:v>
                </c:pt>
                <c:pt idx="7">
                  <c:v>1.4530000000000001E-3</c:v>
                </c:pt>
                <c:pt idx="8">
                  <c:v>2.4369999999999999E-3</c:v>
                </c:pt>
                <c:pt idx="9">
                  <c:v>2.562E-3</c:v>
                </c:pt>
                <c:pt idx="10">
                  <c:v>3.8279999999999998E-3</c:v>
                </c:pt>
                <c:pt idx="11">
                  <c:v>3.9839999999999997E-3</c:v>
                </c:pt>
                <c:pt idx="12">
                  <c:v>5.5310000000000003E-3</c:v>
                </c:pt>
                <c:pt idx="13">
                  <c:v>5.7190000000000001E-3</c:v>
                </c:pt>
                <c:pt idx="14">
                  <c:v>5.9059999999999998E-3</c:v>
                </c:pt>
                <c:pt idx="15">
                  <c:v>6.4060000000000002E-3</c:v>
                </c:pt>
                <c:pt idx="16">
                  <c:v>6.7190000000000001E-3</c:v>
                </c:pt>
                <c:pt idx="17">
                  <c:v>7.0309999999999999E-3</c:v>
                </c:pt>
                <c:pt idx="18">
                  <c:v>9.9839999999999998E-3</c:v>
                </c:pt>
                <c:pt idx="19">
                  <c:v>1.0328E-2</c:v>
                </c:pt>
                <c:pt idx="20">
                  <c:v>1.3561999999999999E-2</c:v>
                </c:pt>
                <c:pt idx="21">
                  <c:v>1.3937E-2</c:v>
                </c:pt>
                <c:pt idx="22">
                  <c:v>1.7453E-2</c:v>
                </c:pt>
                <c:pt idx="23">
                  <c:v>1.7859E-2</c:v>
                </c:pt>
                <c:pt idx="24">
                  <c:v>2.1656000000000002E-2</c:v>
                </c:pt>
                <c:pt idx="25">
                  <c:v>2.2093999999999999E-2</c:v>
                </c:pt>
                <c:pt idx="26">
                  <c:v>2.6172000000000001E-2</c:v>
                </c:pt>
                <c:pt idx="27">
                  <c:v>2.6641000000000001E-2</c:v>
                </c:pt>
                <c:pt idx="28">
                  <c:v>3.1E-2</c:v>
                </c:pt>
                <c:pt idx="29">
                  <c:v>3.15E-2</c:v>
                </c:pt>
                <c:pt idx="30">
                  <c:v>3.2500000000000001E-2</c:v>
                </c:pt>
                <c:pt idx="31">
                  <c:v>3.3500000000000002E-2</c:v>
                </c:pt>
                <c:pt idx="32">
                  <c:v>6.4000000000000001E-2</c:v>
                </c:pt>
                <c:pt idx="33">
                  <c:v>6.5000000000000002E-2</c:v>
                </c:pt>
                <c:pt idx="34">
                  <c:v>6.6000000000000003E-2</c:v>
                </c:pt>
                <c:pt idx="35">
                  <c:v>9.6500000000000002E-2</c:v>
                </c:pt>
                <c:pt idx="36">
                  <c:v>9.7500000000000003E-2</c:v>
                </c:pt>
                <c:pt idx="37">
                  <c:v>9.8500000000000004E-2</c:v>
                </c:pt>
                <c:pt idx="38">
                  <c:v>0.129</c:v>
                </c:pt>
                <c:pt idx="39">
                  <c:v>0.13</c:v>
                </c:pt>
                <c:pt idx="40">
                  <c:v>0.13100000000000001</c:v>
                </c:pt>
                <c:pt idx="41">
                  <c:v>0.1615</c:v>
                </c:pt>
                <c:pt idx="42">
                  <c:v>0.16250000000000001</c:v>
                </c:pt>
                <c:pt idx="43">
                  <c:v>0.16350000000000001</c:v>
                </c:pt>
                <c:pt idx="44">
                  <c:v>0.19400000000000001</c:v>
                </c:pt>
                <c:pt idx="45">
                  <c:v>0.19500000000000001</c:v>
                </c:pt>
                <c:pt idx="46">
                  <c:v>0.19600000000000001</c:v>
                </c:pt>
                <c:pt idx="47">
                  <c:v>0.22650000000000001</c:v>
                </c:pt>
                <c:pt idx="48">
                  <c:v>0.22750000000000001</c:v>
                </c:pt>
                <c:pt idx="49">
                  <c:v>0.22850000000000001</c:v>
                </c:pt>
                <c:pt idx="50">
                  <c:v>0.25900000000000001</c:v>
                </c:pt>
                <c:pt idx="51">
                  <c:v>0.26</c:v>
                </c:pt>
                <c:pt idx="52">
                  <c:v>0.26100000000000001</c:v>
                </c:pt>
                <c:pt idx="53">
                  <c:v>0.29149999999999998</c:v>
                </c:pt>
                <c:pt idx="54">
                  <c:v>0.29249999999999998</c:v>
                </c:pt>
                <c:pt idx="55">
                  <c:v>0.29349999999999998</c:v>
                </c:pt>
                <c:pt idx="56">
                  <c:v>0.32400000000000001</c:v>
                </c:pt>
                <c:pt idx="57">
                  <c:v>0.32500000000000001</c:v>
                </c:pt>
                <c:pt idx="58">
                  <c:v>0.32600000000000001</c:v>
                </c:pt>
                <c:pt idx="59">
                  <c:v>0.35649999999999998</c:v>
                </c:pt>
                <c:pt idx="60">
                  <c:v>0.35749999999999998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9102264"/>
        <c:axId val="339098736"/>
      </c:scatterChart>
      <c:valAx>
        <c:axId val="339102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9098736"/>
        <c:crosses val="autoZero"/>
        <c:crossBetween val="midCat"/>
      </c:valAx>
      <c:valAx>
        <c:axId val="339098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9102264"/>
        <c:crosses val="autoZero"/>
        <c:crossBetween val="midCat"/>
      </c:valAx>
    </c:plotArea>
    <c:plotVisOnly val="1"/>
    <c:dispBlanksAs val="gap"/>
    <c:showDLblsOverMax val="0"/>
  </c:chart>
  <c:spPr>
    <a:solidFill>
      <a:schemeClr val="accent5">
        <a:lumMod val="40000"/>
        <a:lumOff val="60000"/>
      </a:schemeClr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Sheet1!$N$1</c:f>
              <c:strCache>
                <c:ptCount val="1"/>
                <c:pt idx="0">
                  <c:v>X</c:v>
                </c:pt>
              </c:strCache>
            </c:strRef>
          </c:tx>
          <c:xVal>
            <c:numRef>
              <c:f>Sheet1!$M$2:$M$851</c:f>
              <c:numCache>
                <c:formatCode>General</c:formatCode>
                <c:ptCount val="850"/>
                <c:pt idx="0">
                  <c:v>1</c:v>
                </c:pt>
                <c:pt idx="1">
                  <c:v>1.5</c:v>
                </c:pt>
                <c:pt idx="2">
                  <c:v>6</c:v>
                </c:pt>
                <c:pt idx="3">
                  <c:v>6.5</c:v>
                </c:pt>
                <c:pt idx="4">
                  <c:v>11</c:v>
                </c:pt>
                <c:pt idx="5">
                  <c:v>11.5</c:v>
                </c:pt>
                <c:pt idx="6">
                  <c:v>16</c:v>
                </c:pt>
                <c:pt idx="7">
                  <c:v>16.5</c:v>
                </c:pt>
                <c:pt idx="8">
                  <c:v>21</c:v>
                </c:pt>
                <c:pt idx="9">
                  <c:v>21.5</c:v>
                </c:pt>
                <c:pt idx="10">
                  <c:v>26</c:v>
                </c:pt>
                <c:pt idx="11">
                  <c:v>26.5</c:v>
                </c:pt>
                <c:pt idx="12">
                  <c:v>30.999998999999999</c:v>
                </c:pt>
                <c:pt idx="13">
                  <c:v>31.499998999999999</c:v>
                </c:pt>
                <c:pt idx="14">
                  <c:v>31.999998999999999</c:v>
                </c:pt>
                <c:pt idx="15">
                  <c:v>32.999999000000003</c:v>
                </c:pt>
                <c:pt idx="16">
                  <c:v>33.499999000000003</c:v>
                </c:pt>
                <c:pt idx="17">
                  <c:v>33.999999000000003</c:v>
                </c:pt>
                <c:pt idx="18">
                  <c:v>38.499997999999998</c:v>
                </c:pt>
                <c:pt idx="19">
                  <c:v>38.999997999999998</c:v>
                </c:pt>
                <c:pt idx="20">
                  <c:v>43.499997</c:v>
                </c:pt>
                <c:pt idx="21">
                  <c:v>43.999997</c:v>
                </c:pt>
                <c:pt idx="22">
                  <c:v>48.499994999999998</c:v>
                </c:pt>
                <c:pt idx="23">
                  <c:v>48.999994999999998</c:v>
                </c:pt>
                <c:pt idx="24">
                  <c:v>53.499993000000003</c:v>
                </c:pt>
                <c:pt idx="25">
                  <c:v>53.999993000000003</c:v>
                </c:pt>
                <c:pt idx="26">
                  <c:v>58.499991000000001</c:v>
                </c:pt>
                <c:pt idx="27">
                  <c:v>58.999991000000001</c:v>
                </c:pt>
                <c:pt idx="28">
                  <c:v>63.499988999999999</c:v>
                </c:pt>
                <c:pt idx="29">
                  <c:v>63.999988999999999</c:v>
                </c:pt>
                <c:pt idx="30">
                  <c:v>64.999988000000002</c:v>
                </c:pt>
                <c:pt idx="31">
                  <c:v>65.999988000000002</c:v>
                </c:pt>
                <c:pt idx="32">
                  <c:v>96.499972999999997</c:v>
                </c:pt>
                <c:pt idx="33">
                  <c:v>97.499972</c:v>
                </c:pt>
                <c:pt idx="34">
                  <c:v>98.499972</c:v>
                </c:pt>
                <c:pt idx="35">
                  <c:v>128.999956</c:v>
                </c:pt>
                <c:pt idx="36">
                  <c:v>129.999956</c:v>
                </c:pt>
                <c:pt idx="37">
                  <c:v>130.999955</c:v>
                </c:pt>
                <c:pt idx="38">
                  <c:v>161.49994000000001</c:v>
                </c:pt>
                <c:pt idx="39">
                  <c:v>162.49994000000001</c:v>
                </c:pt>
                <c:pt idx="40">
                  <c:v>163.49993900000001</c:v>
                </c:pt>
                <c:pt idx="41">
                  <c:v>193.99992399999999</c:v>
                </c:pt>
                <c:pt idx="42">
                  <c:v>194.999923</c:v>
                </c:pt>
                <c:pt idx="43">
                  <c:v>195.999923</c:v>
                </c:pt>
                <c:pt idx="44">
                  <c:v>226.499908</c:v>
                </c:pt>
                <c:pt idx="45">
                  <c:v>227.49990700000001</c:v>
                </c:pt>
                <c:pt idx="46">
                  <c:v>228.49990700000001</c:v>
                </c:pt>
                <c:pt idx="47">
                  <c:v>258.99989099999999</c:v>
                </c:pt>
                <c:pt idx="48">
                  <c:v>259.99989099999999</c:v>
                </c:pt>
                <c:pt idx="49">
                  <c:v>260.99988999999999</c:v>
                </c:pt>
                <c:pt idx="50">
                  <c:v>291.49987499999997</c:v>
                </c:pt>
                <c:pt idx="51">
                  <c:v>292.49987499999997</c:v>
                </c:pt>
                <c:pt idx="52">
                  <c:v>293.49987399999998</c:v>
                </c:pt>
                <c:pt idx="53">
                  <c:v>323.99985900000001</c:v>
                </c:pt>
                <c:pt idx="54">
                  <c:v>324.99985800000002</c:v>
                </c:pt>
                <c:pt idx="55">
                  <c:v>325.99985800000002</c:v>
                </c:pt>
                <c:pt idx="56">
                  <c:v>356.499843</c:v>
                </c:pt>
                <c:pt idx="57">
                  <c:v>357.499842</c:v>
                </c:pt>
                <c:pt idx="58">
                  <c:v>358.499842</c:v>
                </c:pt>
                <c:pt idx="59">
                  <c:v>388.99982599999998</c:v>
                </c:pt>
                <c:pt idx="60">
                  <c:v>389.99982599999998</c:v>
                </c:pt>
                <c:pt idx="61">
                  <c:v>390.99982499999999</c:v>
                </c:pt>
                <c:pt idx="62">
                  <c:v>421.49981000000002</c:v>
                </c:pt>
                <c:pt idx="63">
                  <c:v>423.49980900000003</c:v>
                </c:pt>
                <c:pt idx="64">
                  <c:v>428.94980600000002</c:v>
                </c:pt>
                <c:pt idx="65">
                  <c:v>448.549487</c:v>
                </c:pt>
                <c:pt idx="66">
                  <c:v>453.99924900000002</c:v>
                </c:pt>
                <c:pt idx="67">
                  <c:v>455.99916200000001</c:v>
                </c:pt>
                <c:pt idx="68">
                  <c:v>486.49783000000002</c:v>
                </c:pt>
                <c:pt idx="69">
                  <c:v>488.49774300000001</c:v>
                </c:pt>
                <c:pt idx="70">
                  <c:v>493.94750499999998</c:v>
                </c:pt>
                <c:pt idx="71">
                  <c:v>513.54681900000003</c:v>
                </c:pt>
                <c:pt idx="72">
                  <c:v>518.99667199999999</c:v>
                </c:pt>
                <c:pt idx="73">
                  <c:v>520.99661800000001</c:v>
                </c:pt>
                <c:pt idx="74">
                  <c:v>551.49579500000004</c:v>
                </c:pt>
                <c:pt idx="75">
                  <c:v>552.495768</c:v>
                </c:pt>
                <c:pt idx="76">
                  <c:v>553.49574099999995</c:v>
                </c:pt>
                <c:pt idx="77">
                  <c:v>558.94559400000003</c:v>
                </c:pt>
                <c:pt idx="78">
                  <c:v>578.54432299999996</c:v>
                </c:pt>
                <c:pt idx="79">
                  <c:v>583.99370899999997</c:v>
                </c:pt>
                <c:pt idx="80">
                  <c:v>584.99359700000002</c:v>
                </c:pt>
                <c:pt idx="81">
                  <c:v>585.99348399999997</c:v>
                </c:pt>
                <c:pt idx="82">
                  <c:v>609.59082999999998</c:v>
                </c:pt>
                <c:pt idx="83">
                  <c:v>610.59071700000004</c:v>
                </c:pt>
                <c:pt idx="84">
                  <c:v>611.59060499999998</c:v>
                </c:pt>
                <c:pt idx="85">
                  <c:v>635.18795</c:v>
                </c:pt>
                <c:pt idx="86">
                  <c:v>636.18783699999994</c:v>
                </c:pt>
                <c:pt idx="87">
                  <c:v>637.187725</c:v>
                </c:pt>
                <c:pt idx="88">
                  <c:v>659.67962199999999</c:v>
                </c:pt>
                <c:pt idx="89">
                  <c:v>661.67939699999999</c:v>
                </c:pt>
                <c:pt idx="90">
                  <c:v>684.17129399999999</c:v>
                </c:pt>
                <c:pt idx="91">
                  <c:v>686.17106899999999</c:v>
                </c:pt>
                <c:pt idx="92">
                  <c:v>708.66296699999998</c:v>
                </c:pt>
                <c:pt idx="93">
                  <c:v>710.66274199999998</c:v>
                </c:pt>
                <c:pt idx="94">
                  <c:v>733.15463899999997</c:v>
                </c:pt>
                <c:pt idx="95">
                  <c:v>735.15441399999997</c:v>
                </c:pt>
                <c:pt idx="96">
                  <c:v>757.64631099999997</c:v>
                </c:pt>
                <c:pt idx="97">
                  <c:v>759.64608599999997</c:v>
                </c:pt>
                <c:pt idx="98">
                  <c:v>782.13798399999996</c:v>
                </c:pt>
                <c:pt idx="99">
                  <c:v>784.13775899999996</c:v>
                </c:pt>
                <c:pt idx="100">
                  <c:v>806.62965599999995</c:v>
                </c:pt>
                <c:pt idx="101">
                  <c:v>808.62943099999995</c:v>
                </c:pt>
                <c:pt idx="102">
                  <c:v>831.12132899999995</c:v>
                </c:pt>
                <c:pt idx="103">
                  <c:v>833.12110399999995</c:v>
                </c:pt>
                <c:pt idx="104">
                  <c:v>855.61300100000005</c:v>
                </c:pt>
                <c:pt idx="105">
                  <c:v>857.61277600000005</c:v>
                </c:pt>
                <c:pt idx="106">
                  <c:v>880.10467300000005</c:v>
                </c:pt>
                <c:pt idx="107">
                  <c:v>882.10444800000005</c:v>
                </c:pt>
                <c:pt idx="108">
                  <c:v>904.59634600000004</c:v>
                </c:pt>
                <c:pt idx="109">
                  <c:v>906.59612100000004</c:v>
                </c:pt>
                <c:pt idx="110">
                  <c:v>929.08801800000003</c:v>
                </c:pt>
                <c:pt idx="111">
                  <c:v>930.08790599999998</c:v>
                </c:pt>
                <c:pt idx="112">
                  <c:v>931.08779300000003</c:v>
                </c:pt>
                <c:pt idx="113">
                  <c:v>933.08756800000003</c:v>
                </c:pt>
                <c:pt idx="114">
                  <c:v>952.685517</c:v>
                </c:pt>
                <c:pt idx="115">
                  <c:v>954.68532300000004</c:v>
                </c:pt>
                <c:pt idx="116">
                  <c:v>955.68522599999994</c:v>
                </c:pt>
                <c:pt idx="117">
                  <c:v>956.68512899999996</c:v>
                </c:pt>
                <c:pt idx="118">
                  <c:v>958.684935</c:v>
                </c:pt>
                <c:pt idx="119">
                  <c:v>978.28317600000003</c:v>
                </c:pt>
                <c:pt idx="120">
                  <c:v>980.28301099999999</c:v>
                </c:pt>
                <c:pt idx="121">
                  <c:v>981.28292799999997</c:v>
                </c:pt>
                <c:pt idx="122">
                  <c:v>982.28284599999995</c:v>
                </c:pt>
                <c:pt idx="123">
                  <c:v>984.28268000000003</c:v>
                </c:pt>
                <c:pt idx="124">
                  <c:v>1003.8811909999999</c:v>
                </c:pt>
                <c:pt idx="125">
                  <c:v>1005.881053</c:v>
                </c:pt>
                <c:pt idx="126">
                  <c:v>1006.880983</c:v>
                </c:pt>
                <c:pt idx="127">
                  <c:v>1007.880914</c:v>
                </c:pt>
                <c:pt idx="128">
                  <c:v>1009.880775</c:v>
                </c:pt>
                <c:pt idx="129">
                  <c:v>1029.4795340000001</c:v>
                </c:pt>
                <c:pt idx="130">
                  <c:v>1031.479419</c:v>
                </c:pt>
                <c:pt idx="131">
                  <c:v>1032.4793609999999</c:v>
                </c:pt>
                <c:pt idx="132">
                  <c:v>1033.479304</c:v>
                </c:pt>
                <c:pt idx="133">
                  <c:v>1034.279258</c:v>
                </c:pt>
                <c:pt idx="134">
                  <c:v>1034.6792350000001</c:v>
                </c:pt>
                <c:pt idx="135">
                  <c:v>1035.4791889999999</c:v>
                </c:pt>
                <c:pt idx="136">
                  <c:v>1055.078274</c:v>
                </c:pt>
                <c:pt idx="137">
                  <c:v>1057.078201</c:v>
                </c:pt>
                <c:pt idx="138">
                  <c:v>1058.078164</c:v>
                </c:pt>
                <c:pt idx="139">
                  <c:v>1059.078127</c:v>
                </c:pt>
                <c:pt idx="140">
                  <c:v>1061.0780540000001</c:v>
                </c:pt>
                <c:pt idx="141">
                  <c:v>1080.6774989999999</c:v>
                </c:pt>
                <c:pt idx="142">
                  <c:v>1082.677457</c:v>
                </c:pt>
                <c:pt idx="143">
                  <c:v>1083.6774370000001</c:v>
                </c:pt>
                <c:pt idx="144">
                  <c:v>1084.677416</c:v>
                </c:pt>
                <c:pt idx="145">
                  <c:v>1086.677375</c:v>
                </c:pt>
                <c:pt idx="146">
                  <c:v>1106.27709</c:v>
                </c:pt>
                <c:pt idx="147">
                  <c:v>1108.277071</c:v>
                </c:pt>
                <c:pt idx="148">
                  <c:v>1109.2770619999999</c:v>
                </c:pt>
                <c:pt idx="149">
                  <c:v>1110.277053</c:v>
                </c:pt>
                <c:pt idx="150">
                  <c:v>1112.2770350000001</c:v>
                </c:pt>
                <c:pt idx="151">
                  <c:v>1131.8769299999999</c:v>
                </c:pt>
                <c:pt idx="152">
                  <c:v>1133.876925</c:v>
                </c:pt>
                <c:pt idx="153">
                  <c:v>1134.876923</c:v>
                </c:pt>
                <c:pt idx="154">
                  <c:v>1135.8769199999999</c:v>
                </c:pt>
                <c:pt idx="155">
                  <c:v>1136.676919</c:v>
                </c:pt>
                <c:pt idx="156">
                  <c:v>1137.076918</c:v>
                </c:pt>
                <c:pt idx="157">
                  <c:v>1137.8769159999999</c:v>
                </c:pt>
                <c:pt idx="158">
                  <c:v>1157.476901</c:v>
                </c:pt>
                <c:pt idx="159">
                  <c:v>1159.476901</c:v>
                </c:pt>
                <c:pt idx="160">
                  <c:v>1160.476901</c:v>
                </c:pt>
                <c:pt idx="161">
                  <c:v>1161.476901</c:v>
                </c:pt>
                <c:pt idx="162">
                  <c:v>1162.276901</c:v>
                </c:pt>
                <c:pt idx="163">
                  <c:v>1162.676901</c:v>
                </c:pt>
                <c:pt idx="164">
                  <c:v>1163.476901</c:v>
                </c:pt>
                <c:pt idx="165">
                  <c:v>1183.0768860000001</c:v>
                </c:pt>
                <c:pt idx="166">
                  <c:v>1185.076881</c:v>
                </c:pt>
                <c:pt idx="167">
                  <c:v>1186.076879</c:v>
                </c:pt>
                <c:pt idx="168">
                  <c:v>1187.076877</c:v>
                </c:pt>
                <c:pt idx="169">
                  <c:v>1189.0768720000001</c:v>
                </c:pt>
                <c:pt idx="170">
                  <c:v>1208.6767669999999</c:v>
                </c:pt>
                <c:pt idx="171">
                  <c:v>1210.676749</c:v>
                </c:pt>
                <c:pt idx="172">
                  <c:v>1211.6767400000001</c:v>
                </c:pt>
                <c:pt idx="173">
                  <c:v>1212.6767299999999</c:v>
                </c:pt>
                <c:pt idx="174">
                  <c:v>1214.676712</c:v>
                </c:pt>
                <c:pt idx="175">
                  <c:v>1234.276427</c:v>
                </c:pt>
                <c:pt idx="176">
                  <c:v>1236.276386</c:v>
                </c:pt>
                <c:pt idx="177">
                  <c:v>1237.2763649999999</c:v>
                </c:pt>
                <c:pt idx="178">
                  <c:v>1238.2763440000001</c:v>
                </c:pt>
                <c:pt idx="179">
                  <c:v>1240.2763030000001</c:v>
                </c:pt>
                <c:pt idx="180">
                  <c:v>1259.8757479999999</c:v>
                </c:pt>
                <c:pt idx="181">
                  <c:v>1261.875675</c:v>
                </c:pt>
                <c:pt idx="182">
                  <c:v>1262.875638</c:v>
                </c:pt>
                <c:pt idx="183">
                  <c:v>1263.875601</c:v>
                </c:pt>
                <c:pt idx="184">
                  <c:v>1264.6755720000001</c:v>
                </c:pt>
                <c:pt idx="185">
                  <c:v>1265.0755569999999</c:v>
                </c:pt>
                <c:pt idx="186">
                  <c:v>1265.875528</c:v>
                </c:pt>
                <c:pt idx="187">
                  <c:v>1285.4746130000001</c:v>
                </c:pt>
                <c:pt idx="188">
                  <c:v>1287.474498</c:v>
                </c:pt>
                <c:pt idx="189">
                  <c:v>1288.47444</c:v>
                </c:pt>
                <c:pt idx="190">
                  <c:v>1289.474383</c:v>
                </c:pt>
                <c:pt idx="191">
                  <c:v>1291.4742679999999</c:v>
                </c:pt>
                <c:pt idx="192">
                  <c:v>1311.0730269999999</c:v>
                </c:pt>
                <c:pt idx="193">
                  <c:v>1313.0728879999999</c:v>
                </c:pt>
                <c:pt idx="194">
                  <c:v>1314.072819</c:v>
                </c:pt>
                <c:pt idx="195">
                  <c:v>1315.0727489999999</c:v>
                </c:pt>
                <c:pt idx="196">
                  <c:v>1317.0726099999999</c:v>
                </c:pt>
                <c:pt idx="197">
                  <c:v>1336.671122</c:v>
                </c:pt>
                <c:pt idx="198">
                  <c:v>1338.6709559999999</c:v>
                </c:pt>
                <c:pt idx="199">
                  <c:v>1339.6708739999999</c:v>
                </c:pt>
                <c:pt idx="200">
                  <c:v>1340.670791</c:v>
                </c:pt>
                <c:pt idx="201">
                  <c:v>1342.6706260000001</c:v>
                </c:pt>
                <c:pt idx="202">
                  <c:v>1362.268867</c:v>
                </c:pt>
                <c:pt idx="203">
                  <c:v>1364.268673</c:v>
                </c:pt>
                <c:pt idx="204">
                  <c:v>1365.2685759999999</c:v>
                </c:pt>
                <c:pt idx="205">
                  <c:v>1366.2684790000001</c:v>
                </c:pt>
                <c:pt idx="206">
                  <c:v>1368.2682850000001</c:v>
                </c:pt>
                <c:pt idx="207">
                  <c:v>1387.8662340000001</c:v>
                </c:pt>
                <c:pt idx="208">
                  <c:v>1389.8660090000001</c:v>
                </c:pt>
                <c:pt idx="209">
                  <c:v>1390.865896</c:v>
                </c:pt>
                <c:pt idx="210">
                  <c:v>1391.8657840000001</c:v>
                </c:pt>
                <c:pt idx="211">
                  <c:v>1415.463129</c:v>
                </c:pt>
                <c:pt idx="212">
                  <c:v>1416.4630159999999</c:v>
                </c:pt>
                <c:pt idx="213">
                  <c:v>1417.462904</c:v>
                </c:pt>
                <c:pt idx="214">
                  <c:v>1441.0602490000001</c:v>
                </c:pt>
                <c:pt idx="215">
                  <c:v>1442.0601360000001</c:v>
                </c:pt>
                <c:pt idx="216">
                  <c:v>1443.0600240000001</c:v>
                </c:pt>
                <c:pt idx="217">
                  <c:v>1466.657369</c:v>
                </c:pt>
                <c:pt idx="218">
                  <c:v>1467.657256</c:v>
                </c:pt>
                <c:pt idx="219">
                  <c:v>1468.657144</c:v>
                </c:pt>
                <c:pt idx="220">
                  <c:v>1492.2544889999999</c:v>
                </c:pt>
                <c:pt idx="221">
                  <c:v>1493.2543760000001</c:v>
                </c:pt>
                <c:pt idx="222">
                  <c:v>1494.2542639999999</c:v>
                </c:pt>
                <c:pt idx="223">
                  <c:v>1517.8516090000001</c:v>
                </c:pt>
                <c:pt idx="224">
                  <c:v>1518.8514970000001</c:v>
                </c:pt>
                <c:pt idx="225">
                  <c:v>1519.8513840000001</c:v>
                </c:pt>
                <c:pt idx="226">
                  <c:v>1543.448729</c:v>
                </c:pt>
                <c:pt idx="227">
                  <c:v>1544.448617</c:v>
                </c:pt>
                <c:pt idx="228">
                  <c:v>1545.448504</c:v>
                </c:pt>
                <c:pt idx="229">
                  <c:v>1569.0458490000001</c:v>
                </c:pt>
                <c:pt idx="230">
                  <c:v>1570.0457369999999</c:v>
                </c:pt>
                <c:pt idx="231">
                  <c:v>1571.0456240000001</c:v>
                </c:pt>
                <c:pt idx="232">
                  <c:v>1594.642969</c:v>
                </c:pt>
                <c:pt idx="233">
                  <c:v>1595.642857</c:v>
                </c:pt>
                <c:pt idx="234">
                  <c:v>1596.642744</c:v>
                </c:pt>
                <c:pt idx="235">
                  <c:v>1620.2400889999999</c:v>
                </c:pt>
                <c:pt idx="236">
                  <c:v>1621.239977</c:v>
                </c:pt>
                <c:pt idx="237">
                  <c:v>1622.2398639999999</c:v>
                </c:pt>
                <c:pt idx="238">
                  <c:v>1645.837209</c:v>
                </c:pt>
                <c:pt idx="239">
                  <c:v>1646.8370970000001</c:v>
                </c:pt>
                <c:pt idx="240">
                  <c:v>1647.836984</c:v>
                </c:pt>
                <c:pt idx="241">
                  <c:v>1671.4343289999999</c:v>
                </c:pt>
                <c:pt idx="242">
                  <c:v>1672.434217</c:v>
                </c:pt>
                <c:pt idx="243">
                  <c:v>1673.4341039999999</c:v>
                </c:pt>
                <c:pt idx="244">
                  <c:v>1697.0314490000001</c:v>
                </c:pt>
                <c:pt idx="245">
                  <c:v>1698.0313369999999</c:v>
                </c:pt>
                <c:pt idx="246">
                  <c:v>1699.0312240000001</c:v>
                </c:pt>
                <c:pt idx="247">
                  <c:v>1722.628569</c:v>
                </c:pt>
                <c:pt idx="248">
                  <c:v>1723.628457</c:v>
                </c:pt>
                <c:pt idx="249">
                  <c:v>1724.628344</c:v>
                </c:pt>
                <c:pt idx="250">
                  <c:v>1748.2256890000001</c:v>
                </c:pt>
                <c:pt idx="251">
                  <c:v>1749.2255769999999</c:v>
                </c:pt>
                <c:pt idx="252">
                  <c:v>1750.2254640000001</c:v>
                </c:pt>
                <c:pt idx="253">
                  <c:v>1773.8228099999999</c:v>
                </c:pt>
                <c:pt idx="254">
                  <c:v>1774.8226970000001</c:v>
                </c:pt>
                <c:pt idx="255">
                  <c:v>1775.8225849999999</c:v>
                </c:pt>
                <c:pt idx="256">
                  <c:v>1799.41993</c:v>
                </c:pt>
                <c:pt idx="257">
                  <c:v>1800.419817</c:v>
                </c:pt>
                <c:pt idx="258">
                  <c:v>1801.419705</c:v>
                </c:pt>
                <c:pt idx="259">
                  <c:v>1825.0170499999999</c:v>
                </c:pt>
                <c:pt idx="260">
                  <c:v>1826.0169370000001</c:v>
                </c:pt>
                <c:pt idx="261">
                  <c:v>1827.0168249999999</c:v>
                </c:pt>
                <c:pt idx="262">
                  <c:v>1850.6141700000001</c:v>
                </c:pt>
                <c:pt idx="263">
                  <c:v>1851.614057</c:v>
                </c:pt>
                <c:pt idx="264">
                  <c:v>1851.614057</c:v>
                </c:pt>
                <c:pt idx="265">
                  <c:v>1852.6139450000001</c:v>
                </c:pt>
                <c:pt idx="266">
                  <c:v>1876.21129</c:v>
                </c:pt>
                <c:pt idx="267">
                  <c:v>1877.2111769999999</c:v>
                </c:pt>
                <c:pt idx="268">
                  <c:v>1878.211065</c:v>
                </c:pt>
                <c:pt idx="269">
                  <c:v>1901.8084100000001</c:v>
                </c:pt>
                <c:pt idx="270">
                  <c:v>1902.808297</c:v>
                </c:pt>
                <c:pt idx="271">
                  <c:v>1903.8081850000001</c:v>
                </c:pt>
                <c:pt idx="272">
                  <c:v>1927.40553</c:v>
                </c:pt>
                <c:pt idx="273">
                  <c:v>1928.4054169999999</c:v>
                </c:pt>
                <c:pt idx="274">
                  <c:v>1929.405305</c:v>
                </c:pt>
                <c:pt idx="275">
                  <c:v>1953.0026499999999</c:v>
                </c:pt>
                <c:pt idx="276">
                  <c:v>1954.0025370000001</c:v>
                </c:pt>
                <c:pt idx="277">
                  <c:v>1955.0024249999999</c:v>
                </c:pt>
                <c:pt idx="278">
                  <c:v>1978.59977</c:v>
                </c:pt>
                <c:pt idx="279">
                  <c:v>1979.599657</c:v>
                </c:pt>
                <c:pt idx="280">
                  <c:v>1980.599545</c:v>
                </c:pt>
                <c:pt idx="281">
                  <c:v>2004.1968899999999</c:v>
                </c:pt>
                <c:pt idx="282">
                  <c:v>2005.196778</c:v>
                </c:pt>
                <c:pt idx="283">
                  <c:v>2006.1966649999999</c:v>
                </c:pt>
                <c:pt idx="284">
                  <c:v>2029.7940100000001</c:v>
                </c:pt>
                <c:pt idx="285">
                  <c:v>2030.7938979999999</c:v>
                </c:pt>
                <c:pt idx="286">
                  <c:v>2031.7937850000001</c:v>
                </c:pt>
                <c:pt idx="287">
                  <c:v>2055.39113</c:v>
                </c:pt>
                <c:pt idx="288">
                  <c:v>2056.3910179999998</c:v>
                </c:pt>
                <c:pt idx="289">
                  <c:v>2057.3909050000002</c:v>
                </c:pt>
                <c:pt idx="290">
                  <c:v>2080.9882499999999</c:v>
                </c:pt>
                <c:pt idx="291">
                  <c:v>2081.9881380000002</c:v>
                </c:pt>
                <c:pt idx="292">
                  <c:v>2082.9880250000001</c:v>
                </c:pt>
                <c:pt idx="293">
                  <c:v>2106.5853699999998</c:v>
                </c:pt>
                <c:pt idx="294">
                  <c:v>2107.5852580000001</c:v>
                </c:pt>
                <c:pt idx="295">
                  <c:v>2108.585145</c:v>
                </c:pt>
                <c:pt idx="296">
                  <c:v>2132.1824900000001</c:v>
                </c:pt>
                <c:pt idx="297">
                  <c:v>2133.182378</c:v>
                </c:pt>
                <c:pt idx="298">
                  <c:v>2134.1822649999999</c:v>
                </c:pt>
                <c:pt idx="299">
                  <c:v>2157.77961</c:v>
                </c:pt>
                <c:pt idx="300">
                  <c:v>2158.7794979999999</c:v>
                </c:pt>
                <c:pt idx="301">
                  <c:v>2159.7793849999998</c:v>
                </c:pt>
                <c:pt idx="302">
                  <c:v>2183.37673</c:v>
                </c:pt>
                <c:pt idx="303">
                  <c:v>2184.3766179999998</c:v>
                </c:pt>
                <c:pt idx="304">
                  <c:v>2185.3765050000002</c:v>
                </c:pt>
                <c:pt idx="305">
                  <c:v>2208.9738499999999</c:v>
                </c:pt>
                <c:pt idx="306">
                  <c:v>2209.9737380000001</c:v>
                </c:pt>
                <c:pt idx="307">
                  <c:v>2210.9736250000001</c:v>
                </c:pt>
                <c:pt idx="308">
                  <c:v>2234.5709710000001</c:v>
                </c:pt>
                <c:pt idx="309">
                  <c:v>2235.570858</c:v>
                </c:pt>
                <c:pt idx="310">
                  <c:v>2236.5707459999999</c:v>
                </c:pt>
                <c:pt idx="311">
                  <c:v>2260.168091</c:v>
                </c:pt>
                <c:pt idx="312">
                  <c:v>2261.1679779999999</c:v>
                </c:pt>
                <c:pt idx="313">
                  <c:v>2262.1678659999998</c:v>
                </c:pt>
                <c:pt idx="314">
                  <c:v>2285.7652109999999</c:v>
                </c:pt>
                <c:pt idx="315">
                  <c:v>2286.7650979999999</c:v>
                </c:pt>
                <c:pt idx="316">
                  <c:v>2287.7649860000001</c:v>
                </c:pt>
                <c:pt idx="317">
                  <c:v>2311.3623309999998</c:v>
                </c:pt>
                <c:pt idx="318">
                  <c:v>2312.3622180000002</c:v>
                </c:pt>
                <c:pt idx="319">
                  <c:v>2313.362106</c:v>
                </c:pt>
                <c:pt idx="320">
                  <c:v>2315.3618809999998</c:v>
                </c:pt>
                <c:pt idx="321">
                  <c:v>2334.9598289999999</c:v>
                </c:pt>
                <c:pt idx="322">
                  <c:v>2336.9596350000002</c:v>
                </c:pt>
                <c:pt idx="323">
                  <c:v>2337.9595380000001</c:v>
                </c:pt>
                <c:pt idx="324">
                  <c:v>2338.959441</c:v>
                </c:pt>
                <c:pt idx="325">
                  <c:v>2340.9592469999998</c:v>
                </c:pt>
                <c:pt idx="326">
                  <c:v>2360.5574889999998</c:v>
                </c:pt>
                <c:pt idx="327">
                  <c:v>2362.557323</c:v>
                </c:pt>
                <c:pt idx="328">
                  <c:v>2363.557241</c:v>
                </c:pt>
                <c:pt idx="329">
                  <c:v>2364.5571580000001</c:v>
                </c:pt>
                <c:pt idx="330">
                  <c:v>2366.5569930000001</c:v>
                </c:pt>
                <c:pt idx="331">
                  <c:v>2386.1555039999998</c:v>
                </c:pt>
                <c:pt idx="332">
                  <c:v>2388.1553650000001</c:v>
                </c:pt>
                <c:pt idx="333">
                  <c:v>2389.1552959999999</c:v>
                </c:pt>
                <c:pt idx="334">
                  <c:v>2390.1552259999999</c:v>
                </c:pt>
                <c:pt idx="335">
                  <c:v>2392.1550870000001</c:v>
                </c:pt>
                <c:pt idx="336">
                  <c:v>2411.7538460000001</c:v>
                </c:pt>
                <c:pt idx="337">
                  <c:v>2413.7537309999998</c:v>
                </c:pt>
                <c:pt idx="338">
                  <c:v>2414.753674</c:v>
                </c:pt>
                <c:pt idx="339">
                  <c:v>2415.7536169999998</c:v>
                </c:pt>
                <c:pt idx="340">
                  <c:v>2416.5535709999999</c:v>
                </c:pt>
                <c:pt idx="341">
                  <c:v>2416.953548</c:v>
                </c:pt>
                <c:pt idx="342">
                  <c:v>2417.753502</c:v>
                </c:pt>
                <c:pt idx="343">
                  <c:v>2437.3525869999999</c:v>
                </c:pt>
                <c:pt idx="344">
                  <c:v>2439.3525129999998</c:v>
                </c:pt>
                <c:pt idx="345">
                  <c:v>2440.3524769999999</c:v>
                </c:pt>
                <c:pt idx="346">
                  <c:v>2441.3524400000001</c:v>
                </c:pt>
                <c:pt idx="347">
                  <c:v>2443.3523660000001</c:v>
                </c:pt>
                <c:pt idx="348">
                  <c:v>2462.9518109999999</c:v>
                </c:pt>
                <c:pt idx="349">
                  <c:v>2464.9517700000001</c:v>
                </c:pt>
                <c:pt idx="350">
                  <c:v>2465.9517489999998</c:v>
                </c:pt>
                <c:pt idx="351">
                  <c:v>2466.9517289999999</c:v>
                </c:pt>
                <c:pt idx="352">
                  <c:v>2468.9516870000002</c:v>
                </c:pt>
                <c:pt idx="353">
                  <c:v>2488.5514020000001</c:v>
                </c:pt>
                <c:pt idx="354">
                  <c:v>2490.5513839999999</c:v>
                </c:pt>
                <c:pt idx="355">
                  <c:v>2491.551375</c:v>
                </c:pt>
                <c:pt idx="356">
                  <c:v>2492.5513660000001</c:v>
                </c:pt>
                <c:pt idx="357">
                  <c:v>2494.5513470000001</c:v>
                </c:pt>
                <c:pt idx="358">
                  <c:v>2514.1512419999999</c:v>
                </c:pt>
                <c:pt idx="359">
                  <c:v>2516.1512379999999</c:v>
                </c:pt>
                <c:pt idx="360">
                  <c:v>2517.1512349999998</c:v>
                </c:pt>
                <c:pt idx="361">
                  <c:v>2518.151233</c:v>
                </c:pt>
                <c:pt idx="362">
                  <c:v>2518.951231</c:v>
                </c:pt>
                <c:pt idx="363">
                  <c:v>2519.3512300000002</c:v>
                </c:pt>
                <c:pt idx="364">
                  <c:v>2520.1512290000001</c:v>
                </c:pt>
                <c:pt idx="365">
                  <c:v>2539.7512139999999</c:v>
                </c:pt>
                <c:pt idx="366">
                  <c:v>2541.7512139999999</c:v>
                </c:pt>
                <c:pt idx="367">
                  <c:v>2542.7512139999999</c:v>
                </c:pt>
                <c:pt idx="368">
                  <c:v>2543.7512139999999</c:v>
                </c:pt>
                <c:pt idx="369">
                  <c:v>2544.5512140000001</c:v>
                </c:pt>
                <c:pt idx="370">
                  <c:v>2544.9512140000002</c:v>
                </c:pt>
                <c:pt idx="371">
                  <c:v>2545.7512139999999</c:v>
                </c:pt>
                <c:pt idx="372">
                  <c:v>2565.3511990000002</c:v>
                </c:pt>
                <c:pt idx="373">
                  <c:v>2567.3511939999999</c:v>
                </c:pt>
                <c:pt idx="374">
                  <c:v>2568.3511920000001</c:v>
                </c:pt>
                <c:pt idx="375">
                  <c:v>2569.351189</c:v>
                </c:pt>
                <c:pt idx="376">
                  <c:v>2571.351185</c:v>
                </c:pt>
                <c:pt idx="377">
                  <c:v>2590.9510799999998</c:v>
                </c:pt>
                <c:pt idx="378">
                  <c:v>2592.9510610000002</c:v>
                </c:pt>
                <c:pt idx="379">
                  <c:v>2593.9510519999999</c:v>
                </c:pt>
                <c:pt idx="380">
                  <c:v>2594.951043</c:v>
                </c:pt>
                <c:pt idx="381">
                  <c:v>2596.9510249999998</c:v>
                </c:pt>
                <c:pt idx="382">
                  <c:v>2616.5507400000001</c:v>
                </c:pt>
                <c:pt idx="383">
                  <c:v>2618.550698</c:v>
                </c:pt>
                <c:pt idx="384">
                  <c:v>2619.5506780000001</c:v>
                </c:pt>
                <c:pt idx="385">
                  <c:v>2620.5506569999998</c:v>
                </c:pt>
                <c:pt idx="386">
                  <c:v>2622.550616</c:v>
                </c:pt>
                <c:pt idx="387">
                  <c:v>2642.1500609999998</c:v>
                </c:pt>
                <c:pt idx="388">
                  <c:v>2644.1499869999998</c:v>
                </c:pt>
                <c:pt idx="389">
                  <c:v>2645.14995</c:v>
                </c:pt>
                <c:pt idx="390">
                  <c:v>2646.1499140000001</c:v>
                </c:pt>
                <c:pt idx="391">
                  <c:v>2646.9498840000001</c:v>
                </c:pt>
                <c:pt idx="392">
                  <c:v>2647.34987</c:v>
                </c:pt>
                <c:pt idx="393">
                  <c:v>2648.14984</c:v>
                </c:pt>
                <c:pt idx="394">
                  <c:v>2667.7489249999999</c:v>
                </c:pt>
                <c:pt idx="395">
                  <c:v>2669.74881</c:v>
                </c:pt>
                <c:pt idx="396">
                  <c:v>2670.7487529999999</c:v>
                </c:pt>
                <c:pt idx="397">
                  <c:v>2671.7486960000001</c:v>
                </c:pt>
                <c:pt idx="398">
                  <c:v>2673.7485809999998</c:v>
                </c:pt>
                <c:pt idx="399">
                  <c:v>2693.3473399999998</c:v>
                </c:pt>
                <c:pt idx="400">
                  <c:v>2695.347201</c:v>
                </c:pt>
                <c:pt idx="401">
                  <c:v>2696.347131</c:v>
                </c:pt>
                <c:pt idx="402">
                  <c:v>2697.3470619999998</c:v>
                </c:pt>
                <c:pt idx="403">
                  <c:v>2699.3469230000001</c:v>
                </c:pt>
                <c:pt idx="404">
                  <c:v>2718.9454340000002</c:v>
                </c:pt>
                <c:pt idx="405">
                  <c:v>2720.9452689999998</c:v>
                </c:pt>
                <c:pt idx="406">
                  <c:v>2721.9451859999999</c:v>
                </c:pt>
                <c:pt idx="407">
                  <c:v>2722.9451039999999</c:v>
                </c:pt>
                <c:pt idx="408">
                  <c:v>2724.9449380000001</c:v>
                </c:pt>
                <c:pt idx="409">
                  <c:v>2744.5431800000001</c:v>
                </c:pt>
                <c:pt idx="410">
                  <c:v>2746.5429859999999</c:v>
                </c:pt>
                <c:pt idx="411">
                  <c:v>2747.5428889999998</c:v>
                </c:pt>
                <c:pt idx="412">
                  <c:v>2748.5427920000002</c:v>
                </c:pt>
                <c:pt idx="413">
                  <c:v>2750.542598</c:v>
                </c:pt>
                <c:pt idx="414">
                  <c:v>2770.1405460000001</c:v>
                </c:pt>
                <c:pt idx="415">
                  <c:v>2772.1403209999999</c:v>
                </c:pt>
                <c:pt idx="416">
                  <c:v>2773.1402090000001</c:v>
                </c:pt>
                <c:pt idx="417">
                  <c:v>2774.1400960000001</c:v>
                </c:pt>
                <c:pt idx="418">
                  <c:v>2796.6319939999998</c:v>
                </c:pt>
                <c:pt idx="419">
                  <c:v>2798.6317690000001</c:v>
                </c:pt>
                <c:pt idx="420">
                  <c:v>2821.123666</c:v>
                </c:pt>
                <c:pt idx="421">
                  <c:v>2823.1234410000002</c:v>
                </c:pt>
                <c:pt idx="422">
                  <c:v>2845.6153380000001</c:v>
                </c:pt>
                <c:pt idx="423">
                  <c:v>2847.6151129999998</c:v>
                </c:pt>
                <c:pt idx="424">
                  <c:v>2870.1070110000001</c:v>
                </c:pt>
                <c:pt idx="425">
                  <c:v>2872.1067859999998</c:v>
                </c:pt>
                <c:pt idx="426">
                  <c:v>2894.5986830000002</c:v>
                </c:pt>
                <c:pt idx="427">
                  <c:v>2896.5984579999999</c:v>
                </c:pt>
                <c:pt idx="428">
                  <c:v>2919.0903560000002</c:v>
                </c:pt>
                <c:pt idx="429">
                  <c:v>2921.0901309999999</c:v>
                </c:pt>
                <c:pt idx="430">
                  <c:v>2943.5820279999998</c:v>
                </c:pt>
                <c:pt idx="431">
                  <c:v>2945.581803</c:v>
                </c:pt>
                <c:pt idx="432">
                  <c:v>2968.0736999999999</c:v>
                </c:pt>
                <c:pt idx="433">
                  <c:v>2970.0734750000001</c:v>
                </c:pt>
                <c:pt idx="434">
                  <c:v>2992.5653729999999</c:v>
                </c:pt>
                <c:pt idx="435">
                  <c:v>2994.5651480000001</c:v>
                </c:pt>
                <c:pt idx="436">
                  <c:v>3017.057045</c:v>
                </c:pt>
                <c:pt idx="437">
                  <c:v>3019.0568199999998</c:v>
                </c:pt>
                <c:pt idx="438">
                  <c:v>3041.5487170000001</c:v>
                </c:pt>
                <c:pt idx="439">
                  <c:v>3043.5484919999999</c:v>
                </c:pt>
                <c:pt idx="440">
                  <c:v>3066.0403900000001</c:v>
                </c:pt>
                <c:pt idx="441">
                  <c:v>3067.0402770000001</c:v>
                </c:pt>
                <c:pt idx="442">
                  <c:v>3068.0401649999999</c:v>
                </c:pt>
                <c:pt idx="443">
                  <c:v>3091.63751</c:v>
                </c:pt>
                <c:pt idx="444">
                  <c:v>3092.637397</c:v>
                </c:pt>
                <c:pt idx="445">
                  <c:v>3093.6372849999998</c:v>
                </c:pt>
                <c:pt idx="446">
                  <c:v>3117.2346299999999</c:v>
                </c:pt>
                <c:pt idx="447">
                  <c:v>3118.2345169999999</c:v>
                </c:pt>
                <c:pt idx="448">
                  <c:v>3119.2344050000002</c:v>
                </c:pt>
                <c:pt idx="449">
                  <c:v>3124.6837919999998</c:v>
                </c:pt>
                <c:pt idx="450">
                  <c:v>3144.2825210000001</c:v>
                </c:pt>
                <c:pt idx="451">
                  <c:v>3149.7323729999998</c:v>
                </c:pt>
                <c:pt idx="452">
                  <c:v>3150.7323459999998</c:v>
                </c:pt>
                <c:pt idx="453">
                  <c:v>3151.7323190000002</c:v>
                </c:pt>
                <c:pt idx="454">
                  <c:v>3182.2314959999999</c:v>
                </c:pt>
                <c:pt idx="455">
                  <c:v>3184.2314419999998</c:v>
                </c:pt>
                <c:pt idx="456">
                  <c:v>3189.6812949999999</c:v>
                </c:pt>
                <c:pt idx="457">
                  <c:v>3209.2806089999999</c:v>
                </c:pt>
                <c:pt idx="458">
                  <c:v>3214.7303710000001</c:v>
                </c:pt>
                <c:pt idx="459">
                  <c:v>3216.7302840000002</c:v>
                </c:pt>
                <c:pt idx="460">
                  <c:v>3247.2289519999999</c:v>
                </c:pt>
                <c:pt idx="461">
                  <c:v>3249.228865</c:v>
                </c:pt>
                <c:pt idx="462">
                  <c:v>3254.6786269999998</c:v>
                </c:pt>
                <c:pt idx="463">
                  <c:v>3274.2783079999999</c:v>
                </c:pt>
                <c:pt idx="464">
                  <c:v>3279.7283050000001</c:v>
                </c:pt>
                <c:pt idx="465">
                  <c:v>3281.7283040000002</c:v>
                </c:pt>
                <c:pt idx="466">
                  <c:v>3312.2282890000001</c:v>
                </c:pt>
                <c:pt idx="467">
                  <c:v>3313.2282890000001</c:v>
                </c:pt>
                <c:pt idx="468">
                  <c:v>3314.2282879999998</c:v>
                </c:pt>
                <c:pt idx="469">
                  <c:v>3344.7282730000002</c:v>
                </c:pt>
                <c:pt idx="470">
                  <c:v>3345.7282719999998</c:v>
                </c:pt>
                <c:pt idx="471">
                  <c:v>3346.7282719999998</c:v>
                </c:pt>
                <c:pt idx="472">
                  <c:v>3377.2282570000002</c:v>
                </c:pt>
                <c:pt idx="473">
                  <c:v>3378.2282559999999</c:v>
                </c:pt>
                <c:pt idx="474">
                  <c:v>3379.2282559999999</c:v>
                </c:pt>
                <c:pt idx="475">
                  <c:v>3409.7282399999999</c:v>
                </c:pt>
                <c:pt idx="476">
                  <c:v>3410.7282399999999</c:v>
                </c:pt>
                <c:pt idx="477">
                  <c:v>3411.728239</c:v>
                </c:pt>
                <c:pt idx="478">
                  <c:v>3442.228224</c:v>
                </c:pt>
                <c:pt idx="479">
                  <c:v>3443.228224</c:v>
                </c:pt>
                <c:pt idx="480">
                  <c:v>3444.2282230000001</c:v>
                </c:pt>
                <c:pt idx="481">
                  <c:v>3474.728208</c:v>
                </c:pt>
                <c:pt idx="482">
                  <c:v>3475.7282070000001</c:v>
                </c:pt>
                <c:pt idx="483">
                  <c:v>3476.7282070000001</c:v>
                </c:pt>
                <c:pt idx="484">
                  <c:v>3507.228192</c:v>
                </c:pt>
                <c:pt idx="485">
                  <c:v>3508.2281910000002</c:v>
                </c:pt>
                <c:pt idx="486">
                  <c:v>3509.2281910000002</c:v>
                </c:pt>
                <c:pt idx="487">
                  <c:v>3539.7281750000002</c:v>
                </c:pt>
                <c:pt idx="488">
                  <c:v>3540.7281750000002</c:v>
                </c:pt>
                <c:pt idx="489">
                  <c:v>3541.7281739999999</c:v>
                </c:pt>
                <c:pt idx="490">
                  <c:v>3572.2281589999998</c:v>
                </c:pt>
                <c:pt idx="491">
                  <c:v>3573.2281589999998</c:v>
                </c:pt>
                <c:pt idx="492">
                  <c:v>3574.2281579999999</c:v>
                </c:pt>
                <c:pt idx="493">
                  <c:v>3604.7281429999998</c:v>
                </c:pt>
                <c:pt idx="494">
                  <c:v>3605.7281419999999</c:v>
                </c:pt>
                <c:pt idx="495">
                  <c:v>3606.7281419999999</c:v>
                </c:pt>
                <c:pt idx="496">
                  <c:v>3637.2281269999999</c:v>
                </c:pt>
                <c:pt idx="497">
                  <c:v>3638.228126</c:v>
                </c:pt>
                <c:pt idx="498">
                  <c:v>3639.228126</c:v>
                </c:pt>
                <c:pt idx="499">
                  <c:v>3639.7281250000001</c:v>
                </c:pt>
                <c:pt idx="500">
                  <c:v>3644.2281229999999</c:v>
                </c:pt>
                <c:pt idx="501">
                  <c:v>3644.7281229999999</c:v>
                </c:pt>
                <c:pt idx="502">
                  <c:v>3649.2281210000001</c:v>
                </c:pt>
                <c:pt idx="503">
                  <c:v>3649.7281210000001</c:v>
                </c:pt>
                <c:pt idx="504">
                  <c:v>3654.2281189999999</c:v>
                </c:pt>
                <c:pt idx="505">
                  <c:v>3654.7281189999999</c:v>
                </c:pt>
                <c:pt idx="506">
                  <c:v>3659.228118</c:v>
                </c:pt>
                <c:pt idx="507">
                  <c:v>3659.728118</c:v>
                </c:pt>
                <c:pt idx="508">
                  <c:v>3664.2281170000001</c:v>
                </c:pt>
                <c:pt idx="509">
                  <c:v>3664.7281160000002</c:v>
                </c:pt>
                <c:pt idx="510">
                  <c:v>3669.2281149999999</c:v>
                </c:pt>
                <c:pt idx="511">
                  <c:v>3669.7281149999999</c:v>
                </c:pt>
                <c:pt idx="512">
                  <c:v>3670.2281149999999</c:v>
                </c:pt>
                <c:pt idx="513">
                  <c:v>3671.2281149999999</c:v>
                </c:pt>
                <c:pt idx="514">
                  <c:v>3671.7281149999999</c:v>
                </c:pt>
                <c:pt idx="515">
                  <c:v>3672.2281149999999</c:v>
                </c:pt>
                <c:pt idx="516">
                  <c:v>3676.7281149999999</c:v>
                </c:pt>
                <c:pt idx="517">
                  <c:v>3677.2281149999999</c:v>
                </c:pt>
                <c:pt idx="518">
                  <c:v>3681.7281149999999</c:v>
                </c:pt>
                <c:pt idx="519">
                  <c:v>3682.2281149999999</c:v>
                </c:pt>
                <c:pt idx="520">
                  <c:v>3686.7281149999999</c:v>
                </c:pt>
                <c:pt idx="521">
                  <c:v>3687.228114</c:v>
                </c:pt>
                <c:pt idx="522">
                  <c:v>3691.728114</c:v>
                </c:pt>
                <c:pt idx="523">
                  <c:v>3692.228114</c:v>
                </c:pt>
                <c:pt idx="524">
                  <c:v>3696.728114</c:v>
                </c:pt>
                <c:pt idx="525">
                  <c:v>3697.228114</c:v>
                </c:pt>
                <c:pt idx="526">
                  <c:v>3701.728114</c:v>
                </c:pt>
                <c:pt idx="527">
                  <c:v>3702.228114</c:v>
                </c:pt>
                <c:pt idx="528">
                  <c:v>3703.228114</c:v>
                </c:pt>
              </c:numCache>
            </c:numRef>
          </c:xVal>
          <c:yVal>
            <c:numRef>
              <c:f>Sheet1!$N$2:$N$851</c:f>
              <c:numCache>
                <c:formatCode>General</c:formatCode>
                <c:ptCount val="850"/>
                <c:pt idx="0">
                  <c:v>0</c:v>
                </c:pt>
                <c:pt idx="1">
                  <c:v>0</c:v>
                </c:pt>
                <c:pt idx="2">
                  <c:v>1.4100000000000001E-4</c:v>
                </c:pt>
                <c:pt idx="3">
                  <c:v>1.7200000000000001E-4</c:v>
                </c:pt>
                <c:pt idx="4">
                  <c:v>5.9400000000000002E-4</c:v>
                </c:pt>
                <c:pt idx="5">
                  <c:v>6.5600000000000001E-4</c:v>
                </c:pt>
                <c:pt idx="6">
                  <c:v>1.359E-3</c:v>
                </c:pt>
                <c:pt idx="7">
                  <c:v>1.4530000000000001E-3</c:v>
                </c:pt>
                <c:pt idx="8">
                  <c:v>2.4369999999999999E-3</c:v>
                </c:pt>
                <c:pt idx="9">
                  <c:v>2.562E-3</c:v>
                </c:pt>
                <c:pt idx="10">
                  <c:v>3.8279999999999998E-3</c:v>
                </c:pt>
                <c:pt idx="11">
                  <c:v>3.9839999999999997E-3</c:v>
                </c:pt>
                <c:pt idx="12">
                  <c:v>5.5310000000000003E-3</c:v>
                </c:pt>
                <c:pt idx="13">
                  <c:v>5.7190000000000001E-3</c:v>
                </c:pt>
                <c:pt idx="14">
                  <c:v>5.9059999999999998E-3</c:v>
                </c:pt>
                <c:pt idx="15">
                  <c:v>6.4060000000000002E-3</c:v>
                </c:pt>
                <c:pt idx="16">
                  <c:v>6.7190000000000001E-3</c:v>
                </c:pt>
                <c:pt idx="17">
                  <c:v>7.0309999999999999E-3</c:v>
                </c:pt>
                <c:pt idx="18">
                  <c:v>9.9839999999999998E-3</c:v>
                </c:pt>
                <c:pt idx="19">
                  <c:v>1.0328E-2</c:v>
                </c:pt>
                <c:pt idx="20">
                  <c:v>1.3561999999999999E-2</c:v>
                </c:pt>
                <c:pt idx="21">
                  <c:v>1.3937E-2</c:v>
                </c:pt>
                <c:pt idx="22">
                  <c:v>1.7453E-2</c:v>
                </c:pt>
                <c:pt idx="23">
                  <c:v>1.7859E-2</c:v>
                </c:pt>
                <c:pt idx="24">
                  <c:v>2.1656000000000002E-2</c:v>
                </c:pt>
                <c:pt idx="25">
                  <c:v>2.2093999999999999E-2</c:v>
                </c:pt>
                <c:pt idx="26">
                  <c:v>2.6172000000000001E-2</c:v>
                </c:pt>
                <c:pt idx="27">
                  <c:v>2.6641000000000001E-2</c:v>
                </c:pt>
                <c:pt idx="28">
                  <c:v>3.1E-2</c:v>
                </c:pt>
                <c:pt idx="29">
                  <c:v>3.15E-2</c:v>
                </c:pt>
                <c:pt idx="30">
                  <c:v>3.2500000000000001E-2</c:v>
                </c:pt>
                <c:pt idx="31">
                  <c:v>3.3500000000000002E-2</c:v>
                </c:pt>
                <c:pt idx="32">
                  <c:v>6.4000000000000001E-2</c:v>
                </c:pt>
                <c:pt idx="33">
                  <c:v>6.5000000000000002E-2</c:v>
                </c:pt>
                <c:pt idx="34">
                  <c:v>6.6000000000000003E-2</c:v>
                </c:pt>
                <c:pt idx="35">
                  <c:v>9.6500000000000002E-2</c:v>
                </c:pt>
                <c:pt idx="36">
                  <c:v>9.7500000000000003E-2</c:v>
                </c:pt>
                <c:pt idx="37">
                  <c:v>9.8500000000000004E-2</c:v>
                </c:pt>
                <c:pt idx="38">
                  <c:v>0.129</c:v>
                </c:pt>
                <c:pt idx="39">
                  <c:v>0.13</c:v>
                </c:pt>
                <c:pt idx="40">
                  <c:v>0.13100000000000001</c:v>
                </c:pt>
                <c:pt idx="41">
                  <c:v>0.1615</c:v>
                </c:pt>
                <c:pt idx="42">
                  <c:v>0.16250000000000001</c:v>
                </c:pt>
                <c:pt idx="43">
                  <c:v>0.16350000000000001</c:v>
                </c:pt>
                <c:pt idx="44">
                  <c:v>0.19400000000000001</c:v>
                </c:pt>
                <c:pt idx="45">
                  <c:v>0.19500000000000001</c:v>
                </c:pt>
                <c:pt idx="46">
                  <c:v>0.19600000000000001</c:v>
                </c:pt>
                <c:pt idx="47">
                  <c:v>0.22650000000000001</c:v>
                </c:pt>
                <c:pt idx="48">
                  <c:v>0.22750000000000001</c:v>
                </c:pt>
                <c:pt idx="49">
                  <c:v>0.22850000000000001</c:v>
                </c:pt>
                <c:pt idx="50">
                  <c:v>0.25900000000000001</c:v>
                </c:pt>
                <c:pt idx="51">
                  <c:v>0.26</c:v>
                </c:pt>
                <c:pt idx="52">
                  <c:v>0.26100000000000001</c:v>
                </c:pt>
                <c:pt idx="53">
                  <c:v>0.29149999999999998</c:v>
                </c:pt>
                <c:pt idx="54">
                  <c:v>0.29249999999999998</c:v>
                </c:pt>
                <c:pt idx="55">
                  <c:v>0.29349999999999998</c:v>
                </c:pt>
                <c:pt idx="56">
                  <c:v>0.32400000000000001</c:v>
                </c:pt>
                <c:pt idx="57">
                  <c:v>0.32500000000000001</c:v>
                </c:pt>
                <c:pt idx="58">
                  <c:v>0.32600000000000001</c:v>
                </c:pt>
                <c:pt idx="59">
                  <c:v>0.35649999999999998</c:v>
                </c:pt>
                <c:pt idx="60">
                  <c:v>0.35749999999999998</c:v>
                </c:pt>
                <c:pt idx="61">
                  <c:v>0.35849999999999999</c:v>
                </c:pt>
                <c:pt idx="62">
                  <c:v>0.38900000000000001</c:v>
                </c:pt>
                <c:pt idx="63">
                  <c:v>0.39100000000000001</c:v>
                </c:pt>
                <c:pt idx="64">
                  <c:v>0.39645000000000002</c:v>
                </c:pt>
                <c:pt idx="65">
                  <c:v>0.49782599999999999</c:v>
                </c:pt>
                <c:pt idx="66">
                  <c:v>0.54875300000000005</c:v>
                </c:pt>
                <c:pt idx="67">
                  <c:v>0.56744099999999997</c:v>
                </c:pt>
                <c:pt idx="68">
                  <c:v>0.85244600000000004</c:v>
                </c:pt>
                <c:pt idx="69">
                  <c:v>0.87113499999999999</c:v>
                </c:pt>
                <c:pt idx="70">
                  <c:v>0.92206200000000005</c:v>
                </c:pt>
                <c:pt idx="71">
                  <c:v>1.0856380000000001</c:v>
                </c:pt>
                <c:pt idx="72">
                  <c:v>1.12568</c:v>
                </c:pt>
                <c:pt idx="73">
                  <c:v>1.140374</c:v>
                </c:pt>
                <c:pt idx="74">
                  <c:v>1.3644590000000001</c:v>
                </c:pt>
                <c:pt idx="75">
                  <c:v>1.3718060000000001</c:v>
                </c:pt>
                <c:pt idx="76">
                  <c:v>1.3791530000000001</c:v>
                </c:pt>
                <c:pt idx="77">
                  <c:v>1.419195</c:v>
                </c:pt>
                <c:pt idx="78">
                  <c:v>1.6381920000000001</c:v>
                </c:pt>
                <c:pt idx="79">
                  <c:v>1.719938</c:v>
                </c:pt>
                <c:pt idx="80">
                  <c:v>1.7349380000000001</c:v>
                </c:pt>
                <c:pt idx="81">
                  <c:v>1.7499370000000001</c:v>
                </c:pt>
                <c:pt idx="82">
                  <c:v>2.1039240000000001</c:v>
                </c:pt>
                <c:pt idx="83">
                  <c:v>2.1189239999999998</c:v>
                </c:pt>
                <c:pt idx="84">
                  <c:v>2.1339229999999998</c:v>
                </c:pt>
                <c:pt idx="85">
                  <c:v>2.4879099999999998</c:v>
                </c:pt>
                <c:pt idx="86">
                  <c:v>2.5029089999999998</c:v>
                </c:pt>
                <c:pt idx="87">
                  <c:v>2.517909</c:v>
                </c:pt>
                <c:pt idx="88">
                  <c:v>2.8553120000000001</c:v>
                </c:pt>
                <c:pt idx="89">
                  <c:v>2.8853110000000002</c:v>
                </c:pt>
                <c:pt idx="90">
                  <c:v>3.222715</c:v>
                </c:pt>
                <c:pt idx="91">
                  <c:v>3.2527140000000001</c:v>
                </c:pt>
                <c:pt idx="92">
                  <c:v>3.5901179999999999</c:v>
                </c:pt>
                <c:pt idx="93">
                  <c:v>3.6201159999999999</c:v>
                </c:pt>
                <c:pt idx="94">
                  <c:v>3.9575200000000001</c:v>
                </c:pt>
                <c:pt idx="95">
                  <c:v>3.9875189999999998</c:v>
                </c:pt>
                <c:pt idx="96">
                  <c:v>4.3249230000000001</c:v>
                </c:pt>
                <c:pt idx="97">
                  <c:v>4.3549220000000002</c:v>
                </c:pt>
                <c:pt idx="98">
                  <c:v>4.6923260000000004</c:v>
                </c:pt>
                <c:pt idx="99">
                  <c:v>4.7223240000000004</c:v>
                </c:pt>
                <c:pt idx="100">
                  <c:v>5.0597279999999998</c:v>
                </c:pt>
                <c:pt idx="101">
                  <c:v>5.0897269999999999</c:v>
                </c:pt>
                <c:pt idx="102">
                  <c:v>5.4271310000000001</c:v>
                </c:pt>
                <c:pt idx="103">
                  <c:v>5.4571300000000003</c:v>
                </c:pt>
                <c:pt idx="104">
                  <c:v>5.7945330000000004</c:v>
                </c:pt>
                <c:pt idx="105">
                  <c:v>5.8245319999999996</c:v>
                </c:pt>
                <c:pt idx="106">
                  <c:v>6.1619359999999999</c:v>
                </c:pt>
                <c:pt idx="107">
                  <c:v>6.191935</c:v>
                </c:pt>
                <c:pt idx="108">
                  <c:v>6.5293390000000002</c:v>
                </c:pt>
                <c:pt idx="109">
                  <c:v>6.5593380000000003</c:v>
                </c:pt>
                <c:pt idx="110">
                  <c:v>6.8967409999999996</c:v>
                </c:pt>
                <c:pt idx="111">
                  <c:v>6.9117410000000001</c:v>
                </c:pt>
                <c:pt idx="112">
                  <c:v>6.9267399999999997</c:v>
                </c:pt>
                <c:pt idx="113">
                  <c:v>6.9567389999999998</c:v>
                </c:pt>
                <c:pt idx="114">
                  <c:v>7.2402290000000002</c:v>
                </c:pt>
                <c:pt idx="115">
                  <c:v>7.2680850000000001</c:v>
                </c:pt>
                <c:pt idx="116">
                  <c:v>7.2820140000000002</c:v>
                </c:pt>
                <c:pt idx="117">
                  <c:v>7.2959420000000001</c:v>
                </c:pt>
                <c:pt idx="118">
                  <c:v>7.323798</c:v>
                </c:pt>
                <c:pt idx="119">
                  <c:v>7.58629</c:v>
                </c:pt>
                <c:pt idx="120">
                  <c:v>7.6120039999999998</c:v>
                </c:pt>
                <c:pt idx="121">
                  <c:v>7.62486</c:v>
                </c:pt>
                <c:pt idx="122">
                  <c:v>7.6377170000000003</c:v>
                </c:pt>
                <c:pt idx="123">
                  <c:v>7.6634310000000001</c:v>
                </c:pt>
                <c:pt idx="124">
                  <c:v>7.9049250000000004</c:v>
                </c:pt>
                <c:pt idx="125">
                  <c:v>7.928496</c:v>
                </c:pt>
                <c:pt idx="126">
                  <c:v>7.9402809999999997</c:v>
                </c:pt>
                <c:pt idx="127">
                  <c:v>7.9520660000000003</c:v>
                </c:pt>
                <c:pt idx="128">
                  <c:v>7.9756369999999999</c:v>
                </c:pt>
                <c:pt idx="129">
                  <c:v>8.1961329999999997</c:v>
                </c:pt>
                <c:pt idx="130">
                  <c:v>8.2175609999999999</c:v>
                </c:pt>
                <c:pt idx="131">
                  <c:v>8.228275</c:v>
                </c:pt>
                <c:pt idx="132">
                  <c:v>8.2389890000000001</c:v>
                </c:pt>
                <c:pt idx="133">
                  <c:v>8.24756</c:v>
                </c:pt>
                <c:pt idx="134">
                  <c:v>8.2518460000000005</c:v>
                </c:pt>
                <c:pt idx="135">
                  <c:v>8.2604170000000003</c:v>
                </c:pt>
                <c:pt idx="136">
                  <c:v>8.4494140000000009</c:v>
                </c:pt>
                <c:pt idx="137">
                  <c:v>8.4665569999999999</c:v>
                </c:pt>
                <c:pt idx="138">
                  <c:v>8.4751279999999998</c:v>
                </c:pt>
                <c:pt idx="139">
                  <c:v>8.4836989999999997</c:v>
                </c:pt>
                <c:pt idx="140">
                  <c:v>8.5008420000000005</c:v>
                </c:pt>
                <c:pt idx="141">
                  <c:v>8.6478409999999997</c:v>
                </c:pt>
                <c:pt idx="142">
                  <c:v>8.660698</c:v>
                </c:pt>
                <c:pt idx="143">
                  <c:v>8.6671259999999997</c:v>
                </c:pt>
                <c:pt idx="144">
                  <c:v>8.6735550000000003</c:v>
                </c:pt>
                <c:pt idx="145">
                  <c:v>8.6864120000000007</c:v>
                </c:pt>
                <c:pt idx="146">
                  <c:v>8.7914110000000001</c:v>
                </c:pt>
                <c:pt idx="147">
                  <c:v>8.7999829999999992</c:v>
                </c:pt>
                <c:pt idx="148">
                  <c:v>8.8042680000000004</c:v>
                </c:pt>
                <c:pt idx="149">
                  <c:v>8.8085540000000009</c:v>
                </c:pt>
                <c:pt idx="150">
                  <c:v>8.817126</c:v>
                </c:pt>
                <c:pt idx="151">
                  <c:v>8.8801249999999996</c:v>
                </c:pt>
                <c:pt idx="152">
                  <c:v>8.8844110000000001</c:v>
                </c:pt>
                <c:pt idx="153">
                  <c:v>8.8865540000000003</c:v>
                </c:pt>
                <c:pt idx="154">
                  <c:v>8.8886970000000005</c:v>
                </c:pt>
                <c:pt idx="155">
                  <c:v>8.8904110000000003</c:v>
                </c:pt>
                <c:pt idx="156">
                  <c:v>8.8912680000000002</c:v>
                </c:pt>
                <c:pt idx="157">
                  <c:v>8.8929829999999992</c:v>
                </c:pt>
                <c:pt idx="158">
                  <c:v>8.913983</c:v>
                </c:pt>
                <c:pt idx="159">
                  <c:v>8.913983</c:v>
                </c:pt>
                <c:pt idx="160">
                  <c:v>8.913983</c:v>
                </c:pt>
                <c:pt idx="161">
                  <c:v>8.913983</c:v>
                </c:pt>
                <c:pt idx="162">
                  <c:v>8.913983</c:v>
                </c:pt>
                <c:pt idx="163">
                  <c:v>8.913983</c:v>
                </c:pt>
                <c:pt idx="164">
                  <c:v>8.913983</c:v>
                </c:pt>
                <c:pt idx="165">
                  <c:v>8.8929829999999992</c:v>
                </c:pt>
                <c:pt idx="166">
                  <c:v>8.8886970000000005</c:v>
                </c:pt>
                <c:pt idx="167">
                  <c:v>8.8865540000000003</c:v>
                </c:pt>
                <c:pt idx="168">
                  <c:v>8.8844110000000001</c:v>
                </c:pt>
                <c:pt idx="169">
                  <c:v>8.8801249999999996</c:v>
                </c:pt>
                <c:pt idx="170">
                  <c:v>8.817126</c:v>
                </c:pt>
                <c:pt idx="171">
                  <c:v>8.8085540000000009</c:v>
                </c:pt>
                <c:pt idx="172">
                  <c:v>8.8042680000000004</c:v>
                </c:pt>
                <c:pt idx="173">
                  <c:v>8.7999829999999992</c:v>
                </c:pt>
                <c:pt idx="174">
                  <c:v>8.7914110000000001</c:v>
                </c:pt>
                <c:pt idx="175">
                  <c:v>8.6864120000000007</c:v>
                </c:pt>
                <c:pt idx="176">
                  <c:v>8.6735550000000003</c:v>
                </c:pt>
                <c:pt idx="177">
                  <c:v>8.6671259999999997</c:v>
                </c:pt>
                <c:pt idx="178">
                  <c:v>8.660698</c:v>
                </c:pt>
                <c:pt idx="179">
                  <c:v>8.6478409999999997</c:v>
                </c:pt>
                <c:pt idx="180">
                  <c:v>8.5008420000000005</c:v>
                </c:pt>
                <c:pt idx="181">
                  <c:v>8.4836989999999997</c:v>
                </c:pt>
                <c:pt idx="182">
                  <c:v>8.4751279999999998</c:v>
                </c:pt>
                <c:pt idx="183">
                  <c:v>8.4665569999999999</c:v>
                </c:pt>
                <c:pt idx="184">
                  <c:v>8.4596999999999998</c:v>
                </c:pt>
                <c:pt idx="185">
                  <c:v>8.4562709999999992</c:v>
                </c:pt>
                <c:pt idx="186">
                  <c:v>8.4494140000000009</c:v>
                </c:pt>
                <c:pt idx="187">
                  <c:v>8.2604170000000003</c:v>
                </c:pt>
                <c:pt idx="188">
                  <c:v>8.2389890000000001</c:v>
                </c:pt>
                <c:pt idx="189">
                  <c:v>8.228275</c:v>
                </c:pt>
                <c:pt idx="190">
                  <c:v>8.2175609999999999</c:v>
                </c:pt>
                <c:pt idx="191">
                  <c:v>8.1961329999999997</c:v>
                </c:pt>
                <c:pt idx="192">
                  <c:v>7.9756369999999999</c:v>
                </c:pt>
                <c:pt idx="193">
                  <c:v>7.9520660000000003</c:v>
                </c:pt>
                <c:pt idx="194">
                  <c:v>7.9402809999999997</c:v>
                </c:pt>
                <c:pt idx="195">
                  <c:v>7.928496</c:v>
                </c:pt>
                <c:pt idx="196">
                  <c:v>7.9049250000000004</c:v>
                </c:pt>
                <c:pt idx="197">
                  <c:v>7.6634310000000001</c:v>
                </c:pt>
                <c:pt idx="198">
                  <c:v>7.6377170000000003</c:v>
                </c:pt>
                <c:pt idx="199">
                  <c:v>7.62486</c:v>
                </c:pt>
                <c:pt idx="200">
                  <c:v>7.6120039999999998</c:v>
                </c:pt>
                <c:pt idx="201">
                  <c:v>7.58629</c:v>
                </c:pt>
                <c:pt idx="202">
                  <c:v>7.323798</c:v>
                </c:pt>
                <c:pt idx="203">
                  <c:v>7.2959420000000001</c:v>
                </c:pt>
                <c:pt idx="204">
                  <c:v>7.2820140000000002</c:v>
                </c:pt>
                <c:pt idx="205">
                  <c:v>7.2680850000000001</c:v>
                </c:pt>
                <c:pt idx="206">
                  <c:v>7.2402290000000002</c:v>
                </c:pt>
                <c:pt idx="207">
                  <c:v>6.9567389999999998</c:v>
                </c:pt>
                <c:pt idx="208">
                  <c:v>6.9267399999999997</c:v>
                </c:pt>
                <c:pt idx="209">
                  <c:v>6.9117410000000001</c:v>
                </c:pt>
                <c:pt idx="210">
                  <c:v>6.8967409999999996</c:v>
                </c:pt>
                <c:pt idx="211">
                  <c:v>6.5427549999999997</c:v>
                </c:pt>
                <c:pt idx="212">
                  <c:v>6.527755</c:v>
                </c:pt>
                <c:pt idx="213">
                  <c:v>6.5127560000000004</c:v>
                </c:pt>
                <c:pt idx="214">
                  <c:v>6.1587690000000004</c:v>
                </c:pt>
                <c:pt idx="215">
                  <c:v>6.14377</c:v>
                </c:pt>
                <c:pt idx="216">
                  <c:v>6.1287700000000003</c:v>
                </c:pt>
                <c:pt idx="217">
                  <c:v>5.7747830000000002</c:v>
                </c:pt>
                <c:pt idx="218">
                  <c:v>5.7597839999999998</c:v>
                </c:pt>
                <c:pt idx="219">
                  <c:v>5.7447850000000003</c:v>
                </c:pt>
                <c:pt idx="220">
                  <c:v>5.3907980000000002</c:v>
                </c:pt>
                <c:pt idx="221">
                  <c:v>5.3757979999999996</c:v>
                </c:pt>
                <c:pt idx="222">
                  <c:v>5.3607990000000001</c:v>
                </c:pt>
                <c:pt idx="223">
                  <c:v>5.006812</c:v>
                </c:pt>
                <c:pt idx="224">
                  <c:v>4.9918129999999996</c:v>
                </c:pt>
                <c:pt idx="225">
                  <c:v>4.9768129999999999</c:v>
                </c:pt>
                <c:pt idx="226">
                  <c:v>4.622827</c:v>
                </c:pt>
                <c:pt idx="227">
                  <c:v>4.6078270000000003</c:v>
                </c:pt>
                <c:pt idx="228">
                  <c:v>4.5928279999999999</c:v>
                </c:pt>
                <c:pt idx="229">
                  <c:v>4.2388409999999999</c:v>
                </c:pt>
                <c:pt idx="230">
                  <c:v>4.2238420000000003</c:v>
                </c:pt>
                <c:pt idx="231">
                  <c:v>4.2088419999999998</c:v>
                </c:pt>
                <c:pt idx="232">
                  <c:v>3.8548550000000001</c:v>
                </c:pt>
                <c:pt idx="233">
                  <c:v>3.8398560000000002</c:v>
                </c:pt>
                <c:pt idx="234">
                  <c:v>3.8248570000000002</c:v>
                </c:pt>
                <c:pt idx="235">
                  <c:v>3.4708700000000001</c:v>
                </c:pt>
                <c:pt idx="236">
                  <c:v>3.45587</c:v>
                </c:pt>
                <c:pt idx="237">
                  <c:v>3.440871</c:v>
                </c:pt>
                <c:pt idx="238">
                  <c:v>3.086884</c:v>
                </c:pt>
                <c:pt idx="239">
                  <c:v>3.071885</c:v>
                </c:pt>
                <c:pt idx="240">
                  <c:v>3.0568849999999999</c:v>
                </c:pt>
                <c:pt idx="241">
                  <c:v>2.7028989999999999</c:v>
                </c:pt>
                <c:pt idx="242">
                  <c:v>2.6878989999999998</c:v>
                </c:pt>
                <c:pt idx="243">
                  <c:v>2.6728999999999998</c:v>
                </c:pt>
                <c:pt idx="244">
                  <c:v>2.3189129999999998</c:v>
                </c:pt>
                <c:pt idx="245">
                  <c:v>2.3039139999999998</c:v>
                </c:pt>
                <c:pt idx="246">
                  <c:v>2.2889140000000001</c:v>
                </c:pt>
                <c:pt idx="247">
                  <c:v>1.9349270000000001</c:v>
                </c:pt>
                <c:pt idx="248">
                  <c:v>1.9199280000000001</c:v>
                </c:pt>
                <c:pt idx="249">
                  <c:v>1.9049290000000001</c:v>
                </c:pt>
                <c:pt idx="250">
                  <c:v>1.550942</c:v>
                </c:pt>
                <c:pt idx="251">
                  <c:v>1.5359419999999999</c:v>
                </c:pt>
                <c:pt idx="252">
                  <c:v>1.5209429999999999</c:v>
                </c:pt>
                <c:pt idx="253">
                  <c:v>1.1669560000000001</c:v>
                </c:pt>
                <c:pt idx="254">
                  <c:v>1.1519569999999999</c:v>
                </c:pt>
                <c:pt idx="255">
                  <c:v>1.136957</c:v>
                </c:pt>
                <c:pt idx="256">
                  <c:v>0.78297099999999997</c:v>
                </c:pt>
                <c:pt idx="257">
                  <c:v>0.76797099999999996</c:v>
                </c:pt>
                <c:pt idx="258">
                  <c:v>0.75297199999999997</c:v>
                </c:pt>
                <c:pt idx="259">
                  <c:v>0.39898499999999998</c:v>
                </c:pt>
                <c:pt idx="260">
                  <c:v>0.38398599999999999</c:v>
                </c:pt>
                <c:pt idx="261">
                  <c:v>0.36898599999999998</c:v>
                </c:pt>
                <c:pt idx="262">
                  <c:v>1.4999E-2</c:v>
                </c:pt>
                <c:pt idx="263">
                  <c:v>0</c:v>
                </c:pt>
                <c:pt idx="264">
                  <c:v>0</c:v>
                </c:pt>
                <c:pt idx="265">
                  <c:v>-1.4999E-2</c:v>
                </c:pt>
                <c:pt idx="266">
                  <c:v>-0.36898599999999998</c:v>
                </c:pt>
                <c:pt idx="267">
                  <c:v>-0.38398599999999999</c:v>
                </c:pt>
                <c:pt idx="268">
                  <c:v>-0.39898499999999998</c:v>
                </c:pt>
                <c:pt idx="269">
                  <c:v>-0.75297199999999997</c:v>
                </c:pt>
                <c:pt idx="270">
                  <c:v>-0.76797099999999996</c:v>
                </c:pt>
                <c:pt idx="271">
                  <c:v>-0.78297099999999997</c:v>
                </c:pt>
                <c:pt idx="272">
                  <c:v>-1.136957</c:v>
                </c:pt>
                <c:pt idx="273">
                  <c:v>-1.1519569999999999</c:v>
                </c:pt>
                <c:pt idx="274">
                  <c:v>-1.1669560000000001</c:v>
                </c:pt>
                <c:pt idx="275">
                  <c:v>-1.5209429999999999</c:v>
                </c:pt>
                <c:pt idx="276">
                  <c:v>-1.5359419999999999</c:v>
                </c:pt>
                <c:pt idx="277">
                  <c:v>-1.550942</c:v>
                </c:pt>
                <c:pt idx="278">
                  <c:v>-1.9049290000000001</c:v>
                </c:pt>
                <c:pt idx="279">
                  <c:v>-1.9199280000000001</c:v>
                </c:pt>
                <c:pt idx="280">
                  <c:v>-1.9349270000000001</c:v>
                </c:pt>
                <c:pt idx="281">
                  <c:v>-2.2889140000000001</c:v>
                </c:pt>
                <c:pt idx="282">
                  <c:v>-2.3039139999999998</c:v>
                </c:pt>
                <c:pt idx="283">
                  <c:v>-2.3189129999999998</c:v>
                </c:pt>
                <c:pt idx="284">
                  <c:v>-2.6728999999999998</c:v>
                </c:pt>
                <c:pt idx="285">
                  <c:v>-2.6878989999999998</c:v>
                </c:pt>
                <c:pt idx="286">
                  <c:v>-2.7028989999999999</c:v>
                </c:pt>
                <c:pt idx="287">
                  <c:v>-3.0568849999999999</c:v>
                </c:pt>
                <c:pt idx="288">
                  <c:v>-3.071885</c:v>
                </c:pt>
                <c:pt idx="289">
                  <c:v>-3.086884</c:v>
                </c:pt>
                <c:pt idx="290">
                  <c:v>-3.440871</c:v>
                </c:pt>
                <c:pt idx="291">
                  <c:v>-3.45587</c:v>
                </c:pt>
                <c:pt idx="292">
                  <c:v>-3.4708700000000001</c:v>
                </c:pt>
                <c:pt idx="293">
                  <c:v>-3.8248570000000002</c:v>
                </c:pt>
                <c:pt idx="294">
                  <c:v>-3.8398560000000002</c:v>
                </c:pt>
                <c:pt idx="295">
                  <c:v>-3.8548550000000001</c:v>
                </c:pt>
                <c:pt idx="296">
                  <c:v>-4.2088419999999998</c:v>
                </c:pt>
                <c:pt idx="297">
                  <c:v>-4.2238420000000003</c:v>
                </c:pt>
                <c:pt idx="298">
                  <c:v>-4.2388409999999999</c:v>
                </c:pt>
                <c:pt idx="299">
                  <c:v>-4.5928279999999999</c:v>
                </c:pt>
                <c:pt idx="300">
                  <c:v>-4.6078270000000003</c:v>
                </c:pt>
                <c:pt idx="301">
                  <c:v>-4.622827</c:v>
                </c:pt>
                <c:pt idx="302">
                  <c:v>-4.9768129999999999</c:v>
                </c:pt>
                <c:pt idx="303">
                  <c:v>-4.9918129999999996</c:v>
                </c:pt>
                <c:pt idx="304">
                  <c:v>-5.006812</c:v>
                </c:pt>
                <c:pt idx="305">
                  <c:v>-5.3607990000000001</c:v>
                </c:pt>
                <c:pt idx="306">
                  <c:v>-5.3757979999999996</c:v>
                </c:pt>
                <c:pt idx="307">
                  <c:v>-5.3907980000000002</c:v>
                </c:pt>
                <c:pt idx="308">
                  <c:v>-5.7447850000000003</c:v>
                </c:pt>
                <c:pt idx="309">
                  <c:v>-5.7597839999999998</c:v>
                </c:pt>
                <c:pt idx="310">
                  <c:v>-5.7747830000000002</c:v>
                </c:pt>
                <c:pt idx="311">
                  <c:v>-6.1287700000000003</c:v>
                </c:pt>
                <c:pt idx="312">
                  <c:v>-6.14377</c:v>
                </c:pt>
                <c:pt idx="313">
                  <c:v>-6.1587690000000004</c:v>
                </c:pt>
                <c:pt idx="314">
                  <c:v>-6.5127560000000004</c:v>
                </c:pt>
                <c:pt idx="315">
                  <c:v>-6.527755</c:v>
                </c:pt>
                <c:pt idx="316">
                  <c:v>-6.5427549999999997</c:v>
                </c:pt>
                <c:pt idx="317">
                  <c:v>-6.8967409999999996</c:v>
                </c:pt>
                <c:pt idx="318">
                  <c:v>-6.9117410000000001</c:v>
                </c:pt>
                <c:pt idx="319">
                  <c:v>-6.9267399999999997</c:v>
                </c:pt>
                <c:pt idx="320">
                  <c:v>-6.9567389999999998</c:v>
                </c:pt>
                <c:pt idx="321">
                  <c:v>-7.2402290000000002</c:v>
                </c:pt>
                <c:pt idx="322">
                  <c:v>-7.2680850000000001</c:v>
                </c:pt>
                <c:pt idx="323">
                  <c:v>-7.2820140000000002</c:v>
                </c:pt>
                <c:pt idx="324">
                  <c:v>-7.2959420000000001</c:v>
                </c:pt>
                <c:pt idx="325">
                  <c:v>-7.323798</c:v>
                </c:pt>
                <c:pt idx="326">
                  <c:v>-7.58629</c:v>
                </c:pt>
                <c:pt idx="327">
                  <c:v>-7.6120039999999998</c:v>
                </c:pt>
                <c:pt idx="328">
                  <c:v>-7.62486</c:v>
                </c:pt>
                <c:pt idx="329">
                  <c:v>-7.6377170000000003</c:v>
                </c:pt>
                <c:pt idx="330">
                  <c:v>-7.6634310000000001</c:v>
                </c:pt>
                <c:pt idx="331">
                  <c:v>-7.9049250000000004</c:v>
                </c:pt>
                <c:pt idx="332">
                  <c:v>-7.928496</c:v>
                </c:pt>
                <c:pt idx="333">
                  <c:v>-7.9402809999999997</c:v>
                </c:pt>
                <c:pt idx="334">
                  <c:v>-7.9520660000000003</c:v>
                </c:pt>
                <c:pt idx="335">
                  <c:v>-7.9756369999999999</c:v>
                </c:pt>
                <c:pt idx="336">
                  <c:v>-8.1961329999999997</c:v>
                </c:pt>
                <c:pt idx="337">
                  <c:v>-8.2175609999999999</c:v>
                </c:pt>
                <c:pt idx="338">
                  <c:v>-8.228275</c:v>
                </c:pt>
                <c:pt idx="339">
                  <c:v>-8.2389890000000001</c:v>
                </c:pt>
                <c:pt idx="340">
                  <c:v>-8.24756</c:v>
                </c:pt>
                <c:pt idx="341">
                  <c:v>-8.2518460000000005</c:v>
                </c:pt>
                <c:pt idx="342">
                  <c:v>-8.2604170000000003</c:v>
                </c:pt>
                <c:pt idx="343">
                  <c:v>-8.4494140000000009</c:v>
                </c:pt>
                <c:pt idx="344">
                  <c:v>-8.4665569999999999</c:v>
                </c:pt>
                <c:pt idx="345">
                  <c:v>-8.4751279999999998</c:v>
                </c:pt>
                <c:pt idx="346">
                  <c:v>-8.4836989999999997</c:v>
                </c:pt>
                <c:pt idx="347">
                  <c:v>-8.5008420000000005</c:v>
                </c:pt>
                <c:pt idx="348">
                  <c:v>-8.6478409999999997</c:v>
                </c:pt>
                <c:pt idx="349">
                  <c:v>-8.660698</c:v>
                </c:pt>
                <c:pt idx="350">
                  <c:v>-8.6671259999999997</c:v>
                </c:pt>
                <c:pt idx="351">
                  <c:v>-8.6735550000000003</c:v>
                </c:pt>
                <c:pt idx="352">
                  <c:v>-8.6864120000000007</c:v>
                </c:pt>
                <c:pt idx="353">
                  <c:v>-8.7914110000000001</c:v>
                </c:pt>
                <c:pt idx="354">
                  <c:v>-8.7999829999999992</c:v>
                </c:pt>
                <c:pt idx="355">
                  <c:v>-8.8042680000000004</c:v>
                </c:pt>
                <c:pt idx="356">
                  <c:v>-8.8085540000000009</c:v>
                </c:pt>
                <c:pt idx="357">
                  <c:v>-8.817126</c:v>
                </c:pt>
                <c:pt idx="358">
                  <c:v>-8.8801249999999996</c:v>
                </c:pt>
                <c:pt idx="359">
                  <c:v>-8.8844110000000001</c:v>
                </c:pt>
                <c:pt idx="360">
                  <c:v>-8.8865540000000003</c:v>
                </c:pt>
                <c:pt idx="361">
                  <c:v>-8.8886970000000005</c:v>
                </c:pt>
                <c:pt idx="362">
                  <c:v>-8.8904110000000003</c:v>
                </c:pt>
                <c:pt idx="363">
                  <c:v>-8.8912680000000002</c:v>
                </c:pt>
                <c:pt idx="364">
                  <c:v>-8.8929829999999992</c:v>
                </c:pt>
                <c:pt idx="365">
                  <c:v>-8.913983</c:v>
                </c:pt>
                <c:pt idx="366">
                  <c:v>-8.913983</c:v>
                </c:pt>
                <c:pt idx="367">
                  <c:v>-8.913983</c:v>
                </c:pt>
                <c:pt idx="368">
                  <c:v>-8.913983</c:v>
                </c:pt>
                <c:pt idx="369">
                  <c:v>-8.913983</c:v>
                </c:pt>
                <c:pt idx="370">
                  <c:v>-8.913983</c:v>
                </c:pt>
                <c:pt idx="371">
                  <c:v>-8.913983</c:v>
                </c:pt>
                <c:pt idx="372">
                  <c:v>-8.8929829999999992</c:v>
                </c:pt>
                <c:pt idx="373">
                  <c:v>-8.8886970000000005</c:v>
                </c:pt>
                <c:pt idx="374">
                  <c:v>-8.8865540000000003</c:v>
                </c:pt>
                <c:pt idx="375">
                  <c:v>-8.8844110000000001</c:v>
                </c:pt>
                <c:pt idx="376">
                  <c:v>-8.8801249999999996</c:v>
                </c:pt>
                <c:pt idx="377">
                  <c:v>-8.817126</c:v>
                </c:pt>
                <c:pt idx="378">
                  <c:v>-8.8085540000000009</c:v>
                </c:pt>
                <c:pt idx="379">
                  <c:v>-8.8042680000000004</c:v>
                </c:pt>
                <c:pt idx="380">
                  <c:v>-8.7999829999999992</c:v>
                </c:pt>
                <c:pt idx="381">
                  <c:v>-8.7914110000000001</c:v>
                </c:pt>
                <c:pt idx="382">
                  <c:v>-8.6864120000000007</c:v>
                </c:pt>
                <c:pt idx="383">
                  <c:v>-8.6735550000000003</c:v>
                </c:pt>
                <c:pt idx="384">
                  <c:v>-8.6671259999999997</c:v>
                </c:pt>
                <c:pt idx="385">
                  <c:v>-8.660698</c:v>
                </c:pt>
                <c:pt idx="386">
                  <c:v>-8.6478409999999997</c:v>
                </c:pt>
                <c:pt idx="387">
                  <c:v>-8.5008420000000005</c:v>
                </c:pt>
                <c:pt idx="388">
                  <c:v>-8.4836989999999997</c:v>
                </c:pt>
                <c:pt idx="389">
                  <c:v>-8.4751279999999998</c:v>
                </c:pt>
                <c:pt idx="390">
                  <c:v>-8.4665569999999999</c:v>
                </c:pt>
                <c:pt idx="391">
                  <c:v>-8.4596999999999998</c:v>
                </c:pt>
                <c:pt idx="392">
                  <c:v>-8.4562709999999992</c:v>
                </c:pt>
                <c:pt idx="393">
                  <c:v>-8.4494140000000009</c:v>
                </c:pt>
                <c:pt idx="394">
                  <c:v>-8.2604170000000003</c:v>
                </c:pt>
                <c:pt idx="395">
                  <c:v>-8.2389890000000001</c:v>
                </c:pt>
                <c:pt idx="396">
                  <c:v>-8.228275</c:v>
                </c:pt>
                <c:pt idx="397">
                  <c:v>-8.2175609999999999</c:v>
                </c:pt>
                <c:pt idx="398">
                  <c:v>-8.1961329999999997</c:v>
                </c:pt>
                <c:pt idx="399">
                  <c:v>-7.9756369999999999</c:v>
                </c:pt>
                <c:pt idx="400">
                  <c:v>-7.9520660000000003</c:v>
                </c:pt>
                <c:pt idx="401">
                  <c:v>-7.9402809999999997</c:v>
                </c:pt>
                <c:pt idx="402">
                  <c:v>-7.928496</c:v>
                </c:pt>
                <c:pt idx="403">
                  <c:v>-7.9049250000000004</c:v>
                </c:pt>
                <c:pt idx="404">
                  <c:v>-7.6634310000000001</c:v>
                </c:pt>
                <c:pt idx="405">
                  <c:v>-7.6377170000000003</c:v>
                </c:pt>
                <c:pt idx="406">
                  <c:v>-7.62486</c:v>
                </c:pt>
                <c:pt idx="407">
                  <c:v>-7.6120039999999998</c:v>
                </c:pt>
                <c:pt idx="408">
                  <c:v>-7.58629</c:v>
                </c:pt>
                <c:pt idx="409">
                  <c:v>-7.323798</c:v>
                </c:pt>
                <c:pt idx="410">
                  <c:v>-7.2959420000000001</c:v>
                </c:pt>
                <c:pt idx="411">
                  <c:v>-7.2820140000000002</c:v>
                </c:pt>
                <c:pt idx="412">
                  <c:v>-7.2680850000000001</c:v>
                </c:pt>
                <c:pt idx="413">
                  <c:v>-7.2402290000000002</c:v>
                </c:pt>
                <c:pt idx="414">
                  <c:v>-6.9567389999999998</c:v>
                </c:pt>
                <c:pt idx="415">
                  <c:v>-6.9267399999999997</c:v>
                </c:pt>
                <c:pt idx="416">
                  <c:v>-6.9117410000000001</c:v>
                </c:pt>
                <c:pt idx="417">
                  <c:v>-6.8967409999999996</c:v>
                </c:pt>
                <c:pt idx="418">
                  <c:v>-6.5593380000000003</c:v>
                </c:pt>
                <c:pt idx="419">
                  <c:v>-6.5293390000000002</c:v>
                </c:pt>
                <c:pt idx="420">
                  <c:v>-6.191935</c:v>
                </c:pt>
                <c:pt idx="421">
                  <c:v>-6.1619359999999999</c:v>
                </c:pt>
                <c:pt idx="422">
                  <c:v>-5.8245319999999996</c:v>
                </c:pt>
                <c:pt idx="423">
                  <c:v>-5.7945330000000004</c:v>
                </c:pt>
                <c:pt idx="424">
                  <c:v>-5.4571300000000003</c:v>
                </c:pt>
                <c:pt idx="425">
                  <c:v>-5.4271310000000001</c:v>
                </c:pt>
                <c:pt idx="426">
                  <c:v>-5.0897269999999999</c:v>
                </c:pt>
                <c:pt idx="427">
                  <c:v>-5.0597279999999998</c:v>
                </c:pt>
                <c:pt idx="428">
                  <c:v>-4.7223240000000004</c:v>
                </c:pt>
                <c:pt idx="429">
                  <c:v>-4.6923260000000004</c:v>
                </c:pt>
                <c:pt idx="430">
                  <c:v>-4.3549220000000002</c:v>
                </c:pt>
                <c:pt idx="431">
                  <c:v>-4.3249230000000001</c:v>
                </c:pt>
                <c:pt idx="432">
                  <c:v>-3.9875189999999998</c:v>
                </c:pt>
                <c:pt idx="433">
                  <c:v>-3.9575200000000001</c:v>
                </c:pt>
                <c:pt idx="434">
                  <c:v>-3.6201159999999999</c:v>
                </c:pt>
                <c:pt idx="435">
                  <c:v>-3.5901179999999999</c:v>
                </c:pt>
                <c:pt idx="436">
                  <c:v>-3.2527140000000001</c:v>
                </c:pt>
                <c:pt idx="437">
                  <c:v>-3.222715</c:v>
                </c:pt>
                <c:pt idx="438">
                  <c:v>-2.8853110000000002</c:v>
                </c:pt>
                <c:pt idx="439">
                  <c:v>-2.8553120000000001</c:v>
                </c:pt>
                <c:pt idx="440">
                  <c:v>-2.517909</c:v>
                </c:pt>
                <c:pt idx="441">
                  <c:v>-2.5029089999999998</c:v>
                </c:pt>
                <c:pt idx="442">
                  <c:v>-2.4879099999999998</c:v>
                </c:pt>
                <c:pt idx="443">
                  <c:v>-2.1339229999999998</c:v>
                </c:pt>
                <c:pt idx="444">
                  <c:v>-2.1189239999999998</c:v>
                </c:pt>
                <c:pt idx="445">
                  <c:v>-2.1039240000000001</c:v>
                </c:pt>
                <c:pt idx="446">
                  <c:v>-1.7499370000000001</c:v>
                </c:pt>
                <c:pt idx="447">
                  <c:v>-1.7349380000000001</c:v>
                </c:pt>
                <c:pt idx="448">
                  <c:v>-1.719938</c:v>
                </c:pt>
                <c:pt idx="449">
                  <c:v>-1.6381920000000001</c:v>
                </c:pt>
                <c:pt idx="450">
                  <c:v>-1.419195</c:v>
                </c:pt>
                <c:pt idx="451">
                  <c:v>-1.3791530000000001</c:v>
                </c:pt>
                <c:pt idx="452">
                  <c:v>-1.3718060000000001</c:v>
                </c:pt>
                <c:pt idx="453">
                  <c:v>-1.3644590000000001</c:v>
                </c:pt>
                <c:pt idx="454">
                  <c:v>-1.140374</c:v>
                </c:pt>
                <c:pt idx="455">
                  <c:v>-1.12568</c:v>
                </c:pt>
                <c:pt idx="456">
                  <c:v>-1.0856380000000001</c:v>
                </c:pt>
                <c:pt idx="457">
                  <c:v>-0.92206200000000005</c:v>
                </c:pt>
                <c:pt idx="458">
                  <c:v>-0.87113499999999999</c:v>
                </c:pt>
                <c:pt idx="459">
                  <c:v>-0.85244600000000004</c:v>
                </c:pt>
                <c:pt idx="460">
                  <c:v>-0.56744099999999997</c:v>
                </c:pt>
                <c:pt idx="461">
                  <c:v>-0.54875300000000005</c:v>
                </c:pt>
                <c:pt idx="462">
                  <c:v>-0.49782599999999999</c:v>
                </c:pt>
                <c:pt idx="463">
                  <c:v>-0.39645000000000002</c:v>
                </c:pt>
                <c:pt idx="464">
                  <c:v>-0.39100000000000001</c:v>
                </c:pt>
                <c:pt idx="465">
                  <c:v>-0.38900000000000001</c:v>
                </c:pt>
                <c:pt idx="466">
                  <c:v>-0.35849999999999999</c:v>
                </c:pt>
                <c:pt idx="467">
                  <c:v>-0.35749999999999998</c:v>
                </c:pt>
                <c:pt idx="468">
                  <c:v>-0.35649999999999998</c:v>
                </c:pt>
                <c:pt idx="469">
                  <c:v>-0.32600000000000001</c:v>
                </c:pt>
                <c:pt idx="470">
                  <c:v>-0.32500000000000001</c:v>
                </c:pt>
                <c:pt idx="471">
                  <c:v>-0.32400000000000001</c:v>
                </c:pt>
                <c:pt idx="472">
                  <c:v>-0.29349999999999998</c:v>
                </c:pt>
                <c:pt idx="473">
                  <c:v>-0.29249999999999998</c:v>
                </c:pt>
                <c:pt idx="474">
                  <c:v>-0.29149999999999998</c:v>
                </c:pt>
                <c:pt idx="475">
                  <c:v>-0.26100000000000001</c:v>
                </c:pt>
                <c:pt idx="476">
                  <c:v>-0.26</c:v>
                </c:pt>
                <c:pt idx="477">
                  <c:v>-0.25900000000000001</c:v>
                </c:pt>
                <c:pt idx="478">
                  <c:v>-0.22850000000000001</c:v>
                </c:pt>
                <c:pt idx="479">
                  <c:v>-0.22750000000000001</c:v>
                </c:pt>
                <c:pt idx="480">
                  <c:v>-0.22650000000000001</c:v>
                </c:pt>
                <c:pt idx="481">
                  <c:v>-0.19600000000000001</c:v>
                </c:pt>
                <c:pt idx="482">
                  <c:v>-0.19500000000000001</c:v>
                </c:pt>
                <c:pt idx="483">
                  <c:v>-0.19400000000000001</c:v>
                </c:pt>
                <c:pt idx="484">
                  <c:v>-0.16350000000000001</c:v>
                </c:pt>
                <c:pt idx="485">
                  <c:v>-0.16250000000000001</c:v>
                </c:pt>
                <c:pt idx="486">
                  <c:v>-0.1615</c:v>
                </c:pt>
                <c:pt idx="487">
                  <c:v>-0.13100000000000001</c:v>
                </c:pt>
                <c:pt idx="488">
                  <c:v>-0.13</c:v>
                </c:pt>
                <c:pt idx="489">
                  <c:v>-0.129</c:v>
                </c:pt>
                <c:pt idx="490">
                  <c:v>-9.8500000000000004E-2</c:v>
                </c:pt>
                <c:pt idx="491">
                  <c:v>-9.7500000000000003E-2</c:v>
                </c:pt>
                <c:pt idx="492">
                  <c:v>-9.6500000000000002E-2</c:v>
                </c:pt>
                <c:pt idx="493">
                  <c:v>-6.6000000000000003E-2</c:v>
                </c:pt>
                <c:pt idx="494">
                  <c:v>-6.5000000000000002E-2</c:v>
                </c:pt>
                <c:pt idx="495">
                  <c:v>-6.4000000000000001E-2</c:v>
                </c:pt>
                <c:pt idx="496">
                  <c:v>-3.3500000000000002E-2</c:v>
                </c:pt>
                <c:pt idx="497">
                  <c:v>-3.2500000000000001E-2</c:v>
                </c:pt>
                <c:pt idx="498">
                  <c:v>-3.15E-2</c:v>
                </c:pt>
                <c:pt idx="499">
                  <c:v>-3.1E-2</c:v>
                </c:pt>
                <c:pt idx="500">
                  <c:v>-2.6641000000000001E-2</c:v>
                </c:pt>
                <c:pt idx="501">
                  <c:v>-2.6172000000000001E-2</c:v>
                </c:pt>
                <c:pt idx="502">
                  <c:v>-2.2093999999999999E-2</c:v>
                </c:pt>
                <c:pt idx="503">
                  <c:v>-2.1656000000000002E-2</c:v>
                </c:pt>
                <c:pt idx="504">
                  <c:v>-1.7859E-2</c:v>
                </c:pt>
                <c:pt idx="505">
                  <c:v>-1.7453E-2</c:v>
                </c:pt>
                <c:pt idx="506">
                  <c:v>-1.3937E-2</c:v>
                </c:pt>
                <c:pt idx="507">
                  <c:v>-1.3561999999999999E-2</c:v>
                </c:pt>
                <c:pt idx="508">
                  <c:v>-1.0328E-2</c:v>
                </c:pt>
                <c:pt idx="509">
                  <c:v>-9.9839999999999998E-3</c:v>
                </c:pt>
                <c:pt idx="510">
                  <c:v>-7.0309999999999999E-3</c:v>
                </c:pt>
                <c:pt idx="511">
                  <c:v>-6.7190000000000001E-3</c:v>
                </c:pt>
                <c:pt idx="512">
                  <c:v>-6.4060000000000002E-3</c:v>
                </c:pt>
                <c:pt idx="513">
                  <c:v>-5.9059999999999998E-3</c:v>
                </c:pt>
                <c:pt idx="514">
                  <c:v>-5.7190000000000001E-3</c:v>
                </c:pt>
                <c:pt idx="515">
                  <c:v>-5.5310000000000003E-3</c:v>
                </c:pt>
                <c:pt idx="516">
                  <c:v>-3.9839999999999997E-3</c:v>
                </c:pt>
                <c:pt idx="517">
                  <c:v>-3.8279999999999998E-3</c:v>
                </c:pt>
                <c:pt idx="518">
                  <c:v>-2.562E-3</c:v>
                </c:pt>
                <c:pt idx="519">
                  <c:v>-2.4369999999999999E-3</c:v>
                </c:pt>
                <c:pt idx="520">
                  <c:v>-1.4530000000000001E-3</c:v>
                </c:pt>
                <c:pt idx="521">
                  <c:v>-1.359E-3</c:v>
                </c:pt>
                <c:pt idx="522">
                  <c:v>-6.5600000000000001E-4</c:v>
                </c:pt>
                <c:pt idx="523">
                  <c:v>-5.9400000000000002E-4</c:v>
                </c:pt>
                <c:pt idx="524">
                  <c:v>-1.7200000000000001E-4</c:v>
                </c:pt>
                <c:pt idx="525">
                  <c:v>-1.4100000000000001E-4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9103048"/>
        <c:axId val="339095600"/>
      </c:scatterChart>
      <c:valAx>
        <c:axId val="339103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9095600"/>
        <c:crosses val="autoZero"/>
        <c:crossBetween val="midCat"/>
      </c:valAx>
      <c:valAx>
        <c:axId val="339095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9103048"/>
        <c:crosses val="autoZero"/>
        <c:crossBetween val="midCat"/>
      </c:valAx>
    </c:plotArea>
    <c:plotVisOnly val="1"/>
    <c:dispBlanksAs val="gap"/>
    <c:showDLblsOverMax val="0"/>
  </c:chart>
  <c:spPr>
    <a:solidFill>
      <a:schemeClr val="accent5">
        <a:lumMod val="40000"/>
        <a:lumOff val="60000"/>
      </a:schemeClr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087A6F9C-72C8-4E14-8B98-9970CF2D5DF5}" type="datetimeFigureOut">
              <a:rPr lang="zh-CN" altLang="en-US" smtClean="0"/>
              <a:t>2016/6/17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5571" tIns="47786" rIns="95571" bIns="47786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0"/>
            <a:ext cx="2945659" cy="496411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0"/>
            <a:ext cx="2945659" cy="496411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33F4AA5A-5857-480F-95FD-2145AA6ACF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650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55ED5C2D-85E4-4016-BA93-B971149031D2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90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11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18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12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32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13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35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14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87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16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2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17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70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22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58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23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88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25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03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26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99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878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27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43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278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4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59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6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91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/>
              <a:t>Beam size is 700 micrometer</a:t>
            </a:r>
            <a:r>
              <a:rPr lang="zh-CN" altLang="en-US" dirty="0" smtClean="0"/>
              <a:t>。 </a:t>
            </a:r>
            <a:r>
              <a:rPr lang="en-US" altLang="zh-CN" dirty="0" smtClean="0"/>
              <a:t>just in case </a:t>
            </a:r>
            <a:r>
              <a:rPr lang="zh-CN" altLang="en-US" dirty="0" smtClean="0"/>
              <a:t>以防万一</a:t>
            </a:r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7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27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8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60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9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01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70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3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4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5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6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7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8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9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0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1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2.bin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/>
              <a:t>2016/6/17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228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/>
              <a:t>2016/6/17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776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/>
              <a:t>2016/6/17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772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4"/>
          <p:cNvSpPr txBox="1">
            <a:spLocks noChangeArrowheads="1"/>
          </p:cNvSpPr>
          <p:nvPr/>
        </p:nvSpPr>
        <p:spPr bwMode="auto">
          <a:xfrm>
            <a:off x="304800" y="228600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800" b="1" smtClean="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white">
          <a:xfrm>
            <a:off x="1752600" y="2667000"/>
            <a:ext cx="60960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  <a:endParaRPr lang="en-US" altLang="zh-CN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752600" y="5105400"/>
            <a:ext cx="61722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  <a:endParaRPr lang="en-US" altLang="zh-CN" noProof="0" smtClean="0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64313"/>
            <a:ext cx="2133600" cy="157162"/>
          </a:xfrm>
          <a:effectLst>
            <a:outerShdw dist="12700" algn="ctr" rotWithShape="0">
              <a:srgbClr val="FFFFFF"/>
            </a:outerShdw>
          </a:effectLst>
        </p:spPr>
        <p:txBody>
          <a:bodyPr/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0025"/>
            <a:ext cx="2895600" cy="171450"/>
          </a:xfrm>
          <a:effectLst>
            <a:outerShdw dist="12700" algn="ctr" rotWithShape="0">
              <a:srgbClr val="FFFFFF"/>
            </a:outerShdw>
          </a:effectLst>
        </p:spPr>
        <p:txBody>
          <a:bodyPr/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5738"/>
            <a:ext cx="2133600" cy="185737"/>
          </a:xfrm>
          <a:effectLst>
            <a:outerShdw dist="12700" algn="ctr" rotWithShape="0">
              <a:srgbClr val="FFFFFF"/>
            </a:outerShdw>
          </a:effectLst>
        </p:spPr>
        <p:txBody>
          <a:bodyPr/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C0F9E5A3-B40D-43AF-8FC1-53FA4B3249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2259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6E0F8-B059-4DF9-8151-D17BEFA9BC0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768172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EF9CE-7EBA-4E14-A60A-5B14AF23835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133753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6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5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C63CD-8CCE-4B5E-BF7E-A489C4998E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123632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8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9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" name="页脚占位符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11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A1278-6467-4C8C-98BB-7BC502831B8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2" name="日期占位符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13833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4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3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04AED-824D-4662-8A98-85F14A651C1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957422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7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3F488-7A82-4AB0-81BF-CAEA9404E68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131764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6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71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0A117-5409-4819-9D7B-257DACA6AE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62340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/>
              <a:t>2016/6/17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686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6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5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D64EE-5FAD-429C-94AF-2F57C26FB91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635150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9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7C902-759D-4DBE-B747-E9AA677DCD8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570153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3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579438"/>
            <a:ext cx="2057400" cy="57451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579438"/>
            <a:ext cx="6019800" cy="57451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106EE-F33A-4543-B0C4-7D9A1B22CA0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561317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7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79438"/>
            <a:ext cx="7162800" cy="56356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单击图标添加表格</a:t>
            </a:r>
            <a:endParaRPr lang="zh-CN" altLang="en-US" noProof="0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48D8B-3CE9-444C-A686-2C655597B90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479970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F6A1ABEA-B003-4268-A859-7894B633BF1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5246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我的工作\2015.4.22考核\高能所标志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0500"/>
            <a:ext cx="19748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D2E35418-39CD-4BE7-B1AA-3DD8A8DA1B29}" type="datetimeFigureOut">
              <a:rPr lang="zh-CN" altLang="en-US"/>
              <a:pPr>
                <a:defRPr/>
              </a:pPr>
              <a:t>2016/6/17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3CDCD437-1F1F-4953-8B3B-34AEF012154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8698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B30313C8-25C1-4AFC-8561-E1579766C7D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9605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825CD84E-B53A-404A-A1A4-2D0103EC89D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0167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6C71215E-BBD5-41A7-9253-7981A4212ED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70997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F01D59CE-E761-498F-B26C-0A6E6CAAFA1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185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/>
              <a:t>2016/6/17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0768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B8EB01A7-2A1F-45B4-BA68-92DCB7880E4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5245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714A6D7B-E39A-4E21-8F0E-227FC251B35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0719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134EF55A-D6CA-4977-94D4-258BB2CF7B5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0579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9E0D2E57-1A9D-457A-A9D2-97FA54E042D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1180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B34DA5C8-F248-44FF-AECE-5A516B91975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71233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48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98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52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34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4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/>
              <a:t>2016/6/17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259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41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8013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98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9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36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683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799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324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316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2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/>
              <a:t>2016/6/17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039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19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422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058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1954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7007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440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393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625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595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54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/>
              <a:t>2016/6/17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586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628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549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1537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845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289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6516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896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9928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005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7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/>
              <a:t>2016/6/17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387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418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78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292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451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390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851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451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883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174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2F75-EBAA-41B1-B344-CDC5B7C23C4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88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/>
              <a:t>2016/6/17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0536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B5E6-FE86-48CF-8223-31882315C4B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119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7A90-5052-4876-A1CC-C243AA61B6E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541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E4CD1-9424-4AF7-93B1-30D88506CA1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31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D562-B809-4D0C-AE6E-64CFC72A2AF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49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D915-912F-455E-93B1-F560735EE65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136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216F-E6B9-4455-B792-02D345ABC17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994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9ABCA-697A-412B-9927-BD24A82D86A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543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858B0-D4B4-4F2F-A220-E8674B578EB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396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685C-EE28-417A-AFD4-BED4CA0F6C0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979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735D-7636-4665-8D6D-59C30067CEE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06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/>
              <a:t>2016/6/17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917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vmlDrawing" Target="../drawings/vmlDrawing1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200B8-1F22-4949-B960-6D228D1064C6}" type="datetimeFigureOut">
              <a:rPr lang="zh-CN" altLang="en-US" smtClean="0"/>
              <a:t>2016/6/17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A06A-0399-4454-B2EB-5D57E042BE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05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027" name="Picture 83" descr="global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8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" name="Image" r:id="rId16" imgW="12977778" imgH="3695238" progId="Photoshop.Image.6">
                  <p:embed/>
                </p:oleObj>
              </mc:Choice>
              <mc:Fallback>
                <p:oleObj name="Image" r:id="rId16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72200" y="6548438"/>
            <a:ext cx="2590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000000"/>
                </a:solidFill>
                <a:latin typeface="+mn-lt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537325"/>
            <a:ext cx="2133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rgbClr val="000000"/>
                </a:solidFill>
                <a:latin typeface="+mn-lt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8B5038-0FDA-4E6D-B368-E934EBD12CDA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79438"/>
            <a:ext cx="71628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43675"/>
            <a:ext cx="22860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000000"/>
                </a:solidFill>
                <a:latin typeface="+mn-lt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16399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j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+mj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35A642-70FB-4714-A7F1-FAC98E65E0FE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114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52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4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4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2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7BC75-BD7B-40BF-AD34-E7B8FD5477E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0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3038" y="915988"/>
            <a:ext cx="8810625" cy="230346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C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宋体" pitchFamily="2" charset="-122"/>
              </a:rPr>
              <a:t>CEPC Partial Double </a:t>
            </a:r>
            <a: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宋体" pitchFamily="2" charset="-122"/>
              </a:rPr>
              <a:t>Ring</a:t>
            </a:r>
            <a:b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宋体" pitchFamily="2" charset="-122"/>
              </a:rPr>
            </a:br>
            <a: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宋体" pitchFamily="2" charset="-122"/>
              </a:rPr>
              <a:t>Lattice Design and DA Study</a:t>
            </a:r>
            <a:endParaRPr lang="en-US" altLang="zh-CN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宋体" pitchFamily="2" charset="-122"/>
            </a:endParaRPr>
          </a:p>
        </p:txBody>
      </p:sp>
      <p:pic>
        <p:nvPicPr>
          <p:cNvPr id="26627" name="Picture 2" descr="I:\1我的工作\2015.4.22考核\高能所标志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333375"/>
            <a:ext cx="19748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5"/>
          <p:cNvSpPr>
            <a:spLocks noChangeArrowheads="1"/>
          </p:cNvSpPr>
          <p:nvPr/>
        </p:nvSpPr>
        <p:spPr bwMode="auto">
          <a:xfrm>
            <a:off x="827088" y="3716338"/>
            <a:ext cx="7705725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SU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Feng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GAO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Jie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WANG Dou   WANG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Yiwei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endParaRPr lang="en-US" altLang="zh-CN" sz="2400" b="1" dirty="0" smtClean="0">
              <a:solidFill>
                <a:srgbClr val="FFFF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Li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Yongjun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BIAN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Tianjinan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BAI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Sha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DUAN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Zhe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GENG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Huiping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ZHANG Yuan   XU 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Gang   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XIAO 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Ming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</a:t>
            </a: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Key Laboratory of Particle Acceleration Physics and Technology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Institute of High Energy Physics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Chinese Academy of Sciences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2016.6.17</a:t>
            </a:r>
            <a:endParaRPr lang="zh-CN" altLang="en-US" sz="1200" b="1" dirty="0">
              <a:solidFill>
                <a:srgbClr val="FFFF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77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Septum</a:t>
            </a:r>
          </a:p>
        </p:txBody>
      </p:sp>
      <p:pic>
        <p:nvPicPr>
          <p:cNvPr id="5" name="Picture 15" descr="chpt1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7541" y="3788448"/>
            <a:ext cx="3168650" cy="2808288"/>
          </a:xfrm>
          <a:prstGeom prst="rect">
            <a:avLst/>
          </a:prstGeom>
          <a:noFill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34972"/>
            <a:ext cx="2664296" cy="2910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784" y="3788448"/>
            <a:ext cx="2880320" cy="287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62522"/>
            <a:ext cx="5256774" cy="255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1268760"/>
            <a:ext cx="349188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Thin Septum: </a:t>
            </a:r>
          </a:p>
          <a:p>
            <a:r>
              <a:rPr lang="en-US" altLang="zh-CN" dirty="0" smtClean="0"/>
              <a:t>d=20mm, B&lt;0.6T, L=0.6-0.8m</a:t>
            </a:r>
          </a:p>
          <a:p>
            <a:endParaRPr lang="en-US" altLang="zh-CN" dirty="0"/>
          </a:p>
          <a:p>
            <a:r>
              <a:rPr lang="en-US" altLang="zh-CN" dirty="0" smtClean="0"/>
              <a:t>Thick Septum:</a:t>
            </a:r>
          </a:p>
          <a:p>
            <a:r>
              <a:rPr lang="en-US" altLang="zh-CN" dirty="0"/>
              <a:t>d</a:t>
            </a:r>
            <a:r>
              <a:rPr lang="en-US" altLang="zh-CN" dirty="0" smtClean="0"/>
              <a:t>=100mm, B&lt;1T, L=1.2-1.8m</a:t>
            </a:r>
          </a:p>
          <a:p>
            <a:endParaRPr lang="en-US" altLang="zh-CN" dirty="0"/>
          </a:p>
          <a:p>
            <a:r>
              <a:rPr lang="en-US" altLang="zh-CN" dirty="0" smtClean="0"/>
              <a:t>                               ---From Kang Wen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472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Septum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7"/>
            <a:ext cx="4608887" cy="340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415" y="1700808"/>
            <a:ext cx="4801585" cy="332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60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Dual Aperture Q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68227"/>
            <a:ext cx="720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68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Pre-CDR </a:t>
            </a:r>
            <a:r>
              <a:rPr lang="zh-CN" altLang="en-US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磁铁参数</a:t>
            </a:r>
            <a:endParaRPr lang="en-US" altLang="zh-CN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838603"/>
              </p:ext>
            </p:extLst>
          </p:nvPr>
        </p:nvGraphicFramePr>
        <p:xfrm>
          <a:off x="323528" y="968227"/>
          <a:ext cx="3888432" cy="2893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3904"/>
                <a:gridCol w="1704528"/>
              </a:tblGrid>
              <a:tr h="321446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B</a:t>
                      </a:r>
                      <a:r>
                        <a:rPr lang="zh-CN" altLang="en-US" sz="1200" dirty="0" smtClean="0"/>
                        <a:t>铁</a:t>
                      </a:r>
                      <a:endParaRPr lang="zh-CN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</a:tr>
              <a:tr h="3214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 smtClean="0"/>
                        <a:t>磁铁数量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1984</a:t>
                      </a:r>
                      <a:endParaRPr lang="zh-CN" altLang="en-US" sz="1200" dirty="0"/>
                    </a:p>
                  </a:txBody>
                  <a:tcPr/>
                </a:tc>
              </a:tr>
              <a:tr h="321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最大磁场强度（</a:t>
                      </a:r>
                      <a:r>
                        <a:rPr lang="en-US" altLang="zh-CN" sz="1200" dirty="0" smtClean="0"/>
                        <a:t>T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0.07</a:t>
                      </a:r>
                      <a:endParaRPr lang="zh-CN" altLang="en-US" sz="1200" dirty="0"/>
                    </a:p>
                  </a:txBody>
                  <a:tcPr/>
                </a:tc>
              </a:tr>
              <a:tr h="321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磁铁气隙（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80</a:t>
                      </a:r>
                      <a:endParaRPr lang="zh-CN" altLang="en-US" sz="1200" dirty="0"/>
                    </a:p>
                  </a:txBody>
                  <a:tcPr/>
                </a:tc>
              </a:tr>
              <a:tr h="321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偏转角度（</a:t>
                      </a:r>
                      <a:r>
                        <a:rPr lang="en-US" altLang="zh-CN" sz="1200" dirty="0" err="1" smtClean="0"/>
                        <a:t>mrad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3.17</a:t>
                      </a:r>
                      <a:endParaRPr lang="zh-CN" altLang="en-US" sz="1200" dirty="0"/>
                    </a:p>
                  </a:txBody>
                  <a:tcPr/>
                </a:tc>
              </a:tr>
              <a:tr h="321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磁长度（</a:t>
                      </a:r>
                      <a:r>
                        <a:rPr lang="en-US" altLang="zh-CN" sz="1200" dirty="0" smtClean="0"/>
                        <a:t>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18</a:t>
                      </a:r>
                      <a:endParaRPr lang="zh-CN" altLang="en-US" sz="1200" dirty="0"/>
                    </a:p>
                  </a:txBody>
                  <a:tcPr/>
                </a:tc>
              </a:tr>
              <a:tr h="321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偏转半径（</a:t>
                      </a:r>
                      <a:r>
                        <a:rPr lang="en-US" altLang="zh-CN" sz="1200" dirty="0" smtClean="0"/>
                        <a:t>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6094</a:t>
                      </a:r>
                      <a:endParaRPr lang="zh-CN" altLang="en-US" sz="1200" dirty="0"/>
                    </a:p>
                  </a:txBody>
                  <a:tcPr/>
                </a:tc>
              </a:tr>
              <a:tr h="321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好场区范围（</a:t>
                      </a:r>
                      <a:r>
                        <a:rPr lang="en-US" altLang="zh-CN" sz="1200" dirty="0" smtClean="0"/>
                        <a:t>mm)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21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铁心截面尺寸</a:t>
                      </a:r>
                      <a:r>
                        <a:rPr lang="en-US" altLang="zh-CN" sz="1200" dirty="0" smtClean="0"/>
                        <a:t>W</a:t>
                      </a:r>
                      <a:r>
                        <a:rPr lang="zh-CN" altLang="en-US" sz="1200" dirty="0" smtClean="0"/>
                        <a:t>*</a:t>
                      </a:r>
                      <a:r>
                        <a:rPr lang="en-US" altLang="zh-CN" sz="1200" dirty="0" smtClean="0"/>
                        <a:t>H</a:t>
                      </a:r>
                      <a:r>
                        <a:rPr lang="zh-CN" altLang="en-US" sz="1200" dirty="0" smtClean="0"/>
                        <a:t>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450</a:t>
                      </a:r>
                      <a:r>
                        <a:rPr lang="zh-CN" altLang="en-US" sz="12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400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393452"/>
              </p:ext>
            </p:extLst>
          </p:nvPr>
        </p:nvGraphicFramePr>
        <p:xfrm>
          <a:off x="5004048" y="1052736"/>
          <a:ext cx="3575720" cy="2183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860"/>
                <a:gridCol w="1787860"/>
              </a:tblGrid>
              <a:tr h="311937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CEPC  MQ</a:t>
                      </a:r>
                      <a:endParaRPr lang="zh-CN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数量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2304</a:t>
                      </a:r>
                      <a:endParaRPr lang="zh-CN" altLang="en-US" sz="1200" dirty="0"/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孔径（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磁场梯度（</a:t>
                      </a:r>
                      <a:r>
                        <a:rPr lang="en-US" altLang="zh-CN" sz="1200" dirty="0" smtClean="0"/>
                        <a:t>T/m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10</a:t>
                      </a:r>
                      <a:endParaRPr lang="zh-CN" altLang="en-US" sz="1200" dirty="0"/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有效长度（</a:t>
                      </a:r>
                      <a:r>
                        <a:rPr lang="en-US" altLang="zh-CN" sz="1200" dirty="0" smtClean="0"/>
                        <a:t>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2.0</a:t>
                      </a:r>
                      <a:endParaRPr lang="zh-CN" altLang="en-US" sz="1200" dirty="0"/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铁芯宽度和高度（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700*700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铁芯长度（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1960</a:t>
                      </a:r>
                      <a:endParaRPr lang="zh-CN" alt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810529"/>
              </p:ext>
            </p:extLst>
          </p:nvPr>
        </p:nvGraphicFramePr>
        <p:xfrm>
          <a:off x="251520" y="4077072"/>
          <a:ext cx="4104456" cy="2648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960"/>
                <a:gridCol w="1208360"/>
                <a:gridCol w="1224136"/>
              </a:tblGrid>
              <a:tr h="4257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CEPC </a:t>
                      </a:r>
                      <a:r>
                        <a:rPr lang="zh-CN" altLang="en-US" sz="1200" dirty="0" smtClean="0"/>
                        <a:t>对撞区 超导</a:t>
                      </a:r>
                      <a:r>
                        <a:rPr lang="en-US" altLang="zh-CN" sz="1200" dirty="0" smtClean="0"/>
                        <a:t>Q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QF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QD</a:t>
                      </a:r>
                      <a:endParaRPr lang="zh-CN" altLang="en-US" sz="1200" dirty="0"/>
                    </a:p>
                  </a:txBody>
                  <a:tcPr/>
                </a:tc>
              </a:tr>
              <a:tr h="2554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 smtClean="0"/>
                        <a:t>磁场梯度（</a:t>
                      </a:r>
                      <a:r>
                        <a:rPr lang="en-US" altLang="zh-CN" sz="1200" dirty="0" smtClean="0"/>
                        <a:t>T/m</a:t>
                      </a:r>
                      <a:r>
                        <a:rPr lang="zh-CN" altLang="en-US" sz="1200" dirty="0" smtClean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304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309</a:t>
                      </a:r>
                      <a:endParaRPr lang="zh-CN" altLang="en-US" sz="1200" dirty="0"/>
                    </a:p>
                  </a:txBody>
                  <a:tcPr/>
                </a:tc>
              </a:tr>
              <a:tr h="2554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 smtClean="0"/>
                        <a:t>有效长度（</a:t>
                      </a:r>
                      <a:r>
                        <a:rPr lang="en-US" altLang="zh-CN" sz="1200" dirty="0" smtClean="0"/>
                        <a:t>m</a:t>
                      </a:r>
                      <a:r>
                        <a:rPr lang="zh-CN" altLang="en-US" sz="1200" dirty="0" smtClean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1.25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0.72</a:t>
                      </a:r>
                      <a:endParaRPr lang="zh-CN" altLang="en-US" sz="1200" dirty="0"/>
                    </a:p>
                  </a:txBody>
                  <a:tcPr/>
                </a:tc>
              </a:tr>
              <a:tr h="2554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线圈最大磁场（</a:t>
                      </a:r>
                      <a:r>
                        <a:rPr lang="en-US" altLang="zh-CN" sz="1200" dirty="0" smtClean="0"/>
                        <a:t>T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7.2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7.1</a:t>
                      </a:r>
                      <a:endParaRPr lang="zh-CN" altLang="en-US" sz="1200" dirty="0"/>
                    </a:p>
                  </a:txBody>
                  <a:tcPr/>
                </a:tc>
              </a:tr>
              <a:tr h="2554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线圈内直径（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554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线圈外直径（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74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74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2576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恒温器外直径（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400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400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2576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线圈纵向长度（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1500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950</a:t>
                      </a:r>
                      <a:endParaRPr lang="zh-CN" alt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55898"/>
              </p:ext>
            </p:extLst>
          </p:nvPr>
        </p:nvGraphicFramePr>
        <p:xfrm>
          <a:off x="4932040" y="3717032"/>
          <a:ext cx="3575720" cy="2495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860"/>
                <a:gridCol w="893930"/>
                <a:gridCol w="893930"/>
              </a:tblGrid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CEPC  MS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SD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SF</a:t>
                      </a:r>
                      <a:endParaRPr lang="zh-CN" altLang="en-US" sz="1400" dirty="0"/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数量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992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992</a:t>
                      </a:r>
                      <a:endParaRPr lang="zh-CN" altLang="en-US" sz="1200" dirty="0"/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孔径（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120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120</a:t>
                      </a:r>
                      <a:endParaRPr lang="zh-CN" altLang="en-US" sz="1200" dirty="0"/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好场区（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磁场梯度（</a:t>
                      </a:r>
                      <a:r>
                        <a:rPr lang="en-US" altLang="zh-CN" sz="1200" dirty="0" smtClean="0"/>
                        <a:t>T/m^2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180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180</a:t>
                      </a:r>
                      <a:endParaRPr lang="zh-CN" altLang="en-US" sz="1200" dirty="0"/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磁长度（</a:t>
                      </a:r>
                      <a:r>
                        <a:rPr lang="en-US" altLang="zh-CN" sz="1200" dirty="0" smtClean="0"/>
                        <a:t>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700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400</a:t>
                      </a:r>
                      <a:endParaRPr lang="zh-CN" altLang="en-US" sz="1200" dirty="0"/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铁芯宽度和高度（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520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520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铁芯长度（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670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370</a:t>
                      </a:r>
                      <a:endParaRPr lang="zh-CN" alt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262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drift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0"/>
            <a:ext cx="8924925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30920" y="6535062"/>
            <a:ext cx="33527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Yingshun</a:t>
            </a:r>
            <a:r>
              <a:rPr lang="en-US" altLang="zh-CN" sz="1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Zhu, May 4, CEPC AT meeting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26405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5112568" cy="414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2444852"/>
              </p:ext>
            </p:extLst>
          </p:nvPr>
        </p:nvGraphicFramePr>
        <p:xfrm>
          <a:off x="467544" y="4725144"/>
          <a:ext cx="7956376" cy="203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43583" y="296070"/>
            <a:ext cx="7162800" cy="5635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CN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Separator + Straight Section</a:t>
            </a:r>
            <a:endParaRPr lang="en-US" altLang="zh-CN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137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2"/>
          <p:cNvSpPr txBox="1">
            <a:spLocks noChangeArrowheads="1"/>
          </p:cNvSpPr>
          <p:nvPr/>
        </p:nvSpPr>
        <p:spPr>
          <a:xfrm>
            <a:off x="1066800" y="579438"/>
            <a:ext cx="7162800" cy="5635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CN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Electrostatic Separator in LEP</a:t>
            </a:r>
            <a:endParaRPr lang="en-US" altLang="zh-CN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9449" y="1349106"/>
            <a:ext cx="6120680" cy="5121959"/>
            <a:chOff x="1183872" y="1268760"/>
            <a:chExt cx="6120680" cy="5121959"/>
          </a:xfrm>
        </p:grpSpPr>
        <p:pic>
          <p:nvPicPr>
            <p:cNvPr id="133" name="内容占位符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3872" y="1268760"/>
              <a:ext cx="6120680" cy="5121959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5868144" y="1349106"/>
              <a:ext cx="1008112" cy="1927540"/>
              <a:chOff x="5868144" y="1349106"/>
              <a:chExt cx="1008112" cy="1927540"/>
            </a:xfrm>
          </p:grpSpPr>
          <p:sp>
            <p:nvSpPr>
              <p:cNvPr id="135" name="椭圆 134"/>
              <p:cNvSpPr/>
              <p:nvPr/>
            </p:nvSpPr>
            <p:spPr>
              <a:xfrm>
                <a:off x="5868144" y="1349106"/>
                <a:ext cx="720080" cy="3517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5868144" y="2492896"/>
                <a:ext cx="1008112" cy="3517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5868144" y="2924944"/>
                <a:ext cx="1008112" cy="3517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5868144" y="1849041"/>
                <a:ext cx="720080" cy="3517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6732240" y="2041530"/>
            <a:ext cx="1845377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prstClr val="black"/>
                </a:solidFill>
                <a:latin typeface="Arial" charset="0"/>
              </a:rPr>
              <a:t>L=4.5m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err="1" smtClean="0">
                <a:solidFill>
                  <a:prstClr val="black"/>
                </a:solidFill>
                <a:latin typeface="Arial" charset="0"/>
              </a:rPr>
              <a:t>L</a:t>
            </a:r>
            <a:r>
              <a:rPr lang="en-US" altLang="zh-CN" sz="1200" b="1" dirty="0" err="1" smtClean="0">
                <a:solidFill>
                  <a:prstClr val="black"/>
                </a:solidFill>
                <a:latin typeface="Arial" charset="0"/>
              </a:rPr>
              <a:t>electrode</a:t>
            </a:r>
            <a:r>
              <a:rPr lang="en-US" altLang="zh-CN" b="1" dirty="0" smtClean="0">
                <a:solidFill>
                  <a:prstClr val="black"/>
                </a:solidFill>
                <a:latin typeface="Arial" charset="0"/>
              </a:rPr>
              <a:t>=4.0m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err="1" smtClean="0">
                <a:solidFill>
                  <a:prstClr val="black"/>
                </a:solidFill>
                <a:latin typeface="Arial" charset="0"/>
              </a:rPr>
              <a:t>E</a:t>
            </a:r>
            <a:r>
              <a:rPr lang="en-US" altLang="zh-CN" sz="1200" b="1" dirty="0" err="1" smtClean="0">
                <a:solidFill>
                  <a:prstClr val="black"/>
                </a:solidFill>
                <a:latin typeface="Arial" charset="0"/>
              </a:rPr>
              <a:t>field</a:t>
            </a:r>
            <a:r>
              <a:rPr lang="en-US" altLang="zh-CN" b="1" dirty="0" smtClean="0">
                <a:solidFill>
                  <a:prstClr val="black"/>
                </a:solidFill>
                <a:latin typeface="Arial" charset="0"/>
              </a:rPr>
              <a:t>=2MV/m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prstClr val="black"/>
                </a:solidFill>
                <a:latin typeface="Arial" charset="0"/>
              </a:rPr>
              <a:t>E=55GeV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prstClr val="black"/>
                </a:solidFill>
                <a:latin typeface="Arial" charset="0"/>
              </a:rPr>
              <a:t>Angle=145urad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/>
              </a:solidFill>
              <a:latin typeface="Arial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FF0000"/>
                </a:solidFill>
                <a:latin typeface="Arial" charset="0"/>
              </a:rPr>
              <a:t>E=120GeV</a:t>
            </a:r>
            <a:endParaRPr lang="en-US" altLang="zh-CN" b="1" dirty="0">
              <a:solidFill>
                <a:srgbClr val="FF0000"/>
              </a:solidFill>
              <a:latin typeface="Arial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FF0000"/>
                </a:solidFill>
                <a:latin typeface="Arial" charset="0"/>
              </a:rPr>
              <a:t>Angle=66urad</a:t>
            </a:r>
            <a:endParaRPr lang="zh-CN" altLang="en-US" b="1" dirty="0">
              <a:solidFill>
                <a:srgbClr val="FF0000"/>
              </a:solidFill>
              <a:latin typeface="Arial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b="1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14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2"/>
          <p:cNvSpPr txBox="1">
            <a:spLocks noChangeArrowheads="1"/>
          </p:cNvSpPr>
          <p:nvPr/>
        </p:nvSpPr>
        <p:spPr>
          <a:xfrm>
            <a:off x="1066800" y="579438"/>
            <a:ext cx="7162800" cy="5635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CN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Defocusing </a:t>
            </a:r>
            <a:r>
              <a:rPr lang="en-US" altLang="zh-CN" sz="32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Quadrupole</a:t>
            </a:r>
            <a:endParaRPr lang="en-US" altLang="zh-CN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336" y="1268760"/>
            <a:ext cx="4507296" cy="231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3"/>
            <a:ext cx="4032448" cy="305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84415"/>
            <a:ext cx="4469422" cy="313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70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98265"/>
            <a:ext cx="5232651" cy="397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图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400769"/>
              </p:ext>
            </p:extLst>
          </p:nvPr>
        </p:nvGraphicFramePr>
        <p:xfrm>
          <a:off x="1" y="4581128"/>
          <a:ext cx="9144000" cy="2276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PDR1.0.3  </a:t>
            </a:r>
            <a:r>
              <a:rPr lang="en-US" altLang="zh-CN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noFFS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0091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35" y="1450950"/>
            <a:ext cx="406244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41168"/>
            <a:ext cx="7560840" cy="171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99" y="1345108"/>
            <a:ext cx="4508334" cy="31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PDR1.0.3  </a:t>
            </a:r>
            <a:r>
              <a:rPr lang="en-US" altLang="zh-CN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noFFS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SAD</a:t>
            </a:r>
          </a:p>
        </p:txBody>
      </p:sp>
    </p:spTree>
    <p:extLst>
      <p:ext uri="{BB962C8B-B14F-4D97-AF65-F5344CB8AC3E}">
        <p14:creationId xmlns:p14="http://schemas.microsoft.com/office/powerpoint/2010/main" val="3311312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059832" y="388103"/>
            <a:ext cx="2785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3D09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Out line</a:t>
            </a:r>
            <a:endParaRPr lang="zh-CN" altLang="en-US" sz="4400" b="1" dirty="0">
              <a:solidFill>
                <a:srgbClr val="3D09F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230" y="1844824"/>
            <a:ext cx="81369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PDR Lattice Redesign and Consideration </a:t>
            </a:r>
            <a:endParaRPr lang="en-US" altLang="zh-CN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APDR (Advanced Partial Double Ring) Consideration </a:t>
            </a:r>
            <a:endParaRPr lang="en-US" altLang="zh-CN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PDR DA Study</a:t>
            </a:r>
          </a:p>
          <a:p>
            <a:pPr marL="342900" indent="-3429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SPPC Key Physics Problem and My Study Plan</a:t>
            </a:r>
            <a:endParaRPr lang="en-US" altLang="zh-C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2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00" y="955972"/>
            <a:ext cx="3869531" cy="232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388276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321381" cy="290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67" y="3357977"/>
            <a:ext cx="4575795" cy="319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43608" y="260648"/>
            <a:ext cx="7162800" cy="563563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Increase (</a:t>
            </a:r>
            <a:r>
              <a:rPr lang="en-US" altLang="zh-CN" dirty="0" smtClean="0"/>
              <a:t>2.06nm-&gt;2.1668nm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0587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3304" y="1907540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I2/S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10109" y="5373216"/>
            <a:ext cx="63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I5x/s</a:t>
            </a:r>
            <a:endParaRPr lang="zh-CN" altLang="en-US" dirty="0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57" y="3791947"/>
            <a:ext cx="8255027" cy="276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34" y="832066"/>
            <a:ext cx="766294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43608" y="260648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PDR Part</a:t>
            </a:r>
          </a:p>
        </p:txBody>
      </p:sp>
    </p:spTree>
    <p:extLst>
      <p:ext uri="{BB962C8B-B14F-4D97-AF65-F5344CB8AC3E}">
        <p14:creationId xmlns:p14="http://schemas.microsoft.com/office/powerpoint/2010/main" val="1783338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9592" y="1124744"/>
            <a:ext cx="72728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APDR Consideration</a:t>
            </a:r>
            <a:endParaRPr lang="en-US" altLang="zh-CN" sz="4400" b="1" dirty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dirty="0" smtClean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dirty="0" smtClean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Feng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Su, 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Jie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Gao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Yiwei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Wang</a:t>
            </a: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2016.6.16</a:t>
            </a:r>
            <a:endParaRPr lang="en-US" altLang="zh-CN" sz="1600" b="1" dirty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76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组合 286"/>
          <p:cNvGrpSpPr/>
          <p:nvPr/>
        </p:nvGrpSpPr>
        <p:grpSpPr>
          <a:xfrm>
            <a:off x="117495" y="242235"/>
            <a:ext cx="8396192" cy="6516064"/>
            <a:chOff x="117495" y="242235"/>
            <a:chExt cx="8396192" cy="6516064"/>
          </a:xfrm>
        </p:grpSpPr>
        <p:sp>
          <p:nvSpPr>
            <p:cNvPr id="119" name="椭圆 118"/>
            <p:cNvSpPr/>
            <p:nvPr/>
          </p:nvSpPr>
          <p:spPr>
            <a:xfrm rot="19013126">
              <a:off x="6698241" y="1906847"/>
              <a:ext cx="94426" cy="34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76200"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 rot="1919955">
              <a:off x="6713594" y="4884026"/>
              <a:ext cx="92917" cy="3479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 rot="19454082">
              <a:off x="2528015" y="4803663"/>
              <a:ext cx="77312" cy="3479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123" name="直接连接符 122"/>
            <p:cNvCxnSpPr/>
            <p:nvPr/>
          </p:nvCxnSpPr>
          <p:spPr bwMode="auto">
            <a:xfrm flipH="1">
              <a:off x="4729162" y="1782942"/>
              <a:ext cx="2435127" cy="1716602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 bwMode="auto">
            <a:xfrm flipH="1" flipV="1">
              <a:off x="4722017" y="3507148"/>
              <a:ext cx="2420046" cy="1826230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 bwMode="auto">
            <a:xfrm flipV="1">
              <a:off x="2081064" y="3499544"/>
              <a:ext cx="2654448" cy="1819837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6052840" y="1254989"/>
              <a:ext cx="7456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>
                  <a:solidFill>
                    <a:srgbClr val="2116FC"/>
                  </a:solidFill>
                  <a:latin typeface="Times New Roman" pitchFamily="18" charset="0"/>
                  <a:cs typeface="Times New Roman" pitchFamily="18" charset="0"/>
                </a:rPr>
                <a:t>ARC</a:t>
              </a:r>
              <a:endParaRPr lang="zh-CN" altLang="en-US" sz="1400" b="1" dirty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8" name="直接连接符 137"/>
            <p:cNvCxnSpPr>
              <a:stCxn id="106" idx="2"/>
              <a:endCxn id="120" idx="0"/>
            </p:cNvCxnSpPr>
            <p:nvPr/>
          </p:nvCxnSpPr>
          <p:spPr bwMode="auto">
            <a:xfrm flipH="1">
              <a:off x="6852246" y="4775328"/>
              <a:ext cx="93432" cy="135133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>
              <a:stCxn id="120" idx="4"/>
              <a:endCxn id="107" idx="0"/>
            </p:cNvCxnSpPr>
            <p:nvPr/>
          </p:nvCxnSpPr>
          <p:spPr bwMode="auto">
            <a:xfrm flipH="1">
              <a:off x="6556913" y="5205548"/>
              <a:ext cx="110947" cy="105487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>
              <a:stCxn id="104" idx="2"/>
              <a:endCxn id="119" idx="0"/>
            </p:cNvCxnSpPr>
            <p:nvPr/>
          </p:nvCxnSpPr>
          <p:spPr bwMode="auto">
            <a:xfrm>
              <a:off x="6499008" y="1828653"/>
              <a:ext cx="129636" cy="124342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/>
            <p:cNvCxnSpPr/>
            <p:nvPr/>
          </p:nvCxnSpPr>
          <p:spPr bwMode="auto">
            <a:xfrm>
              <a:off x="6869367" y="2208779"/>
              <a:ext cx="131396" cy="149137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连接符 156"/>
            <p:cNvCxnSpPr/>
            <p:nvPr/>
          </p:nvCxnSpPr>
          <p:spPr bwMode="auto">
            <a:xfrm>
              <a:off x="5472111" y="1359551"/>
              <a:ext cx="149218" cy="2897"/>
            </a:xfrm>
            <a:prstGeom prst="line">
              <a:avLst/>
            </a:prstGeom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接连接符 159"/>
            <p:cNvCxnSpPr/>
            <p:nvPr/>
          </p:nvCxnSpPr>
          <p:spPr bwMode="auto">
            <a:xfrm flipV="1">
              <a:off x="3816600" y="1340768"/>
              <a:ext cx="161674" cy="11113"/>
            </a:xfrm>
            <a:prstGeom prst="line">
              <a:avLst/>
            </a:prstGeom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椭圆 176"/>
            <p:cNvSpPr/>
            <p:nvPr/>
          </p:nvSpPr>
          <p:spPr>
            <a:xfrm rot="2504401">
              <a:off x="2646336" y="1856920"/>
              <a:ext cx="76263" cy="34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76200"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cxnSp>
          <p:nvCxnSpPr>
            <p:cNvPr id="178" name="直接连接符 177"/>
            <p:cNvCxnSpPr>
              <a:stCxn id="113" idx="0"/>
              <a:endCxn id="177" idx="0"/>
            </p:cNvCxnSpPr>
            <p:nvPr/>
          </p:nvCxnSpPr>
          <p:spPr bwMode="auto">
            <a:xfrm flipH="1">
              <a:off x="2798252" y="1806416"/>
              <a:ext cx="118833" cy="9388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>
              <a:stCxn id="177" idx="4"/>
              <a:endCxn id="114" idx="2"/>
            </p:cNvCxnSpPr>
            <p:nvPr/>
          </p:nvCxnSpPr>
          <p:spPr bwMode="auto">
            <a:xfrm flipH="1">
              <a:off x="2470980" y="2155360"/>
              <a:ext cx="99704" cy="14570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/>
            <p:nvPr/>
          </p:nvCxnSpPr>
          <p:spPr bwMode="auto">
            <a:xfrm>
              <a:off x="2378645" y="4701665"/>
              <a:ext cx="92129" cy="13440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>
              <a:stCxn id="122" idx="4"/>
              <a:endCxn id="109" idx="2"/>
            </p:cNvCxnSpPr>
            <p:nvPr/>
          </p:nvCxnSpPr>
          <p:spPr bwMode="auto">
            <a:xfrm>
              <a:off x="2668356" y="5118811"/>
              <a:ext cx="81446" cy="7461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748798" y="242235"/>
              <a:ext cx="7162800" cy="563563"/>
            </a:xfrm>
            <a:prstGeom prst="rect">
              <a:avLst/>
            </a:prstGeom>
          </p:spPr>
          <p:txBody>
            <a:bodyPr anchor="ctr">
              <a:normAutofit fontScale="6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altLang="zh-CN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CEPC Advanced Partial </a:t>
              </a:r>
              <a:r>
                <a:rPr lang="en-US" altLang="zh-CN" b="1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Double Ring Layout II</a:t>
              </a:r>
              <a:endPara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 bwMode="auto">
            <a:xfrm>
              <a:off x="371400" y="3476069"/>
              <a:ext cx="8142287" cy="46951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77" name="TextBox 146"/>
            <p:cNvSpPr txBox="1">
              <a:spLocks noChangeArrowheads="1"/>
            </p:cNvSpPr>
            <p:nvPr/>
          </p:nvSpPr>
          <p:spPr bwMode="auto">
            <a:xfrm>
              <a:off x="7592832" y="5974997"/>
              <a:ext cx="699229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en-US" altLang="zh-CN" sz="1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SU Feng</a:t>
              </a:r>
            </a:p>
            <a:p>
              <a:pPr algn="ctr" eaLnBrk="1" hangingPunct="1">
                <a:lnSpc>
                  <a:spcPct val="150000"/>
                </a:lnSpc>
              </a:pPr>
              <a:r>
                <a:rPr lang="en-US" altLang="zh-CN" sz="1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2016.6.2</a:t>
              </a:r>
              <a:endParaRPr lang="zh-CN" altLang="en-US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2" name="直接连接符 71"/>
            <p:cNvCxnSpPr/>
            <p:nvPr/>
          </p:nvCxnSpPr>
          <p:spPr bwMode="auto">
            <a:xfrm>
              <a:off x="4729162" y="1141891"/>
              <a:ext cx="0" cy="5310187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679" name="组合 74"/>
            <p:cNvGrpSpPr>
              <a:grpSpLocks/>
            </p:cNvGrpSpPr>
            <p:nvPr/>
          </p:nvGrpSpPr>
          <p:grpSpPr bwMode="auto">
            <a:xfrm rot="10800000">
              <a:off x="3968846" y="5666718"/>
              <a:ext cx="1507731" cy="260993"/>
              <a:chOff x="245000" y="3411438"/>
              <a:chExt cx="7979351" cy="1282948"/>
            </a:xfrm>
          </p:grpSpPr>
          <p:grpSp>
            <p:nvGrpSpPr>
              <p:cNvPr id="28729" name="组合 99"/>
              <p:cNvGrpSpPr>
                <a:grpSpLocks/>
              </p:cNvGrpSpPr>
              <p:nvPr/>
            </p:nvGrpSpPr>
            <p:grpSpPr bwMode="auto">
              <a:xfrm>
                <a:off x="692997" y="3429548"/>
                <a:ext cx="7075758" cy="1264838"/>
                <a:chOff x="513613" y="2448815"/>
                <a:chExt cx="8142610" cy="1930589"/>
              </a:xfrm>
            </p:grpSpPr>
            <p:cxnSp>
              <p:nvCxnSpPr>
                <p:cNvPr id="86" name="直接连接符 85"/>
                <p:cNvCxnSpPr/>
                <p:nvPr/>
              </p:nvCxnSpPr>
              <p:spPr>
                <a:xfrm flipH="1" flipV="1">
                  <a:off x="7595510" y="2429390"/>
                  <a:ext cx="1082845" cy="1000525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直接连接符 86"/>
                <p:cNvCxnSpPr/>
                <p:nvPr/>
              </p:nvCxnSpPr>
              <p:spPr>
                <a:xfrm rot="10800000">
                  <a:off x="5826216" y="2429390"/>
                  <a:ext cx="1798296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 flipH="1">
                  <a:off x="4617687" y="2441304"/>
                  <a:ext cx="1247202" cy="98861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 flipH="1">
                  <a:off x="3476832" y="3418007"/>
                  <a:ext cx="1131183" cy="95288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 rot="10800000">
                  <a:off x="1533509" y="4370888"/>
                  <a:ext cx="1943323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 flipH="1" flipV="1">
                  <a:off x="537682" y="3418007"/>
                  <a:ext cx="995828" cy="95288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7" name="直接连接符 76"/>
              <p:cNvCxnSpPr/>
              <p:nvPr/>
            </p:nvCxnSpPr>
            <p:spPr bwMode="auto">
              <a:xfrm flipV="1">
                <a:off x="251827" y="4087929"/>
                <a:ext cx="453682" cy="7806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/>
              <p:cNvCxnSpPr/>
              <p:nvPr/>
            </p:nvCxnSpPr>
            <p:spPr bwMode="auto">
              <a:xfrm flipV="1">
                <a:off x="671903" y="3409020"/>
                <a:ext cx="940969" cy="66330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/>
            </p:nvCxnSpPr>
            <p:spPr bwMode="auto">
              <a:xfrm>
                <a:off x="1621276" y="3401213"/>
                <a:ext cx="1688701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>
                <a:endCxn id="85" idx="4"/>
              </p:cNvCxnSpPr>
              <p:nvPr/>
            </p:nvCxnSpPr>
            <p:spPr bwMode="auto">
              <a:xfrm>
                <a:off x="3301578" y="3409020"/>
                <a:ext cx="940969" cy="66330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>
                <a:stCxn id="85" idx="4"/>
              </p:cNvCxnSpPr>
              <p:nvPr/>
            </p:nvCxnSpPr>
            <p:spPr bwMode="auto">
              <a:xfrm>
                <a:off x="4250947" y="4064520"/>
                <a:ext cx="949373" cy="624286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 bwMode="auto">
              <a:xfrm flipV="1">
                <a:off x="5191916" y="4673200"/>
                <a:ext cx="1764317" cy="23408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 bwMode="auto">
              <a:xfrm flipV="1">
                <a:off x="6956233" y="4072321"/>
                <a:ext cx="873757" cy="600878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 bwMode="auto">
              <a:xfrm>
                <a:off x="7829991" y="4087929"/>
                <a:ext cx="403273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椭圆 84"/>
              <p:cNvSpPr/>
              <p:nvPr/>
            </p:nvSpPr>
            <p:spPr bwMode="auto">
              <a:xfrm>
                <a:off x="4217341" y="4033306"/>
                <a:ext cx="42010" cy="3121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93" name="直接连接符 92"/>
            <p:cNvCxnSpPr/>
            <p:nvPr/>
          </p:nvCxnSpPr>
          <p:spPr bwMode="auto">
            <a:xfrm flipH="1">
              <a:off x="2120884" y="2905099"/>
              <a:ext cx="97317" cy="200072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 bwMode="auto">
            <a:xfrm>
              <a:off x="7266163" y="2974630"/>
              <a:ext cx="91074" cy="21940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弧形 103"/>
            <p:cNvSpPr/>
            <p:nvPr/>
          </p:nvSpPr>
          <p:spPr bwMode="auto">
            <a:xfrm>
              <a:off x="3083809" y="1316516"/>
              <a:ext cx="4178300" cy="4506912"/>
            </a:xfrm>
            <a:prstGeom prst="arc">
              <a:avLst>
                <a:gd name="adj1" fmla="val 16866018"/>
                <a:gd name="adj2" fmla="val 18437400"/>
              </a:avLst>
            </a:prstGeom>
            <a:ln w="76200">
              <a:solidFill>
                <a:srgbClr val="3D09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n>
                  <a:solidFill>
                    <a:srgbClr val="3D09FD"/>
                  </a:solidFill>
                </a:ln>
                <a:solidFill>
                  <a:srgbClr val="300FF7"/>
                </a:solidFill>
              </a:endParaRPr>
            </a:p>
          </p:txBody>
        </p:sp>
        <p:sp>
          <p:nvSpPr>
            <p:cNvPr id="105" name="弧形 104"/>
            <p:cNvSpPr/>
            <p:nvPr/>
          </p:nvSpPr>
          <p:spPr bwMode="auto">
            <a:xfrm rot="2780938">
              <a:off x="3064485" y="1396192"/>
              <a:ext cx="4178300" cy="4506912"/>
            </a:xfrm>
            <a:prstGeom prst="arc">
              <a:avLst>
                <a:gd name="adj1" fmla="val 16701529"/>
                <a:gd name="adj2" fmla="val 17798518"/>
              </a:avLst>
            </a:prstGeom>
            <a:ln w="76200">
              <a:solidFill>
                <a:srgbClr val="0536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弧形 105"/>
            <p:cNvSpPr/>
            <p:nvPr/>
          </p:nvSpPr>
          <p:spPr bwMode="auto">
            <a:xfrm rot="4695820">
              <a:off x="2975768" y="1428435"/>
              <a:ext cx="4178300" cy="4506913"/>
            </a:xfrm>
            <a:prstGeom prst="arc">
              <a:avLst>
                <a:gd name="adj1" fmla="val 17430799"/>
                <a:gd name="adj2" fmla="val 18714553"/>
              </a:avLst>
            </a:prstGeom>
            <a:ln w="76200">
              <a:solidFill>
                <a:srgbClr val="0536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弧形 106"/>
            <p:cNvSpPr/>
            <p:nvPr/>
          </p:nvSpPr>
          <p:spPr bwMode="auto">
            <a:xfrm rot="7552111">
              <a:off x="2918709" y="1427641"/>
              <a:ext cx="4178300" cy="4508500"/>
            </a:xfrm>
            <a:prstGeom prst="arc">
              <a:avLst>
                <a:gd name="adj1" fmla="val 16834500"/>
                <a:gd name="adj2" fmla="val 18446647"/>
              </a:avLst>
            </a:prstGeom>
            <a:ln w="76200">
              <a:solidFill>
                <a:srgbClr val="3D09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n>
                  <a:solidFill>
                    <a:srgbClr val="3D09FD"/>
                  </a:solidFill>
                </a:ln>
                <a:solidFill>
                  <a:srgbClr val="300FF7"/>
                </a:solidFill>
              </a:endParaRPr>
            </a:p>
          </p:txBody>
        </p:sp>
        <p:sp>
          <p:nvSpPr>
            <p:cNvPr id="109" name="弧形 108"/>
            <p:cNvSpPr/>
            <p:nvPr/>
          </p:nvSpPr>
          <p:spPr bwMode="auto">
            <a:xfrm rot="10550204">
              <a:off x="2092971" y="1316516"/>
              <a:ext cx="4178300" cy="4506912"/>
            </a:xfrm>
            <a:prstGeom prst="arc">
              <a:avLst>
                <a:gd name="adj1" fmla="val 16996302"/>
                <a:gd name="adj2" fmla="val 18935055"/>
              </a:avLst>
            </a:prstGeom>
            <a:ln w="76200">
              <a:solidFill>
                <a:srgbClr val="3D09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n>
                  <a:solidFill>
                    <a:srgbClr val="3D09FD"/>
                  </a:solidFill>
                </a:ln>
                <a:solidFill>
                  <a:srgbClr val="300FF7"/>
                </a:solidFill>
              </a:endParaRPr>
            </a:p>
          </p:txBody>
        </p:sp>
        <p:sp>
          <p:nvSpPr>
            <p:cNvPr id="112" name="弧形 111"/>
            <p:cNvSpPr/>
            <p:nvPr/>
          </p:nvSpPr>
          <p:spPr bwMode="auto">
            <a:xfrm rot="13919276">
              <a:off x="2254050" y="1325951"/>
              <a:ext cx="4178300" cy="4508500"/>
            </a:xfrm>
            <a:prstGeom prst="arc">
              <a:avLst>
                <a:gd name="adj1" fmla="val 16698694"/>
                <a:gd name="adj2" fmla="val 17790235"/>
              </a:avLst>
            </a:prstGeom>
            <a:ln w="76200">
              <a:solidFill>
                <a:srgbClr val="0536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弧形 112"/>
            <p:cNvSpPr/>
            <p:nvPr/>
          </p:nvSpPr>
          <p:spPr bwMode="auto">
            <a:xfrm rot="18585938">
              <a:off x="2319995" y="1223314"/>
              <a:ext cx="4198938" cy="4476750"/>
            </a:xfrm>
            <a:prstGeom prst="arc">
              <a:avLst>
                <a:gd name="adj1" fmla="val 16680387"/>
                <a:gd name="adj2" fmla="val 18256151"/>
              </a:avLst>
            </a:prstGeom>
            <a:ln w="76200">
              <a:solidFill>
                <a:srgbClr val="300FF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n>
                  <a:solidFill>
                    <a:srgbClr val="3D09FD"/>
                  </a:solidFill>
                </a:ln>
                <a:solidFill>
                  <a:srgbClr val="3D09FD"/>
                </a:solidFill>
              </a:endParaRPr>
            </a:p>
          </p:txBody>
        </p:sp>
        <p:sp>
          <p:nvSpPr>
            <p:cNvPr id="114" name="弧形 113"/>
            <p:cNvSpPr/>
            <p:nvPr/>
          </p:nvSpPr>
          <p:spPr bwMode="auto">
            <a:xfrm rot="15456854">
              <a:off x="2289173" y="1091035"/>
              <a:ext cx="4200525" cy="4475162"/>
            </a:xfrm>
            <a:prstGeom prst="arc">
              <a:avLst>
                <a:gd name="adj1" fmla="val 17595967"/>
                <a:gd name="adj2" fmla="val 18633600"/>
              </a:avLst>
            </a:prstGeom>
            <a:ln w="76200">
              <a:solidFill>
                <a:srgbClr val="0536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694" name="TextBox 119"/>
            <p:cNvSpPr txBox="1">
              <a:spLocks noChangeArrowheads="1"/>
            </p:cNvSpPr>
            <p:nvPr/>
          </p:nvSpPr>
          <p:spPr bwMode="auto">
            <a:xfrm>
              <a:off x="4282070" y="1782942"/>
              <a:ext cx="1008342" cy="30777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400" b="1">
                  <a:solidFill>
                    <a:srgbClr val="FF0000"/>
                  </a:solidFill>
                </a:rPr>
                <a:t>IP1_ee</a:t>
              </a:r>
            </a:p>
          </p:txBody>
        </p:sp>
        <p:sp>
          <p:nvSpPr>
            <p:cNvPr id="28695" name="TextBox 121"/>
            <p:cNvSpPr txBox="1">
              <a:spLocks noChangeArrowheads="1"/>
            </p:cNvSpPr>
            <p:nvPr/>
          </p:nvSpPr>
          <p:spPr bwMode="auto">
            <a:xfrm>
              <a:off x="4154247" y="5191042"/>
              <a:ext cx="1156148" cy="30777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400" b="1">
                  <a:solidFill>
                    <a:srgbClr val="FF0000"/>
                  </a:solidFill>
                </a:rPr>
                <a:t>IP3_ee</a:t>
              </a:r>
            </a:p>
          </p:txBody>
        </p:sp>
        <p:cxnSp>
          <p:nvCxnSpPr>
            <p:cNvPr id="127" name="直接连接符 126"/>
            <p:cNvCxnSpPr/>
            <p:nvPr/>
          </p:nvCxnSpPr>
          <p:spPr bwMode="auto">
            <a:xfrm>
              <a:off x="3960018" y="1392716"/>
              <a:ext cx="36512" cy="1038225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/>
          </p:nvCxnSpPr>
          <p:spPr bwMode="auto">
            <a:xfrm>
              <a:off x="5449887" y="1387953"/>
              <a:ext cx="15875" cy="1042988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箭头连接符 131"/>
            <p:cNvCxnSpPr/>
            <p:nvPr/>
          </p:nvCxnSpPr>
          <p:spPr bwMode="auto">
            <a:xfrm>
              <a:off x="4022724" y="2357916"/>
              <a:ext cx="1443038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01" name="TextBox 133"/>
            <p:cNvSpPr txBox="1">
              <a:spLocks noChangeArrowheads="1"/>
            </p:cNvSpPr>
            <p:nvPr/>
          </p:nvSpPr>
          <p:spPr bwMode="auto">
            <a:xfrm>
              <a:off x="4437709" y="2411295"/>
              <a:ext cx="5164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200" b="1" dirty="0" smtClean="0">
                  <a:solidFill>
                    <a:prstClr val="black"/>
                  </a:solidFill>
                </a:rPr>
                <a:t>3Km</a:t>
              </a:r>
              <a:endParaRPr lang="zh-CN" alt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28703" name="TextBox 135"/>
            <p:cNvSpPr txBox="1">
              <a:spLocks noChangeArrowheads="1"/>
            </p:cNvSpPr>
            <p:nvPr/>
          </p:nvSpPr>
          <p:spPr bwMode="auto">
            <a:xfrm>
              <a:off x="1333067" y="2886254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rgbClr val="00B050"/>
                  </a:solidFill>
                </a:rPr>
                <a:t>1/2RF</a:t>
              </a:r>
              <a:endParaRPr lang="zh-CN" altLang="en-US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28704" name="TextBox 136"/>
            <p:cNvSpPr txBox="1">
              <a:spLocks noChangeArrowheads="1"/>
            </p:cNvSpPr>
            <p:nvPr/>
          </p:nvSpPr>
          <p:spPr bwMode="auto">
            <a:xfrm>
              <a:off x="7424551" y="2914370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rgbClr val="00B050"/>
                  </a:solidFill>
                </a:rPr>
                <a:t>1/2RF</a:t>
              </a:r>
              <a:endParaRPr lang="zh-CN" altLang="en-US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28705" name="TextBox 137"/>
            <p:cNvSpPr txBox="1">
              <a:spLocks noChangeArrowheads="1"/>
            </p:cNvSpPr>
            <p:nvPr/>
          </p:nvSpPr>
          <p:spPr bwMode="auto">
            <a:xfrm>
              <a:off x="7399482" y="3689611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rgbClr val="00B050"/>
                  </a:solidFill>
                </a:rPr>
                <a:t>1/2RF</a:t>
              </a:r>
              <a:endParaRPr lang="zh-CN" altLang="en-US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28709" name="TextBox 141"/>
            <p:cNvSpPr txBox="1">
              <a:spLocks noChangeArrowheads="1"/>
            </p:cNvSpPr>
            <p:nvPr/>
          </p:nvSpPr>
          <p:spPr bwMode="auto">
            <a:xfrm>
              <a:off x="1380089" y="3599315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rgbClr val="00B050"/>
                  </a:solidFill>
                </a:rPr>
                <a:t>1/2RF</a:t>
              </a:r>
              <a:endParaRPr lang="zh-CN" altLang="en-US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28710" name="TextBox 150"/>
            <p:cNvSpPr txBox="1">
              <a:spLocks noChangeArrowheads="1"/>
            </p:cNvSpPr>
            <p:nvPr/>
          </p:nvSpPr>
          <p:spPr bwMode="auto">
            <a:xfrm>
              <a:off x="117495" y="4634641"/>
              <a:ext cx="2547492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1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IP1_ee/IP3_ee,  </a:t>
              </a:r>
              <a:r>
                <a:rPr lang="en-US" altLang="zh-CN" sz="1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2.968Km</a:t>
              </a:r>
              <a:endParaRPr lang="zh-CN" altLang="en-US" sz="1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en-US" altLang="zh-CN" sz="11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IP2_pp/IP4_pp, </a:t>
              </a:r>
              <a:r>
                <a:rPr lang="en-US" altLang="zh-CN" sz="1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1132.8m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zh-CN" sz="1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APDR,  1052.87m</a:t>
              </a:r>
              <a:endParaRPr lang="en-US" altLang="zh-CN" sz="1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en-US" altLang="zh-CN" sz="1100" b="1" dirty="0" smtClean="0">
                  <a:solidFill>
                    <a:srgbClr val="92D050"/>
                  </a:solidFill>
                  <a:latin typeface="Times New Roman" pitchFamily="18" charset="0"/>
                  <a:cs typeface="Times New Roman" pitchFamily="18" charset="0"/>
                </a:rPr>
                <a:t>4 Short Straights</a:t>
              </a:r>
              <a:r>
                <a:rPr lang="en-US" altLang="zh-CN" sz="1100" b="1" dirty="0">
                  <a:solidFill>
                    <a:srgbClr val="92D05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CN" sz="1100" b="1" dirty="0" smtClean="0">
                  <a:solidFill>
                    <a:srgbClr val="92D050"/>
                  </a:solidFill>
                  <a:latin typeface="Times New Roman" pitchFamily="18" charset="0"/>
                  <a:cs typeface="Times New Roman" pitchFamily="18" charset="0"/>
                </a:rPr>
                <a:t>94.4m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zh-CN" sz="11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12 Long </a:t>
              </a:r>
              <a:r>
                <a:rPr lang="en-US" altLang="zh-CN" sz="11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Straights, </a:t>
              </a:r>
              <a:r>
                <a:rPr lang="en-US" altLang="zh-CN" sz="11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566.4m</a:t>
              </a:r>
              <a:endParaRPr lang="en-US" altLang="zh-CN" sz="11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en-US" altLang="zh-CN" sz="1100" b="1" dirty="0" smtClean="0">
                  <a:solidFill>
                    <a:srgbClr val="3D09FD"/>
                  </a:solidFill>
                  <a:latin typeface="Times New Roman" pitchFamily="18" charset="0"/>
                  <a:cs typeface="Times New Roman" pitchFamily="18" charset="0"/>
                </a:rPr>
                <a:t>4 Long ARC, 124*FODO</a:t>
              </a:r>
              <a:r>
                <a:rPr lang="en-US" altLang="zh-CN" sz="1100" b="1" dirty="0">
                  <a:solidFill>
                    <a:srgbClr val="3D09FD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CN" sz="1100" b="1" dirty="0" smtClean="0">
                  <a:solidFill>
                    <a:srgbClr val="3D09FD"/>
                  </a:solidFill>
                  <a:latin typeface="Times New Roman" pitchFamily="18" charset="0"/>
                  <a:cs typeface="Times New Roman" pitchFamily="18" charset="0"/>
                </a:rPr>
                <a:t>5852.8m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zh-CN" sz="1100" b="1" dirty="0">
                  <a:solidFill>
                    <a:srgbClr val="053685"/>
                  </a:solidFill>
                  <a:latin typeface="Times New Roman" pitchFamily="18" charset="0"/>
                  <a:cs typeface="Times New Roman" pitchFamily="18" charset="0"/>
                </a:rPr>
                <a:t>4 </a:t>
              </a:r>
              <a:r>
                <a:rPr lang="en-US" altLang="zh-CN" sz="1100" b="1" dirty="0" smtClean="0">
                  <a:solidFill>
                    <a:srgbClr val="053685"/>
                  </a:solidFill>
                  <a:latin typeface="Times New Roman" pitchFamily="18" charset="0"/>
                  <a:cs typeface="Times New Roman" pitchFamily="18" charset="0"/>
                </a:rPr>
                <a:t>Medium </a:t>
              </a:r>
              <a:r>
                <a:rPr lang="en-US" altLang="zh-CN" sz="1100" b="1" dirty="0">
                  <a:solidFill>
                    <a:srgbClr val="053685"/>
                  </a:solidFill>
                  <a:latin typeface="Times New Roman" pitchFamily="18" charset="0"/>
                  <a:cs typeface="Times New Roman" pitchFamily="18" charset="0"/>
                </a:rPr>
                <a:t>ARC, </a:t>
              </a:r>
              <a:r>
                <a:rPr lang="en-US" altLang="zh-CN" sz="1100" b="1" dirty="0" smtClean="0">
                  <a:solidFill>
                    <a:srgbClr val="053685"/>
                  </a:solidFill>
                  <a:latin typeface="Times New Roman" pitchFamily="18" charset="0"/>
                  <a:cs typeface="Times New Roman" pitchFamily="18" charset="0"/>
                </a:rPr>
                <a:t>104*FODO</a:t>
              </a:r>
              <a:r>
                <a:rPr lang="en-US" altLang="zh-CN" sz="1100" b="1" dirty="0">
                  <a:solidFill>
                    <a:srgbClr val="053685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CN" sz="1100" b="1" dirty="0" smtClean="0">
                  <a:solidFill>
                    <a:srgbClr val="053685"/>
                  </a:solidFill>
                  <a:latin typeface="Times New Roman" pitchFamily="18" charset="0"/>
                  <a:cs typeface="Times New Roman" pitchFamily="18" charset="0"/>
                </a:rPr>
                <a:t>4908.8m</a:t>
              </a:r>
              <a:endParaRPr lang="en-US" altLang="zh-CN" sz="1100" b="1" dirty="0">
                <a:solidFill>
                  <a:srgbClr val="053685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en-US" altLang="zh-CN" sz="1100" b="1" dirty="0">
                  <a:solidFill>
                    <a:srgbClr val="3D09FD"/>
                  </a:solidFill>
                  <a:latin typeface="Times New Roman" pitchFamily="18" charset="0"/>
                  <a:cs typeface="Times New Roman" pitchFamily="18" charset="0"/>
                </a:rPr>
                <a:t>4 </a:t>
              </a:r>
              <a:r>
                <a:rPr lang="en-US" altLang="zh-CN" sz="1100" b="1" dirty="0" smtClean="0">
                  <a:solidFill>
                    <a:srgbClr val="3D09FD"/>
                  </a:solidFill>
                  <a:latin typeface="Times New Roman" pitchFamily="18" charset="0"/>
                  <a:cs typeface="Times New Roman" pitchFamily="18" charset="0"/>
                </a:rPr>
                <a:t>Short </a:t>
              </a:r>
              <a:r>
                <a:rPr lang="en-US" altLang="zh-CN" sz="1100" b="1" dirty="0">
                  <a:solidFill>
                    <a:srgbClr val="3D09FD"/>
                  </a:solidFill>
                  <a:latin typeface="Times New Roman" pitchFamily="18" charset="0"/>
                  <a:cs typeface="Times New Roman" pitchFamily="18" charset="0"/>
                </a:rPr>
                <a:t>ARC, </a:t>
              </a:r>
              <a:r>
                <a:rPr lang="en-US" altLang="zh-CN" sz="1100" b="1" dirty="0" smtClean="0">
                  <a:solidFill>
                    <a:srgbClr val="3D09FD"/>
                  </a:solidFill>
                  <a:latin typeface="Times New Roman" pitchFamily="18" charset="0"/>
                  <a:cs typeface="Times New Roman" pitchFamily="18" charset="0"/>
                </a:rPr>
                <a:t>14*FODO</a:t>
              </a:r>
              <a:r>
                <a:rPr lang="en-US" altLang="zh-CN" sz="1100" b="1" dirty="0">
                  <a:solidFill>
                    <a:srgbClr val="3D09FD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CN" sz="1100" b="1" dirty="0" smtClean="0">
                  <a:solidFill>
                    <a:srgbClr val="3D09FD"/>
                  </a:solidFill>
                  <a:latin typeface="Times New Roman" pitchFamily="18" charset="0"/>
                  <a:cs typeface="Times New Roman" pitchFamily="18" charset="0"/>
                </a:rPr>
                <a:t>660.8m</a:t>
              </a:r>
              <a:endParaRPr lang="en-US" altLang="zh-CN" sz="1100" b="1" dirty="0">
                <a:solidFill>
                  <a:srgbClr val="3D09F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8711" name="组合 159"/>
            <p:cNvGrpSpPr>
              <a:grpSpLocks/>
            </p:cNvGrpSpPr>
            <p:nvPr/>
          </p:nvGrpSpPr>
          <p:grpSpPr bwMode="auto">
            <a:xfrm rot="10800000">
              <a:off x="3978274" y="1221260"/>
              <a:ext cx="1493837" cy="273229"/>
              <a:chOff x="306009" y="3516765"/>
              <a:chExt cx="7905821" cy="1343097"/>
            </a:xfrm>
          </p:grpSpPr>
          <p:grpSp>
            <p:nvGrpSpPr>
              <p:cNvPr id="28713" name="组合 99"/>
              <p:cNvGrpSpPr>
                <a:grpSpLocks/>
              </p:cNvGrpSpPr>
              <p:nvPr/>
            </p:nvGrpSpPr>
            <p:grpSpPr bwMode="auto">
              <a:xfrm>
                <a:off x="692473" y="3580075"/>
                <a:ext cx="7065676" cy="1279787"/>
                <a:chOff x="513010" y="2678572"/>
                <a:chExt cx="8131008" cy="1953406"/>
              </a:xfrm>
            </p:grpSpPr>
            <p:cxnSp>
              <p:nvCxnSpPr>
                <p:cNvPr id="171" name="直接连接符 170"/>
                <p:cNvCxnSpPr/>
                <p:nvPr/>
              </p:nvCxnSpPr>
              <p:spPr>
                <a:xfrm flipH="1" flipV="1">
                  <a:off x="7561173" y="2678572"/>
                  <a:ext cx="1082845" cy="1000525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直接连接符 171"/>
                <p:cNvCxnSpPr/>
                <p:nvPr/>
              </p:nvCxnSpPr>
              <p:spPr>
                <a:xfrm rot="10800000">
                  <a:off x="5762877" y="2722630"/>
                  <a:ext cx="1798296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/>
              </p:nvCxnSpPr>
              <p:spPr>
                <a:xfrm flipH="1">
                  <a:off x="4583350" y="2702394"/>
                  <a:ext cx="1237537" cy="988618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/>
              </p:nvCxnSpPr>
              <p:spPr>
                <a:xfrm flipH="1">
                  <a:off x="3452160" y="3679097"/>
                  <a:ext cx="1131189" cy="95288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/>
                <p:cNvCxnSpPr/>
                <p:nvPr/>
              </p:nvCxnSpPr>
              <p:spPr>
                <a:xfrm rot="10800000">
                  <a:off x="1508844" y="4631978"/>
                  <a:ext cx="1943317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 flipH="1" flipV="1">
                  <a:off x="513010" y="3679097"/>
                  <a:ext cx="995834" cy="95288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2" name="直接连接符 161"/>
              <p:cNvCxnSpPr/>
              <p:nvPr/>
            </p:nvCxnSpPr>
            <p:spPr bwMode="auto">
              <a:xfrm flipV="1">
                <a:off x="306009" y="4217648"/>
                <a:ext cx="445278" cy="7806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直接连接符 162"/>
              <p:cNvCxnSpPr/>
              <p:nvPr/>
            </p:nvCxnSpPr>
            <p:spPr bwMode="auto">
              <a:xfrm flipV="1">
                <a:off x="751287" y="3516765"/>
                <a:ext cx="940969" cy="66330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接连接符 163"/>
              <p:cNvCxnSpPr/>
              <p:nvPr/>
            </p:nvCxnSpPr>
            <p:spPr bwMode="auto">
              <a:xfrm>
                <a:off x="1608241" y="3564467"/>
                <a:ext cx="1688701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接连接符 164"/>
              <p:cNvCxnSpPr/>
              <p:nvPr/>
            </p:nvCxnSpPr>
            <p:spPr bwMode="auto">
              <a:xfrm>
                <a:off x="3296942" y="3572273"/>
                <a:ext cx="932571" cy="66330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接连接符 165"/>
              <p:cNvCxnSpPr/>
              <p:nvPr/>
            </p:nvCxnSpPr>
            <p:spPr bwMode="auto">
              <a:xfrm>
                <a:off x="4229513" y="4227774"/>
                <a:ext cx="949368" cy="624286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接连接符 166"/>
              <p:cNvCxnSpPr/>
              <p:nvPr/>
            </p:nvCxnSpPr>
            <p:spPr bwMode="auto">
              <a:xfrm flipV="1">
                <a:off x="5170482" y="4836453"/>
                <a:ext cx="1764318" cy="23408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直接连接符 167"/>
              <p:cNvCxnSpPr/>
              <p:nvPr/>
            </p:nvCxnSpPr>
            <p:spPr bwMode="auto">
              <a:xfrm flipV="1">
                <a:off x="6934800" y="4227773"/>
                <a:ext cx="873757" cy="600873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直接连接符 168"/>
              <p:cNvCxnSpPr/>
              <p:nvPr/>
            </p:nvCxnSpPr>
            <p:spPr bwMode="auto">
              <a:xfrm>
                <a:off x="7808557" y="4243381"/>
                <a:ext cx="403273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椭圆 169"/>
              <p:cNvSpPr/>
              <p:nvPr/>
            </p:nvSpPr>
            <p:spPr bwMode="auto">
              <a:xfrm>
                <a:off x="4204306" y="4040453"/>
                <a:ext cx="33606" cy="3121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8712" name="TextBox 185"/>
            <p:cNvSpPr txBox="1">
              <a:spLocks noChangeArrowheads="1"/>
            </p:cNvSpPr>
            <p:nvPr/>
          </p:nvSpPr>
          <p:spPr bwMode="auto">
            <a:xfrm>
              <a:off x="4023182" y="4302657"/>
              <a:ext cx="15247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b="1" dirty="0" smtClean="0">
                  <a:solidFill>
                    <a:prstClr val="black"/>
                  </a:solidFill>
                </a:rPr>
                <a:t>C=65640.2m</a:t>
              </a:r>
              <a:endParaRPr lang="zh-CN" altLang="en-US" b="1" dirty="0">
                <a:solidFill>
                  <a:prstClr val="black"/>
                </a:solidFill>
              </a:endParaRPr>
            </a:p>
          </p:txBody>
        </p:sp>
        <p:cxnSp>
          <p:nvCxnSpPr>
            <p:cNvPr id="94" name="直接连接符 93"/>
            <p:cNvCxnSpPr/>
            <p:nvPr/>
          </p:nvCxnSpPr>
          <p:spPr bwMode="auto">
            <a:xfrm flipH="1">
              <a:off x="5457824" y="5778373"/>
              <a:ext cx="193235" cy="11719"/>
            </a:xfrm>
            <a:prstGeom prst="line">
              <a:avLst/>
            </a:prstGeom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>
              <a:endCxn id="109" idx="0"/>
            </p:cNvCxnSpPr>
            <p:nvPr/>
          </p:nvCxnSpPr>
          <p:spPr bwMode="auto">
            <a:xfrm flipH="1">
              <a:off x="3826919" y="5784231"/>
              <a:ext cx="181371" cy="1259"/>
            </a:xfrm>
            <a:prstGeom prst="line">
              <a:avLst/>
            </a:prstGeom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137"/>
            <p:cNvSpPr txBox="1">
              <a:spLocks noChangeArrowheads="1"/>
            </p:cNvSpPr>
            <p:nvPr/>
          </p:nvSpPr>
          <p:spPr bwMode="auto">
            <a:xfrm>
              <a:off x="3581614" y="5943227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rgbClr val="00B050"/>
                  </a:solidFill>
                </a:rPr>
                <a:t>1/2RF</a:t>
              </a:r>
              <a:endParaRPr lang="zh-CN" altLang="en-US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101" name="TextBox 137"/>
            <p:cNvSpPr txBox="1">
              <a:spLocks noChangeArrowheads="1"/>
            </p:cNvSpPr>
            <p:nvPr/>
          </p:nvSpPr>
          <p:spPr bwMode="auto">
            <a:xfrm>
              <a:off x="5313565" y="5956765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rgbClr val="00B050"/>
                  </a:solidFill>
                </a:rPr>
                <a:t>1/2RF</a:t>
              </a:r>
              <a:endParaRPr lang="zh-CN" altLang="en-US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102" name="TextBox 137"/>
            <p:cNvSpPr txBox="1">
              <a:spLocks noChangeArrowheads="1"/>
            </p:cNvSpPr>
            <p:nvPr/>
          </p:nvSpPr>
          <p:spPr bwMode="auto">
            <a:xfrm>
              <a:off x="3256688" y="919833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rgbClr val="00B050"/>
                  </a:solidFill>
                </a:rPr>
                <a:t>1/2RF</a:t>
              </a:r>
              <a:endParaRPr lang="zh-CN" altLang="en-US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108" name="TextBox 137"/>
            <p:cNvSpPr txBox="1">
              <a:spLocks noChangeArrowheads="1"/>
            </p:cNvSpPr>
            <p:nvPr/>
          </p:nvSpPr>
          <p:spPr bwMode="auto">
            <a:xfrm>
              <a:off x="5322275" y="947212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rgbClr val="00B050"/>
                  </a:solidFill>
                </a:rPr>
                <a:t>1/2RF</a:t>
              </a:r>
              <a:endParaRPr lang="zh-CN" altLang="en-US" sz="14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111" name="直接连接符 110"/>
            <p:cNvCxnSpPr/>
            <p:nvPr/>
          </p:nvCxnSpPr>
          <p:spPr bwMode="auto">
            <a:xfrm flipH="1">
              <a:off x="7268071" y="3835081"/>
              <a:ext cx="109218" cy="201107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>
              <a:stCxn id="181" idx="0"/>
              <a:endCxn id="112" idx="2"/>
            </p:cNvCxnSpPr>
            <p:nvPr/>
          </p:nvCxnSpPr>
          <p:spPr bwMode="auto">
            <a:xfrm>
              <a:off x="2101237" y="3861305"/>
              <a:ext cx="68306" cy="161453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/>
            <p:cNvCxnSpPr/>
            <p:nvPr/>
          </p:nvCxnSpPr>
          <p:spPr bwMode="auto">
            <a:xfrm>
              <a:off x="2187383" y="1628800"/>
              <a:ext cx="2532254" cy="1870744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TextBox 136"/>
            <p:cNvSpPr txBox="1">
              <a:spLocks noChangeArrowheads="1"/>
            </p:cNvSpPr>
            <p:nvPr/>
          </p:nvSpPr>
          <p:spPr bwMode="auto">
            <a:xfrm>
              <a:off x="7105635" y="4675267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rgbClr val="00B050"/>
                  </a:solidFill>
                </a:rPr>
                <a:t>1/2RF</a:t>
              </a:r>
              <a:endParaRPr lang="zh-CN" altLang="en-US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207" name="TextBox 136"/>
            <p:cNvSpPr txBox="1">
              <a:spLocks noChangeArrowheads="1"/>
            </p:cNvSpPr>
            <p:nvPr/>
          </p:nvSpPr>
          <p:spPr bwMode="auto">
            <a:xfrm>
              <a:off x="6660232" y="5314166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rgbClr val="00B050"/>
                  </a:solidFill>
                </a:rPr>
                <a:t>1/2RF</a:t>
              </a:r>
              <a:endParaRPr lang="zh-CN" altLang="en-US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208" name="TextBox 137"/>
            <p:cNvSpPr txBox="1">
              <a:spLocks noChangeArrowheads="1"/>
            </p:cNvSpPr>
            <p:nvPr/>
          </p:nvSpPr>
          <p:spPr bwMode="auto">
            <a:xfrm>
              <a:off x="7140481" y="2075468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rgbClr val="00B050"/>
                  </a:solidFill>
                </a:rPr>
                <a:t>1/2RF</a:t>
              </a:r>
              <a:endParaRPr lang="zh-CN" altLang="en-US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209" name="TextBox 137"/>
            <p:cNvSpPr txBox="1">
              <a:spLocks noChangeArrowheads="1"/>
            </p:cNvSpPr>
            <p:nvPr/>
          </p:nvSpPr>
          <p:spPr bwMode="auto">
            <a:xfrm>
              <a:off x="6735580" y="1508880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rgbClr val="00B050"/>
                  </a:solidFill>
                </a:rPr>
                <a:t>1/2RF</a:t>
              </a:r>
              <a:endParaRPr lang="zh-CN" altLang="en-US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283" name="TextBox 136"/>
            <p:cNvSpPr txBox="1">
              <a:spLocks noChangeArrowheads="1"/>
            </p:cNvSpPr>
            <p:nvPr/>
          </p:nvSpPr>
          <p:spPr bwMode="auto">
            <a:xfrm>
              <a:off x="1619148" y="4724505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rgbClr val="00B050"/>
                  </a:solidFill>
                </a:rPr>
                <a:t>1/2RF</a:t>
              </a:r>
              <a:endParaRPr lang="zh-CN" altLang="en-US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284" name="TextBox 136"/>
            <p:cNvSpPr txBox="1">
              <a:spLocks noChangeArrowheads="1"/>
            </p:cNvSpPr>
            <p:nvPr/>
          </p:nvSpPr>
          <p:spPr bwMode="auto">
            <a:xfrm>
              <a:off x="2047771" y="5288841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rgbClr val="00B050"/>
                  </a:solidFill>
                </a:rPr>
                <a:t>1/2RF</a:t>
              </a:r>
              <a:endParaRPr lang="zh-CN" altLang="en-US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285" name="TextBox 137"/>
            <p:cNvSpPr txBox="1">
              <a:spLocks noChangeArrowheads="1"/>
            </p:cNvSpPr>
            <p:nvPr/>
          </p:nvSpPr>
          <p:spPr bwMode="auto">
            <a:xfrm>
              <a:off x="1670283" y="1988611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rgbClr val="00B050"/>
                  </a:solidFill>
                </a:rPr>
                <a:t>1/2RF</a:t>
              </a:r>
              <a:endParaRPr lang="zh-CN" altLang="en-US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286" name="TextBox 137"/>
            <p:cNvSpPr txBox="1">
              <a:spLocks noChangeArrowheads="1"/>
            </p:cNvSpPr>
            <p:nvPr/>
          </p:nvSpPr>
          <p:spPr bwMode="auto">
            <a:xfrm>
              <a:off x="2171829" y="1384779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rgbClr val="00B050"/>
                  </a:solidFill>
                </a:rPr>
                <a:t>1/2RF</a:t>
              </a:r>
              <a:endParaRPr lang="zh-CN" altLang="en-US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058011" y="2112876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>
                  <a:solidFill>
                    <a:srgbClr val="FF0000"/>
                  </a:solidFill>
                </a:rPr>
                <a:t>APDR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95" name="TextBox 294"/>
            <p:cNvSpPr txBox="1"/>
            <p:nvPr/>
          </p:nvSpPr>
          <p:spPr>
            <a:xfrm>
              <a:off x="2331537" y="3322180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>
                  <a:solidFill>
                    <a:srgbClr val="FF0000"/>
                  </a:solidFill>
                </a:rPr>
                <a:t>APDR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2808513" y="4750227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>
                  <a:solidFill>
                    <a:srgbClr val="FF0000"/>
                  </a:solidFill>
                </a:rPr>
                <a:t>APDR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5979212" y="4750227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>
                  <a:solidFill>
                    <a:srgbClr val="FF0000"/>
                  </a:solidFill>
                </a:rPr>
                <a:t>APDR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6535828" y="3434015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>
                  <a:solidFill>
                    <a:srgbClr val="FF0000"/>
                  </a:solidFill>
                </a:rPr>
                <a:t>APDR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2826704" y="2054890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>
                  <a:solidFill>
                    <a:srgbClr val="FF0000"/>
                  </a:solidFill>
                </a:rPr>
                <a:t>APDR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9" name="椭圆 128"/>
          <p:cNvSpPr/>
          <p:nvPr/>
        </p:nvSpPr>
        <p:spPr>
          <a:xfrm>
            <a:off x="2061836" y="3305157"/>
            <a:ext cx="83174" cy="34182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762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cxnSp>
        <p:nvCxnSpPr>
          <p:cNvPr id="139" name="直接连接符 138"/>
          <p:cNvCxnSpPr/>
          <p:nvPr/>
        </p:nvCxnSpPr>
        <p:spPr bwMode="auto">
          <a:xfrm flipV="1">
            <a:off x="2201321" y="2925752"/>
            <a:ext cx="0" cy="1071636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 bwMode="auto">
          <a:xfrm flipH="1" flipV="1">
            <a:off x="7277275" y="3120647"/>
            <a:ext cx="10446" cy="757794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弧形 179"/>
          <p:cNvSpPr/>
          <p:nvPr/>
        </p:nvSpPr>
        <p:spPr bwMode="auto">
          <a:xfrm rot="14417438">
            <a:off x="2217926" y="926402"/>
            <a:ext cx="4200525" cy="4475162"/>
          </a:xfrm>
          <a:prstGeom prst="arc">
            <a:avLst>
              <a:gd name="adj1" fmla="val 17770564"/>
              <a:gd name="adj2" fmla="val 18097016"/>
            </a:avLst>
          </a:prstGeom>
          <a:ln w="76200">
            <a:solidFill>
              <a:srgbClr val="2116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1" name="弧形 180"/>
          <p:cNvSpPr/>
          <p:nvPr/>
        </p:nvSpPr>
        <p:spPr bwMode="auto">
          <a:xfrm rot="14417438">
            <a:off x="2205466" y="1482205"/>
            <a:ext cx="4200525" cy="4475162"/>
          </a:xfrm>
          <a:prstGeom prst="arc">
            <a:avLst>
              <a:gd name="adj1" fmla="val 17762175"/>
              <a:gd name="adj2" fmla="val 18063590"/>
            </a:avLst>
          </a:prstGeom>
          <a:ln w="76200">
            <a:solidFill>
              <a:srgbClr val="2116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0" name="弧形 189"/>
          <p:cNvSpPr/>
          <p:nvPr/>
        </p:nvSpPr>
        <p:spPr bwMode="auto">
          <a:xfrm rot="4891702">
            <a:off x="3043336" y="1409710"/>
            <a:ext cx="4178300" cy="4506913"/>
          </a:xfrm>
          <a:prstGeom prst="arc">
            <a:avLst>
              <a:gd name="adj1" fmla="val 16712364"/>
              <a:gd name="adj2" fmla="val 16988882"/>
            </a:avLst>
          </a:prstGeom>
          <a:ln w="76200">
            <a:solidFill>
              <a:srgbClr val="2116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1" name="弧形 190"/>
          <p:cNvSpPr/>
          <p:nvPr/>
        </p:nvSpPr>
        <p:spPr bwMode="auto">
          <a:xfrm rot="4237222">
            <a:off x="3061398" y="1377329"/>
            <a:ext cx="4178300" cy="4506913"/>
          </a:xfrm>
          <a:prstGeom prst="arc">
            <a:avLst>
              <a:gd name="adj1" fmla="val 16685276"/>
              <a:gd name="adj2" fmla="val 16945153"/>
            </a:avLst>
          </a:prstGeom>
          <a:ln w="76200">
            <a:solidFill>
              <a:srgbClr val="2116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3" name="椭圆 192"/>
          <p:cNvSpPr/>
          <p:nvPr/>
        </p:nvSpPr>
        <p:spPr>
          <a:xfrm>
            <a:off x="7345802" y="3353393"/>
            <a:ext cx="83174" cy="34182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762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0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920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5616" y="836712"/>
            <a:ext cx="67687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PDR DA Study </a:t>
            </a:r>
            <a:endParaRPr lang="en-US" altLang="zh-CN" sz="4400" b="1" dirty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dirty="0" smtClean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dirty="0" smtClean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Feng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Su, 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Yongjun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Li,  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Yiwei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Wang, Dou Wang,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Jie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Gao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Tianjian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Bian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endParaRPr lang="en-US" altLang="zh-CN" sz="1600" b="1" dirty="0" smtClean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2016.6.16</a:t>
            </a:r>
            <a:endParaRPr lang="en-US" altLang="zh-CN" sz="1600" b="1" dirty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90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5514" y="1126332"/>
            <a:ext cx="770485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dirty="0" err="1">
                <a:solidFill>
                  <a:prstClr val="black"/>
                </a:solidFill>
              </a:rPr>
              <a:t>h</a:t>
            </a:r>
            <a:r>
              <a:rPr lang="en-US" altLang="zh-CN" sz="1400" baseline="-25000" dirty="0" err="1">
                <a:solidFill>
                  <a:prstClr val="black"/>
                </a:solidFill>
              </a:rPr>
              <a:t>abcde</a:t>
            </a:r>
            <a:r>
              <a:rPr lang="en-US" altLang="zh-CN" sz="1400" dirty="0">
                <a:solidFill>
                  <a:prstClr val="black"/>
                </a:solidFill>
              </a:rPr>
              <a:t> ,  </a:t>
            </a:r>
            <a:r>
              <a:rPr lang="en-US" altLang="zh-CN" sz="1400" dirty="0" smtClean="0">
                <a:solidFill>
                  <a:prstClr val="black"/>
                </a:solidFill>
              </a:rPr>
              <a:t>     </a:t>
            </a:r>
            <a:r>
              <a:rPr lang="en-US" altLang="zh-CN" sz="1400" dirty="0" err="1" smtClean="0">
                <a:solidFill>
                  <a:prstClr val="black"/>
                </a:solidFill>
              </a:rPr>
              <a:t>a+b+c+d+e</a:t>
            </a:r>
            <a:r>
              <a:rPr lang="en-US" altLang="zh-CN" sz="1400" dirty="0" smtClean="0">
                <a:solidFill>
                  <a:prstClr val="black"/>
                </a:solidFill>
              </a:rPr>
              <a:t>=3 </a:t>
            </a:r>
            <a:r>
              <a:rPr lang="en-US" altLang="zh-CN" sz="1400" dirty="0">
                <a:solidFill>
                  <a:prstClr val="black"/>
                </a:solidFill>
              </a:rPr>
              <a:t>,   </a:t>
            </a:r>
            <a:endParaRPr lang="en-US" altLang="zh-CN" sz="1400" dirty="0" smtClean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zh-CN" sz="1400" dirty="0" smtClean="0">
                <a:solidFill>
                  <a:prstClr val="black"/>
                </a:solidFill>
              </a:rPr>
              <a:t>                        1</a:t>
            </a:r>
            <a:r>
              <a:rPr lang="en-US" altLang="zh-CN" sz="1400" baseline="30000" dirty="0" smtClean="0">
                <a:solidFill>
                  <a:prstClr val="black"/>
                </a:solidFill>
              </a:rPr>
              <a:t>st</a:t>
            </a:r>
            <a:r>
              <a:rPr lang="en-US" altLang="zh-CN" sz="1400" dirty="0" smtClean="0">
                <a:solidFill>
                  <a:prstClr val="black"/>
                </a:solidFill>
              </a:rPr>
              <a:t> </a:t>
            </a:r>
            <a:r>
              <a:rPr lang="en-US" altLang="zh-CN" sz="1400" dirty="0">
                <a:solidFill>
                  <a:prstClr val="black"/>
                </a:solidFill>
              </a:rPr>
              <a:t>order nonlinear driving term</a:t>
            </a:r>
            <a:endParaRPr lang="zh-CN" altLang="zh-CN" sz="14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zh-CN" sz="1400" dirty="0">
                <a:solidFill>
                  <a:prstClr val="black"/>
                </a:solidFill>
              </a:rPr>
              <a:t>                   </a:t>
            </a:r>
            <a:r>
              <a:rPr lang="en-US" altLang="zh-CN" sz="1400" dirty="0" err="1">
                <a:solidFill>
                  <a:prstClr val="black"/>
                </a:solidFill>
              </a:rPr>
              <a:t>a+b+c+d+e</a:t>
            </a:r>
            <a:r>
              <a:rPr lang="en-US" altLang="zh-CN" sz="1400" dirty="0">
                <a:solidFill>
                  <a:prstClr val="black"/>
                </a:solidFill>
              </a:rPr>
              <a:t>=4 ,    </a:t>
            </a:r>
            <a:endParaRPr lang="en-US" altLang="zh-CN" sz="1400" dirty="0" smtClean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zh-CN" sz="1400" dirty="0">
                <a:solidFill>
                  <a:prstClr val="black"/>
                </a:solidFill>
              </a:rPr>
              <a:t> </a:t>
            </a:r>
            <a:r>
              <a:rPr lang="en-US" altLang="zh-CN" sz="1400" dirty="0" smtClean="0">
                <a:solidFill>
                  <a:prstClr val="black"/>
                </a:solidFill>
              </a:rPr>
              <a:t>                       2</a:t>
            </a:r>
            <a:r>
              <a:rPr lang="en-US" altLang="zh-CN" sz="1400" baseline="30000" dirty="0" smtClean="0">
                <a:solidFill>
                  <a:prstClr val="black"/>
                </a:solidFill>
              </a:rPr>
              <a:t>nd</a:t>
            </a:r>
            <a:r>
              <a:rPr lang="en-US" altLang="zh-CN" sz="1400" dirty="0" smtClean="0">
                <a:solidFill>
                  <a:prstClr val="black"/>
                </a:solidFill>
              </a:rPr>
              <a:t> </a:t>
            </a:r>
            <a:r>
              <a:rPr lang="en-US" altLang="zh-CN" sz="1400" dirty="0">
                <a:solidFill>
                  <a:prstClr val="black"/>
                </a:solidFill>
              </a:rPr>
              <a:t>order nonlinear driving </a:t>
            </a:r>
            <a:r>
              <a:rPr lang="en-US" altLang="zh-CN" sz="1400" dirty="0" smtClean="0">
                <a:solidFill>
                  <a:prstClr val="black"/>
                </a:solidFill>
              </a:rPr>
              <a:t>term</a:t>
            </a:r>
          </a:p>
          <a:p>
            <a:pPr lvl="0">
              <a:lnSpc>
                <a:spcPct val="150000"/>
              </a:lnSpc>
            </a:pPr>
            <a:endParaRPr lang="en-US" altLang="zh-CN" sz="14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endParaRPr lang="zh-CN" altLang="zh-CN" sz="14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zh-CN" sz="1400" dirty="0">
                <a:solidFill>
                  <a:prstClr val="black"/>
                </a:solidFill>
              </a:rPr>
              <a:t>     1</a:t>
            </a:r>
            <a:r>
              <a:rPr lang="en-US" altLang="zh-CN" sz="1400" baseline="30000" dirty="0">
                <a:solidFill>
                  <a:prstClr val="black"/>
                </a:solidFill>
              </a:rPr>
              <a:t>st</a:t>
            </a:r>
            <a:r>
              <a:rPr lang="en-US" altLang="zh-CN" sz="1400" dirty="0">
                <a:solidFill>
                  <a:prstClr val="black"/>
                </a:solidFill>
              </a:rPr>
              <a:t> order chromaticity:   h11001, h00111</a:t>
            </a:r>
            <a:endParaRPr lang="zh-CN" altLang="zh-CN" sz="14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zh-CN" sz="1400" dirty="0">
                <a:solidFill>
                  <a:prstClr val="black"/>
                </a:solidFill>
              </a:rPr>
              <a:t>     2</a:t>
            </a:r>
            <a:r>
              <a:rPr lang="en-US" altLang="zh-CN" sz="1400" baseline="30000" dirty="0">
                <a:solidFill>
                  <a:prstClr val="black"/>
                </a:solidFill>
              </a:rPr>
              <a:t>nd</a:t>
            </a:r>
            <a:r>
              <a:rPr lang="en-US" altLang="zh-CN" sz="1400" dirty="0">
                <a:solidFill>
                  <a:prstClr val="black"/>
                </a:solidFill>
              </a:rPr>
              <a:t> order chromaticity:   h11002, h00112</a:t>
            </a:r>
            <a:endParaRPr lang="zh-CN" altLang="zh-CN" sz="14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zh-CN" sz="1400" dirty="0">
                <a:solidFill>
                  <a:prstClr val="black"/>
                </a:solidFill>
              </a:rPr>
              <a:t>     Tune with amplitude:    h11110,  h22000,  h00220</a:t>
            </a:r>
            <a:endParaRPr lang="zh-CN" altLang="zh-CN" sz="1400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Nonlinear Driving Term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9" y="4545706"/>
            <a:ext cx="5373415" cy="203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429355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7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Nonlinear Driving Term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3114" y="5229200"/>
            <a:ext cx="20067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Betx</a:t>
            </a:r>
            <a:r>
              <a:rPr lang="zh-CN" altLang="en-US" dirty="0" smtClean="0"/>
              <a:t>：</a:t>
            </a:r>
            <a:r>
              <a:rPr lang="en-US" altLang="zh-CN" dirty="0" smtClean="0"/>
              <a:t>80.992367</a:t>
            </a:r>
          </a:p>
          <a:p>
            <a:r>
              <a:rPr lang="en-US" altLang="zh-CN" dirty="0" err="1" smtClean="0"/>
              <a:t>bety</a:t>
            </a:r>
            <a:r>
              <a:rPr lang="zh-CN" altLang="en-US" dirty="0" smtClean="0"/>
              <a:t>：</a:t>
            </a:r>
            <a:r>
              <a:rPr lang="en-US" altLang="zh-CN" dirty="0" smtClean="0"/>
              <a:t>14.172123</a:t>
            </a:r>
          </a:p>
          <a:p>
            <a:r>
              <a:rPr lang="en-US" altLang="zh-CN" dirty="0" smtClean="0"/>
              <a:t>2nm</a:t>
            </a:r>
          </a:p>
          <a:p>
            <a:r>
              <a:rPr lang="en-US" altLang="zh-CN" dirty="0" err="1" smtClean="0"/>
              <a:t>Sizmax</a:t>
            </a:r>
            <a:r>
              <a:rPr lang="zh-CN" altLang="en-US" dirty="0" smtClean="0"/>
              <a:t>：</a:t>
            </a:r>
            <a:r>
              <a:rPr lang="en-US" altLang="zh-CN" dirty="0" smtClean="0"/>
              <a:t>402.47um</a:t>
            </a:r>
          </a:p>
          <a:p>
            <a:r>
              <a:rPr lang="en-US" altLang="zh-CN" dirty="0" err="1" smtClean="0"/>
              <a:t>Sigmay</a:t>
            </a:r>
            <a:r>
              <a:rPr lang="zh-CN" altLang="en-US" dirty="0" smtClean="0"/>
              <a:t>：</a:t>
            </a:r>
            <a:r>
              <a:rPr lang="en-US" altLang="zh-CN" dirty="0" smtClean="0"/>
              <a:t>9.22um</a:t>
            </a:r>
          </a:p>
        </p:txBody>
      </p:sp>
    </p:spTree>
    <p:extLst>
      <p:ext uri="{BB962C8B-B14F-4D97-AF65-F5344CB8AC3E}">
        <p14:creationId xmlns:p14="http://schemas.microsoft.com/office/powerpoint/2010/main" val="80804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4752528"/>
          </a:xfrm>
        </p:spPr>
        <p:txBody>
          <a:bodyPr>
            <a:normAutofit/>
          </a:bodyPr>
          <a:lstStyle/>
          <a:p>
            <a:r>
              <a:rPr lang="en-US" altLang="zh-CN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SPPC Key Physics Problem </a:t>
            </a:r>
            <a:br>
              <a:rPr lang="en-US" altLang="zh-CN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My Study Plan</a:t>
            </a:r>
            <a:br>
              <a:rPr lang="en-US" altLang="zh-CN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6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Feng</a:t>
            </a:r>
            <a:r>
              <a:rPr lang="en-US" altLang="zh-CN" sz="16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Su, </a:t>
            </a:r>
            <a:r>
              <a:rPr lang="en-US" altLang="zh-CN" sz="16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Jingyu</a:t>
            </a:r>
            <a:r>
              <a:rPr lang="en-US" altLang="zh-CN" sz="16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Tang, </a:t>
            </a:r>
            <a:r>
              <a:rPr lang="en-US" altLang="zh-CN" sz="16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Jie</a:t>
            </a:r>
            <a:r>
              <a:rPr lang="en-US" altLang="zh-CN" sz="16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6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Gao</a:t>
            </a:r>
            <a:r>
              <a:rPr lang="en-US" altLang="zh-CN" sz="16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/>
            </a:r>
            <a:br>
              <a:rPr lang="en-US" altLang="zh-CN" sz="16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</a:br>
            <a:r>
              <a:rPr lang="en-US" altLang="zh-CN" sz="16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2016.6.17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55345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0032" y="1018134"/>
            <a:ext cx="80648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1. Parameter Optimized: high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luminosity: 1.2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2000" baseline="30000" dirty="0"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altLang="zh-CN" sz="2000" baseline="30000" dirty="0" smtClean="0"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20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~1.0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2000" baseline="30000" dirty="0" smtClean="0">
                <a:latin typeface="Times New Roman" pitchFamily="18" charset="0"/>
                <a:cs typeface="Times New Roman" pitchFamily="18" charset="0"/>
              </a:rPr>
              <a:t>36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altLang="zh-CN" sz="2000" baseline="30000" dirty="0"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20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Supported by powerful injector chain and strong focusing at IPs</a:t>
            </a:r>
          </a:p>
          <a:p>
            <a:pPr lvl="1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Integrated luminosity enhancement by exploring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emittance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damping </a:t>
            </a:r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Challenges in lattice design</a:t>
            </a:r>
          </a:p>
          <a:p>
            <a:pPr lvl="1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Insertion lattice (IP, collimation, extraction, injection)</a:t>
            </a:r>
          </a:p>
          <a:p>
            <a:pPr lvl="1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Compatible with the CEPC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rings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 marL="0" lvl="1"/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Machine protection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lvl="1"/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        Very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high synchrotron radiation power: 56 W/m @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dipole. </a:t>
            </a:r>
          </a:p>
          <a:p>
            <a:pPr marL="0" lvl="1"/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        High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circulation current: 1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 lvl="1"/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Machine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protection by sophisticated collimation system /abort system (6.6 GJ per beam; inefficiency: 10</a:t>
            </a:r>
            <a:r>
              <a:rPr lang="en-US" altLang="zh-CN" baseline="30000" dirty="0">
                <a:latin typeface="Times New Roman" pitchFamily="18" charset="0"/>
                <a:cs typeface="Times New Roman" pitchFamily="18" charset="0"/>
              </a:rPr>
              <a:t>-6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4.Instability issues: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Electron cloud, resistive wall (beam screen, collimators)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etc.</a:t>
            </a:r>
          </a:p>
          <a:p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5. Beam-beam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effects</a:t>
            </a:r>
          </a:p>
          <a:p>
            <a:pPr lvl="1"/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Different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effects: incoherent tune shift, PACMAN effect, coherent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effect,  Nominal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B-B tune shift set to conservative 0.012, but may increased according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simulations and machine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studies. May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be increased during the burn-up process of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  beam 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by controlling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emittance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heat-up. Remedy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by electron lens</a:t>
            </a:r>
          </a:p>
          <a:p>
            <a:pPr lvl="1"/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60163" y="491838"/>
            <a:ext cx="4506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SPPC Key </a:t>
            </a: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Problem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99651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5616" y="836712"/>
            <a:ext cx="72008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PDR Lattice Redesign and Consideration </a:t>
            </a:r>
            <a:endParaRPr lang="en-US" altLang="zh-CN" sz="4400" b="1" dirty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dirty="0" smtClean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Feng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Su,    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Yiwei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Wang, 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Jie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Gao</a:t>
            </a:r>
            <a:endParaRPr lang="en-US" altLang="zh-CN" sz="1600" b="1" dirty="0" smtClean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2016.6.16</a:t>
            </a:r>
            <a:endParaRPr lang="en-US" altLang="zh-CN" sz="1600" b="1" dirty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2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5927" y="404664"/>
            <a:ext cx="8229600" cy="3240360"/>
          </a:xfrm>
        </p:spPr>
        <p:txBody>
          <a:bodyPr>
            <a:normAutofit lnSpcReduction="10000"/>
          </a:bodyPr>
          <a:lstStyle/>
          <a:p>
            <a:r>
              <a:rPr lang="en-US" altLang="zh-CN" sz="2800" dirty="0" smtClean="0"/>
              <a:t>Collimation method</a:t>
            </a:r>
          </a:p>
          <a:p>
            <a:pPr lvl="1"/>
            <a:r>
              <a:rPr lang="en-US" altLang="zh-CN" sz="2200" dirty="0" smtClean="0"/>
              <a:t>Collimation</a:t>
            </a:r>
            <a:r>
              <a:rPr lang="en-US" altLang="zh-CN" sz="2200" dirty="0"/>
              <a:t>: must beam very efficient, e.g. </a:t>
            </a:r>
            <a:r>
              <a:rPr lang="en-US" altLang="zh-CN" sz="2200" dirty="0">
                <a:solidFill>
                  <a:srgbClr val="0070C0"/>
                </a:solidFill>
              </a:rPr>
              <a:t>inefficiency 10</a:t>
            </a:r>
            <a:r>
              <a:rPr lang="en-US" altLang="zh-CN" sz="2200" baseline="30000" dirty="0">
                <a:solidFill>
                  <a:srgbClr val="0070C0"/>
                </a:solidFill>
              </a:rPr>
              <a:t>-6</a:t>
            </a:r>
            <a:r>
              <a:rPr lang="en-US" altLang="zh-CN" sz="2200" dirty="0"/>
              <a:t> (vs 10</a:t>
            </a:r>
            <a:r>
              <a:rPr lang="en-US" altLang="zh-CN" sz="2200" baseline="30000" dirty="0"/>
              <a:t>-5</a:t>
            </a:r>
            <a:r>
              <a:rPr lang="en-US" altLang="zh-CN" sz="2200" dirty="0"/>
              <a:t> at LHC/14-TeV), to prevent significant beam loss at arcs, and reduce loss rate at detectors</a:t>
            </a:r>
          </a:p>
          <a:p>
            <a:pPr lvl="1"/>
            <a:r>
              <a:rPr lang="en-US" altLang="zh-CN" sz="2200" dirty="0"/>
              <a:t>Collimation efficiency decreases with increasing energy, more </a:t>
            </a:r>
            <a:r>
              <a:rPr lang="en-US" altLang="zh-CN" sz="2200" dirty="0" smtClean="0"/>
              <a:t>sophisticated design is </a:t>
            </a:r>
            <a:r>
              <a:rPr lang="en-US" altLang="zh-CN" sz="2200" dirty="0"/>
              <a:t>needed</a:t>
            </a:r>
          </a:p>
          <a:p>
            <a:pPr lvl="1"/>
            <a:r>
              <a:rPr lang="en-US" altLang="zh-CN" sz="2200" dirty="0"/>
              <a:t>A </a:t>
            </a:r>
            <a:r>
              <a:rPr lang="en-US" altLang="zh-CN" sz="2200" dirty="0" smtClean="0">
                <a:solidFill>
                  <a:srgbClr val="0070C0"/>
                </a:solidFill>
              </a:rPr>
              <a:t>four-stage </a:t>
            </a:r>
            <a:r>
              <a:rPr lang="en-US" altLang="zh-CN" sz="2200" dirty="0">
                <a:solidFill>
                  <a:srgbClr val="0070C0"/>
                </a:solidFill>
              </a:rPr>
              <a:t>collimation </a:t>
            </a:r>
            <a:r>
              <a:rPr lang="en-US" altLang="zh-CN" sz="2200" dirty="0"/>
              <a:t>method </a:t>
            </a:r>
            <a:r>
              <a:rPr lang="en-US" altLang="zh-CN" sz="2200" dirty="0" smtClean="0"/>
              <a:t>(similar at LHC, or one more stage ) </a:t>
            </a:r>
            <a:r>
              <a:rPr lang="en-US" altLang="zh-CN" sz="2200" dirty="0"/>
              <a:t>is considered for both transverse and longitudinal collimation </a:t>
            </a:r>
          </a:p>
        </p:txBody>
      </p:sp>
      <p:pic>
        <p:nvPicPr>
          <p:cNvPr id="4" name="图片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 b="7295"/>
          <a:stretch/>
        </p:blipFill>
        <p:spPr bwMode="auto">
          <a:xfrm>
            <a:off x="611560" y="3573016"/>
            <a:ext cx="7848872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6488668"/>
            <a:ext cx="6048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Jingyu</a:t>
            </a:r>
            <a:r>
              <a:rPr lang="en-US" altLang="zh-CN" sz="1400" b="1" dirty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err="1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Tang,FCC</a:t>
            </a:r>
            <a:r>
              <a:rPr lang="en-US" altLang="zh-CN" sz="1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Week, April 11-15, 2016, Rome, Italy</a:t>
            </a:r>
          </a:p>
        </p:txBody>
      </p:sp>
    </p:spTree>
    <p:extLst>
      <p:ext uri="{BB962C8B-B14F-4D97-AF65-F5344CB8AC3E}">
        <p14:creationId xmlns:p14="http://schemas.microsoft.com/office/powerpoint/2010/main" val="340514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6856" y="548680"/>
            <a:ext cx="8229600" cy="3168352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Font typeface="Calibri" panose="020F0502020204030204" pitchFamily="34" charset="0"/>
              <a:buChar char="–"/>
            </a:pPr>
            <a:r>
              <a:rPr lang="en-US" altLang="zh-CN" sz="2400" dirty="0" smtClean="0"/>
              <a:t>LHC collimation problem: large beam loss at the DS section, due “</a:t>
            </a:r>
            <a:r>
              <a:rPr lang="en-US" altLang="zh-CN" sz="2400" dirty="0">
                <a:solidFill>
                  <a:srgbClr val="00B0F0"/>
                </a:solidFill>
              </a:rPr>
              <a:t>Single-diffractive</a:t>
            </a:r>
            <a:r>
              <a:rPr lang="en-US" altLang="zh-CN" sz="2400" dirty="0"/>
              <a:t> (SD) </a:t>
            </a:r>
            <a:r>
              <a:rPr lang="en-US" altLang="zh-CN" sz="2400" dirty="0" smtClean="0"/>
              <a:t>effect“ downstream of IR7 (trans. Coll.), </a:t>
            </a:r>
          </a:p>
          <a:p>
            <a:pPr marL="342900" lvl="1" indent="-342900">
              <a:buFont typeface="Calibri" panose="020F0502020204030204" pitchFamily="34" charset="0"/>
              <a:buChar char="–"/>
            </a:pPr>
            <a:r>
              <a:rPr lang="en-US" altLang="zh-CN" sz="2400" dirty="0" smtClean="0"/>
              <a:t>SD effect becomes even more important at higher energy</a:t>
            </a:r>
          </a:p>
          <a:p>
            <a:pPr marL="342900" lvl="1" indent="-342900">
              <a:buFont typeface="Calibri" panose="020F0502020204030204" pitchFamily="34" charset="0"/>
              <a:buChar char="–"/>
            </a:pPr>
            <a:r>
              <a:rPr lang="en-US" altLang="zh-CN" sz="2400" b="1" dirty="0" smtClean="0">
                <a:solidFill>
                  <a:srgbClr val="FF0000"/>
                </a:solidFill>
              </a:rPr>
              <a:t>Solution: Trans. and long. collimation in a same LSS</a:t>
            </a:r>
          </a:p>
          <a:p>
            <a:pPr marL="342900" lvl="1" indent="-342900">
              <a:buFont typeface="Calibri" panose="020F0502020204030204" pitchFamily="34" charset="0"/>
              <a:buChar char="–"/>
            </a:pPr>
            <a:r>
              <a:rPr lang="en-US" altLang="zh-CN" sz="2400" dirty="0" smtClean="0"/>
              <a:t>Consider use of SC quads (lower field, large apertures with shielding) to increase phase advance</a:t>
            </a:r>
          </a:p>
          <a:p>
            <a:pPr marL="342900" lvl="1" indent="-342900">
              <a:buFont typeface="Calibri" panose="020F0502020204030204" pitchFamily="34" charset="0"/>
              <a:buChar char="–"/>
            </a:pPr>
            <a:r>
              <a:rPr lang="en-US" altLang="zh-CN" sz="2400" dirty="0" smtClean="0"/>
              <a:t>Material also be an </a:t>
            </a:r>
            <a:r>
              <a:rPr lang="en-US" altLang="zh-CN" sz="2400" dirty="0"/>
              <a:t>important issue: 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contribution to </a:t>
            </a:r>
            <a:r>
              <a:rPr lang="en-US" altLang="zh-CN" sz="2400" dirty="0" smtClean="0"/>
              <a:t>impedance, needing new type materials </a:t>
            </a:r>
            <a:endParaRPr lang="en-US" altLang="zh-CN" sz="2400" dirty="0"/>
          </a:p>
          <a:p>
            <a:pPr marL="342900" lvl="1" indent="-342900">
              <a:buFont typeface="Calibri" panose="020F0502020204030204" pitchFamily="34" charset="0"/>
              <a:buChar char="–"/>
            </a:pPr>
            <a:r>
              <a:rPr lang="en-US" altLang="zh-CN" sz="2400" dirty="0" smtClean="0"/>
              <a:t>Novel collimation methods under consideration: bent crystal, electron lens, nonlinear magnets etc.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3690850"/>
            <a:ext cx="3960440" cy="28629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/>
          <a:stretch/>
        </p:blipFill>
        <p:spPr bwMode="auto">
          <a:xfrm>
            <a:off x="4499992" y="3789040"/>
            <a:ext cx="4419526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74569"/>
            <a:ext cx="1332563" cy="44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0" y="6488668"/>
            <a:ext cx="6048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Jingyu</a:t>
            </a:r>
            <a:r>
              <a:rPr lang="en-US" altLang="zh-CN" sz="1400" b="1" dirty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err="1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Tang,FCC</a:t>
            </a:r>
            <a:r>
              <a:rPr lang="en-US" altLang="zh-CN" sz="1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Week, April 11-15, 2016, Rome, Italy</a:t>
            </a:r>
          </a:p>
        </p:txBody>
      </p:sp>
    </p:spTree>
    <p:extLst>
      <p:ext uri="{BB962C8B-B14F-4D97-AF65-F5344CB8AC3E}">
        <p14:creationId xmlns:p14="http://schemas.microsoft.com/office/powerpoint/2010/main" val="220881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My Plan</a:t>
            </a:r>
            <a:endParaRPr lang="zh-CN" altLang="en-US" sz="3600" b="1" dirty="0">
              <a:solidFill>
                <a:srgbClr val="2116F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7991" y="1628800"/>
            <a:ext cx="8856984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1.Parameter Optimized: </a:t>
            </a:r>
            <a:r>
              <a:rPr lang="en-US" altLang="zh-CN" sz="2400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Optimize the first version SPPC parameter    (including  longitudinal dynamics)(2016.7-8)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2. SPPC Lattice Design: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  (IR Design  </a:t>
            </a:r>
            <a:r>
              <a:rPr lang="en-US" altLang="zh-CN" sz="2400" dirty="0" err="1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LSS_rf</a:t>
            </a:r>
            <a:r>
              <a:rPr lang="en-US" altLang="zh-CN" sz="2400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err="1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LSS_inj</a:t>
            </a:r>
            <a:r>
              <a:rPr lang="en-US" altLang="zh-CN" sz="2400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400" dirty="0" err="1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extr</a:t>
            </a:r>
            <a:r>
              <a:rPr lang="en-US" altLang="zh-CN" sz="2400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 ARC)(2016.7.8.9)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3. Beam Dynamics Study: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  DA(</a:t>
            </a:r>
            <a:r>
              <a:rPr lang="en-US" altLang="zh-CN" sz="2400" dirty="0" err="1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Sixtrack</a:t>
            </a:r>
            <a:r>
              <a:rPr lang="en-US" altLang="zh-CN" sz="2400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)(2016.7-11)</a:t>
            </a:r>
            <a:endParaRPr lang="zh-CN" altLang="en-US" sz="2400" dirty="0">
              <a:solidFill>
                <a:srgbClr val="2116F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23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7"/>
          <p:cNvSpPr>
            <a:spLocks noChangeArrowheads="1" noChangeShapeType="1" noTextEdit="1"/>
          </p:cNvSpPr>
          <p:nvPr/>
        </p:nvSpPr>
        <p:spPr bwMode="gray">
          <a:xfrm>
            <a:off x="2133600" y="3505200"/>
            <a:ext cx="548640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kern="1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3399"/>
                    </a:gs>
                    <a:gs pos="100000">
                      <a:srgbClr val="4F94D3"/>
                    </a:gs>
                  </a:gsLst>
                  <a:lin ang="5400000" scaled="1"/>
                </a:gradFill>
                <a:effectLst>
                  <a:outerShdw dist="71842" dir="2700000" algn="ctr" rotWithShape="0">
                    <a:srgbClr val="000000">
                      <a:alpha val="50000"/>
                    </a:srgbClr>
                  </a:outerShdw>
                </a:effectLst>
                <a:ea typeface="Verdana"/>
                <a:cs typeface="Verdana"/>
              </a:rPr>
              <a:t>Thank You !</a:t>
            </a:r>
            <a:endParaRPr lang="zh-CN" altLang="en-US" sz="5400" b="1" kern="10">
              <a:ln w="28575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3399"/>
                  </a:gs>
                  <a:gs pos="100000">
                    <a:srgbClr val="4F94D3"/>
                  </a:gs>
                </a:gsLst>
                <a:lin ang="5400000" scaled="1"/>
              </a:gradFill>
              <a:effectLst>
                <a:outerShdw dist="71842" dir="2700000" algn="ctr" rotWithShape="0">
                  <a:srgbClr val="000000">
                    <a:alpha val="50000"/>
                  </a:srgbClr>
                </a:outerShdw>
              </a:effectLst>
              <a:ea typeface="宋体" pitchFamily="2" charset="-122"/>
              <a:cs typeface="Verdana"/>
            </a:endParaRPr>
          </a:p>
        </p:txBody>
      </p:sp>
      <p:pic>
        <p:nvPicPr>
          <p:cNvPr id="40963" name="Picture 2" descr="I:\1我的工作\2015.4.22考核\高能所标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3375"/>
            <a:ext cx="19748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03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" y="1412776"/>
            <a:ext cx="4352373" cy="318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PDR1.0.2 </a:t>
            </a:r>
            <a:r>
              <a:rPr lang="en-US" altLang="zh-CN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noFFS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830168"/>
              </p:ext>
            </p:extLst>
          </p:nvPr>
        </p:nvGraphicFramePr>
        <p:xfrm>
          <a:off x="73273" y="5229200"/>
          <a:ext cx="9036497" cy="1556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35992"/>
            <a:ext cx="4657662" cy="341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9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Emittance growth </a:t>
            </a:r>
            <a:r>
              <a:rPr lang="en-US" altLang="zh-CN" dirty="0" smtClean="0"/>
              <a:t>source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83568" y="454541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</a:rPr>
              <a:t>Cq</a:t>
            </a:r>
            <a:r>
              <a:rPr lang="en-US" altLang="zh-CN" sz="1600" dirty="0">
                <a:solidFill>
                  <a:prstClr val="black"/>
                </a:solidFill>
              </a:rPr>
              <a:t>*(120/0.511E-3)^2/1*I5x[[-1]]/I2[[-1]]</a:t>
            </a:r>
          </a:p>
          <a:p>
            <a:r>
              <a:rPr lang="en-US" altLang="zh-CN" sz="1600" dirty="0">
                <a:solidFill>
                  <a:prstClr val="black"/>
                </a:solidFill>
              </a:rPr>
              <a:t>Out[15]:= 3.3103495751811973e-09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13" y="1535225"/>
            <a:ext cx="1725811" cy="59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09312"/>
            <a:ext cx="2160240" cy="42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818" y="2852936"/>
            <a:ext cx="1527990" cy="49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1349383" y="3573016"/>
            <a:ext cx="2934585" cy="308979"/>
            <a:chOff x="4461864" y="2176461"/>
            <a:chExt cx="5364654" cy="485775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643" y="2176461"/>
              <a:ext cx="3952875" cy="4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864" y="2227261"/>
              <a:ext cx="1333500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766" y="4077072"/>
            <a:ext cx="1111002" cy="28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4283968" y="1340768"/>
            <a:ext cx="3380427" cy="2529572"/>
            <a:chOff x="805555" y="4365104"/>
            <a:chExt cx="3380427" cy="252957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653" y="4365104"/>
              <a:ext cx="2976329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05555" y="5003884"/>
              <a:ext cx="461665" cy="36933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altLang="zh-CN" dirty="0" smtClean="0">
                  <a:solidFill>
                    <a:prstClr val="black"/>
                  </a:solidFill>
                </a:rPr>
                <a:t>I5x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90455" y="6525344"/>
              <a:ext cx="5854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prstClr val="black"/>
                  </a:solidFill>
                </a:rPr>
                <a:t>S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355976" y="4005064"/>
            <a:ext cx="3341985" cy="2529572"/>
            <a:chOff x="4254351" y="4365104"/>
            <a:chExt cx="3341985" cy="252957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843" y="4365104"/>
              <a:ext cx="2957493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146839" y="6525344"/>
              <a:ext cx="5854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prstClr val="black"/>
                  </a:solidFill>
                </a:rPr>
                <a:t>S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54351" y="5013176"/>
              <a:ext cx="461665" cy="36933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altLang="zh-CN" dirty="0" smtClean="0">
                  <a:solidFill>
                    <a:prstClr val="black"/>
                  </a:solidFill>
                </a:rPr>
                <a:t>I2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19" name="Picture 8" descr="logo_main20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9" y="44624"/>
            <a:ext cx="917403" cy="86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102" y="6534635"/>
            <a:ext cx="3626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Yiwei</a:t>
            </a:r>
            <a:r>
              <a:rPr lang="en-US" altLang="zh-CN" sz="1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 Wang, </a:t>
            </a:r>
            <a:r>
              <a:rPr lang="en-US" altLang="zh-CN" sz="1400" b="1" dirty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1400" b="1" baseline="30000" dirty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zh-CN" sz="1400" b="1" dirty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 Jun 2016, CEPC AP </a:t>
            </a:r>
            <a:r>
              <a:rPr lang="en-US" altLang="zh-CN" sz="1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meeting</a:t>
            </a:r>
            <a:endParaRPr lang="zh-CN" altLang="en-US" sz="1400" b="1" dirty="0">
              <a:solidFill>
                <a:srgbClr val="2116F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2899" y="544522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2.06nm-&gt;3.31nm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2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934690"/>
            <a:ext cx="7863377" cy="573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PDR1.0.2 </a:t>
            </a:r>
            <a:r>
              <a:rPr lang="en-US" altLang="zh-CN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noFFS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440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548680"/>
            <a:ext cx="9377088" cy="5266650"/>
            <a:chOff x="0" y="548680"/>
            <a:chExt cx="9377088" cy="5266650"/>
          </a:xfrm>
        </p:grpSpPr>
        <p:grpSp>
          <p:nvGrpSpPr>
            <p:cNvPr id="97" name="组合 96"/>
            <p:cNvGrpSpPr/>
            <p:nvPr/>
          </p:nvGrpSpPr>
          <p:grpSpPr>
            <a:xfrm>
              <a:off x="0" y="548680"/>
              <a:ext cx="9377088" cy="5266650"/>
              <a:chOff x="-22824" y="548680"/>
              <a:chExt cx="9377088" cy="5266650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966365" y="548680"/>
                <a:ext cx="754180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3600" b="1" dirty="0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 Separator with Thin Septum Magnet</a:t>
                </a:r>
                <a:endParaRPr lang="zh-CN" altLang="en-US" sz="36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91141" name="Picture 5" descr="G:\2SPPC\1my-work\3CEPC-partical-double-ring\00报告\2015.11.13-Separator&amp;Septum\septum magnet-3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5418">
                <a:off x="6986003" y="3230319"/>
                <a:ext cx="2368261" cy="1338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142" name="Picture 6" descr="G:\2SPPC\1my-work\3CEPC-partical-double-ring\00报告\2015.11.13-Separator&amp;Septum\septum magnet-2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400219">
                <a:off x="4166387" y="2243675"/>
                <a:ext cx="2617433" cy="1771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" name="直接连接符 3"/>
              <p:cNvCxnSpPr/>
              <p:nvPr/>
            </p:nvCxnSpPr>
            <p:spPr>
              <a:xfrm flipV="1">
                <a:off x="4390500" y="3374994"/>
                <a:ext cx="4501980" cy="1800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7100280" y="3663026"/>
                <a:ext cx="17922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/>
              <p:cNvCxnSpPr/>
              <p:nvPr/>
            </p:nvCxnSpPr>
            <p:spPr>
              <a:xfrm>
                <a:off x="-22824" y="3374994"/>
                <a:ext cx="200253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 flipV="1">
                <a:off x="0" y="3509392"/>
                <a:ext cx="8892480" cy="72008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 flipV="1">
                <a:off x="-22824" y="3762306"/>
                <a:ext cx="2002536" cy="2297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圆角矩形 45"/>
              <p:cNvSpPr/>
              <p:nvPr/>
            </p:nvSpPr>
            <p:spPr>
              <a:xfrm>
                <a:off x="8892480" y="3172116"/>
                <a:ext cx="204552" cy="616924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93" name="直接连接符 92"/>
              <p:cNvCxnSpPr/>
              <p:nvPr/>
            </p:nvCxnSpPr>
            <p:spPr>
              <a:xfrm flipV="1">
                <a:off x="1939775" y="3172116"/>
                <a:ext cx="2322512" cy="20287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/>
              <p:nvPr/>
            </p:nvCxnSpPr>
            <p:spPr>
              <a:xfrm>
                <a:off x="1979712" y="3762306"/>
                <a:ext cx="5120568" cy="1370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1162" name="组合 91161"/>
              <p:cNvGrpSpPr/>
              <p:nvPr/>
            </p:nvGrpSpPr>
            <p:grpSpPr>
              <a:xfrm>
                <a:off x="35496" y="2780928"/>
                <a:ext cx="4191572" cy="1528302"/>
                <a:chOff x="35496" y="2780928"/>
                <a:chExt cx="4191572" cy="1528302"/>
              </a:xfrm>
            </p:grpSpPr>
            <p:cxnSp>
              <p:nvCxnSpPr>
                <p:cNvPr id="60" name="直接连接符 59"/>
                <p:cNvCxnSpPr/>
                <p:nvPr/>
              </p:nvCxnSpPr>
              <p:spPr>
                <a:xfrm>
                  <a:off x="35496" y="2996952"/>
                  <a:ext cx="951212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35496" y="4093206"/>
                  <a:ext cx="951212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511102" y="2780928"/>
                  <a:ext cx="0" cy="216024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接连接符 66"/>
                <p:cNvCxnSpPr/>
                <p:nvPr/>
              </p:nvCxnSpPr>
              <p:spPr>
                <a:xfrm>
                  <a:off x="511102" y="4093206"/>
                  <a:ext cx="0" cy="216024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115616" y="2996952"/>
                  <a:ext cx="951212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接连接符 76"/>
                <p:cNvCxnSpPr/>
                <p:nvPr/>
              </p:nvCxnSpPr>
              <p:spPr>
                <a:xfrm>
                  <a:off x="1115616" y="4093206"/>
                  <a:ext cx="951212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591222" y="2780928"/>
                  <a:ext cx="0" cy="216024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1591222" y="4093206"/>
                  <a:ext cx="0" cy="216024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3275856" y="2996952"/>
                  <a:ext cx="951212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3275856" y="4093206"/>
                  <a:ext cx="951212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3751462" y="2780928"/>
                  <a:ext cx="0" cy="216024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3751462" y="4093206"/>
                  <a:ext cx="0" cy="216024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1163" name="TextBox 91162"/>
              <p:cNvSpPr txBox="1"/>
              <p:nvPr/>
            </p:nvSpPr>
            <p:spPr>
              <a:xfrm>
                <a:off x="251520" y="4892000"/>
                <a:ext cx="267252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b="1" dirty="0" smtClean="0">
                    <a:solidFill>
                      <a:srgbClr val="7030A0"/>
                    </a:solidFill>
                    <a:latin typeface="Arial" charset="0"/>
                  </a:rPr>
                  <a:t>Separator</a:t>
                </a:r>
                <a:r>
                  <a:rPr lang="zh-CN" altLang="en-US" b="1" dirty="0" smtClean="0">
                    <a:solidFill>
                      <a:srgbClr val="7030A0"/>
                    </a:solidFill>
                    <a:latin typeface="Arial" charset="0"/>
                  </a:rPr>
                  <a:t>： </a:t>
                </a:r>
                <a:r>
                  <a:rPr lang="en-US" altLang="zh-CN" b="1" dirty="0" smtClean="0">
                    <a:solidFill>
                      <a:srgbClr val="7030A0"/>
                    </a:solidFill>
                    <a:latin typeface="Arial" charset="0"/>
                  </a:rPr>
                  <a:t>62.5 </a:t>
                </a:r>
                <a:r>
                  <a:rPr lang="en-US" altLang="zh-CN" b="1" dirty="0" err="1" smtClean="0">
                    <a:solidFill>
                      <a:srgbClr val="7030A0"/>
                    </a:solidFill>
                    <a:latin typeface="Arial" charset="0"/>
                  </a:rPr>
                  <a:t>urad</a:t>
                </a:r>
                <a:endParaRPr lang="en-US" altLang="zh-CN" b="1" dirty="0" smtClean="0">
                  <a:solidFill>
                    <a:srgbClr val="7030A0"/>
                  </a:solidFill>
                  <a:latin typeface="Arial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b="1" dirty="0">
                    <a:solidFill>
                      <a:srgbClr val="7030A0"/>
                    </a:solidFill>
                    <a:latin typeface="Arial" charset="0"/>
                  </a:rPr>
                  <a:t> </a:t>
                </a:r>
                <a:r>
                  <a:rPr lang="en-US" altLang="zh-CN" b="1" dirty="0" smtClean="0">
                    <a:solidFill>
                      <a:srgbClr val="7030A0"/>
                    </a:solidFill>
                    <a:latin typeface="Arial" charset="0"/>
                  </a:rPr>
                  <a:t>                    12 </a:t>
                </a:r>
                <a:r>
                  <a:rPr lang="zh-CN" altLang="en-US" b="1" dirty="0" smtClean="0">
                    <a:solidFill>
                      <a:srgbClr val="7030A0"/>
                    </a:solidFill>
                    <a:latin typeface="Arial" charset="0"/>
                  </a:rPr>
                  <a:t>个</a:t>
                </a:r>
                <a:endParaRPr lang="en-US" altLang="zh-CN" b="1" dirty="0" smtClean="0">
                  <a:solidFill>
                    <a:srgbClr val="7030A0"/>
                  </a:solidFill>
                  <a:latin typeface="Arial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b="1" dirty="0">
                    <a:solidFill>
                      <a:srgbClr val="7030A0"/>
                    </a:solidFill>
                    <a:latin typeface="Arial" charset="0"/>
                  </a:rPr>
                  <a:t> </a:t>
                </a:r>
                <a:r>
                  <a:rPr lang="en-US" altLang="zh-CN" b="1" dirty="0" smtClean="0">
                    <a:solidFill>
                      <a:srgbClr val="7030A0"/>
                    </a:solidFill>
                    <a:latin typeface="Arial" charset="0"/>
                  </a:rPr>
                  <a:t>                     0.75 </a:t>
                </a:r>
                <a:r>
                  <a:rPr lang="en-US" altLang="zh-CN" b="1" dirty="0" err="1" smtClean="0">
                    <a:solidFill>
                      <a:srgbClr val="7030A0"/>
                    </a:solidFill>
                    <a:latin typeface="Arial" charset="0"/>
                  </a:rPr>
                  <a:t>mrad</a:t>
                </a:r>
                <a:endParaRPr lang="zh-CN" altLang="en-US" b="1" dirty="0">
                  <a:solidFill>
                    <a:srgbClr val="7030A0"/>
                  </a:solidFill>
                  <a:latin typeface="Arial" charset="0"/>
                </a:endParaRPr>
              </a:p>
            </p:txBody>
          </p:sp>
          <p:cxnSp>
            <p:nvCxnSpPr>
              <p:cNvPr id="141" name="直接连接符 140"/>
              <p:cNvCxnSpPr/>
              <p:nvPr/>
            </p:nvCxnSpPr>
            <p:spPr>
              <a:xfrm>
                <a:off x="2180628" y="2996952"/>
                <a:ext cx="951212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接连接符 141"/>
              <p:cNvCxnSpPr/>
              <p:nvPr/>
            </p:nvCxnSpPr>
            <p:spPr>
              <a:xfrm>
                <a:off x="2180628" y="4093206"/>
                <a:ext cx="951212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接连接符 142"/>
              <p:cNvCxnSpPr/>
              <p:nvPr/>
            </p:nvCxnSpPr>
            <p:spPr>
              <a:xfrm>
                <a:off x="2656234" y="2780928"/>
                <a:ext cx="0" cy="216024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接连接符 143"/>
              <p:cNvCxnSpPr/>
              <p:nvPr/>
            </p:nvCxnSpPr>
            <p:spPr>
              <a:xfrm>
                <a:off x="2656234" y="4093206"/>
                <a:ext cx="0" cy="216024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>
                <a:off x="4610075" y="4437112"/>
                <a:ext cx="3477234" cy="1338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Septum Magnet</a:t>
                </a:r>
                <a:r>
                  <a:rPr lang="zh-CN" altLang="en-US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：</a:t>
                </a:r>
                <a:r>
                  <a:rPr lang="en-US" altLang="zh-CN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L=3m</a:t>
                </a:r>
              </a:p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（</a:t>
                </a:r>
                <a:r>
                  <a:rPr lang="en-US" altLang="zh-CN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4.25mrad</a:t>
                </a:r>
                <a:r>
                  <a:rPr lang="zh-CN" altLang="en-US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）</a:t>
                </a:r>
                <a:r>
                  <a:rPr lang="en-US" altLang="zh-CN" b="1" dirty="0" err="1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thicknes</a:t>
                </a:r>
                <a:r>
                  <a:rPr lang="en-US" altLang="zh-CN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=3-5mm</a:t>
                </a:r>
              </a:p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rho=</a:t>
                </a:r>
                <a:r>
                  <a:rPr lang="en-US" altLang="zh-CN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705.822m </a:t>
                </a:r>
                <a:r>
                  <a:rPr lang="en-US" altLang="zh-CN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   B=</a:t>
                </a:r>
                <a:r>
                  <a:rPr lang="en-US" altLang="zh-CN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0.56T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766776" y="1510223"/>
              <a:ext cx="52460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dirty="0" err="1" smtClean="0">
                  <a:solidFill>
                    <a:prstClr val="black"/>
                  </a:solidFill>
                  <a:latin typeface="Arial" charset="0"/>
                </a:rPr>
                <a:t>Sigmax</a:t>
              </a:r>
              <a:r>
                <a:rPr lang="en-US" altLang="zh-CN" dirty="0" smtClean="0">
                  <a:solidFill>
                    <a:prstClr val="black"/>
                  </a:solidFill>
                  <a:latin typeface="Arial" charset="0"/>
                </a:rPr>
                <a:t>=697.8um   20sigma=14mm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dirty="0" smtClean="0">
                <a:solidFill>
                  <a:prstClr val="black"/>
                </a:solidFill>
                <a:latin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dirty="0" smtClean="0">
                  <a:solidFill>
                    <a:prstClr val="black"/>
                  </a:solidFill>
                  <a:latin typeface="Arial" charset="0"/>
                </a:rPr>
                <a:t>20mm</a:t>
              </a:r>
              <a:endParaRPr lang="en-US" altLang="zh-CN" dirty="0">
                <a:solidFill>
                  <a:prstClr val="black"/>
                </a:solidFill>
                <a:latin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266837" y="2457762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prstClr val="black"/>
                </a:solidFill>
                <a:latin typeface="Arial" pitchFamily="34" charset="0"/>
              </a:rPr>
              <a:t>Beam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prstClr val="black"/>
                </a:solidFill>
                <a:latin typeface="Arial" pitchFamily="34" charset="0"/>
              </a:rPr>
              <a:t> dump</a:t>
            </a:r>
            <a:endParaRPr lang="zh-CN" alt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4296405" y="3273555"/>
            <a:ext cx="0" cy="307845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07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7504" y="23610"/>
            <a:ext cx="8856984" cy="5635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CN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Dipole </a:t>
            </a:r>
            <a:r>
              <a:rPr lang="en-US" altLang="zh-CN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Strength Version 1.0.2</a:t>
            </a:r>
            <a:endParaRPr lang="en-US" altLang="zh-C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567547"/>
              </p:ext>
            </p:extLst>
          </p:nvPr>
        </p:nvGraphicFramePr>
        <p:xfrm>
          <a:off x="251520" y="633451"/>
          <a:ext cx="8784978" cy="6191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072"/>
                <a:gridCol w="1327038"/>
                <a:gridCol w="753258"/>
                <a:gridCol w="1098122"/>
                <a:gridCol w="1098122"/>
                <a:gridCol w="1098122"/>
                <a:gridCol w="1098122"/>
                <a:gridCol w="1098122"/>
              </a:tblGrid>
              <a:tr h="704642"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Angle(</a:t>
                      </a:r>
                      <a:r>
                        <a:rPr lang="en-US" altLang="zh-CN" sz="1800" dirty="0" err="1" smtClean="0"/>
                        <a:t>mrad</a:t>
                      </a:r>
                      <a:r>
                        <a:rPr lang="en-US" altLang="zh-CN" sz="1800" dirty="0" smtClean="0"/>
                        <a:t>)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L(m)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Rho(m)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err="1" smtClean="0"/>
                        <a:t>Brho</a:t>
                      </a:r>
                      <a:r>
                        <a:rPr lang="en-US" altLang="zh-CN" sz="1800" dirty="0" smtClean="0"/>
                        <a:t>(E0/c)(T/m)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B(T)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err="1" smtClean="0"/>
                        <a:t>Ek</a:t>
                      </a:r>
                      <a:r>
                        <a:rPr lang="en-US" altLang="zh-CN" sz="1800" dirty="0" smtClean="0"/>
                        <a:t>(</a:t>
                      </a:r>
                      <a:r>
                        <a:rPr lang="en-US" altLang="zh-CN" sz="1800" dirty="0" err="1" smtClean="0"/>
                        <a:t>KeV</a:t>
                      </a:r>
                      <a:r>
                        <a:rPr lang="en-US" altLang="zh-CN" sz="1800" dirty="0" smtClean="0"/>
                        <a:t>)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err="1" smtClean="0"/>
                        <a:t>KeV</a:t>
                      </a:r>
                      <a:r>
                        <a:rPr lang="en-US" altLang="zh-CN" sz="1800" dirty="0" smtClean="0"/>
                        <a:t>/m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</a:tr>
              <a:tr h="360218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B0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3.232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19.6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6064.36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400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0.06596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631.625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32.226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</a:tr>
              <a:tr h="360218">
                <a:tc>
                  <a:txBody>
                    <a:bodyPr/>
                    <a:lstStyle/>
                    <a:p>
                      <a:r>
                        <a:rPr lang="en-US" altLang="zh-CN" sz="1800" dirty="0" err="1" smtClean="0">
                          <a:solidFill>
                            <a:srgbClr val="2116FC"/>
                          </a:solidFill>
                        </a:rPr>
                        <a:t>BSepL</a:t>
                      </a:r>
                      <a:endParaRPr lang="zh-CN" altLang="en-US" sz="1800" dirty="0">
                        <a:solidFill>
                          <a:srgbClr val="2116FC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2116FC"/>
                          </a:solidFill>
                        </a:rPr>
                        <a:t>-0.0625</a:t>
                      </a:r>
                      <a:endParaRPr lang="zh-CN" altLang="en-US" sz="1800" dirty="0">
                        <a:solidFill>
                          <a:srgbClr val="2116FC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2116FC"/>
                          </a:solidFill>
                        </a:rPr>
                        <a:t>4.5</a:t>
                      </a:r>
                      <a:endParaRPr lang="zh-CN" altLang="en-US" sz="1800" dirty="0">
                        <a:solidFill>
                          <a:srgbClr val="2116FC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2116FC"/>
                          </a:solidFill>
                        </a:rPr>
                        <a:t>-72000</a:t>
                      </a:r>
                      <a:endParaRPr lang="zh-CN" altLang="en-US" sz="1800" dirty="0">
                        <a:solidFill>
                          <a:srgbClr val="2116FC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2116FC"/>
                          </a:solidFill>
                        </a:rPr>
                        <a:t>400</a:t>
                      </a:r>
                      <a:endParaRPr lang="zh-CN" altLang="en-US" sz="1800" dirty="0">
                        <a:solidFill>
                          <a:srgbClr val="2116FC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2116FC"/>
                          </a:solidFill>
                        </a:rPr>
                        <a:t>-0.00556</a:t>
                      </a:r>
                      <a:endParaRPr lang="zh-CN" altLang="en-US" sz="1800" dirty="0">
                        <a:solidFill>
                          <a:srgbClr val="2116FC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2116FC"/>
                          </a:solidFill>
                        </a:rPr>
                        <a:t>53.2</a:t>
                      </a:r>
                      <a:endParaRPr lang="zh-CN" altLang="en-US" sz="1800" dirty="0">
                        <a:solidFill>
                          <a:srgbClr val="2116FC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2116FC"/>
                          </a:solidFill>
                        </a:rPr>
                        <a:t>11.822</a:t>
                      </a:r>
                      <a:endParaRPr lang="zh-CN" altLang="en-US" sz="1800" dirty="0">
                        <a:solidFill>
                          <a:srgbClr val="2116FC"/>
                        </a:solidFill>
                      </a:endParaRPr>
                    </a:p>
                  </a:txBody>
                  <a:tcPr marL="91449" marR="91449" marT="45729" marB="45729"/>
                </a:tc>
              </a:tr>
              <a:tr h="360218">
                <a:tc>
                  <a:txBody>
                    <a:bodyPr/>
                    <a:lstStyle/>
                    <a:p>
                      <a:r>
                        <a:rPr lang="en-US" altLang="zh-CN" sz="1800" dirty="0" err="1" smtClean="0">
                          <a:solidFill>
                            <a:srgbClr val="FF0000"/>
                          </a:solidFill>
                        </a:rPr>
                        <a:t>BSeptumL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-4.25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-705.822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400</a:t>
                      </a:r>
                      <a:endParaRPr lang="zh-CN" alt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-0.56667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5426.4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1808.8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9" marB="45729"/>
                </a:tc>
              </a:tr>
              <a:tr h="360218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BMatch1L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-0.469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4.9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-10447.8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400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-0.03829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366.624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74.821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</a:tr>
              <a:tr h="360218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BMatch2L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-3.171</a:t>
                      </a:r>
                      <a:endParaRPr lang="zh-CN" altLang="en-US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19.6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-6181.02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400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-0.06471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</a:rPr>
                        <a:t>619.704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</a:rPr>
                        <a:t>31.618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29" marB="45729"/>
                </a:tc>
              </a:tr>
              <a:tr h="360218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BMatch3L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-4.36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19.6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-4495.41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400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-0.08898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</a:rPr>
                        <a:t>852.069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</a:rPr>
                        <a:t>43.473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29" marB="45729"/>
                </a:tc>
              </a:tr>
              <a:tr h="360218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B2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2.167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19.6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9044.76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400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0.04422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</a:rPr>
                        <a:t>423.494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</a:rPr>
                        <a:t>21.607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29" marB="45729"/>
                </a:tc>
              </a:tr>
              <a:tr h="360218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B3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2.167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19.6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9044.76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400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0.04422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</a:rPr>
                        <a:t>423.494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</a:rPr>
                        <a:t>21.607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29" marB="45729"/>
                </a:tc>
              </a:tr>
              <a:tr h="360218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B4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-2.167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19.6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-9044.76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400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-0.04422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</a:rPr>
                        <a:t>423.494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</a:rPr>
                        <a:t>21.607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29" marB="45729"/>
                </a:tc>
              </a:tr>
              <a:tr h="360218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B5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-2.167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19.6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-9044.76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400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-0.04422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</a:rPr>
                        <a:t>423.494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</a:rPr>
                        <a:t>21.607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29" marB="45729"/>
                </a:tc>
              </a:tr>
              <a:tr h="3602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BMatch3R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4.36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19.6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4495.41</a:t>
                      </a:r>
                      <a:endParaRPr lang="zh-CN" altLang="en-US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400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0.08898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852.069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43.473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</a:tr>
              <a:tr h="3602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BMatch2R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3.171</a:t>
                      </a:r>
                      <a:endParaRPr lang="zh-CN" altLang="en-US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19.6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6181.02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400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0.06471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619.704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31.618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</a:tr>
              <a:tr h="3602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BMatch1R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0.469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4.9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10447.8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400</a:t>
                      </a:r>
                      <a:endParaRPr lang="zh-CN" altLang="en-US" sz="1800" dirty="0" smtClean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0.03829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366.624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74.821</a:t>
                      </a:r>
                      <a:endParaRPr lang="zh-CN" altLang="en-US" sz="1800" dirty="0"/>
                    </a:p>
                  </a:txBody>
                  <a:tcPr marL="91449" marR="91449" marT="45729" marB="45729"/>
                </a:tc>
              </a:tr>
              <a:tr h="360218">
                <a:tc>
                  <a:txBody>
                    <a:bodyPr/>
                    <a:lstStyle/>
                    <a:p>
                      <a:r>
                        <a:rPr lang="en-US" altLang="zh-CN" sz="1800" dirty="0" err="1" smtClean="0">
                          <a:solidFill>
                            <a:srgbClr val="FF0000"/>
                          </a:solidFill>
                        </a:rPr>
                        <a:t>BSeptumR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4.25</a:t>
                      </a:r>
                      <a:endParaRPr lang="zh-CN" alt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zh-CN" alt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705.822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400</a:t>
                      </a:r>
                      <a:endParaRPr lang="zh-CN" alt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0.56667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5426.4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1808.8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9" marB="45729"/>
                </a:tc>
              </a:tr>
              <a:tr h="3602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err="1" smtClean="0">
                          <a:solidFill>
                            <a:srgbClr val="2116FC"/>
                          </a:solidFill>
                        </a:rPr>
                        <a:t>BSepR</a:t>
                      </a:r>
                      <a:endParaRPr lang="zh-CN" altLang="en-US" sz="1800" dirty="0" smtClean="0">
                        <a:solidFill>
                          <a:srgbClr val="2116FC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2116FC"/>
                          </a:solidFill>
                        </a:rPr>
                        <a:t>0.0625</a:t>
                      </a:r>
                      <a:endParaRPr lang="zh-CN" altLang="en-US" sz="1800" dirty="0">
                        <a:solidFill>
                          <a:srgbClr val="2116FC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2116FC"/>
                          </a:solidFill>
                        </a:rPr>
                        <a:t>4.5</a:t>
                      </a:r>
                      <a:endParaRPr lang="zh-CN" altLang="en-US" sz="1800" dirty="0" smtClean="0">
                        <a:solidFill>
                          <a:srgbClr val="2116FC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2116FC"/>
                          </a:solidFill>
                        </a:rPr>
                        <a:t>72000</a:t>
                      </a:r>
                      <a:endParaRPr lang="zh-CN" altLang="en-US" sz="1800" dirty="0">
                        <a:solidFill>
                          <a:srgbClr val="2116FC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2116FC"/>
                          </a:solidFill>
                        </a:rPr>
                        <a:t>400</a:t>
                      </a:r>
                      <a:endParaRPr lang="zh-CN" altLang="en-US" sz="1800" dirty="0" smtClean="0">
                        <a:solidFill>
                          <a:srgbClr val="2116FC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2116FC"/>
                          </a:solidFill>
                        </a:rPr>
                        <a:t>0.00556</a:t>
                      </a:r>
                      <a:endParaRPr lang="zh-CN" altLang="en-US" sz="1800" dirty="0">
                        <a:solidFill>
                          <a:srgbClr val="2116FC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2116FC"/>
                          </a:solidFill>
                        </a:rPr>
                        <a:t>53.2</a:t>
                      </a:r>
                      <a:endParaRPr lang="zh-CN" altLang="en-US" sz="1800" dirty="0">
                        <a:solidFill>
                          <a:srgbClr val="2116FC"/>
                        </a:solidFill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2116FC"/>
                          </a:solidFill>
                        </a:rPr>
                        <a:t>11.822</a:t>
                      </a:r>
                      <a:endParaRPr lang="zh-CN" altLang="en-US" sz="1800" dirty="0">
                        <a:solidFill>
                          <a:srgbClr val="2116FC"/>
                        </a:solidFill>
                      </a:endParaRPr>
                    </a:p>
                  </a:txBody>
                  <a:tcPr marL="91449" marR="91449" marT="45729" marB="4572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750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Upload Methods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7624" y="1772816"/>
            <a:ext cx="69127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Week Septum</a:t>
            </a:r>
            <a:r>
              <a:rPr lang="zh-CN" altLang="en-US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can we make the </a:t>
            </a:r>
            <a:r>
              <a:rPr lang="en-US" altLang="zh-CN" sz="2400" b="1" dirty="0" err="1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septem</a:t>
            </a:r>
            <a:r>
              <a:rPr lang="en-US" altLang="zh-CN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 much weaker and longer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No Septum: Straight section to acquire a big distance. </a:t>
            </a:r>
            <a:r>
              <a:rPr lang="en-US" altLang="zh-CN" sz="2400" b="1" dirty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Need </a:t>
            </a:r>
            <a:r>
              <a:rPr lang="en-US" altLang="zh-CN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dual-aperture </a:t>
            </a:r>
            <a:r>
              <a:rPr lang="en-US" altLang="zh-CN" sz="2400" b="1" dirty="0" err="1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quadrupole</a:t>
            </a:r>
            <a:r>
              <a:rPr lang="en-US" altLang="zh-CN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Use defocusing </a:t>
            </a:r>
            <a:r>
              <a:rPr lang="en-US" altLang="zh-CN" sz="2400" b="1" dirty="0" err="1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quadrupole</a:t>
            </a:r>
            <a:r>
              <a:rPr lang="en-US" altLang="zh-CN" sz="2400" b="1" dirty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000" dirty="0" smtClean="0"/>
          </a:p>
          <a:p>
            <a:pPr marL="342900" indent="-342900">
              <a:buAutoNum type="arabicPeriod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056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85TGp_global12_v3">
  <a:themeElements>
    <a:clrScheme name="Default Design 1">
      <a:dk1>
        <a:srgbClr val="000000"/>
      </a:dk1>
      <a:lt1>
        <a:srgbClr val="FFFFFF"/>
      </a:lt1>
      <a:dk2>
        <a:srgbClr val="003399"/>
      </a:dk2>
      <a:lt2>
        <a:srgbClr val="B2B2B2"/>
      </a:lt2>
      <a:accent1>
        <a:srgbClr val="4F94D3"/>
      </a:accent1>
      <a:accent2>
        <a:srgbClr val="5434CA"/>
      </a:accent2>
      <a:accent3>
        <a:srgbClr val="FFFFFF"/>
      </a:accent3>
      <a:accent4>
        <a:srgbClr val="000000"/>
      </a:accent4>
      <a:accent5>
        <a:srgbClr val="B2C8E6"/>
      </a:accent5>
      <a:accent6>
        <a:srgbClr val="4B2EB7"/>
      </a:accent6>
      <a:hlink>
        <a:srgbClr val="377F59"/>
      </a:hlink>
      <a:folHlink>
        <a:srgbClr val="808000"/>
      </a:folHlink>
    </a:clrScheme>
    <a:fontScheme name="Default Design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3399"/>
        </a:dk2>
        <a:lt2>
          <a:srgbClr val="B2B2B2"/>
        </a:lt2>
        <a:accent1>
          <a:srgbClr val="4F94D3"/>
        </a:accent1>
        <a:accent2>
          <a:srgbClr val="5434CA"/>
        </a:accent2>
        <a:accent3>
          <a:srgbClr val="FFFFFF"/>
        </a:accent3>
        <a:accent4>
          <a:srgbClr val="000000"/>
        </a:accent4>
        <a:accent5>
          <a:srgbClr val="B2C8E6"/>
        </a:accent5>
        <a:accent6>
          <a:srgbClr val="4B2EB7"/>
        </a:accent6>
        <a:hlink>
          <a:srgbClr val="377F59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66"/>
        </a:dk1>
        <a:lt1>
          <a:srgbClr val="FFFFFF"/>
        </a:lt1>
        <a:dk2>
          <a:srgbClr val="000066"/>
        </a:dk2>
        <a:lt2>
          <a:srgbClr val="B2B2B2"/>
        </a:lt2>
        <a:accent1>
          <a:srgbClr val="465BC4"/>
        </a:accent1>
        <a:accent2>
          <a:srgbClr val="C57A2F"/>
        </a:accent2>
        <a:accent3>
          <a:srgbClr val="FFFFFF"/>
        </a:accent3>
        <a:accent4>
          <a:srgbClr val="000056"/>
        </a:accent4>
        <a:accent5>
          <a:srgbClr val="B0B5DE"/>
        </a:accent5>
        <a:accent6>
          <a:srgbClr val="B26E2A"/>
        </a:accent6>
        <a:hlink>
          <a:srgbClr val="779C2E"/>
        </a:hlink>
        <a:folHlink>
          <a:srgbClr val="416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66"/>
        </a:dk1>
        <a:lt1>
          <a:srgbClr val="FFFFFF"/>
        </a:lt1>
        <a:dk2>
          <a:srgbClr val="2A3498"/>
        </a:dk2>
        <a:lt2>
          <a:srgbClr val="B2B2B2"/>
        </a:lt2>
        <a:accent1>
          <a:srgbClr val="72C298"/>
        </a:accent1>
        <a:accent2>
          <a:srgbClr val="2662CE"/>
        </a:accent2>
        <a:accent3>
          <a:srgbClr val="FFFFFF"/>
        </a:accent3>
        <a:accent4>
          <a:srgbClr val="000056"/>
        </a:accent4>
        <a:accent5>
          <a:srgbClr val="BCDDCA"/>
        </a:accent5>
        <a:accent6>
          <a:srgbClr val="2158BA"/>
        </a:accent6>
        <a:hlink>
          <a:srgbClr val="339797"/>
        </a:hlink>
        <a:folHlink>
          <a:srgbClr val="41638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6081</TotalTime>
  <Words>1246</Words>
  <Application>Microsoft Office PowerPoint</Application>
  <PresentationFormat>全屏显示(4:3)</PresentationFormat>
  <Paragraphs>401</Paragraphs>
  <Slides>33</Slides>
  <Notes>20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8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0" baseType="lpstr">
      <vt:lpstr>华文楷体</vt:lpstr>
      <vt:lpstr>宋体</vt:lpstr>
      <vt:lpstr>Arial</vt:lpstr>
      <vt:lpstr>Calibri</vt:lpstr>
      <vt:lpstr>Symbol</vt:lpstr>
      <vt:lpstr>Times New Roman</vt:lpstr>
      <vt:lpstr>Verdana</vt:lpstr>
      <vt:lpstr>Wingdings</vt:lpstr>
      <vt:lpstr>Office 主题​​</vt:lpstr>
      <vt:lpstr>085TGp_global12_v3</vt:lpstr>
      <vt:lpstr>1_Office 主题​​</vt:lpstr>
      <vt:lpstr>3_Office 主题​​</vt:lpstr>
      <vt:lpstr>4_Office 主题​​</vt:lpstr>
      <vt:lpstr>5_Office 主题​​</vt:lpstr>
      <vt:lpstr>Office 主题</vt:lpstr>
      <vt:lpstr>7_Office 主题​​</vt:lpstr>
      <vt:lpstr>Image</vt:lpstr>
      <vt:lpstr>CEPC Partial Double Ring Lattice Design and DA Study</vt:lpstr>
      <vt:lpstr>PowerPoint 演示文稿</vt:lpstr>
      <vt:lpstr>PowerPoint 演示文稿</vt:lpstr>
      <vt:lpstr>PowerPoint 演示文稿</vt:lpstr>
      <vt:lpstr>Emittance growth source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SPPC Key Physics Problem  and My Study Plan      Feng Su, Jingyu Tang, Jie Gao 2016.6.17</vt:lpstr>
      <vt:lpstr>PowerPoint 演示文稿</vt:lpstr>
      <vt:lpstr>PowerPoint 演示文稿</vt:lpstr>
      <vt:lpstr>PowerPoint 演示文稿</vt:lpstr>
      <vt:lpstr>My Plan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sufeng</dc:creator>
  <cp:lastModifiedBy>Feng SU</cp:lastModifiedBy>
  <cp:revision>272</cp:revision>
  <cp:lastPrinted>2016-06-15T08:26:46Z</cp:lastPrinted>
  <dcterms:created xsi:type="dcterms:W3CDTF">2015-12-24T14:56:29Z</dcterms:created>
  <dcterms:modified xsi:type="dcterms:W3CDTF">2016-06-17T01:40:09Z</dcterms:modified>
</cp:coreProperties>
</file>