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3"/>
    <p:sldId id="257" r:id="rId4"/>
    <p:sldId id="263" r:id="rId5"/>
    <p:sldId id="264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标题 1"/>
          <p:cNvSpPr>
            <a:spLocks noGrp="1"/>
          </p:cNvSpPr>
          <p:nvPr>
            <p:ph type="title"/>
          </p:nvPr>
        </p:nvSpPr>
        <p:spPr>
          <a:xfrm>
            <a:off x="2711450" y="53975"/>
            <a:ext cx="6480175" cy="1143000"/>
          </a:xfrm>
        </p:spPr>
        <p:txBody>
          <a:bodyPr wrap="square" anchor="ctr"/>
          <a:p>
            <a:pPr lvl="0"/>
            <a:r>
              <a:rPr lang="en-US" altLang="x-none" dirty="0">
                <a:solidFill>
                  <a:srgbClr val="C00000"/>
                </a:solidFill>
              </a:rPr>
              <a:t>Mainring prograss</a:t>
            </a:r>
            <a:endParaRPr lang="en-US" altLang="x-none" dirty="0">
              <a:solidFill>
                <a:srgbClr val="C00000"/>
              </a:solidFill>
            </a:endParaRPr>
          </a:p>
        </p:txBody>
      </p:sp>
      <p:sp>
        <p:nvSpPr>
          <p:cNvPr id="28674" name="内容占位符 3"/>
          <p:cNvSpPr>
            <a:spLocks noGrp="1"/>
          </p:cNvSpPr>
          <p:nvPr>
            <p:ph/>
          </p:nvPr>
        </p:nvSpPr>
        <p:spPr>
          <a:xfrm>
            <a:off x="1981200" y="1025525"/>
            <a:ext cx="8507413" cy="5284788"/>
          </a:xfrm>
        </p:spPr>
        <p:txBody>
          <a:bodyPr wrap="square" anchor="t">
            <a:normAutofit lnSpcReduction="10000"/>
          </a:bodyPr>
          <a:p>
            <a:pPr lvl="0" defTabSz="914400">
              <a:lnSpc>
                <a:spcPct val="150000"/>
              </a:lnSpc>
            </a:pPr>
            <a:r>
              <a:rPr lang="en-US" altLang="x-none" sz="1800" b="1" dirty="0">
                <a:latin typeface="Times New Roman" pitchFamily="2" charset="0"/>
                <a:sym typeface="Times New Roman" pitchFamily="2" charset="0"/>
              </a:rPr>
              <a:t>6 fold     emit</a:t>
            </a:r>
            <a:r>
              <a:rPr lang="zh-CN" altLang="en-US" sz="1800" b="1" dirty="0">
                <a:latin typeface="Times New Roman" pitchFamily="2" charset="0"/>
                <a:sym typeface="Times New Roman" pitchFamily="2" charset="0"/>
              </a:rPr>
              <a:t>：</a:t>
            </a: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2.3nm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Analytical results are agree with numeric results.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8 sextupole families and two tune shift variables, and we got the result showed in the plot.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This is the best solution in that condition(8 sextupole families and two tune shift variables).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2rd chrom:270   3th chrom: 199.   Pro.Cai say it is not bad, but expect more knobs to have better result.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r>
              <a:rPr lang="en-US" altLang="zh-CN" sz="1800" b="1" dirty="0">
                <a:latin typeface="Times New Roman" pitchFamily="2" charset="0"/>
                <a:sym typeface="Times New Roman" pitchFamily="2" charset="0"/>
              </a:rPr>
              <a:t>If we want better result, more sextupole families and more tune shift variables are expected.(but he formulae are so long that Mathematica in my labtop will breakdown, maybe the code need optimization)</a:t>
            </a: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  <a:p>
            <a:pPr lvl="0" defTabSz="914400">
              <a:lnSpc>
                <a:spcPct val="150000"/>
              </a:lnSpc>
            </a:pPr>
            <a:endParaRPr lang="en-US" altLang="zh-CN" sz="1800" b="1" dirty="0">
              <a:latin typeface="Times New Roman" pitchFamily="2" charset="0"/>
              <a:sym typeface="Times New Roman" pitchFamily="2" charset="0"/>
            </a:endParaRPr>
          </a:p>
        </p:txBody>
      </p:sp>
    </p:spTree>
  </p:cSld>
  <p:clrMapOvr>
    <a:masterClrMapping/>
  </p:clrMapOvr>
  <p:transition advTm="2997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7649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19288" y="1196340"/>
            <a:ext cx="4616450" cy="43719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27650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238" y="1268413"/>
            <a:ext cx="3752850" cy="392430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6135" y="588010"/>
            <a:ext cx="5346065" cy="5424170"/>
          </a:xfrm>
          <a:prstGeom prst="rect">
            <a:avLst/>
          </a:prstGeom>
        </p:spPr>
      </p:pic>
      <p:pic>
        <p:nvPicPr>
          <p:cNvPr id="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3670" y="721360"/>
            <a:ext cx="5549900" cy="525653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9345" y="438785"/>
            <a:ext cx="3676015" cy="565721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645" y="320040"/>
            <a:ext cx="6257290" cy="5971540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581</Words>
  <Application>WPS 演示</Application>
  <PresentationFormat>宽屏</PresentationFormat>
  <Paragraphs>11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Mainring prograss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BIAN</dc:creator>
  <cp:lastModifiedBy>BIAN</cp:lastModifiedBy>
  <cp:revision>9</cp:revision>
  <dcterms:created xsi:type="dcterms:W3CDTF">2016-04-21T02:19:00Z</dcterms:created>
  <dcterms:modified xsi:type="dcterms:W3CDTF">2016-06-16T17:25:31Z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2052-10.1.0.5603</vt:lpwstr>
  </property>
</Properties>
</file>