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4" r:id="rId5"/>
    <p:sldId id="265" r:id="rId6"/>
    <p:sldId id="266" r:id="rId7"/>
    <p:sldId id="267" r:id="rId8"/>
    <p:sldId id="261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6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2016-6-16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2016-6-16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2016-6-16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2016-6-16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2016-6-16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2016-6-16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2016-6-16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2016-6-16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2016-6-16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2016-6-16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2016-6-16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2016-6-16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Update on pretzel scheme design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Geng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Huiping</a:t>
            </a:r>
            <a:endParaRPr lang="en-US" altLang="zh-CN" dirty="0" smtClean="0"/>
          </a:p>
          <a:p>
            <a:r>
              <a:rPr lang="en-US" altLang="zh-CN" dirty="0" smtClean="0"/>
              <a:t>CEPC Accelerator Group Meeting</a:t>
            </a:r>
          </a:p>
          <a:p>
            <a:r>
              <a:rPr lang="en-US" altLang="zh-CN" dirty="0" smtClean="0"/>
              <a:t>2016.06.17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53139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2980927"/>
          </a:xfrm>
        </p:spPr>
        <p:txBody>
          <a:bodyPr/>
          <a:lstStyle/>
          <a:p>
            <a:r>
              <a:rPr lang="en-US" altLang="zh-CN" dirty="0" smtClean="0"/>
              <a:t>First try with downhill simplex method</a:t>
            </a:r>
          </a:p>
          <a:p>
            <a:r>
              <a:rPr lang="en-US" altLang="zh-CN" dirty="0" smtClean="0"/>
              <a:t>Goal of Pretzel CDR (error, beam-beam, injection)</a:t>
            </a:r>
          </a:p>
          <a:p>
            <a:r>
              <a:rPr lang="en-US" altLang="zh-CN" dirty="0"/>
              <a:t>Pretzel CDR </a:t>
            </a:r>
            <a:r>
              <a:rPr lang="en-US" altLang="zh-CN" dirty="0" smtClean="0"/>
              <a:t>timeline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3551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568952" cy="864096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Pretzel design used for DA optimization</a:t>
            </a:r>
            <a:endParaRPr lang="zh-CN" altLang="en-US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1556792"/>
            <a:ext cx="8153400" cy="461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643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DA result with downhill simplex method (first try)</a:t>
            </a:r>
            <a:endParaRPr lang="zh-CN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3888432" cy="289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88024" y="1628800"/>
            <a:ext cx="38164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/>
              <a:t>Only changes </a:t>
            </a:r>
            <a:r>
              <a:rPr lang="en-US" altLang="zh-CN" dirty="0" err="1" smtClean="0"/>
              <a:t>sextupoles</a:t>
            </a:r>
            <a:r>
              <a:rPr lang="en-US" altLang="zh-CN" dirty="0" smtClean="0"/>
              <a:t> strengths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/>
              <a:t>Result selected from many outputs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/>
              <a:t>Corresponding </a:t>
            </a:r>
            <a:r>
              <a:rPr lang="en-US" altLang="zh-CN" dirty="0" err="1" smtClean="0"/>
              <a:t>sextupole</a:t>
            </a:r>
            <a:r>
              <a:rPr lang="en-US" altLang="zh-CN" dirty="0" smtClean="0"/>
              <a:t> setup not recorded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/>
              <a:t>Trying to use quadrupole and </a:t>
            </a:r>
            <a:r>
              <a:rPr lang="en-US" altLang="zh-CN" dirty="0" err="1" smtClean="0"/>
              <a:t>sextupole</a:t>
            </a:r>
            <a:r>
              <a:rPr lang="en-US" altLang="zh-CN" dirty="0" smtClean="0"/>
              <a:t> at the same time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/>
              <a:t>Modify code(thousands of lines), needs time</a:t>
            </a:r>
            <a:endParaRPr lang="zh-CN" alt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049825"/>
            <a:ext cx="3672408" cy="2646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3568" y="537321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Coupling : 0.003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0558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Goal of Pretzel design in CDR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1412776"/>
            <a:ext cx="712879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Realize beam separation of 50 bunches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zh-CN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Complete the correction of orbit effect </a:t>
            </a:r>
          </a:p>
          <a:p>
            <a:endParaRPr lang="en-US" altLang="zh-CN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Reasonable DA w/o FFS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zh-CN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/>
              <a:t>Reasonable DA w/o </a:t>
            </a:r>
            <a:r>
              <a:rPr lang="en-US" altLang="zh-CN" sz="2400" dirty="0" smtClean="0"/>
              <a:t>FFS with </a:t>
            </a:r>
            <a:r>
              <a:rPr lang="en-US" altLang="zh-CN" sz="2400" dirty="0" err="1" smtClean="0"/>
              <a:t>sawtooth</a:t>
            </a:r>
            <a:r>
              <a:rPr lang="en-US" altLang="zh-CN" sz="2400" dirty="0" smtClean="0"/>
              <a:t> effect </a:t>
            </a:r>
            <a:endParaRPr lang="en-US" altLang="zh-CN" sz="2400" dirty="0"/>
          </a:p>
          <a:p>
            <a:endParaRPr lang="en-US" altLang="zh-CN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Try DA w/ FFS,  error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zh-CN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Beam </a:t>
            </a:r>
            <a:r>
              <a:rPr lang="en-US" altLang="zh-CN" sz="2400" dirty="0" err="1" smtClean="0"/>
              <a:t>beam</a:t>
            </a:r>
            <a:r>
              <a:rPr lang="en-US" altLang="zh-CN" sz="2400" dirty="0" smtClean="0"/>
              <a:t> and injection needs to talk to other people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78601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Timeline of Pretzel design in CDR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412776"/>
            <a:ext cx="770485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zh-CN" sz="2400" dirty="0" smtClean="0">
                <a:solidFill>
                  <a:srgbClr val="009900"/>
                </a:solidFill>
              </a:rPr>
              <a:t>Realize beam separation of 50 bunches (done) </a:t>
            </a:r>
          </a:p>
          <a:p>
            <a:pPr marL="457200" indent="-457200">
              <a:buFont typeface="+mj-lt"/>
              <a:buAutoNum type="arabicPeriod"/>
            </a:pPr>
            <a:endParaRPr lang="en-US" altLang="zh-CN" sz="2400" dirty="0">
              <a:solidFill>
                <a:srgbClr val="0099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sz="2400" dirty="0" smtClean="0">
                <a:solidFill>
                  <a:srgbClr val="009900"/>
                </a:solidFill>
              </a:rPr>
              <a:t>Complete the correction of orbit effect (done)</a:t>
            </a:r>
          </a:p>
          <a:p>
            <a:pPr marL="457200" indent="-457200">
              <a:buFont typeface="+mj-lt"/>
              <a:buAutoNum type="arabicPeriod"/>
            </a:pPr>
            <a:endParaRPr lang="en-US" altLang="zh-CN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zh-CN" sz="2400" dirty="0" smtClean="0">
                <a:solidFill>
                  <a:srgbClr val="000099"/>
                </a:solidFill>
              </a:rPr>
              <a:t>Reasonable DA w/o FFS (next one-three month ?)</a:t>
            </a:r>
          </a:p>
          <a:p>
            <a:pPr marL="457200" indent="-457200">
              <a:buFont typeface="+mj-lt"/>
              <a:buAutoNum type="arabicPeriod"/>
            </a:pPr>
            <a:endParaRPr lang="en-US" altLang="zh-CN" sz="2400" dirty="0"/>
          </a:p>
          <a:p>
            <a:pPr marL="457200" indent="-457200">
              <a:buFont typeface="+mj-lt"/>
              <a:buAutoNum type="arabicPeriod"/>
            </a:pPr>
            <a:r>
              <a:rPr lang="en-US" altLang="zh-CN" sz="2400" dirty="0"/>
              <a:t>Reasonable DA </a:t>
            </a:r>
            <a:r>
              <a:rPr lang="en-US" altLang="zh-CN" sz="2400" dirty="0" smtClean="0"/>
              <a:t>(w/o) FFS with </a:t>
            </a:r>
            <a:r>
              <a:rPr lang="en-US" altLang="zh-CN" sz="2400" dirty="0" err="1" smtClean="0"/>
              <a:t>sawtooth</a:t>
            </a:r>
            <a:r>
              <a:rPr lang="en-US" altLang="zh-CN" sz="2400" dirty="0" smtClean="0"/>
              <a:t> effect (~2day ) </a:t>
            </a:r>
            <a:endParaRPr lang="en-US" altLang="zh-CN" sz="2400" dirty="0"/>
          </a:p>
          <a:p>
            <a:pPr marL="457200" indent="-457200">
              <a:buFont typeface="+mj-lt"/>
              <a:buAutoNum type="arabicPeriod"/>
            </a:pPr>
            <a:endParaRPr lang="en-US" altLang="zh-CN" sz="2400" dirty="0"/>
          </a:p>
          <a:p>
            <a:pPr marL="457200" indent="-457200">
              <a:buFont typeface="+mj-lt"/>
              <a:buAutoNum type="arabicPeriod"/>
            </a:pPr>
            <a:r>
              <a:rPr lang="en-US" altLang="zh-CN" sz="2400" dirty="0" smtClean="0"/>
              <a:t>Try DA w/ FFS (will try when code is ready, maybe </a:t>
            </a:r>
            <a:r>
              <a:rPr lang="en-US" altLang="zh-CN" sz="2400" dirty="0" err="1" smtClean="0"/>
              <a:t>parrallel</a:t>
            </a:r>
            <a:r>
              <a:rPr lang="en-US" altLang="zh-CN" sz="2400" dirty="0" smtClean="0"/>
              <a:t> with 3),  error(depending on time)</a:t>
            </a:r>
          </a:p>
          <a:p>
            <a:pPr marL="457200" indent="-457200">
              <a:buFont typeface="+mj-lt"/>
              <a:buAutoNum type="arabicPeriod"/>
            </a:pPr>
            <a:endParaRPr lang="en-US" altLang="zh-CN" sz="2400" dirty="0"/>
          </a:p>
          <a:p>
            <a:pPr marL="457200" indent="-457200">
              <a:buFont typeface="+mj-lt"/>
              <a:buAutoNum type="arabicPeriod"/>
            </a:pPr>
            <a:r>
              <a:rPr lang="en-US" altLang="zh-CN" sz="2400" dirty="0" smtClean="0"/>
              <a:t>Beam </a:t>
            </a:r>
            <a:r>
              <a:rPr lang="en-US" altLang="zh-CN" sz="2400" dirty="0" err="1" smtClean="0"/>
              <a:t>beam</a:t>
            </a:r>
            <a:r>
              <a:rPr lang="en-US" altLang="zh-CN" sz="2400" dirty="0" smtClean="0"/>
              <a:t> and injection needs to talk to other people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56168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Challenges in pretzel design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268760"/>
            <a:ext cx="741682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zh-CN" sz="2000" dirty="0" smtClean="0"/>
              <a:t>Off center orbit effect will break the periodicity of </a:t>
            </a:r>
            <a:r>
              <a:rPr lang="en-US" altLang="zh-CN" sz="2000" dirty="0" err="1" smtClean="0"/>
              <a:t>betatron</a:t>
            </a:r>
            <a:r>
              <a:rPr lang="en-US" altLang="zh-CN" sz="2000" dirty="0" smtClean="0"/>
              <a:t> and dispersion, thus the ideal cancellation of driving terms </a:t>
            </a:r>
            <a:r>
              <a:rPr lang="en-US" altLang="zh-CN" sz="2000" dirty="0" err="1" smtClean="0"/>
              <a:t>disapprear</a:t>
            </a:r>
            <a:r>
              <a:rPr lang="en-US" altLang="zh-CN" sz="20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endParaRPr lang="en-US" altLang="zh-CN" sz="2000" dirty="0"/>
          </a:p>
          <a:p>
            <a:pPr marL="457200" indent="-457200">
              <a:buFont typeface="+mj-lt"/>
              <a:buAutoNum type="arabicPeriod"/>
            </a:pPr>
            <a:r>
              <a:rPr lang="en-US" altLang="zh-CN" sz="2000" dirty="0" smtClean="0"/>
              <a:t>Coupling between quadrupoles and </a:t>
            </a:r>
            <a:r>
              <a:rPr lang="en-US" altLang="zh-CN" sz="2000" dirty="0" err="1" smtClean="0"/>
              <a:t>sextupoles</a:t>
            </a:r>
            <a:r>
              <a:rPr lang="en-US" altLang="zh-CN" sz="2000" dirty="0" smtClean="0"/>
              <a:t> makes the adjustment of tune and chromaticity coupled together</a:t>
            </a:r>
          </a:p>
          <a:p>
            <a:pPr marL="457200" indent="-457200">
              <a:buFont typeface="+mj-lt"/>
              <a:buAutoNum type="arabicPeriod"/>
            </a:pPr>
            <a:endParaRPr lang="en-US" altLang="zh-CN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zh-CN" sz="2000" dirty="0" smtClean="0"/>
              <a:t>Off center orbit in quadrupoles and </a:t>
            </a:r>
            <a:r>
              <a:rPr lang="en-US" altLang="zh-CN" sz="2000" dirty="0" err="1" smtClean="0"/>
              <a:t>sextupoles</a:t>
            </a:r>
            <a:r>
              <a:rPr lang="en-US" altLang="zh-CN" sz="2000" dirty="0" smtClean="0"/>
              <a:t> also generate extra bending fields, which makes the orbit and dispersion also couples with tune and chromaticity</a:t>
            </a:r>
          </a:p>
          <a:p>
            <a:pPr marL="457200" indent="-457200">
              <a:buFont typeface="+mj-lt"/>
              <a:buAutoNum type="arabicPeriod"/>
            </a:pPr>
            <a:endParaRPr lang="en-US" altLang="zh-CN" sz="2000" dirty="0"/>
          </a:p>
          <a:p>
            <a:pPr marL="457200" indent="-457200">
              <a:buFont typeface="+mj-lt"/>
              <a:buAutoNum type="arabicPeriod"/>
            </a:pPr>
            <a:r>
              <a:rPr lang="en-US" altLang="zh-CN" sz="2000" dirty="0" smtClean="0"/>
              <a:t>No existing DA optimization code deals with such complicated issues (to my knowledge), code developing needed</a:t>
            </a:r>
            <a:endParaRPr lang="en-US" altLang="zh-CN" sz="2000" dirty="0"/>
          </a:p>
          <a:p>
            <a:pPr marL="457200" indent="-457200">
              <a:buFont typeface="+mj-lt"/>
              <a:buAutoNum type="arabicPeriod"/>
            </a:pPr>
            <a:endParaRPr lang="en-US" altLang="zh-CN" sz="2000" dirty="0"/>
          </a:p>
          <a:p>
            <a:pPr marL="457200" indent="-457200">
              <a:buFont typeface="+mj-lt"/>
              <a:buAutoNum type="arabicPeriod"/>
            </a:pPr>
            <a:r>
              <a:rPr lang="en-US" altLang="zh-CN" sz="2000" dirty="0" smtClean="0"/>
              <a:t>Multiple objective code development needed</a:t>
            </a:r>
          </a:p>
          <a:p>
            <a:pPr marL="457200" indent="-457200">
              <a:buFont typeface="+mj-lt"/>
              <a:buAutoNum type="arabicPeriod"/>
            </a:pPr>
            <a:endParaRPr lang="en-US" altLang="zh-CN" sz="2000" dirty="0"/>
          </a:p>
          <a:p>
            <a:pPr marL="457200" indent="-457200">
              <a:buFont typeface="+mj-lt"/>
              <a:buAutoNum type="arabicPeriod"/>
            </a:pPr>
            <a:r>
              <a:rPr lang="en-US" altLang="zh-CN" sz="2000" dirty="0" smtClean="0"/>
              <a:t>Lack of experience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271695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944"/>
          </a:xfrm>
        </p:spPr>
        <p:txBody>
          <a:bodyPr/>
          <a:lstStyle/>
          <a:p>
            <a:r>
              <a:rPr lang="en-US" altLang="zh-CN" dirty="0" smtClean="0"/>
              <a:t>DA seems </a:t>
            </a:r>
            <a:r>
              <a:rPr lang="en-US" altLang="zh-CN" dirty="0" smtClean="0"/>
              <a:t>promising with </a:t>
            </a:r>
            <a:r>
              <a:rPr lang="en-US" altLang="zh-CN" dirty="0" smtClean="0"/>
              <a:t>Downhill simplex method</a:t>
            </a:r>
          </a:p>
          <a:p>
            <a:r>
              <a:rPr lang="en-US" altLang="zh-CN" dirty="0" smtClean="0"/>
              <a:t>Efforts mainly focus on DA optimization</a:t>
            </a:r>
          </a:p>
          <a:p>
            <a:r>
              <a:rPr lang="en-US" altLang="zh-CN" dirty="0"/>
              <a:t>Will also try Zhang Yuan’s </a:t>
            </a:r>
            <a:r>
              <a:rPr lang="en-US" altLang="zh-CN" dirty="0" smtClean="0"/>
              <a:t>multi-objective code</a:t>
            </a:r>
          </a:p>
          <a:p>
            <a:r>
              <a:rPr lang="en-US" altLang="zh-CN" dirty="0" smtClean="0"/>
              <a:t>More time and man power needed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41714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323</Words>
  <Application>Microsoft Office PowerPoint</Application>
  <PresentationFormat>全屏显示(4:3)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Update on pretzel scheme design</vt:lpstr>
      <vt:lpstr>Contents</vt:lpstr>
      <vt:lpstr>Pretzel design used for DA optimization</vt:lpstr>
      <vt:lpstr>DA result with downhill simplex method (first try)</vt:lpstr>
      <vt:lpstr>Goal of Pretzel design in CDR</vt:lpstr>
      <vt:lpstr>Timeline of Pretzel design in CDR</vt:lpstr>
      <vt:lpstr>Challenges in pretzel design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pretzel scheme design</dc:title>
  <dc:creator>lenovo</dc:creator>
  <cp:lastModifiedBy>lenovo</cp:lastModifiedBy>
  <cp:revision>45</cp:revision>
  <dcterms:created xsi:type="dcterms:W3CDTF">2016-05-06T00:40:16Z</dcterms:created>
  <dcterms:modified xsi:type="dcterms:W3CDTF">2016-06-16T15:37:36Z</dcterms:modified>
</cp:coreProperties>
</file>