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298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29800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80808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059543"/>
            <a:ext cx="10515600" cy="51174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2191657"/>
            <a:ext cx="12192001" cy="2989471"/>
            <a:chOff x="0" y="2191657"/>
            <a:chExt cx="12192001" cy="2989471"/>
          </a:xfrm>
        </p:grpSpPr>
        <p:sp>
          <p:nvSpPr>
            <p:cNvPr id="8" name="任意多边形 7"/>
            <p:cNvSpPr/>
            <p:nvPr userDrawn="1"/>
          </p:nvSpPr>
          <p:spPr>
            <a:xfrm>
              <a:off x="213978" y="2191657"/>
              <a:ext cx="11978023" cy="2989471"/>
            </a:xfrm>
            <a:custGeom>
              <a:avLst/>
              <a:gdLst>
                <a:gd name="connsiteX0" fmla="*/ 0 w 11978023"/>
                <a:gd name="connsiteY0" fmla="*/ 0 h 2989471"/>
                <a:gd name="connsiteX1" fmla="*/ 11978023 w 11978023"/>
                <a:gd name="connsiteY1" fmla="*/ 0 h 2989471"/>
                <a:gd name="connsiteX2" fmla="*/ 11978023 w 11978023"/>
                <a:gd name="connsiteY2" fmla="*/ 2989471 h 2989471"/>
                <a:gd name="connsiteX3" fmla="*/ 2989471 w 11978023"/>
                <a:gd name="connsiteY3" fmla="*/ 2989471 h 298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8023" h="2989471">
                  <a:moveTo>
                    <a:pt x="0" y="0"/>
                  </a:moveTo>
                  <a:lnTo>
                    <a:pt x="11978023" y="0"/>
                  </a:lnTo>
                  <a:lnTo>
                    <a:pt x="11978023" y="2989471"/>
                  </a:lnTo>
                  <a:lnTo>
                    <a:pt x="2989471" y="29894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直角三角形 8"/>
            <p:cNvSpPr/>
            <p:nvPr userDrawn="1"/>
          </p:nvSpPr>
          <p:spPr>
            <a:xfrm>
              <a:off x="0" y="2340939"/>
              <a:ext cx="2840189" cy="284018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任意多边形 9"/>
            <p:cNvSpPr/>
            <p:nvPr userDrawn="1"/>
          </p:nvSpPr>
          <p:spPr>
            <a:xfrm>
              <a:off x="214160" y="2294897"/>
              <a:ext cx="2696680" cy="2696680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13" name="直接连接符 12"/>
            <p:cNvCxnSpPr/>
            <p:nvPr userDrawn="1"/>
          </p:nvCxnSpPr>
          <p:spPr>
            <a:xfrm>
              <a:off x="6238398" y="3609839"/>
              <a:ext cx="445586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109200" y="2869200"/>
            <a:ext cx="4982400" cy="741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899886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123200"/>
            <a:ext cx="9831600" cy="23868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r">
              <a:defRPr sz="115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42971" y="1476928"/>
            <a:ext cx="7764034" cy="47446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0"/>
            <a:ext cx="10515600" cy="900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35200" y="2001600"/>
            <a:ext cx="5526000" cy="35064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801600" cy="419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79280" y="365125"/>
            <a:ext cx="187452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8503920" cy="5811838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占位符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5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type="body" idx="1"/>
          </p:nvPr>
        </p:nvSpPr>
        <p:spPr>
          <a:xfrm>
            <a:off x="838200" y="928914"/>
            <a:ext cx="10515600" cy="524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marL="6858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2pPr>
      <a:lvl3pPr marL="11430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3pPr>
      <a:lvl4pPr marL="16002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4pPr>
      <a:lvl5pPr marL="20574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24000" y="1122363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r>
              <a:rPr lang="zh-CN" altLang="zh-CN" dirty="0">
                <a:latin typeface="Arial" charset="0"/>
                <a:ea typeface="黑体" charset="0"/>
                <a:cs typeface="+mn-ea"/>
              </a:rPr>
              <a:t>双光子重建的一些工作</a:t>
            </a:r>
            <a:endParaRPr lang="zh-CN" altLang="zh-CN" dirty="0">
              <a:latin typeface="Arial" charset="0"/>
              <a:ea typeface="黑体" charset="0"/>
              <a:cs typeface="+mn-ea"/>
            </a:endParaRPr>
          </a:p>
        </p:txBody>
      </p:sp>
      <p:sp>
        <p:nvSpPr>
          <p:cNvPr id="5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24000" y="3602038"/>
            <a:ext cx="98298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2400" kern="1200">
                <a:solidFill>
                  <a:srgbClr val="80808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20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9pPr>
          </a:lstStyle>
          <a:p>
            <a:r>
              <a:rPr lang="zh-CN" altLang="en-US" dirty="0">
                <a:latin typeface="Arial" charset="0"/>
                <a:ea typeface="黑体" charset="0"/>
                <a:cs typeface="+mn-ea"/>
              </a:rPr>
              <a:t>LOREM IPSUM DOLOR</a:t>
            </a:r>
            <a:endParaRPr lang="zh-CN" altLang="en-US" dirty="0">
              <a:latin typeface="Arial" charset="0"/>
              <a:ea typeface="黑体" charset="0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6750" y="662305"/>
            <a:ext cx="5829935" cy="728345"/>
          </a:xfrm>
        </p:spPr>
        <p:txBody>
          <a:bodyPr>
            <a:normAutofit/>
          </a:bodyPr>
          <a:p>
            <a:pPr algn="l"/>
            <a:r>
              <a:rPr lang="en-US" altLang="zh-CN" sz="3200"/>
              <a:t>ee——&gt;</a:t>
            </a:r>
            <a:r>
              <a:rPr lang="zh-CN" altLang="en-US" sz="3200"/>
              <a:t>γγνν</a:t>
            </a:r>
            <a:endParaRPr lang="zh-CN" altLang="en-US" sz="32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Invm_non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9670" y="1390650"/>
            <a:ext cx="7312025" cy="4799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NPho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200" y="2361565"/>
            <a:ext cx="5052695" cy="3662045"/>
          </a:xfrm>
          <a:prstGeom prst="rect">
            <a:avLst/>
          </a:prstGeom>
        </p:spPr>
      </p:pic>
      <p:pic>
        <p:nvPicPr>
          <p:cNvPr id="5" name="图片 4" descr="Arbor1ph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895" y="934085"/>
            <a:ext cx="3068955" cy="2176780"/>
          </a:xfrm>
          <a:prstGeom prst="rect">
            <a:avLst/>
          </a:prstGeom>
        </p:spPr>
      </p:pic>
      <p:pic>
        <p:nvPicPr>
          <p:cNvPr id="6" name="图片 5" descr="MC1ph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1850" y="923925"/>
            <a:ext cx="3068955" cy="2186940"/>
          </a:xfrm>
          <a:prstGeom prst="rect">
            <a:avLst/>
          </a:prstGeom>
        </p:spPr>
      </p:pic>
      <p:pic>
        <p:nvPicPr>
          <p:cNvPr id="7" name="图片 6" descr="8pho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690" y="3704590"/>
            <a:ext cx="6127115" cy="29121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2010" y="692150"/>
            <a:ext cx="405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重建得到的的光子数目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hitspe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6450" y="1122680"/>
            <a:ext cx="8510905" cy="48006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01390" y="593090"/>
            <a:ext cx="49453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Hit</a:t>
            </a:r>
            <a:r>
              <a:rPr lang="zh-CN" altLang="en-US"/>
              <a:t>的能谱图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mu_m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0" y="1774190"/>
            <a:ext cx="8549005" cy="44513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90035" y="692150"/>
            <a:ext cx="33407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muon</a:t>
            </a:r>
            <a:r>
              <a:rPr lang="zh-CN" altLang="en-US"/>
              <a:t>事例的</a:t>
            </a:r>
            <a:r>
              <a:rPr lang="en-US" altLang="zh-CN"/>
              <a:t>Hit</a:t>
            </a:r>
            <a:r>
              <a:rPr lang="zh-CN" altLang="en-US"/>
              <a:t>能谱图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72820" y="849630"/>
            <a:ext cx="5617845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NEXT</a:t>
            </a:r>
            <a:endParaRPr lang="en-US" altLang="zh-CN" sz="2400"/>
          </a:p>
          <a:p>
            <a:r>
              <a:rPr lang="en-US" altLang="zh-CN" sz="2400"/>
              <a:t>         1</a:t>
            </a:r>
            <a:r>
              <a:rPr lang="zh-CN" altLang="en-US" sz="2400"/>
              <a:t>，</a:t>
            </a:r>
            <a:r>
              <a:rPr lang="zh-CN" altLang="zh-CN" sz="2400"/>
              <a:t>定出</a:t>
            </a:r>
            <a:r>
              <a:rPr lang="en-US" altLang="zh-CN" sz="2400"/>
              <a:t>mip</a:t>
            </a:r>
            <a:r>
              <a:rPr lang="zh-CN" altLang="en-US" sz="2400"/>
              <a:t>值；用确定能量的光子定标</a:t>
            </a:r>
            <a:endParaRPr lang="zh-CN" altLang="en-US" sz="2400"/>
          </a:p>
          <a:p>
            <a:r>
              <a:rPr lang="zh-CN" altLang="en-US" sz="2400"/>
              <a:t>         </a:t>
            </a:r>
            <a:r>
              <a:rPr lang="en-US" altLang="zh-CN" sz="2400"/>
              <a:t>2</a:t>
            </a:r>
            <a:r>
              <a:rPr lang="zh-CN" altLang="en-US" sz="2400"/>
              <a:t>，加入</a:t>
            </a:r>
            <a:r>
              <a:rPr lang="en-US" altLang="zh-CN" sz="2400"/>
              <a:t>saturation</a:t>
            </a:r>
            <a:r>
              <a:rPr lang="zh-CN" altLang="en-US" sz="2400"/>
              <a:t>，观察不变质量谱的变化</a:t>
            </a:r>
            <a:endParaRPr lang="zh-CN" altLang="en-US" sz="24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2"/>
  <p:tag name="KSO_WM_UNIT_TYPE" val="a"/>
  <p:tag name="KSO_WM_UNIT_INDEX" val="1"/>
  <p:tag name="KSO_WM_UNIT_ID" val="custom160162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2"/>
  <p:tag name="KSO_WM_UNIT_TYPE" val="b"/>
  <p:tag name="KSO_WM_UNIT_INDEX" val="1"/>
  <p:tag name="KSO_WM_UNIT_ID" val="custom160162_1*b*1"/>
  <p:tag name="KSO_WM_UNIT_CLEAR" val="1"/>
  <p:tag name="KSO_WM_UNIT_LAYERLEVEL" val="1"/>
  <p:tag name="KSO_WM_UNIT_VALUE" val="11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p="http://schemas.openxmlformats.org/presentationml/2006/main">
  <p:tag name="KSO_WM_TEMPLATE_THUMBS_INDEX" val="1、6、8、12、20、21、22、23、25"/>
  <p:tag name="KSO_WM_TEMPLATE_CATEGORY" val="custom"/>
  <p:tag name="KSO_WM_TEMPLATE_INDEX" val="160162"/>
  <p:tag name="KSO_WM_TAG_VERSION" val="1.0"/>
  <p:tag name="KSO_WM_SLIDE_ID" val="custom160162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自定义 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BE"/>
      </a:accent1>
      <a:accent2>
        <a:srgbClr val="7F7F7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WPS 演示</Application>
  <PresentationFormat>宽屏</PresentationFormat>
  <Paragraphs>16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ee——&gt;γγνν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Tree</dc:creator>
  <cp:lastModifiedBy>lenovo</cp:lastModifiedBy>
  <cp:revision>3</cp:revision>
  <dcterms:created xsi:type="dcterms:W3CDTF">2016-07-05T04:33:00Z</dcterms:created>
  <dcterms:modified xsi:type="dcterms:W3CDTF">2016-07-05T05:39:39Z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2052-10.1.0.5777</vt:lpwstr>
  </property>
</Properties>
</file>