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711520" y="54000"/>
            <a:ext cx="64792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DejaVu Sans"/>
              </a:rPr>
              <a:t>Mainring prograss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CustomShape 2"/>
          <p:cNvSpPr/>
          <p:nvPr/>
        </p:nvSpPr>
        <p:spPr>
          <a:xfrm>
            <a:off x="1981080" y="1025640"/>
            <a:ext cx="8506800" cy="52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 fold     emit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：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2.3nm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Analytical results are agree with numeric results.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 sextupole families and two tune shift variables, and we got the result showed in the plot.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This is the best solution in that condition(8 sextupole families and two tune shift variables).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2rd chrom:270   3th chrom: 199.   Pro.Cai say it is not bad, but expect more knobs to have better result.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5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If we want better result, more sextupole families and more tune shift variables are expected.(but he formulae are so long that Mathematica in my labtop will breakdown, maybe the code need optimization)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5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1" descr=""/>
          <p:cNvPicPr/>
          <p:nvPr/>
        </p:nvPicPr>
        <p:blipFill>
          <a:blip r:embed="rId1"/>
          <a:stretch/>
        </p:blipFill>
        <p:spPr>
          <a:xfrm>
            <a:off x="1919160" y="1196280"/>
            <a:ext cx="4615560" cy="4371120"/>
          </a:xfrm>
          <a:prstGeom prst="rect">
            <a:avLst/>
          </a:prstGeom>
          <a:ln w="9360">
            <a:noFill/>
          </a:ln>
        </p:spPr>
      </p:pic>
      <p:pic>
        <p:nvPicPr>
          <p:cNvPr id="39" name="图片 2" descr=""/>
          <p:cNvPicPr/>
          <p:nvPr/>
        </p:nvPicPr>
        <p:blipFill>
          <a:blip r:embed="rId2"/>
          <a:stretch/>
        </p:blipFill>
        <p:spPr>
          <a:xfrm>
            <a:off x="6599160" y="1268280"/>
            <a:ext cx="3752280" cy="3923640"/>
          </a:xfrm>
          <a:prstGeom prst="rect">
            <a:avLst/>
          </a:prstGeom>
          <a:ln w="9360">
            <a:noFill/>
          </a:ln>
        </p:spPr>
      </p:pic>
    </p:spTree>
  </p:cSld>
  <p:transition>
    <p:split dir="out" orient="vert"/>
  </p:transition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1" descr=""/>
          <p:cNvPicPr/>
          <p:nvPr/>
        </p:nvPicPr>
        <p:blipFill>
          <a:blip r:embed="rId1"/>
          <a:stretch/>
        </p:blipFill>
        <p:spPr>
          <a:xfrm>
            <a:off x="826200" y="587880"/>
            <a:ext cx="5345280" cy="5423400"/>
          </a:xfrm>
          <a:prstGeom prst="rect">
            <a:avLst/>
          </a:prstGeom>
          <a:ln>
            <a:noFill/>
          </a:ln>
        </p:spPr>
      </p:pic>
      <p:pic>
        <p:nvPicPr>
          <p:cNvPr id="41" name="图片 1" descr=""/>
          <p:cNvPicPr/>
          <p:nvPr/>
        </p:nvPicPr>
        <p:blipFill>
          <a:blip r:embed="rId2"/>
          <a:stretch/>
        </p:blipFill>
        <p:spPr>
          <a:xfrm>
            <a:off x="6503760" y="721440"/>
            <a:ext cx="5549040" cy="5255640"/>
          </a:xfrm>
          <a:prstGeom prst="rect">
            <a:avLst/>
          </a:prstGeom>
          <a:ln w="9360">
            <a:noFill/>
          </a:ln>
        </p:spPr>
      </p:pic>
    </p:spTree>
  </p:cSld>
  <p:transition>
    <p:split dir="out" orient="vert"/>
  </p:transition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3" descr=""/>
          <p:cNvPicPr/>
          <p:nvPr/>
        </p:nvPicPr>
        <p:blipFill>
          <a:blip r:embed="rId1"/>
          <a:stretch/>
        </p:blipFill>
        <p:spPr>
          <a:xfrm>
            <a:off x="1109520" y="438840"/>
            <a:ext cx="3675240" cy="5656320"/>
          </a:xfrm>
          <a:prstGeom prst="rect">
            <a:avLst/>
          </a:prstGeom>
          <a:ln>
            <a:noFill/>
          </a:ln>
        </p:spPr>
      </p:pic>
      <p:pic>
        <p:nvPicPr>
          <p:cNvPr id="43" name="图片 4" descr=""/>
          <p:cNvPicPr/>
          <p:nvPr/>
        </p:nvPicPr>
        <p:blipFill>
          <a:blip r:embed="rId2"/>
          <a:stretch/>
        </p:blipFill>
        <p:spPr>
          <a:xfrm>
            <a:off x="5287680" y="320040"/>
            <a:ext cx="6256440" cy="5970960"/>
          </a:xfrm>
          <a:prstGeom prst="rect">
            <a:avLst/>
          </a:prstGeom>
          <a:ln>
            <a:noFill/>
          </a:ln>
        </p:spPr>
      </p:pic>
    </p:spTree>
  </p:cSld>
  <p:transition>
    <p:split dir="out" orient="vert"/>
  </p:transition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1" descr=""/>
          <p:cNvPicPr/>
          <p:nvPr/>
        </p:nvPicPr>
        <p:blipFill>
          <a:blip r:embed="rId1"/>
          <a:stretch/>
        </p:blipFill>
        <p:spPr>
          <a:xfrm>
            <a:off x="1546200" y="487800"/>
            <a:ext cx="8781480" cy="5403600"/>
          </a:xfrm>
          <a:prstGeom prst="rect">
            <a:avLst/>
          </a:prstGeom>
          <a:ln>
            <a:noFill/>
          </a:ln>
        </p:spPr>
      </p:pic>
      <p:sp>
        <p:nvSpPr>
          <p:cNvPr id="45" name="CustomShape 1"/>
          <p:cNvSpPr/>
          <p:nvPr/>
        </p:nvSpPr>
        <p:spPr>
          <a:xfrm>
            <a:off x="4262040" y="6098400"/>
            <a:ext cx="434448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X=72.8sigma         Y=1237.2sigma@0%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1" descr=""/>
          <p:cNvPicPr/>
          <p:nvPr/>
        </p:nvPicPr>
        <p:blipFill>
          <a:blip r:embed="rId1"/>
          <a:stretch/>
        </p:blipFill>
        <p:spPr>
          <a:xfrm>
            <a:off x="6197040" y="1602000"/>
            <a:ext cx="5909760" cy="3621960"/>
          </a:xfrm>
          <a:prstGeom prst="rect">
            <a:avLst/>
          </a:prstGeom>
          <a:ln>
            <a:noFill/>
          </a:ln>
        </p:spPr>
      </p:pic>
      <p:pic>
        <p:nvPicPr>
          <p:cNvPr id="47" name="图片 2" descr=""/>
          <p:cNvPicPr/>
          <p:nvPr/>
        </p:nvPicPr>
        <p:blipFill>
          <a:blip r:embed="rId2"/>
          <a:stretch/>
        </p:blipFill>
        <p:spPr>
          <a:xfrm>
            <a:off x="121320" y="1602000"/>
            <a:ext cx="6007680" cy="3621240"/>
          </a:xfrm>
          <a:prstGeom prst="rect">
            <a:avLst/>
          </a:prstGeom>
          <a:ln>
            <a:noFill/>
          </a:ln>
        </p:spPr>
      </p:pic>
      <p:sp>
        <p:nvSpPr>
          <p:cNvPr id="48" name="CustomShape 1"/>
          <p:cNvSpPr/>
          <p:nvPr/>
        </p:nvSpPr>
        <p:spPr>
          <a:xfrm>
            <a:off x="1346040" y="5504760"/>
            <a:ext cx="4287960" cy="63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X=48.6sigma         Y=824.8sigma@0.5%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2"/>
          <p:cNvSpPr/>
          <p:nvPr/>
        </p:nvSpPr>
        <p:spPr>
          <a:xfrm>
            <a:off x="7354080" y="5504760"/>
            <a:ext cx="35953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X=24.3sigma         Y=421.4sigma@1%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52" descr=""/>
          <p:cNvPicPr/>
          <p:nvPr/>
        </p:nvPicPr>
        <p:blipFill>
          <a:blip r:embed="rId1"/>
          <a:stretch/>
        </p:blipFill>
        <p:spPr>
          <a:xfrm>
            <a:off x="345600" y="346680"/>
            <a:ext cx="11357280" cy="6179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 descr=""/>
          <p:cNvPicPr/>
          <p:nvPr/>
        </p:nvPicPr>
        <p:blipFill>
          <a:blip r:embed="rId1"/>
          <a:stretch/>
        </p:blipFill>
        <p:spPr>
          <a:xfrm>
            <a:off x="762480" y="503280"/>
            <a:ext cx="10368000" cy="5832000"/>
          </a:xfrm>
          <a:prstGeom prst="rect">
            <a:avLst/>
          </a:prstGeom>
          <a:ln>
            <a:noFill/>
          </a:ln>
        </p:spPr>
      </p:pic>
      <p:sp>
        <p:nvSpPr>
          <p:cNvPr id="52" name="TextShape 1"/>
          <p:cNvSpPr txBox="1"/>
          <p:nvPr/>
        </p:nvSpPr>
        <p:spPr>
          <a:xfrm>
            <a:off x="5256000" y="6349680"/>
            <a:ext cx="241344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 from my own code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523080" y="15120"/>
            <a:ext cx="11176920" cy="6287040"/>
          </a:xfrm>
          <a:prstGeom prst="rect">
            <a:avLst/>
          </a:prstGeom>
          <a:ln>
            <a:noFill/>
          </a:ln>
        </p:spPr>
      </p:pic>
      <p:sp>
        <p:nvSpPr>
          <p:cNvPr id="54" name="TextShape 1"/>
          <p:cNvSpPr txBox="1"/>
          <p:nvPr/>
        </p:nvSpPr>
        <p:spPr>
          <a:xfrm>
            <a:off x="3998520" y="6349680"/>
            <a:ext cx="417816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Less than 6 min with 8 core@i7_6700Q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Application>LibreOffice/5.1.2.2$Linux_X86_64 LibreOffice_project/10m0$Build-2</Application>
  <Words>689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2016-04-21T02:19:00Z</dcterms:created>
  <dc:creator>BIAN</dc:creator>
  <dc:description/>
  <dc:language>zh-CN</dc:language>
  <cp:lastModifiedBy/>
  <dcterms:modified xsi:type="dcterms:W3CDTF">2016-07-15T08:57:27Z</dcterms:modified>
  <cp:revision>24</cp:revision>
  <dc:subject/>
  <dc:title>PowerPoint 演示文稿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KSOProductBuildVer">
    <vt:lpwstr>2052-10.1.0.5777</vt:lpwstr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宽屏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