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9" r:id="rId2"/>
    <p:sldId id="371" r:id="rId3"/>
    <p:sldId id="373" r:id="rId4"/>
    <p:sldId id="374" r:id="rId5"/>
    <p:sldId id="372" r:id="rId6"/>
    <p:sldId id="347" r:id="rId7"/>
    <p:sldId id="364" r:id="rId8"/>
    <p:sldId id="357" r:id="rId9"/>
    <p:sldId id="355" r:id="rId10"/>
    <p:sldId id="366" r:id="rId11"/>
    <p:sldId id="367" r:id="rId12"/>
    <p:sldId id="368" r:id="rId13"/>
    <p:sldId id="369" r:id="rId14"/>
    <p:sldId id="370" r:id="rId15"/>
    <p:sldId id="28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DACF-8DD1-45A0-861B-2059F9DAB295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8C3D-A964-4CA3-8972-1534D67FC17D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6E81-50B9-4A7D-95BF-BC836E402709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32-3B13-40F5-8A40-513629CC17CC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CB06-91C6-446A-A150-D70CAC260553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E799-B14D-4E4D-B49E-57D84AAE1CB7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CC00-8AEF-4DD3-8A2A-C0533DAC07C5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258-D417-4721-8AA4-7D7EF94A6917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B2-C29E-4677-AF94-0CB56C4BE2D1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9ED6-1F79-44CB-B162-EE2E940AB2EA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AD35-E402-4B01-8A4A-9BCAE4F6769B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5692-C79F-486C-9427-26BD1B45057B}" type="datetime1">
              <a:rPr lang="zh-CN" altLang="en-US" smtClean="0"/>
              <a:t>2016/7/15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advanced partial </a:t>
            </a:r>
            <a:r>
              <a:rPr lang="en-US" altLang="zh-CN" sz="4800" dirty="0"/>
              <a:t>double </a:t>
            </a:r>
            <a:r>
              <a:rPr lang="en-US" altLang="zh-CN" sz="4800" dirty="0" smtClean="0"/>
              <a:t>ring scheme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243" y="3933056"/>
            <a:ext cx="6840760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Gao, </a:t>
            </a:r>
            <a:r>
              <a:rPr lang="en-US" altLang="zh-CN" sz="2800" dirty="0" err="1" smtClean="0"/>
              <a:t>Zhenchao</a:t>
            </a:r>
            <a:r>
              <a:rPr lang="en-US" altLang="zh-CN" sz="2800" dirty="0" smtClean="0"/>
              <a:t> Liu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Yiwei</a:t>
            </a:r>
            <a:r>
              <a:rPr lang="en-US" altLang="zh-CN" sz="2800" dirty="0"/>
              <a:t> Wang, Feng </a:t>
            </a:r>
            <a:r>
              <a:rPr lang="en-US" altLang="zh-CN" sz="2800" dirty="0" smtClean="0"/>
              <a:t>Su, Yuan Zhang,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Tianjian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Bian</a:t>
            </a:r>
            <a:r>
              <a:rPr lang="en-US" altLang="zh-CN" sz="2800" dirty="0" smtClean="0"/>
              <a:t>, Na Wang, </a:t>
            </a:r>
            <a:r>
              <a:rPr lang="en-US" altLang="zh-CN" sz="2800" dirty="0" err="1" smtClean="0"/>
              <a:t>Xiaohao</a:t>
            </a:r>
            <a:r>
              <a:rPr lang="en-US" altLang="zh-CN" sz="2800" dirty="0" smtClean="0"/>
              <a:t> Cui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059832" y="6345137"/>
            <a:ext cx="312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002060"/>
                </a:solidFill>
              </a:rPr>
              <a:t>CEPC AP meeting, 2016.07.15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voltage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067944" y="1844824"/>
            <a:ext cx="0" cy="2808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1844824"/>
            <a:ext cx="0" cy="28083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59632" y="598993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:  ~ -2.4</a:t>
            </a:r>
            <a:r>
              <a:rPr lang="en-US" altLang="zh-CN" dirty="0"/>
              <a:t>% (6 ring), </a:t>
            </a:r>
            <a:r>
              <a:rPr lang="en-US" altLang="zh-CN" dirty="0" smtClean="0"/>
              <a:t>~ -1.6%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1375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Luminosity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1916832"/>
            <a:ext cx="0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99792" y="1916832"/>
            <a:ext cx="0" cy="25922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09936" y="580526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luminosity:  ~ -3.5% </a:t>
            </a:r>
            <a:r>
              <a:rPr lang="en-US" altLang="zh-CN" dirty="0"/>
              <a:t>(6 ring), </a:t>
            </a:r>
            <a:r>
              <a:rPr lang="en-US" altLang="zh-CN" dirty="0" smtClean="0"/>
              <a:t>~ -2.4</a:t>
            </a:r>
            <a:r>
              <a:rPr lang="en-US" altLang="zh-CN" dirty="0" smtClean="0"/>
              <a:t>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807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acceptance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1988840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1979315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54766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RF acceptance:  ~ -10% </a:t>
            </a:r>
            <a:r>
              <a:rPr lang="en-US" altLang="zh-CN" dirty="0"/>
              <a:t>(6 ring), </a:t>
            </a:r>
            <a:r>
              <a:rPr lang="en-US" altLang="zh-CN" dirty="0" smtClean="0"/>
              <a:t>~ -7%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8635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 power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04866" cy="39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23928" y="1916832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83768" y="1916832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37928" y="59492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HOM power:  ~ -2% </a:t>
            </a:r>
            <a:r>
              <a:rPr lang="en-US" altLang="zh-CN" dirty="0"/>
              <a:t>(6 ring), </a:t>
            </a:r>
            <a:r>
              <a:rPr lang="en-US" altLang="zh-CN" dirty="0" smtClean="0"/>
              <a:t>~ -1%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28110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BS life time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39" y="1772816"/>
            <a:ext cx="64687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2060848"/>
            <a:ext cx="0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2060848"/>
            <a:ext cx="0" cy="27363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63688" y="606193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BS life time:  ~68% </a:t>
            </a:r>
            <a:r>
              <a:rPr lang="en-US" altLang="zh-CN" dirty="0"/>
              <a:t>(6 ring), ~</a:t>
            </a:r>
            <a:r>
              <a:rPr lang="en-US" altLang="zh-CN" dirty="0" smtClean="0"/>
              <a:t>39%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1034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113"/>
            <a:ext cx="87788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65808"/>
            <a:ext cx="8229600" cy="886928"/>
          </a:xfrm>
        </p:spPr>
        <p:txBody>
          <a:bodyPr/>
          <a:lstStyle/>
          <a:p>
            <a:r>
              <a:rPr lang="en-US" altLang="zh-CN" dirty="0"/>
              <a:t>CEPC APDR SRF considerations</a:t>
            </a: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54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1" y="3140968"/>
            <a:ext cx="7974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09864" y="2722494"/>
            <a:ext cx="7920880" cy="4007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8-double ring and 6-double ring seem available when using the same parameter as PDR(V</a:t>
            </a:r>
            <a:r>
              <a:rPr lang="en-US" altLang="zh-CN" sz="2400" baseline="-25000" dirty="0">
                <a:solidFill>
                  <a:prstClr val="black"/>
                </a:solidFill>
              </a:rPr>
              <a:t>RF</a:t>
            </a:r>
            <a:r>
              <a:rPr lang="en-US" altLang="zh-CN" sz="2400" dirty="0">
                <a:solidFill>
                  <a:prstClr val="black"/>
                </a:solidFill>
              </a:rPr>
              <a:t>=3.62GV) for HL. The 8-double ring has a lower phase variation than the 6-double ring 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phase region is from 35.2-33 degree for bunches  in a bunch train for the 8-double ring HL mode. The phase region is from 35.2-32.3 degree for the 6-double ring HL mode.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bunch energy gain in each cavity is constant.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RF to beam efficiency is ~100%.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41745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788024" y="1196752"/>
            <a:ext cx="1224136" cy="5661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27584" y="980728"/>
          <a:ext cx="764725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/>
                        <a:t>, 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very low RF efficiency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6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-0.14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-0.28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-0.42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-0.56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-0.70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-0.84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-0.98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-1.12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-1.57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-1.40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-2.20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093296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332656"/>
            <a:ext cx="2880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9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Bunch length error with RF </a:t>
            </a:r>
            <a:r>
              <a:rPr lang="en-US" altLang="zh-CN" dirty="0"/>
              <a:t>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067944" y="2060848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99792" y="2132856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of bunch length:  ~4% (6 ring), ~3% (8 ring)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4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error </a:t>
            </a:r>
            <a:r>
              <a:rPr lang="en-US" altLang="zh-CN" dirty="0"/>
              <a:t>with RF 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angle:  </a:t>
            </a:r>
            <a:r>
              <a:rPr lang="en-US" altLang="zh-CN" dirty="0"/>
              <a:t>~4% (6 ring), ~3% (8 ring)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24658" cy="40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995936" y="1772816"/>
            <a:ext cx="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55776" y="1772816"/>
            <a:ext cx="0" cy="302433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11936</TotalTime>
  <Words>999</Words>
  <Application>Microsoft Office PowerPoint</Application>
  <PresentationFormat>全屏显示(4:3)</PresentationFormat>
  <Paragraphs>423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Symbol</vt:lpstr>
      <vt:lpstr>Times New Roman</vt:lpstr>
      <vt:lpstr>Office 主题</vt:lpstr>
      <vt:lpstr>CEPC advanced partial double ring scheme</vt:lpstr>
      <vt:lpstr>PowerPoint 演示文稿</vt:lpstr>
      <vt:lpstr>PowerPoint 演示文稿</vt:lpstr>
      <vt:lpstr>PowerPoint 演示文稿</vt:lpstr>
      <vt:lpstr>CEPC APDR SRF considerations</vt:lpstr>
      <vt:lpstr>parameter for CEPC partial double ring （wangdou20160325）</vt:lpstr>
      <vt:lpstr>PowerPoint 演示文稿</vt:lpstr>
      <vt:lpstr>Bunch length error with RF phase adjustment</vt:lpstr>
      <vt:lpstr>Piwinski error with RF phase adjustment</vt:lpstr>
      <vt:lpstr>RF voltage error with RF phase adjustment</vt:lpstr>
      <vt:lpstr>Luminosity error with RF phase adjustment</vt:lpstr>
      <vt:lpstr>RF acceptance error with RF phase adjustment</vt:lpstr>
      <vt:lpstr>HOM power with RF phase adjustment</vt:lpstr>
      <vt:lpstr>BS life time with RF phase adjustment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lenovo</cp:lastModifiedBy>
  <cp:revision>272</cp:revision>
  <dcterms:created xsi:type="dcterms:W3CDTF">2015-12-30T07:06:21Z</dcterms:created>
  <dcterms:modified xsi:type="dcterms:W3CDTF">2016-07-15T01:22:16Z</dcterms:modified>
</cp:coreProperties>
</file>