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Microsoft_Equation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3" r:id="rId3"/>
    <p:sldId id="325" r:id="rId4"/>
    <p:sldId id="318" r:id="rId5"/>
    <p:sldId id="316" r:id="rId6"/>
    <p:sldId id="332" r:id="rId7"/>
    <p:sldId id="331" r:id="rId8"/>
    <p:sldId id="317" r:id="rId9"/>
    <p:sldId id="334" r:id="rId10"/>
    <p:sldId id="329" r:id="rId11"/>
    <p:sldId id="328" r:id="rId12"/>
    <p:sldId id="330" r:id="rId13"/>
    <p:sldId id="326" r:id="rId14"/>
    <p:sldId id="335" r:id="rId15"/>
    <p:sldId id="336" r:id="rId16"/>
    <p:sldId id="337" r:id="rId17"/>
    <p:sldId id="338" r:id="rId18"/>
    <p:sldId id="333" r:id="rId19"/>
    <p:sldId id="32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F80"/>
    <a:srgbClr val="16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BC396-A394-144C-B212-086A41EE6C8E}" type="doc">
      <dgm:prSet loTypeId="urn:microsoft.com/office/officeart/2005/8/layout/hierarchy2" loCatId="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F71101-D157-BB4C-BBBA-EA8D88BA16CA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CS</a:t>
          </a:r>
          <a:endParaRPr lang="en-US" sz="900" b="1" dirty="0">
            <a:solidFill>
              <a:schemeClr val="tx1"/>
            </a:solidFill>
          </a:endParaRPr>
        </a:p>
      </dgm:t>
    </dgm:pt>
    <dgm:pt modelId="{B92FB290-C8A2-3245-98FC-0CABF35718E2}" type="parTrans" cxnId="{DADAD8E2-CD4D-0F4D-B8E5-C77D64DD8EAB}">
      <dgm:prSet/>
      <dgm:spPr/>
      <dgm:t>
        <a:bodyPr/>
        <a:lstStyle/>
        <a:p>
          <a:endParaRPr lang="en-US"/>
        </a:p>
      </dgm:t>
    </dgm:pt>
    <dgm:pt modelId="{B0E522F5-8712-8B4A-8A68-94272D72F3F6}" type="sibTrans" cxnId="{DADAD8E2-CD4D-0F4D-B8E5-C77D64DD8EAB}">
      <dgm:prSet/>
      <dgm:spPr/>
      <dgm:t>
        <a:bodyPr/>
        <a:lstStyle/>
        <a:p>
          <a:endParaRPr lang="en-US"/>
        </a:p>
      </dgm:t>
    </dgm:pt>
    <dgm:pt modelId="{C034D353-DE51-784A-9CE7-5784B446A0C8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Simulation</a:t>
          </a:r>
          <a:endParaRPr lang="en-US" sz="900" b="1" dirty="0">
            <a:solidFill>
              <a:schemeClr val="tx1"/>
            </a:solidFill>
          </a:endParaRPr>
        </a:p>
      </dgm:t>
    </dgm:pt>
    <dgm:pt modelId="{638087B2-0F7B-5A4A-B99D-DC67479E78E4}" type="parTrans" cxnId="{793D643F-9BED-E74A-AC67-98CA3AFD2D04}">
      <dgm:prSet/>
      <dgm:spPr/>
      <dgm:t>
        <a:bodyPr/>
        <a:lstStyle/>
        <a:p>
          <a:endParaRPr lang="en-US"/>
        </a:p>
      </dgm:t>
    </dgm:pt>
    <dgm:pt modelId="{2B7CCF1C-C6EF-0A45-9C3A-04239CB925F7}" type="sibTrans" cxnId="{793D643F-9BED-E74A-AC67-98CA3AFD2D04}">
      <dgm:prSet/>
      <dgm:spPr/>
      <dgm:t>
        <a:bodyPr/>
        <a:lstStyle/>
        <a:p>
          <a:endParaRPr lang="en-US"/>
        </a:p>
      </dgm:t>
    </dgm:pt>
    <dgm:pt modelId="{7F21AECC-BCDC-9A4B-91F8-08A623CB6189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Mokka</a:t>
          </a:r>
          <a:endParaRPr lang="en-US" sz="900" b="1" dirty="0">
            <a:solidFill>
              <a:schemeClr val="tx1"/>
            </a:solidFill>
          </a:endParaRPr>
        </a:p>
      </dgm:t>
    </dgm:pt>
    <dgm:pt modelId="{ABE7FE60-F23A-BF4B-8EFA-E27BD7E1F482}" type="parTrans" cxnId="{036810B3-7BB8-3B49-A3DC-9BE18153C8FA}">
      <dgm:prSet/>
      <dgm:spPr/>
      <dgm:t>
        <a:bodyPr/>
        <a:lstStyle/>
        <a:p>
          <a:endParaRPr lang="en-US"/>
        </a:p>
      </dgm:t>
    </dgm:pt>
    <dgm:pt modelId="{076BDC61-0103-F442-9F4F-E8800445E61E}" type="sibTrans" cxnId="{036810B3-7BB8-3B49-A3DC-9BE18153C8FA}">
      <dgm:prSet/>
      <dgm:spPr/>
      <dgm:t>
        <a:bodyPr/>
        <a:lstStyle/>
        <a:p>
          <a:endParaRPr lang="en-US"/>
        </a:p>
      </dgm:t>
    </dgm:pt>
    <dgm:pt modelId="{0E7EFA4D-64F6-B947-8978-BDF12249183A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Digitization</a:t>
          </a:r>
          <a:endParaRPr lang="en-US" sz="900" b="1" dirty="0">
            <a:solidFill>
              <a:schemeClr val="tx1"/>
            </a:solidFill>
          </a:endParaRPr>
        </a:p>
      </dgm:t>
    </dgm:pt>
    <dgm:pt modelId="{E553EA1B-E576-4747-A799-1BEA3319264C}" type="parTrans" cxnId="{86092FFF-AA51-3C48-8DD5-DB133C158EC8}">
      <dgm:prSet/>
      <dgm:spPr/>
      <dgm:t>
        <a:bodyPr/>
        <a:lstStyle/>
        <a:p>
          <a:endParaRPr lang="en-US"/>
        </a:p>
      </dgm:t>
    </dgm:pt>
    <dgm:pt modelId="{CDFB9286-3096-FB43-9856-8254232B4B8D}" type="sibTrans" cxnId="{86092FFF-AA51-3C48-8DD5-DB133C158EC8}">
      <dgm:prSet/>
      <dgm:spPr/>
      <dgm:t>
        <a:bodyPr/>
        <a:lstStyle/>
        <a:p>
          <a:endParaRPr lang="en-US"/>
        </a:p>
      </dgm:t>
    </dgm:pt>
    <dgm:pt modelId="{DB25D144-AA5E-FA48-898C-8D62BB3D4ED1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Services</a:t>
          </a:r>
          <a:endParaRPr lang="en-US" sz="900" b="1" dirty="0">
            <a:solidFill>
              <a:schemeClr val="tx1"/>
            </a:solidFill>
          </a:endParaRPr>
        </a:p>
      </dgm:t>
    </dgm:pt>
    <dgm:pt modelId="{7FAAADF5-544A-FE4B-AB01-5844E0763D12}" type="parTrans" cxnId="{F7A755C1-F726-5D4B-9469-9E02C8F84198}">
      <dgm:prSet/>
      <dgm:spPr/>
      <dgm:t>
        <a:bodyPr/>
        <a:lstStyle/>
        <a:p>
          <a:endParaRPr lang="en-US"/>
        </a:p>
      </dgm:t>
    </dgm:pt>
    <dgm:pt modelId="{C2A96DA1-F26E-A641-B83D-D8A9D15ED831}" type="sibTrans" cxnId="{F7A755C1-F726-5D4B-9469-9E02C8F84198}">
      <dgm:prSet/>
      <dgm:spPr/>
      <dgm:t>
        <a:bodyPr/>
        <a:lstStyle/>
        <a:p>
          <a:endParaRPr lang="en-US"/>
        </a:p>
      </dgm:t>
    </dgm:pt>
    <dgm:pt modelId="{49C71A16-F230-B042-BCE2-6A69828185D3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Analysis</a:t>
          </a:r>
          <a:endParaRPr lang="en-US" sz="900" b="1" dirty="0">
            <a:solidFill>
              <a:schemeClr val="tx1"/>
            </a:solidFill>
          </a:endParaRPr>
        </a:p>
      </dgm:t>
    </dgm:pt>
    <dgm:pt modelId="{2A489AD1-6FDA-F94B-86FE-B4709DD65B5D}" type="parTrans" cxnId="{E202814B-1FDB-3348-B7CD-83C209EA1997}">
      <dgm:prSet/>
      <dgm:spPr/>
      <dgm:t>
        <a:bodyPr/>
        <a:lstStyle/>
        <a:p>
          <a:endParaRPr lang="en-US"/>
        </a:p>
      </dgm:t>
    </dgm:pt>
    <dgm:pt modelId="{5FEEE4DC-1390-544C-9DA3-2A394A8D9931}" type="sibTrans" cxnId="{E202814B-1FDB-3348-B7CD-83C209EA1997}">
      <dgm:prSet/>
      <dgm:spPr/>
      <dgm:t>
        <a:bodyPr/>
        <a:lstStyle/>
        <a:p>
          <a:endParaRPr lang="en-US"/>
        </a:p>
      </dgm:t>
    </dgm:pt>
    <dgm:pt modelId="{93298568-1354-474C-8569-13885BD6DCBE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Tools</a:t>
          </a:r>
          <a:endParaRPr lang="en-US" sz="900" b="1" dirty="0">
            <a:solidFill>
              <a:schemeClr val="tx1"/>
            </a:solidFill>
          </a:endParaRPr>
        </a:p>
      </dgm:t>
    </dgm:pt>
    <dgm:pt modelId="{3250DA5B-24BF-864B-BB1F-BCD77DBDC861}" type="parTrans" cxnId="{BE347680-CD02-C84D-B6F9-14FE841E80DF}">
      <dgm:prSet/>
      <dgm:spPr/>
      <dgm:t>
        <a:bodyPr/>
        <a:lstStyle/>
        <a:p>
          <a:endParaRPr lang="en-US"/>
        </a:p>
      </dgm:t>
    </dgm:pt>
    <dgm:pt modelId="{F8EE43FA-6089-6E41-B00B-0305ACD42838}" type="sibTrans" cxnId="{BE347680-CD02-C84D-B6F9-14FE841E80DF}">
      <dgm:prSet/>
      <dgm:spPr/>
      <dgm:t>
        <a:bodyPr/>
        <a:lstStyle/>
        <a:p>
          <a:endParaRPr lang="en-US"/>
        </a:p>
      </dgm:t>
    </dgm:pt>
    <dgm:pt modelId="{015A0320-64E4-D447-B8CA-92783911CD23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Reconstruction</a:t>
          </a:r>
          <a:endParaRPr lang="en-US" sz="900" b="1" dirty="0">
            <a:solidFill>
              <a:schemeClr val="tx1"/>
            </a:solidFill>
          </a:endParaRPr>
        </a:p>
      </dgm:t>
    </dgm:pt>
    <dgm:pt modelId="{8CE71A83-F4C0-7A41-A575-499470FA9B05}" type="parTrans" cxnId="{CEC82C05-1B49-804D-9319-145403DA71B1}">
      <dgm:prSet/>
      <dgm:spPr/>
      <dgm:t>
        <a:bodyPr/>
        <a:lstStyle/>
        <a:p>
          <a:endParaRPr lang="en-US"/>
        </a:p>
      </dgm:t>
    </dgm:pt>
    <dgm:pt modelId="{C90C92A8-8A4B-FC42-90CF-0A519EFBBE13}" type="sibTrans" cxnId="{CEC82C05-1B49-804D-9319-145403DA71B1}">
      <dgm:prSet/>
      <dgm:spPr/>
      <dgm:t>
        <a:bodyPr/>
        <a:lstStyle/>
        <a:p>
          <a:endParaRPr lang="en-US"/>
        </a:p>
      </dgm:t>
    </dgm:pt>
    <dgm:pt modelId="{9E1C8C34-A8B1-6E46-891C-7A24DC077414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Tracking </a:t>
          </a:r>
          <a:endParaRPr lang="en-US" sz="900" b="1" dirty="0">
            <a:solidFill>
              <a:schemeClr val="tx1"/>
            </a:solidFill>
          </a:endParaRPr>
        </a:p>
      </dgm:t>
    </dgm:pt>
    <dgm:pt modelId="{F118BABC-9AD0-6A47-8660-AE09FC26731D}" type="parTrans" cxnId="{3B844304-04FA-EB43-86B8-B31BCDE31A16}">
      <dgm:prSet/>
      <dgm:spPr/>
      <dgm:t>
        <a:bodyPr/>
        <a:lstStyle/>
        <a:p>
          <a:endParaRPr lang="en-US"/>
        </a:p>
      </dgm:t>
    </dgm:pt>
    <dgm:pt modelId="{1283115C-3A53-CB49-833B-8D703E79A2ED}" type="sibTrans" cxnId="{3B844304-04FA-EB43-86B8-B31BCDE31A16}">
      <dgm:prSet/>
      <dgm:spPr/>
      <dgm:t>
        <a:bodyPr/>
        <a:lstStyle/>
        <a:p>
          <a:endParaRPr lang="en-US"/>
        </a:p>
      </dgm:t>
    </dgm:pt>
    <dgm:pt modelId="{1DEB274E-6A13-9345-8BC0-C717AF97B003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PFA</a:t>
          </a:r>
          <a:endParaRPr lang="en-US" sz="900" b="1" dirty="0">
            <a:solidFill>
              <a:schemeClr val="tx1"/>
            </a:solidFill>
          </a:endParaRPr>
        </a:p>
      </dgm:t>
    </dgm:pt>
    <dgm:pt modelId="{9469A838-33FB-4D4C-9CC3-2935EFB7DFEF}" type="parTrans" cxnId="{A3958777-6ABE-5843-AF17-1D12367DE0FD}">
      <dgm:prSet/>
      <dgm:spPr/>
      <dgm:t>
        <a:bodyPr/>
        <a:lstStyle/>
        <a:p>
          <a:endParaRPr lang="en-US"/>
        </a:p>
      </dgm:t>
    </dgm:pt>
    <dgm:pt modelId="{24784793-81AC-2949-B90E-C020390549AF}" type="sibTrans" cxnId="{A3958777-6ABE-5843-AF17-1D12367DE0FD}">
      <dgm:prSet/>
      <dgm:spPr/>
      <dgm:t>
        <a:bodyPr/>
        <a:lstStyle/>
        <a:p>
          <a:endParaRPr lang="en-US"/>
        </a:p>
      </dgm:t>
    </dgm:pt>
    <dgm:pt modelId="{86F50CF0-96BD-664D-8332-590B9100AC01}">
      <dgm:prSet phldrT="[Text]" custT="1"/>
      <dgm:spPr/>
      <dgm:t>
        <a:bodyPr/>
        <a:lstStyle/>
        <a:p>
          <a:r>
            <a:rPr lang="en-US" sz="900" b="1" dirty="0" err="1" smtClean="0">
              <a:solidFill>
                <a:schemeClr val="tx1"/>
              </a:solidFill>
            </a:rPr>
            <a:t>HighLevelObjects</a:t>
          </a:r>
          <a:endParaRPr lang="en-US" sz="900" b="1" dirty="0">
            <a:solidFill>
              <a:schemeClr val="tx1"/>
            </a:solidFill>
          </a:endParaRPr>
        </a:p>
      </dgm:t>
    </dgm:pt>
    <dgm:pt modelId="{5B6A7821-3F6E-C04D-9A9B-D97717C36073}" type="parTrans" cxnId="{E65EB34B-0D7F-F24B-BABF-DAEE4126FBFD}">
      <dgm:prSet/>
      <dgm:spPr/>
      <dgm:t>
        <a:bodyPr/>
        <a:lstStyle/>
        <a:p>
          <a:endParaRPr lang="en-US"/>
        </a:p>
      </dgm:t>
    </dgm:pt>
    <dgm:pt modelId="{E16EFE55-C756-E447-835B-6D5854937A71}" type="sibTrans" cxnId="{E65EB34B-0D7F-F24B-BABF-DAEE4126FBFD}">
      <dgm:prSet/>
      <dgm:spPr/>
      <dgm:t>
        <a:bodyPr/>
        <a:lstStyle/>
        <a:p>
          <a:endParaRPr lang="en-US"/>
        </a:p>
      </dgm:t>
    </dgm:pt>
    <dgm:pt modelId="{F56DB6EB-5FA8-514E-BD51-9545241D988A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Generic Framework</a:t>
          </a:r>
          <a:endParaRPr lang="en-US" sz="900" b="1" dirty="0">
            <a:solidFill>
              <a:schemeClr val="tx1"/>
            </a:solidFill>
          </a:endParaRPr>
        </a:p>
      </dgm:t>
    </dgm:pt>
    <dgm:pt modelId="{1942297C-F139-7842-B7D3-3F8FA9C93C26}" type="parTrans" cxnId="{2CF5BF19-741F-0648-A720-CB6906BFD013}">
      <dgm:prSet/>
      <dgm:spPr/>
      <dgm:t>
        <a:bodyPr/>
        <a:lstStyle/>
        <a:p>
          <a:endParaRPr lang="en-US"/>
        </a:p>
      </dgm:t>
    </dgm:pt>
    <dgm:pt modelId="{48BB5A39-CA30-7E4F-99A5-E113BE13568A}" type="sibTrans" cxnId="{2CF5BF19-741F-0648-A720-CB6906BFD013}">
      <dgm:prSet/>
      <dgm:spPr/>
      <dgm:t>
        <a:bodyPr/>
        <a:lstStyle/>
        <a:p>
          <a:endParaRPr lang="en-US"/>
        </a:p>
      </dgm:t>
    </dgm:pt>
    <dgm:pt modelId="{1E93BF8B-E4D6-324D-8B04-28D08582E7E6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Geant4</a:t>
          </a:r>
          <a:endParaRPr lang="en-US" sz="900" b="1" dirty="0">
            <a:solidFill>
              <a:schemeClr val="tx1"/>
            </a:solidFill>
          </a:endParaRPr>
        </a:p>
      </dgm:t>
    </dgm:pt>
    <dgm:pt modelId="{C52EE1EB-017C-1C43-9DD1-F37EAC113C45}" type="parTrans" cxnId="{B7689203-AAEC-5541-BF02-CB02CAF2F3E0}">
      <dgm:prSet/>
      <dgm:spPr/>
      <dgm:t>
        <a:bodyPr/>
        <a:lstStyle/>
        <a:p>
          <a:endParaRPr lang="en-US"/>
        </a:p>
      </dgm:t>
    </dgm:pt>
    <dgm:pt modelId="{0AD21C71-7038-3240-9E64-97C30DB169D8}" type="sibTrans" cxnId="{B7689203-AAEC-5541-BF02-CB02CAF2F3E0}">
      <dgm:prSet/>
      <dgm:spPr/>
      <dgm:t>
        <a:bodyPr/>
        <a:lstStyle/>
        <a:p>
          <a:endParaRPr lang="en-US"/>
        </a:p>
      </dgm:t>
    </dgm:pt>
    <dgm:pt modelId="{E572A9A3-F07D-1D4E-BF1B-7B7571FF7838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GSL</a:t>
          </a:r>
          <a:endParaRPr lang="en-US" sz="900" b="1" dirty="0">
            <a:solidFill>
              <a:schemeClr val="tx1"/>
            </a:solidFill>
          </a:endParaRPr>
        </a:p>
      </dgm:t>
    </dgm:pt>
    <dgm:pt modelId="{3C8F3A18-71C5-AF4E-B94B-AD397B1B06B7}" type="parTrans" cxnId="{3711FD98-A409-454A-AF6D-7FAC7AB314CE}">
      <dgm:prSet/>
      <dgm:spPr/>
      <dgm:t>
        <a:bodyPr/>
        <a:lstStyle/>
        <a:p>
          <a:endParaRPr lang="en-US"/>
        </a:p>
      </dgm:t>
    </dgm:pt>
    <dgm:pt modelId="{6A3081D8-BEAC-B145-82EC-E9CBC7A249DA}" type="sibTrans" cxnId="{3711FD98-A409-454A-AF6D-7FAC7AB314CE}">
      <dgm:prSet/>
      <dgm:spPr/>
      <dgm:t>
        <a:bodyPr/>
        <a:lstStyle/>
        <a:p>
          <a:endParaRPr lang="en-US"/>
        </a:p>
      </dgm:t>
    </dgm:pt>
    <dgm:pt modelId="{6FE39526-750E-644A-8144-125C894197B6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CLHEP</a:t>
          </a:r>
          <a:endParaRPr lang="en-US" sz="900" b="1" dirty="0">
            <a:solidFill>
              <a:schemeClr val="tx1"/>
            </a:solidFill>
          </a:endParaRPr>
        </a:p>
      </dgm:t>
    </dgm:pt>
    <dgm:pt modelId="{6150D402-E4EF-FD49-9433-7854DAA09C5E}" type="parTrans" cxnId="{A2ACAC45-3FBF-8748-9CBB-0F1330E10815}">
      <dgm:prSet/>
      <dgm:spPr/>
      <dgm:t>
        <a:bodyPr/>
        <a:lstStyle/>
        <a:p>
          <a:endParaRPr lang="en-US"/>
        </a:p>
      </dgm:t>
    </dgm:pt>
    <dgm:pt modelId="{BFE16460-0810-A54C-AAB5-D6F801F13570}" type="sibTrans" cxnId="{A2ACAC45-3FBF-8748-9CBB-0F1330E10815}">
      <dgm:prSet/>
      <dgm:spPr/>
      <dgm:t>
        <a:bodyPr/>
        <a:lstStyle/>
        <a:p>
          <a:endParaRPr lang="en-US"/>
        </a:p>
      </dgm:t>
    </dgm:pt>
    <dgm:pt modelId="{83F17A48-C89A-1D4D-865C-961521733A3F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ROOT</a:t>
          </a:r>
          <a:endParaRPr lang="en-US" sz="900" b="1" dirty="0">
            <a:solidFill>
              <a:schemeClr val="tx1"/>
            </a:solidFill>
          </a:endParaRPr>
        </a:p>
      </dgm:t>
    </dgm:pt>
    <dgm:pt modelId="{72FAB92F-84C3-3C41-910D-FDCBF5266494}" type="parTrans" cxnId="{8FF9656C-8BD9-654F-A8C3-55ED6004DAC0}">
      <dgm:prSet/>
      <dgm:spPr/>
      <dgm:t>
        <a:bodyPr/>
        <a:lstStyle/>
        <a:p>
          <a:endParaRPr lang="en-US"/>
        </a:p>
      </dgm:t>
    </dgm:pt>
    <dgm:pt modelId="{0608FD9C-3BF4-554B-A01E-93C48B567D54}" type="sibTrans" cxnId="{8FF9656C-8BD9-654F-A8C3-55ED6004DAC0}">
      <dgm:prSet/>
      <dgm:spPr/>
      <dgm:t>
        <a:bodyPr/>
        <a:lstStyle/>
        <a:p>
          <a:endParaRPr lang="en-US"/>
        </a:p>
      </dgm:t>
    </dgm:pt>
    <dgm:pt modelId="{B9700AD9-9065-A549-9B54-1FA087F034DE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Framework</a:t>
          </a:r>
          <a:endParaRPr lang="en-US" sz="900" b="1" dirty="0">
            <a:solidFill>
              <a:schemeClr val="tx1"/>
            </a:solidFill>
          </a:endParaRPr>
        </a:p>
      </dgm:t>
    </dgm:pt>
    <dgm:pt modelId="{E4C7DFF7-0730-1F48-A082-DE12A3040925}" type="parTrans" cxnId="{FD600BCC-AEC9-9543-BF00-E1F2F8ED4776}">
      <dgm:prSet/>
      <dgm:spPr/>
      <dgm:t>
        <a:bodyPr/>
        <a:lstStyle/>
        <a:p>
          <a:endParaRPr lang="en-US"/>
        </a:p>
      </dgm:t>
    </dgm:pt>
    <dgm:pt modelId="{A126DC92-8757-D640-B53C-D255F385CEE8}" type="sibTrans" cxnId="{FD600BCC-AEC9-9543-BF00-E1F2F8ED4776}">
      <dgm:prSet/>
      <dgm:spPr/>
      <dgm:t>
        <a:bodyPr/>
        <a:lstStyle/>
        <a:p>
          <a:endParaRPr lang="en-US"/>
        </a:p>
      </dgm:t>
    </dgm:pt>
    <dgm:pt modelId="{625FAE7D-98A7-6848-A241-83B417565A67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DD4HEP</a:t>
          </a:r>
          <a:endParaRPr lang="en-US" sz="900" b="1" dirty="0">
            <a:solidFill>
              <a:schemeClr val="tx1"/>
            </a:solidFill>
          </a:endParaRPr>
        </a:p>
      </dgm:t>
    </dgm:pt>
    <dgm:pt modelId="{55B065C3-E81C-2344-9637-D127B7F1620E}" type="parTrans" cxnId="{FAE3DF5A-8A3A-E845-9770-BE2499CF25C8}">
      <dgm:prSet/>
      <dgm:spPr/>
      <dgm:t>
        <a:bodyPr/>
        <a:lstStyle/>
        <a:p>
          <a:endParaRPr lang="en-US"/>
        </a:p>
      </dgm:t>
    </dgm:pt>
    <dgm:pt modelId="{AF66BECB-8D1A-2948-B7F7-DBB214DB8DF5}" type="sibTrans" cxnId="{FAE3DF5A-8A3A-E845-9770-BE2499CF25C8}">
      <dgm:prSet/>
      <dgm:spPr/>
      <dgm:t>
        <a:bodyPr/>
        <a:lstStyle/>
        <a:p>
          <a:endParaRPr lang="en-US"/>
        </a:p>
      </dgm:t>
    </dgm:pt>
    <dgm:pt modelId="{35CBB57F-C9FD-F948-8FFA-9233466D12B6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Isolated Lepton</a:t>
          </a:r>
          <a:endParaRPr lang="en-US" sz="900" b="1" dirty="0">
            <a:solidFill>
              <a:schemeClr val="tx1"/>
            </a:solidFill>
          </a:endParaRPr>
        </a:p>
      </dgm:t>
    </dgm:pt>
    <dgm:pt modelId="{11DAD0D7-46D4-AC41-93CF-A529AE64B7A8}" type="parTrans" cxnId="{D548B28C-5FBD-1E41-B3A2-8F6EE29FCD9E}">
      <dgm:prSet/>
      <dgm:spPr/>
      <dgm:t>
        <a:bodyPr/>
        <a:lstStyle/>
        <a:p>
          <a:endParaRPr lang="en-US"/>
        </a:p>
      </dgm:t>
    </dgm:pt>
    <dgm:pt modelId="{242CD193-0C1B-004C-A09F-D0EBF2362AA3}" type="sibTrans" cxnId="{D548B28C-5FBD-1E41-B3A2-8F6EE29FCD9E}">
      <dgm:prSet/>
      <dgm:spPr/>
      <dgm:t>
        <a:bodyPr/>
        <a:lstStyle/>
        <a:p>
          <a:endParaRPr lang="en-US"/>
        </a:p>
      </dgm:t>
    </dgm:pt>
    <dgm:pt modelId="{F3C72C64-9ADA-8243-8CF4-195A2AF5D5C8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Isolated Photon</a:t>
          </a:r>
          <a:endParaRPr lang="en-US" sz="900" b="1" dirty="0">
            <a:solidFill>
              <a:schemeClr val="tx1"/>
            </a:solidFill>
          </a:endParaRPr>
        </a:p>
      </dgm:t>
    </dgm:pt>
    <dgm:pt modelId="{DA55AD99-411F-BE42-97DC-E00F4CC133AC}" type="parTrans" cxnId="{9AB6AD08-7FBA-1141-A0B6-FD8732767AA9}">
      <dgm:prSet/>
      <dgm:spPr/>
      <dgm:t>
        <a:bodyPr/>
        <a:lstStyle/>
        <a:p>
          <a:endParaRPr lang="en-US"/>
        </a:p>
      </dgm:t>
    </dgm:pt>
    <dgm:pt modelId="{D198399E-15AD-5044-8355-929EFFF85F65}" type="sibTrans" cxnId="{9AB6AD08-7FBA-1141-A0B6-FD8732767AA9}">
      <dgm:prSet/>
      <dgm:spPr/>
      <dgm:t>
        <a:bodyPr/>
        <a:lstStyle/>
        <a:p>
          <a:endParaRPr lang="en-US"/>
        </a:p>
      </dgm:t>
    </dgm:pt>
    <dgm:pt modelId="{18FF68D8-E2CA-8340-B53F-C4656D9BEA51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Jets</a:t>
          </a:r>
          <a:endParaRPr lang="en-US" sz="900" b="1" dirty="0">
            <a:solidFill>
              <a:schemeClr val="tx1"/>
            </a:solidFill>
          </a:endParaRPr>
        </a:p>
      </dgm:t>
    </dgm:pt>
    <dgm:pt modelId="{D57EADBA-788D-8749-B6C9-47DD158C4B64}" type="parTrans" cxnId="{D2715294-F002-F245-808B-9A61F920C211}">
      <dgm:prSet/>
      <dgm:spPr/>
      <dgm:t>
        <a:bodyPr/>
        <a:lstStyle/>
        <a:p>
          <a:endParaRPr lang="en-US"/>
        </a:p>
      </dgm:t>
    </dgm:pt>
    <dgm:pt modelId="{FAC63F6D-20D0-714E-A226-9A31459520A7}" type="sibTrans" cxnId="{D2715294-F002-F245-808B-9A61F920C211}">
      <dgm:prSet/>
      <dgm:spPr/>
      <dgm:t>
        <a:bodyPr/>
        <a:lstStyle/>
        <a:p>
          <a:endParaRPr lang="en-US"/>
        </a:p>
      </dgm:t>
    </dgm:pt>
    <dgm:pt modelId="{81933531-3CB2-9547-8B74-F5E096E4E963}">
      <dgm:prSet phldrT="[Text]" custT="1"/>
      <dgm:spPr/>
      <dgm:t>
        <a:bodyPr/>
        <a:lstStyle/>
        <a:p>
          <a:r>
            <a:rPr lang="en-US" sz="900" b="1" smtClean="0">
              <a:solidFill>
                <a:schemeClr val="tx1"/>
              </a:solidFill>
            </a:rPr>
            <a:t>Event Display</a:t>
          </a:r>
          <a:endParaRPr lang="en-US" sz="900" b="1" dirty="0">
            <a:solidFill>
              <a:schemeClr val="tx1"/>
            </a:solidFill>
          </a:endParaRPr>
        </a:p>
      </dgm:t>
    </dgm:pt>
    <dgm:pt modelId="{B8B66E4F-4ECC-F342-80DE-BE5EF068B796}" type="parTrans" cxnId="{9BC2F8F9-D920-3C42-B202-31AE1F64EA9A}">
      <dgm:prSet/>
      <dgm:spPr/>
      <dgm:t>
        <a:bodyPr/>
        <a:lstStyle/>
        <a:p>
          <a:endParaRPr lang="en-US"/>
        </a:p>
      </dgm:t>
    </dgm:pt>
    <dgm:pt modelId="{8D0BA878-5317-0849-9891-E9CDF8E0AEF6}" type="sibTrans" cxnId="{9BC2F8F9-D920-3C42-B202-31AE1F64EA9A}">
      <dgm:prSet/>
      <dgm:spPr/>
      <dgm:t>
        <a:bodyPr/>
        <a:lstStyle/>
        <a:p>
          <a:endParaRPr lang="en-US"/>
        </a:p>
      </dgm:t>
    </dgm:pt>
    <dgm:pt modelId="{6F969B8E-6442-444B-A2DC-EA98CD4EED2F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Arbor</a:t>
          </a:r>
          <a:endParaRPr lang="en-US" sz="900" b="1" dirty="0">
            <a:solidFill>
              <a:schemeClr val="tx1"/>
            </a:solidFill>
          </a:endParaRPr>
        </a:p>
      </dgm:t>
    </dgm:pt>
    <dgm:pt modelId="{1CC41695-F4D0-6444-8542-457CFD619E28}" type="parTrans" cxnId="{40879339-FFB9-0048-B6A0-7F36CE7E5D62}">
      <dgm:prSet/>
      <dgm:spPr/>
      <dgm:t>
        <a:bodyPr/>
        <a:lstStyle/>
        <a:p>
          <a:endParaRPr lang="en-US"/>
        </a:p>
      </dgm:t>
    </dgm:pt>
    <dgm:pt modelId="{AA1456D0-BE40-4049-A398-D761F3755978}" type="sibTrans" cxnId="{40879339-FFB9-0048-B6A0-7F36CE7E5D62}">
      <dgm:prSet/>
      <dgm:spPr/>
      <dgm:t>
        <a:bodyPr/>
        <a:lstStyle/>
        <a:p>
          <a:endParaRPr lang="en-US"/>
        </a:p>
      </dgm:t>
    </dgm:pt>
    <dgm:pt modelId="{CA0816CA-A4BF-9D41-AE88-725B9B529717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Pandora</a:t>
          </a:r>
          <a:endParaRPr lang="en-US" sz="900" b="1" dirty="0">
            <a:solidFill>
              <a:schemeClr val="tx1"/>
            </a:solidFill>
          </a:endParaRPr>
        </a:p>
      </dgm:t>
    </dgm:pt>
    <dgm:pt modelId="{FB040AA1-FF26-E34B-95AE-7E5BB6F36CC4}" type="parTrans" cxnId="{46ECBA34-FF64-BF48-9810-3293E5D327D3}">
      <dgm:prSet/>
      <dgm:spPr/>
      <dgm:t>
        <a:bodyPr/>
        <a:lstStyle/>
        <a:p>
          <a:endParaRPr lang="en-US"/>
        </a:p>
      </dgm:t>
    </dgm:pt>
    <dgm:pt modelId="{0AB0B2C5-5FCD-D14B-9FB8-0E62B07FC319}" type="sibTrans" cxnId="{46ECBA34-FF64-BF48-9810-3293E5D327D3}">
      <dgm:prSet/>
      <dgm:spPr/>
      <dgm:t>
        <a:bodyPr/>
        <a:lstStyle/>
        <a:p>
          <a:endParaRPr lang="en-US"/>
        </a:p>
      </dgm:t>
    </dgm:pt>
    <dgm:pt modelId="{F8D55BA6-B1D5-5149-9B0F-1137119FB6CD}">
      <dgm:prSet phldrT="[Text]" custT="1"/>
      <dgm:spPr/>
      <dgm:t>
        <a:bodyPr/>
        <a:lstStyle/>
        <a:p>
          <a:r>
            <a:rPr lang="en-US" sz="900" b="1" dirty="0" smtClean="0">
              <a:solidFill>
                <a:schemeClr val="tx1"/>
              </a:solidFill>
            </a:rPr>
            <a:t>Marlin</a:t>
          </a:r>
          <a:endParaRPr lang="en-US" sz="900" b="1" dirty="0">
            <a:solidFill>
              <a:schemeClr val="tx1"/>
            </a:solidFill>
          </a:endParaRPr>
        </a:p>
      </dgm:t>
    </dgm:pt>
    <dgm:pt modelId="{BA358BD7-7E59-0A4B-9D92-D0FD494D684E}" type="parTrans" cxnId="{0F2D69AD-74D0-8348-AE04-108AD6013279}">
      <dgm:prSet/>
      <dgm:spPr/>
      <dgm:t>
        <a:bodyPr/>
        <a:lstStyle/>
        <a:p>
          <a:endParaRPr lang="en-US"/>
        </a:p>
      </dgm:t>
    </dgm:pt>
    <dgm:pt modelId="{97102619-E54B-4B40-88B0-BDC31540ABAE}" type="sibTrans" cxnId="{0F2D69AD-74D0-8348-AE04-108AD6013279}">
      <dgm:prSet/>
      <dgm:spPr/>
      <dgm:t>
        <a:bodyPr/>
        <a:lstStyle/>
        <a:p>
          <a:endParaRPr lang="en-US"/>
        </a:p>
      </dgm:t>
    </dgm:pt>
    <dgm:pt modelId="{C84C13B0-3890-CC4A-84D6-0DAD68A2AE2B}">
      <dgm:prSet phldrT="[Text]" custT="1"/>
      <dgm:spPr/>
      <dgm:t>
        <a:bodyPr/>
        <a:lstStyle/>
        <a:p>
          <a:r>
            <a:rPr lang="en-US" sz="900" b="1" dirty="0" err="1" smtClean="0">
              <a:solidFill>
                <a:schemeClr val="tx1"/>
              </a:solidFill>
            </a:rPr>
            <a:t>lcio</a:t>
          </a:r>
          <a:endParaRPr lang="en-US" sz="900" b="1" dirty="0">
            <a:solidFill>
              <a:schemeClr val="tx1"/>
            </a:solidFill>
          </a:endParaRPr>
        </a:p>
      </dgm:t>
    </dgm:pt>
    <dgm:pt modelId="{9100A4FA-49C1-5B43-859A-A94AD5C27AA4}" type="parTrans" cxnId="{26C30F0C-FDFE-334B-AE3B-AB1D72D744BF}">
      <dgm:prSet/>
      <dgm:spPr/>
      <dgm:t>
        <a:bodyPr/>
        <a:lstStyle/>
        <a:p>
          <a:endParaRPr lang="en-US"/>
        </a:p>
      </dgm:t>
    </dgm:pt>
    <dgm:pt modelId="{8AFB2FCB-667B-C243-A1EE-9A738AA0C7EE}" type="sibTrans" cxnId="{26C30F0C-FDFE-334B-AE3B-AB1D72D744BF}">
      <dgm:prSet/>
      <dgm:spPr/>
      <dgm:t>
        <a:bodyPr/>
        <a:lstStyle/>
        <a:p>
          <a:endParaRPr lang="en-US"/>
        </a:p>
      </dgm:t>
    </dgm:pt>
    <dgm:pt modelId="{370F57B1-125C-1446-AF88-0B33C630D4BD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VTX</a:t>
          </a:r>
          <a:endParaRPr lang="en-US" sz="900" b="1" dirty="0">
            <a:solidFill>
              <a:schemeClr val="tx1"/>
            </a:solidFill>
          </a:endParaRPr>
        </a:p>
      </dgm:t>
    </dgm:pt>
    <dgm:pt modelId="{B957A6D5-D8C7-9E42-9D66-0765C0DB06F8}" type="parTrans" cxnId="{7486CBC9-1C9E-D247-8D67-49238AC7B2A0}">
      <dgm:prSet/>
      <dgm:spPr/>
      <dgm:t>
        <a:bodyPr/>
        <a:lstStyle/>
        <a:p>
          <a:endParaRPr lang="en-US"/>
        </a:p>
      </dgm:t>
    </dgm:pt>
    <dgm:pt modelId="{912C541C-055C-BC4E-A58E-372533DE03F0}" type="sibTrans" cxnId="{7486CBC9-1C9E-D247-8D67-49238AC7B2A0}">
      <dgm:prSet/>
      <dgm:spPr/>
      <dgm:t>
        <a:bodyPr/>
        <a:lstStyle/>
        <a:p>
          <a:endParaRPr lang="en-US"/>
        </a:p>
      </dgm:t>
    </dgm:pt>
    <dgm:pt modelId="{D6F2874A-0217-E140-8E14-4A74A62FE09E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SIT</a:t>
          </a:r>
          <a:endParaRPr lang="en-US" sz="900" b="1" dirty="0">
            <a:solidFill>
              <a:schemeClr val="tx1"/>
            </a:solidFill>
          </a:endParaRPr>
        </a:p>
      </dgm:t>
    </dgm:pt>
    <dgm:pt modelId="{D0E217AD-F9B0-BA4D-949F-84DC4A7965AA}" type="parTrans" cxnId="{A84E2773-7548-7645-A9EB-E4EEEA5D65A9}">
      <dgm:prSet/>
      <dgm:spPr/>
      <dgm:t>
        <a:bodyPr/>
        <a:lstStyle/>
        <a:p>
          <a:endParaRPr lang="en-US"/>
        </a:p>
      </dgm:t>
    </dgm:pt>
    <dgm:pt modelId="{C62B2E59-2082-7041-8EBD-F15D1AD901F2}" type="sibTrans" cxnId="{A84E2773-7548-7645-A9EB-E4EEEA5D65A9}">
      <dgm:prSet/>
      <dgm:spPr/>
      <dgm:t>
        <a:bodyPr/>
        <a:lstStyle/>
        <a:p>
          <a:endParaRPr lang="en-US"/>
        </a:p>
      </dgm:t>
    </dgm:pt>
    <dgm:pt modelId="{7E4146DA-36BE-CD46-9B13-FF276BC64161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FTD</a:t>
          </a:r>
          <a:endParaRPr lang="en-US" sz="900" b="1" dirty="0">
            <a:solidFill>
              <a:schemeClr val="tx1"/>
            </a:solidFill>
          </a:endParaRPr>
        </a:p>
      </dgm:t>
    </dgm:pt>
    <dgm:pt modelId="{FB7AF49B-B5B6-144A-9BC0-F3FD13C00D3B}" type="parTrans" cxnId="{2F23DD55-2921-DC4D-8A06-37A67FA6DC8B}">
      <dgm:prSet/>
      <dgm:spPr/>
      <dgm:t>
        <a:bodyPr/>
        <a:lstStyle/>
        <a:p>
          <a:endParaRPr lang="en-US"/>
        </a:p>
      </dgm:t>
    </dgm:pt>
    <dgm:pt modelId="{81C34623-0096-2745-86A4-938C1F69595F}" type="sibTrans" cxnId="{2F23DD55-2921-DC4D-8A06-37A67FA6DC8B}">
      <dgm:prSet/>
      <dgm:spPr/>
      <dgm:t>
        <a:bodyPr/>
        <a:lstStyle/>
        <a:p>
          <a:endParaRPr lang="en-US"/>
        </a:p>
      </dgm:t>
    </dgm:pt>
    <dgm:pt modelId="{40B4A608-6F25-2149-B06E-0938E0A4163F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SET</a:t>
          </a:r>
          <a:endParaRPr lang="en-US" sz="900" b="1" dirty="0">
            <a:solidFill>
              <a:schemeClr val="tx1"/>
            </a:solidFill>
          </a:endParaRPr>
        </a:p>
      </dgm:t>
    </dgm:pt>
    <dgm:pt modelId="{D72E86EF-4DCC-504E-B4DC-580616FEE9A0}" type="parTrans" cxnId="{8449C2A4-4A0D-A04E-9687-7155C54643DC}">
      <dgm:prSet/>
      <dgm:spPr/>
      <dgm:t>
        <a:bodyPr/>
        <a:lstStyle/>
        <a:p>
          <a:endParaRPr lang="en-US"/>
        </a:p>
      </dgm:t>
    </dgm:pt>
    <dgm:pt modelId="{CA89913C-AB9D-D447-A3BC-4F20956F1DBC}" type="sibTrans" cxnId="{8449C2A4-4A0D-A04E-9687-7155C54643DC}">
      <dgm:prSet/>
      <dgm:spPr/>
      <dgm:t>
        <a:bodyPr/>
        <a:lstStyle/>
        <a:p>
          <a:endParaRPr lang="en-US"/>
        </a:p>
      </dgm:t>
    </dgm:pt>
    <dgm:pt modelId="{7B13BF54-E0F9-8E4D-873B-D1F9C97800F4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TPC</a:t>
          </a:r>
          <a:endParaRPr lang="en-US" sz="900" b="1" dirty="0">
            <a:solidFill>
              <a:schemeClr val="tx1"/>
            </a:solidFill>
          </a:endParaRPr>
        </a:p>
      </dgm:t>
    </dgm:pt>
    <dgm:pt modelId="{6B6100A9-CADD-2B4A-BEF2-BC544963142B}" type="parTrans" cxnId="{CDA39BDD-4A98-D240-B5FF-9316D022A6E3}">
      <dgm:prSet/>
      <dgm:spPr/>
      <dgm:t>
        <a:bodyPr/>
        <a:lstStyle/>
        <a:p>
          <a:endParaRPr lang="en-US"/>
        </a:p>
      </dgm:t>
    </dgm:pt>
    <dgm:pt modelId="{832220E4-BDBC-8C4B-BD8E-5FE21FCF68A9}" type="sibTrans" cxnId="{CDA39BDD-4A98-D240-B5FF-9316D022A6E3}">
      <dgm:prSet/>
      <dgm:spPr/>
      <dgm:t>
        <a:bodyPr/>
        <a:lstStyle/>
        <a:p>
          <a:endParaRPr lang="en-US"/>
        </a:p>
      </dgm:t>
    </dgm:pt>
    <dgm:pt modelId="{1E1DAC30-47A0-6940-8EDA-F86D7630158B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ECAL</a:t>
          </a:r>
          <a:endParaRPr lang="en-US" sz="900" b="1" dirty="0">
            <a:solidFill>
              <a:schemeClr val="tx1"/>
            </a:solidFill>
          </a:endParaRPr>
        </a:p>
      </dgm:t>
    </dgm:pt>
    <dgm:pt modelId="{42FD9395-DB73-3449-B1DC-25D21A59B5CB}" type="parTrans" cxnId="{3F9BCCE1-A2B7-6446-B5AE-E00AB19B7DE3}">
      <dgm:prSet/>
      <dgm:spPr/>
      <dgm:t>
        <a:bodyPr/>
        <a:lstStyle/>
        <a:p>
          <a:endParaRPr lang="en-US"/>
        </a:p>
      </dgm:t>
    </dgm:pt>
    <dgm:pt modelId="{CA48ADCD-C5F1-7C4E-8217-DC5ED78CC29B}" type="sibTrans" cxnId="{3F9BCCE1-A2B7-6446-B5AE-E00AB19B7DE3}">
      <dgm:prSet/>
      <dgm:spPr/>
      <dgm:t>
        <a:bodyPr/>
        <a:lstStyle/>
        <a:p>
          <a:endParaRPr lang="en-US"/>
        </a:p>
      </dgm:t>
    </dgm:pt>
    <dgm:pt modelId="{3400B6A7-5420-2F49-B273-CA6E131660B1}">
      <dgm:prSet phldrT="[Text]" custT="1"/>
      <dgm:spPr/>
      <dgm:t>
        <a:bodyPr/>
        <a:lstStyle/>
        <a:p>
          <a:r>
            <a:rPr lang="en-US" altLang="zh-CN" sz="900" b="1" dirty="0" smtClean="0">
              <a:solidFill>
                <a:schemeClr val="tx1"/>
              </a:solidFill>
            </a:rPr>
            <a:t>HCAL</a:t>
          </a:r>
          <a:endParaRPr lang="en-US" sz="900" b="1" dirty="0">
            <a:solidFill>
              <a:schemeClr val="tx1"/>
            </a:solidFill>
          </a:endParaRPr>
        </a:p>
      </dgm:t>
    </dgm:pt>
    <dgm:pt modelId="{2071DDD8-4A27-2348-9974-A8C30479D963}" type="parTrans" cxnId="{E6EC164D-0AD7-4A48-A7B5-2536135CBB9D}">
      <dgm:prSet/>
      <dgm:spPr/>
      <dgm:t>
        <a:bodyPr/>
        <a:lstStyle/>
        <a:p>
          <a:endParaRPr lang="en-US"/>
        </a:p>
      </dgm:t>
    </dgm:pt>
    <dgm:pt modelId="{77A8E916-676A-804D-9EC5-F6E8D7EC0141}" type="sibTrans" cxnId="{E6EC164D-0AD7-4A48-A7B5-2536135CBB9D}">
      <dgm:prSet/>
      <dgm:spPr/>
      <dgm:t>
        <a:bodyPr/>
        <a:lstStyle/>
        <a:p>
          <a:endParaRPr lang="en-US"/>
        </a:p>
      </dgm:t>
    </dgm:pt>
    <dgm:pt modelId="{A96BA7FB-DDD7-EA44-9A0A-C296DA958BA4}">
      <dgm:prSet phldrT="[Text]" custT="1"/>
      <dgm:spPr/>
      <dgm:t>
        <a:bodyPr/>
        <a:lstStyle/>
        <a:p>
          <a:r>
            <a:rPr lang="en-US" altLang="zh-CN" sz="900" b="1" smtClean="0">
              <a:solidFill>
                <a:schemeClr val="tx1"/>
              </a:solidFill>
            </a:rPr>
            <a:t>MySQL</a:t>
          </a:r>
          <a:endParaRPr lang="en-US" sz="900" b="1" dirty="0">
            <a:solidFill>
              <a:schemeClr val="tx1"/>
            </a:solidFill>
          </a:endParaRPr>
        </a:p>
      </dgm:t>
    </dgm:pt>
    <dgm:pt modelId="{A3A31F0D-788C-C245-A260-BC29F71728D7}" type="parTrans" cxnId="{E23E99D8-6E14-154D-A709-34A628D47253}">
      <dgm:prSet/>
      <dgm:spPr/>
      <dgm:t>
        <a:bodyPr/>
        <a:lstStyle/>
        <a:p>
          <a:endParaRPr lang="en-US"/>
        </a:p>
      </dgm:t>
    </dgm:pt>
    <dgm:pt modelId="{326CDE67-03EC-4E4A-9716-469D272DB6D9}" type="sibTrans" cxnId="{E23E99D8-6E14-154D-A709-34A628D47253}">
      <dgm:prSet/>
      <dgm:spPr/>
      <dgm:t>
        <a:bodyPr/>
        <a:lstStyle/>
        <a:p>
          <a:endParaRPr lang="en-US"/>
        </a:p>
      </dgm:t>
    </dgm:pt>
    <dgm:pt modelId="{B0CAEF0F-4B59-2540-915A-169A987E0A9F}" type="pres">
      <dgm:prSet presAssocID="{1CBBC396-A394-144C-B212-086A41EE6C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9442D2-2217-DF41-A5C9-BD9719734EEB}" type="pres">
      <dgm:prSet presAssocID="{6EF71101-D157-BB4C-BBBA-EA8D88BA16CA}" presName="root1" presStyleCnt="0"/>
      <dgm:spPr/>
    </dgm:pt>
    <dgm:pt modelId="{728687B1-C49F-3044-9AC0-A359BA274145}" type="pres">
      <dgm:prSet presAssocID="{6EF71101-D157-BB4C-BBBA-EA8D88BA16CA}" presName="LevelOneTextNode" presStyleLbl="node0" presStyleIdx="0" presStyleCnt="1" custLinFactX="-172490" custLinFactNeighborX="-200000" custLinFactNeighborY="-455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E6CF51-A910-4F4E-A2FD-272407209278}" type="pres">
      <dgm:prSet presAssocID="{6EF71101-D157-BB4C-BBBA-EA8D88BA16CA}" presName="level2hierChild" presStyleCnt="0"/>
      <dgm:spPr/>
    </dgm:pt>
    <dgm:pt modelId="{DB1768E3-116C-E54A-B95F-47EBAAA7F0A1}" type="pres">
      <dgm:prSet presAssocID="{638087B2-0F7B-5A4A-B99D-DC67479E78E4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1EB9C67D-F0AF-7E4A-AB8F-A3D9126BAE52}" type="pres">
      <dgm:prSet presAssocID="{638087B2-0F7B-5A4A-B99D-DC67479E78E4}" presName="connTx" presStyleLbl="parChTrans1D2" presStyleIdx="0" presStyleCnt="6"/>
      <dgm:spPr/>
      <dgm:t>
        <a:bodyPr/>
        <a:lstStyle/>
        <a:p>
          <a:endParaRPr lang="en-US"/>
        </a:p>
      </dgm:t>
    </dgm:pt>
    <dgm:pt modelId="{BB99EE5B-6656-9C4D-987C-AEB5280FEEEE}" type="pres">
      <dgm:prSet presAssocID="{C034D353-DE51-784A-9CE7-5784B446A0C8}" presName="root2" presStyleCnt="0"/>
      <dgm:spPr/>
    </dgm:pt>
    <dgm:pt modelId="{9C508CAC-A2C1-B648-BBA3-2B90526CB197}" type="pres">
      <dgm:prSet presAssocID="{C034D353-DE51-784A-9CE7-5784B446A0C8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3B1943-4C02-894D-B72D-FA50E39EEBC5}" type="pres">
      <dgm:prSet presAssocID="{C034D353-DE51-784A-9CE7-5784B446A0C8}" presName="level3hierChild" presStyleCnt="0"/>
      <dgm:spPr/>
    </dgm:pt>
    <dgm:pt modelId="{BEC74B1C-006E-E242-B3D4-31473B958B5A}" type="pres">
      <dgm:prSet presAssocID="{ABE7FE60-F23A-BF4B-8EFA-E27BD7E1F482}" presName="conn2-1" presStyleLbl="parChTrans1D3" presStyleIdx="0" presStyleCnt="15"/>
      <dgm:spPr/>
      <dgm:t>
        <a:bodyPr/>
        <a:lstStyle/>
        <a:p>
          <a:endParaRPr lang="en-US"/>
        </a:p>
      </dgm:t>
    </dgm:pt>
    <dgm:pt modelId="{439E033A-0AD9-2844-A796-5B3159AF026E}" type="pres">
      <dgm:prSet presAssocID="{ABE7FE60-F23A-BF4B-8EFA-E27BD7E1F482}" presName="connTx" presStyleLbl="parChTrans1D3" presStyleIdx="0" presStyleCnt="15"/>
      <dgm:spPr/>
      <dgm:t>
        <a:bodyPr/>
        <a:lstStyle/>
        <a:p>
          <a:endParaRPr lang="en-US"/>
        </a:p>
      </dgm:t>
    </dgm:pt>
    <dgm:pt modelId="{D8872C69-07B4-E344-990A-BAF16110C54F}" type="pres">
      <dgm:prSet presAssocID="{7F21AECC-BCDC-9A4B-91F8-08A623CB6189}" presName="root2" presStyleCnt="0"/>
      <dgm:spPr/>
    </dgm:pt>
    <dgm:pt modelId="{4FF54326-D8ED-424E-A9C8-F1C74C08DBA5}" type="pres">
      <dgm:prSet presAssocID="{7F21AECC-BCDC-9A4B-91F8-08A623CB6189}" presName="LevelTwoTextNode" presStyleLbl="node3" presStyleIdx="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561A21-A533-AC4C-B732-71122D5826B1}" type="pres">
      <dgm:prSet presAssocID="{7F21AECC-BCDC-9A4B-91F8-08A623CB6189}" presName="level3hierChild" presStyleCnt="0"/>
      <dgm:spPr/>
    </dgm:pt>
    <dgm:pt modelId="{C0033F12-B420-024A-A96D-228D1A5187AE}" type="pres">
      <dgm:prSet presAssocID="{8CE71A83-F4C0-7A41-A575-499470FA9B05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DF09F730-F410-E647-8F81-F3772577A3C2}" type="pres">
      <dgm:prSet presAssocID="{8CE71A83-F4C0-7A41-A575-499470FA9B05}" presName="connTx" presStyleLbl="parChTrans1D2" presStyleIdx="1" presStyleCnt="6"/>
      <dgm:spPr/>
      <dgm:t>
        <a:bodyPr/>
        <a:lstStyle/>
        <a:p>
          <a:endParaRPr lang="en-US"/>
        </a:p>
      </dgm:t>
    </dgm:pt>
    <dgm:pt modelId="{148B2A96-77CA-5A4F-BC22-F7590A76BFEF}" type="pres">
      <dgm:prSet presAssocID="{015A0320-64E4-D447-B8CA-92783911CD23}" presName="root2" presStyleCnt="0"/>
      <dgm:spPr/>
    </dgm:pt>
    <dgm:pt modelId="{D0667E02-8D2C-4F46-8D5C-483EB79B0B5D}" type="pres">
      <dgm:prSet presAssocID="{015A0320-64E4-D447-B8CA-92783911CD23}" presName="LevelTwoTextNode" presStyleLbl="node2" presStyleIdx="1" presStyleCnt="6" custLinFactX="-24163" custLinFactNeighborX="-100000" custLinFactNeighborY="-165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ECA9C9-C698-4B44-9DDE-667E27CBF944}" type="pres">
      <dgm:prSet presAssocID="{015A0320-64E4-D447-B8CA-92783911CD23}" presName="level3hierChild" presStyleCnt="0"/>
      <dgm:spPr/>
    </dgm:pt>
    <dgm:pt modelId="{9CCB3CF3-98A0-2349-BF4B-9DA65E924812}" type="pres">
      <dgm:prSet presAssocID="{E553EA1B-E576-4747-A799-1BEA3319264C}" presName="conn2-1" presStyleLbl="parChTrans1D3" presStyleIdx="1" presStyleCnt="15"/>
      <dgm:spPr/>
      <dgm:t>
        <a:bodyPr/>
        <a:lstStyle/>
        <a:p>
          <a:endParaRPr lang="en-US"/>
        </a:p>
      </dgm:t>
    </dgm:pt>
    <dgm:pt modelId="{2CCBE232-F1B8-324E-8BC3-91AA0D215369}" type="pres">
      <dgm:prSet presAssocID="{E553EA1B-E576-4747-A799-1BEA3319264C}" presName="connTx" presStyleLbl="parChTrans1D3" presStyleIdx="1" presStyleCnt="15"/>
      <dgm:spPr/>
      <dgm:t>
        <a:bodyPr/>
        <a:lstStyle/>
        <a:p>
          <a:endParaRPr lang="en-US"/>
        </a:p>
      </dgm:t>
    </dgm:pt>
    <dgm:pt modelId="{D04DB549-6D44-464C-8232-63EBE4960D5C}" type="pres">
      <dgm:prSet presAssocID="{0E7EFA4D-64F6-B947-8978-BDF12249183A}" presName="root2" presStyleCnt="0"/>
      <dgm:spPr/>
    </dgm:pt>
    <dgm:pt modelId="{729B8BB0-A93F-2D45-9536-04808EA07FDA}" type="pres">
      <dgm:prSet presAssocID="{0E7EFA4D-64F6-B947-8978-BDF12249183A}" presName="LevelTwoTextNode" presStyleLbl="node3" presStyleIdx="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2B42BA-CAA9-5440-BA9F-9A941D094B64}" type="pres">
      <dgm:prSet presAssocID="{0E7EFA4D-64F6-B947-8978-BDF12249183A}" presName="level3hierChild" presStyleCnt="0"/>
      <dgm:spPr/>
    </dgm:pt>
    <dgm:pt modelId="{F088B972-813F-644E-9379-4DF833B6A019}" type="pres">
      <dgm:prSet presAssocID="{B957A6D5-D8C7-9E42-9D66-0765C0DB06F8}" presName="conn2-1" presStyleLbl="parChTrans1D4" presStyleIdx="0" presStyleCnt="12"/>
      <dgm:spPr/>
      <dgm:t>
        <a:bodyPr/>
        <a:lstStyle/>
        <a:p>
          <a:endParaRPr lang="en-US"/>
        </a:p>
      </dgm:t>
    </dgm:pt>
    <dgm:pt modelId="{AC8F3F81-068C-2E4E-955F-A42F1BED992B}" type="pres">
      <dgm:prSet presAssocID="{B957A6D5-D8C7-9E42-9D66-0765C0DB06F8}" presName="connTx" presStyleLbl="parChTrans1D4" presStyleIdx="0" presStyleCnt="12"/>
      <dgm:spPr/>
      <dgm:t>
        <a:bodyPr/>
        <a:lstStyle/>
        <a:p>
          <a:endParaRPr lang="en-US"/>
        </a:p>
      </dgm:t>
    </dgm:pt>
    <dgm:pt modelId="{A959BC90-5863-AE4F-8761-CB126324429C}" type="pres">
      <dgm:prSet presAssocID="{370F57B1-125C-1446-AF88-0B33C630D4BD}" presName="root2" presStyleCnt="0"/>
      <dgm:spPr/>
    </dgm:pt>
    <dgm:pt modelId="{292AEFE8-9941-2141-B738-332A28CF26AD}" type="pres">
      <dgm:prSet presAssocID="{370F57B1-125C-1446-AF88-0B33C630D4BD}" presName="LevelTwoTextNode" presStyleLbl="node4" presStyleIdx="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6DC5C3-C756-724F-8621-7E260C010984}" type="pres">
      <dgm:prSet presAssocID="{370F57B1-125C-1446-AF88-0B33C630D4BD}" presName="level3hierChild" presStyleCnt="0"/>
      <dgm:spPr/>
    </dgm:pt>
    <dgm:pt modelId="{FBAA4304-4929-364C-AEC9-27A218AC581E}" type="pres">
      <dgm:prSet presAssocID="{D0E217AD-F9B0-BA4D-949F-84DC4A7965AA}" presName="conn2-1" presStyleLbl="parChTrans1D4" presStyleIdx="1" presStyleCnt="12"/>
      <dgm:spPr/>
      <dgm:t>
        <a:bodyPr/>
        <a:lstStyle/>
        <a:p>
          <a:endParaRPr lang="en-US"/>
        </a:p>
      </dgm:t>
    </dgm:pt>
    <dgm:pt modelId="{82DAA23B-1BC0-194B-9320-8C6411808878}" type="pres">
      <dgm:prSet presAssocID="{D0E217AD-F9B0-BA4D-949F-84DC4A7965AA}" presName="connTx" presStyleLbl="parChTrans1D4" presStyleIdx="1" presStyleCnt="12"/>
      <dgm:spPr/>
      <dgm:t>
        <a:bodyPr/>
        <a:lstStyle/>
        <a:p>
          <a:endParaRPr lang="en-US"/>
        </a:p>
      </dgm:t>
    </dgm:pt>
    <dgm:pt modelId="{641A07AA-003A-4A4E-8F94-8F4121E801C2}" type="pres">
      <dgm:prSet presAssocID="{D6F2874A-0217-E140-8E14-4A74A62FE09E}" presName="root2" presStyleCnt="0"/>
      <dgm:spPr/>
    </dgm:pt>
    <dgm:pt modelId="{7BDBFECB-2EAF-9A4E-8C47-C8C1F6AC1A0C}" type="pres">
      <dgm:prSet presAssocID="{D6F2874A-0217-E140-8E14-4A74A62FE09E}" presName="LevelTwoTextNode" presStyleLbl="node4" presStyleIdx="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3D659B-428F-4A49-B27A-7D4AC3B8155B}" type="pres">
      <dgm:prSet presAssocID="{D6F2874A-0217-E140-8E14-4A74A62FE09E}" presName="level3hierChild" presStyleCnt="0"/>
      <dgm:spPr/>
    </dgm:pt>
    <dgm:pt modelId="{B3352D1D-C8F5-D148-8ED0-2D51CF797E39}" type="pres">
      <dgm:prSet presAssocID="{FB7AF49B-B5B6-144A-9BC0-F3FD13C00D3B}" presName="conn2-1" presStyleLbl="parChTrans1D4" presStyleIdx="2" presStyleCnt="12"/>
      <dgm:spPr/>
      <dgm:t>
        <a:bodyPr/>
        <a:lstStyle/>
        <a:p>
          <a:endParaRPr lang="en-US"/>
        </a:p>
      </dgm:t>
    </dgm:pt>
    <dgm:pt modelId="{E42D00B7-E29F-494E-BA67-8A8BA14AA9B3}" type="pres">
      <dgm:prSet presAssocID="{FB7AF49B-B5B6-144A-9BC0-F3FD13C00D3B}" presName="connTx" presStyleLbl="parChTrans1D4" presStyleIdx="2" presStyleCnt="12"/>
      <dgm:spPr/>
      <dgm:t>
        <a:bodyPr/>
        <a:lstStyle/>
        <a:p>
          <a:endParaRPr lang="en-US"/>
        </a:p>
      </dgm:t>
    </dgm:pt>
    <dgm:pt modelId="{9E160B37-7EFB-0C46-A05F-AB504CB41729}" type="pres">
      <dgm:prSet presAssocID="{7E4146DA-36BE-CD46-9B13-FF276BC64161}" presName="root2" presStyleCnt="0"/>
      <dgm:spPr/>
    </dgm:pt>
    <dgm:pt modelId="{FB6D0934-4603-F447-A032-D219BA4746DB}" type="pres">
      <dgm:prSet presAssocID="{7E4146DA-36BE-CD46-9B13-FF276BC64161}" presName="LevelTwoTextNode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082F81-7E2B-3840-A80F-857628CC1383}" type="pres">
      <dgm:prSet presAssocID="{7E4146DA-36BE-CD46-9B13-FF276BC64161}" presName="level3hierChild" presStyleCnt="0"/>
      <dgm:spPr/>
    </dgm:pt>
    <dgm:pt modelId="{EDA0AB60-D4C1-CA4D-82B5-A9DDAE5889D5}" type="pres">
      <dgm:prSet presAssocID="{D72E86EF-4DCC-504E-B4DC-580616FEE9A0}" presName="conn2-1" presStyleLbl="parChTrans1D4" presStyleIdx="3" presStyleCnt="12"/>
      <dgm:spPr/>
      <dgm:t>
        <a:bodyPr/>
        <a:lstStyle/>
        <a:p>
          <a:endParaRPr lang="en-US"/>
        </a:p>
      </dgm:t>
    </dgm:pt>
    <dgm:pt modelId="{16A0CC63-679F-0646-AC3B-7764ED7784FC}" type="pres">
      <dgm:prSet presAssocID="{D72E86EF-4DCC-504E-B4DC-580616FEE9A0}" presName="connTx" presStyleLbl="parChTrans1D4" presStyleIdx="3" presStyleCnt="12"/>
      <dgm:spPr/>
      <dgm:t>
        <a:bodyPr/>
        <a:lstStyle/>
        <a:p>
          <a:endParaRPr lang="en-US"/>
        </a:p>
      </dgm:t>
    </dgm:pt>
    <dgm:pt modelId="{757E97D8-CC84-AF4A-B169-ED1BD55D08ED}" type="pres">
      <dgm:prSet presAssocID="{40B4A608-6F25-2149-B06E-0938E0A4163F}" presName="root2" presStyleCnt="0"/>
      <dgm:spPr/>
    </dgm:pt>
    <dgm:pt modelId="{89EE3150-2265-4E47-86CD-F93432F17FCA}" type="pres">
      <dgm:prSet presAssocID="{40B4A608-6F25-2149-B06E-0938E0A4163F}" presName="LevelTwoTextNode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CEF3BF-1DD8-B44C-B7A3-A8DE9851CD2A}" type="pres">
      <dgm:prSet presAssocID="{40B4A608-6F25-2149-B06E-0938E0A4163F}" presName="level3hierChild" presStyleCnt="0"/>
      <dgm:spPr/>
    </dgm:pt>
    <dgm:pt modelId="{911E670A-99DD-FB4C-9398-011D7A57F8D4}" type="pres">
      <dgm:prSet presAssocID="{6B6100A9-CADD-2B4A-BEF2-BC544963142B}" presName="conn2-1" presStyleLbl="parChTrans1D4" presStyleIdx="4" presStyleCnt="12"/>
      <dgm:spPr/>
      <dgm:t>
        <a:bodyPr/>
        <a:lstStyle/>
        <a:p>
          <a:endParaRPr lang="en-US"/>
        </a:p>
      </dgm:t>
    </dgm:pt>
    <dgm:pt modelId="{BFF0D822-5D80-4C4A-97BA-497A95C59F12}" type="pres">
      <dgm:prSet presAssocID="{6B6100A9-CADD-2B4A-BEF2-BC544963142B}" presName="connTx" presStyleLbl="parChTrans1D4" presStyleIdx="4" presStyleCnt="12"/>
      <dgm:spPr/>
      <dgm:t>
        <a:bodyPr/>
        <a:lstStyle/>
        <a:p>
          <a:endParaRPr lang="en-US"/>
        </a:p>
      </dgm:t>
    </dgm:pt>
    <dgm:pt modelId="{9D4526B4-E8C4-0B4C-B64F-AB52867E9701}" type="pres">
      <dgm:prSet presAssocID="{7B13BF54-E0F9-8E4D-873B-D1F9C97800F4}" presName="root2" presStyleCnt="0"/>
      <dgm:spPr/>
    </dgm:pt>
    <dgm:pt modelId="{FFF79B10-BB2C-BF43-A7BF-EFAEF2E3966E}" type="pres">
      <dgm:prSet presAssocID="{7B13BF54-E0F9-8E4D-873B-D1F9C97800F4}" presName="LevelTwoTextNode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A49CBD-8BDB-254C-8653-B4B105C3E569}" type="pres">
      <dgm:prSet presAssocID="{7B13BF54-E0F9-8E4D-873B-D1F9C97800F4}" presName="level3hierChild" presStyleCnt="0"/>
      <dgm:spPr/>
    </dgm:pt>
    <dgm:pt modelId="{01AB0401-C0C2-0E40-93A2-4F737DCBFD98}" type="pres">
      <dgm:prSet presAssocID="{42FD9395-DB73-3449-B1DC-25D21A59B5CB}" presName="conn2-1" presStyleLbl="parChTrans1D4" presStyleIdx="5" presStyleCnt="12"/>
      <dgm:spPr/>
      <dgm:t>
        <a:bodyPr/>
        <a:lstStyle/>
        <a:p>
          <a:endParaRPr lang="en-US"/>
        </a:p>
      </dgm:t>
    </dgm:pt>
    <dgm:pt modelId="{3D822F6D-251A-7945-A4C9-A4E98D858FAE}" type="pres">
      <dgm:prSet presAssocID="{42FD9395-DB73-3449-B1DC-25D21A59B5CB}" presName="connTx" presStyleLbl="parChTrans1D4" presStyleIdx="5" presStyleCnt="12"/>
      <dgm:spPr/>
      <dgm:t>
        <a:bodyPr/>
        <a:lstStyle/>
        <a:p>
          <a:endParaRPr lang="en-US"/>
        </a:p>
      </dgm:t>
    </dgm:pt>
    <dgm:pt modelId="{D561CEE5-0E04-8F42-B98E-6B9C86F0F7DE}" type="pres">
      <dgm:prSet presAssocID="{1E1DAC30-47A0-6940-8EDA-F86D7630158B}" presName="root2" presStyleCnt="0"/>
      <dgm:spPr/>
    </dgm:pt>
    <dgm:pt modelId="{71CAA11E-397A-3846-80C7-CFF96FAB8CB5}" type="pres">
      <dgm:prSet presAssocID="{1E1DAC30-47A0-6940-8EDA-F86D7630158B}" presName="LevelTwoTextNode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B88435-E127-D444-9E88-52CACF07BDD2}" type="pres">
      <dgm:prSet presAssocID="{1E1DAC30-47A0-6940-8EDA-F86D7630158B}" presName="level3hierChild" presStyleCnt="0"/>
      <dgm:spPr/>
    </dgm:pt>
    <dgm:pt modelId="{E56FBC04-2649-F040-BA9D-19ADE712A2EC}" type="pres">
      <dgm:prSet presAssocID="{2071DDD8-4A27-2348-9974-A8C30479D963}" presName="conn2-1" presStyleLbl="parChTrans1D4" presStyleIdx="6" presStyleCnt="12"/>
      <dgm:spPr/>
      <dgm:t>
        <a:bodyPr/>
        <a:lstStyle/>
        <a:p>
          <a:endParaRPr lang="en-US"/>
        </a:p>
      </dgm:t>
    </dgm:pt>
    <dgm:pt modelId="{003584AF-7B73-304E-B66D-ADEB6BC0124E}" type="pres">
      <dgm:prSet presAssocID="{2071DDD8-4A27-2348-9974-A8C30479D963}" presName="connTx" presStyleLbl="parChTrans1D4" presStyleIdx="6" presStyleCnt="12"/>
      <dgm:spPr/>
      <dgm:t>
        <a:bodyPr/>
        <a:lstStyle/>
        <a:p>
          <a:endParaRPr lang="en-US"/>
        </a:p>
      </dgm:t>
    </dgm:pt>
    <dgm:pt modelId="{130A82DE-31E3-A242-BD07-8792B5698134}" type="pres">
      <dgm:prSet presAssocID="{3400B6A7-5420-2F49-B273-CA6E131660B1}" presName="root2" presStyleCnt="0"/>
      <dgm:spPr/>
    </dgm:pt>
    <dgm:pt modelId="{16F39239-80A1-2E44-A432-06703AEE4BB7}" type="pres">
      <dgm:prSet presAssocID="{3400B6A7-5420-2F49-B273-CA6E131660B1}" presName="LevelTwoTextNode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5E66D6-29A1-7F42-8CCB-9F3F2FF73201}" type="pres">
      <dgm:prSet presAssocID="{3400B6A7-5420-2F49-B273-CA6E131660B1}" presName="level3hierChild" presStyleCnt="0"/>
      <dgm:spPr/>
    </dgm:pt>
    <dgm:pt modelId="{2E66E4E4-5136-AA4E-8399-99BAD9EFA88E}" type="pres">
      <dgm:prSet presAssocID="{F118BABC-9AD0-6A47-8660-AE09FC26731D}" presName="conn2-1" presStyleLbl="parChTrans1D3" presStyleIdx="2" presStyleCnt="15"/>
      <dgm:spPr/>
      <dgm:t>
        <a:bodyPr/>
        <a:lstStyle/>
        <a:p>
          <a:endParaRPr lang="en-US"/>
        </a:p>
      </dgm:t>
    </dgm:pt>
    <dgm:pt modelId="{E8507B00-72A9-CE46-BA0A-049EE68D4FBB}" type="pres">
      <dgm:prSet presAssocID="{F118BABC-9AD0-6A47-8660-AE09FC26731D}" presName="connTx" presStyleLbl="parChTrans1D3" presStyleIdx="2" presStyleCnt="15"/>
      <dgm:spPr/>
      <dgm:t>
        <a:bodyPr/>
        <a:lstStyle/>
        <a:p>
          <a:endParaRPr lang="en-US"/>
        </a:p>
      </dgm:t>
    </dgm:pt>
    <dgm:pt modelId="{23D6E5CA-BF48-F249-823D-9AC7F1738EBB}" type="pres">
      <dgm:prSet presAssocID="{9E1C8C34-A8B1-6E46-891C-7A24DC077414}" presName="root2" presStyleCnt="0"/>
      <dgm:spPr/>
    </dgm:pt>
    <dgm:pt modelId="{293C36A3-3018-1041-987D-2C39859778E0}" type="pres">
      <dgm:prSet presAssocID="{9E1C8C34-A8B1-6E46-891C-7A24DC077414}" presName="LevelTwoTextNode" presStyleLbl="node3" presStyleIdx="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46485F-DA35-DA45-A8F2-FE7BF05C1AA4}" type="pres">
      <dgm:prSet presAssocID="{9E1C8C34-A8B1-6E46-891C-7A24DC077414}" presName="level3hierChild" presStyleCnt="0"/>
      <dgm:spPr/>
    </dgm:pt>
    <dgm:pt modelId="{7D434FE4-D3B7-9A4A-AED5-044E4B8A8414}" type="pres">
      <dgm:prSet presAssocID="{9469A838-33FB-4D4C-9CC3-2935EFB7DFEF}" presName="conn2-1" presStyleLbl="parChTrans1D3" presStyleIdx="3" presStyleCnt="15"/>
      <dgm:spPr/>
      <dgm:t>
        <a:bodyPr/>
        <a:lstStyle/>
        <a:p>
          <a:endParaRPr lang="en-US"/>
        </a:p>
      </dgm:t>
    </dgm:pt>
    <dgm:pt modelId="{F731CACB-3849-9649-8DC5-64F189BD2453}" type="pres">
      <dgm:prSet presAssocID="{9469A838-33FB-4D4C-9CC3-2935EFB7DFEF}" presName="connTx" presStyleLbl="parChTrans1D3" presStyleIdx="3" presStyleCnt="15"/>
      <dgm:spPr/>
      <dgm:t>
        <a:bodyPr/>
        <a:lstStyle/>
        <a:p>
          <a:endParaRPr lang="en-US"/>
        </a:p>
      </dgm:t>
    </dgm:pt>
    <dgm:pt modelId="{0D7D90A8-B684-4149-B052-5507695A7867}" type="pres">
      <dgm:prSet presAssocID="{1DEB274E-6A13-9345-8BC0-C717AF97B003}" presName="root2" presStyleCnt="0"/>
      <dgm:spPr/>
    </dgm:pt>
    <dgm:pt modelId="{8B6B7B4D-DB68-A94B-AF25-9AF8EBDC4FAF}" type="pres">
      <dgm:prSet presAssocID="{1DEB274E-6A13-9345-8BC0-C717AF97B003}" presName="LevelTwoTextNode" presStyleLbl="node3" presStyleIdx="3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F65616-C98A-A34F-825A-8423D894ECD9}" type="pres">
      <dgm:prSet presAssocID="{1DEB274E-6A13-9345-8BC0-C717AF97B003}" presName="level3hierChild" presStyleCnt="0"/>
      <dgm:spPr/>
    </dgm:pt>
    <dgm:pt modelId="{C63F68F9-BEAB-4F4F-A588-9AC62FFEBACF}" type="pres">
      <dgm:prSet presAssocID="{1CC41695-F4D0-6444-8542-457CFD619E28}" presName="conn2-1" presStyleLbl="parChTrans1D4" presStyleIdx="7" presStyleCnt="12"/>
      <dgm:spPr/>
      <dgm:t>
        <a:bodyPr/>
        <a:lstStyle/>
        <a:p>
          <a:endParaRPr lang="en-US"/>
        </a:p>
      </dgm:t>
    </dgm:pt>
    <dgm:pt modelId="{889624F9-CFE6-8645-ABD8-7CF15186D1D0}" type="pres">
      <dgm:prSet presAssocID="{1CC41695-F4D0-6444-8542-457CFD619E28}" presName="connTx" presStyleLbl="parChTrans1D4" presStyleIdx="7" presStyleCnt="12"/>
      <dgm:spPr/>
      <dgm:t>
        <a:bodyPr/>
        <a:lstStyle/>
        <a:p>
          <a:endParaRPr lang="en-US"/>
        </a:p>
      </dgm:t>
    </dgm:pt>
    <dgm:pt modelId="{7C92185C-75C7-084F-8D34-830B0EA9D48C}" type="pres">
      <dgm:prSet presAssocID="{6F969B8E-6442-444B-A2DC-EA98CD4EED2F}" presName="root2" presStyleCnt="0"/>
      <dgm:spPr/>
    </dgm:pt>
    <dgm:pt modelId="{CF27E4E4-E068-FC47-A6B9-2240EC9278EB}" type="pres">
      <dgm:prSet presAssocID="{6F969B8E-6442-444B-A2DC-EA98CD4EED2F}" presName="LevelTwoTextNode" presStyleLbl="node4" presStyleIdx="7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7930A-F275-D54E-8999-F8A60B12E3DB}" type="pres">
      <dgm:prSet presAssocID="{6F969B8E-6442-444B-A2DC-EA98CD4EED2F}" presName="level3hierChild" presStyleCnt="0"/>
      <dgm:spPr/>
    </dgm:pt>
    <dgm:pt modelId="{E7762436-D4D8-5542-8A1F-BC1C0E1315D4}" type="pres">
      <dgm:prSet presAssocID="{FB040AA1-FF26-E34B-95AE-7E5BB6F36CC4}" presName="conn2-1" presStyleLbl="parChTrans1D4" presStyleIdx="8" presStyleCnt="12"/>
      <dgm:spPr/>
      <dgm:t>
        <a:bodyPr/>
        <a:lstStyle/>
        <a:p>
          <a:endParaRPr lang="en-US"/>
        </a:p>
      </dgm:t>
    </dgm:pt>
    <dgm:pt modelId="{08D235EF-A1FC-FD45-9075-7C3823372A86}" type="pres">
      <dgm:prSet presAssocID="{FB040AA1-FF26-E34B-95AE-7E5BB6F36CC4}" presName="connTx" presStyleLbl="parChTrans1D4" presStyleIdx="8" presStyleCnt="12"/>
      <dgm:spPr/>
      <dgm:t>
        <a:bodyPr/>
        <a:lstStyle/>
        <a:p>
          <a:endParaRPr lang="en-US"/>
        </a:p>
      </dgm:t>
    </dgm:pt>
    <dgm:pt modelId="{7405DF0F-6902-EF49-A8DA-8BA1972D8295}" type="pres">
      <dgm:prSet presAssocID="{CA0816CA-A4BF-9D41-AE88-725B9B529717}" presName="root2" presStyleCnt="0"/>
      <dgm:spPr/>
    </dgm:pt>
    <dgm:pt modelId="{E42D4011-2CDD-D545-8A6B-85452E2FD102}" type="pres">
      <dgm:prSet presAssocID="{CA0816CA-A4BF-9D41-AE88-725B9B529717}" presName="LevelTwoTextNode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926B38-E959-EC40-86B3-4A98B12E1F1B}" type="pres">
      <dgm:prSet presAssocID="{CA0816CA-A4BF-9D41-AE88-725B9B529717}" presName="level3hierChild" presStyleCnt="0"/>
      <dgm:spPr/>
    </dgm:pt>
    <dgm:pt modelId="{DF386881-9C8C-9E41-B0EF-C0F9EE6849D6}" type="pres">
      <dgm:prSet presAssocID="{5B6A7821-3F6E-C04D-9A9B-D97717C36073}" presName="conn2-1" presStyleLbl="parChTrans1D3" presStyleIdx="4" presStyleCnt="15"/>
      <dgm:spPr/>
      <dgm:t>
        <a:bodyPr/>
        <a:lstStyle/>
        <a:p>
          <a:endParaRPr lang="en-US"/>
        </a:p>
      </dgm:t>
    </dgm:pt>
    <dgm:pt modelId="{0C5893BA-CD5E-8340-8CC2-9454F48F821F}" type="pres">
      <dgm:prSet presAssocID="{5B6A7821-3F6E-C04D-9A9B-D97717C36073}" presName="connTx" presStyleLbl="parChTrans1D3" presStyleIdx="4" presStyleCnt="15"/>
      <dgm:spPr/>
      <dgm:t>
        <a:bodyPr/>
        <a:lstStyle/>
        <a:p>
          <a:endParaRPr lang="en-US"/>
        </a:p>
      </dgm:t>
    </dgm:pt>
    <dgm:pt modelId="{7E0BD094-FA3B-E943-AFDF-001DEA1FA1D5}" type="pres">
      <dgm:prSet presAssocID="{86F50CF0-96BD-664D-8332-590B9100AC01}" presName="root2" presStyleCnt="0"/>
      <dgm:spPr/>
    </dgm:pt>
    <dgm:pt modelId="{255C2CE0-97FE-3147-84B4-0259F1A4D577}" type="pres">
      <dgm:prSet presAssocID="{86F50CF0-96BD-664D-8332-590B9100AC01}" presName="LevelTwoTextNode" presStyleLbl="node3" presStyleIdx="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266F-5699-7B4D-9C14-3DF0F3219347}" type="pres">
      <dgm:prSet presAssocID="{86F50CF0-96BD-664D-8332-590B9100AC01}" presName="level3hierChild" presStyleCnt="0"/>
      <dgm:spPr/>
    </dgm:pt>
    <dgm:pt modelId="{6CCAF81C-CA44-C849-AE53-057DDF798597}" type="pres">
      <dgm:prSet presAssocID="{11DAD0D7-46D4-AC41-93CF-A529AE64B7A8}" presName="conn2-1" presStyleLbl="parChTrans1D4" presStyleIdx="9" presStyleCnt="12"/>
      <dgm:spPr/>
      <dgm:t>
        <a:bodyPr/>
        <a:lstStyle/>
        <a:p>
          <a:endParaRPr lang="en-US"/>
        </a:p>
      </dgm:t>
    </dgm:pt>
    <dgm:pt modelId="{857D7573-A2BC-6340-8C98-D40EE58BA323}" type="pres">
      <dgm:prSet presAssocID="{11DAD0D7-46D4-AC41-93CF-A529AE64B7A8}" presName="connTx" presStyleLbl="parChTrans1D4" presStyleIdx="9" presStyleCnt="12"/>
      <dgm:spPr/>
      <dgm:t>
        <a:bodyPr/>
        <a:lstStyle/>
        <a:p>
          <a:endParaRPr lang="en-US"/>
        </a:p>
      </dgm:t>
    </dgm:pt>
    <dgm:pt modelId="{C4712102-F1A3-534D-973B-9369AF4E65B9}" type="pres">
      <dgm:prSet presAssocID="{35CBB57F-C9FD-F948-8FFA-9233466D12B6}" presName="root2" presStyleCnt="0"/>
      <dgm:spPr/>
    </dgm:pt>
    <dgm:pt modelId="{28979DDE-51FF-9F41-BAC4-2C4DC78E6BAC}" type="pres">
      <dgm:prSet presAssocID="{35CBB57F-C9FD-F948-8FFA-9233466D12B6}" presName="LevelTwoTextNode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5BEB39-CC8C-4642-8DEC-BB6D7B552F2E}" type="pres">
      <dgm:prSet presAssocID="{35CBB57F-C9FD-F948-8FFA-9233466D12B6}" presName="level3hierChild" presStyleCnt="0"/>
      <dgm:spPr/>
    </dgm:pt>
    <dgm:pt modelId="{342AAE2D-F73E-2F40-BCA1-3B1776B25F10}" type="pres">
      <dgm:prSet presAssocID="{DA55AD99-411F-BE42-97DC-E00F4CC133AC}" presName="conn2-1" presStyleLbl="parChTrans1D4" presStyleIdx="10" presStyleCnt="12"/>
      <dgm:spPr/>
      <dgm:t>
        <a:bodyPr/>
        <a:lstStyle/>
        <a:p>
          <a:endParaRPr lang="en-US"/>
        </a:p>
      </dgm:t>
    </dgm:pt>
    <dgm:pt modelId="{988EECDD-FC95-7F4A-B8F2-9407FF13A574}" type="pres">
      <dgm:prSet presAssocID="{DA55AD99-411F-BE42-97DC-E00F4CC133AC}" presName="connTx" presStyleLbl="parChTrans1D4" presStyleIdx="10" presStyleCnt="12"/>
      <dgm:spPr/>
      <dgm:t>
        <a:bodyPr/>
        <a:lstStyle/>
        <a:p>
          <a:endParaRPr lang="en-US"/>
        </a:p>
      </dgm:t>
    </dgm:pt>
    <dgm:pt modelId="{93A10D05-B4A4-ED45-BBBC-88E58685E575}" type="pres">
      <dgm:prSet presAssocID="{F3C72C64-9ADA-8243-8CF4-195A2AF5D5C8}" presName="root2" presStyleCnt="0"/>
      <dgm:spPr/>
    </dgm:pt>
    <dgm:pt modelId="{A0EEC4BF-EE2E-4947-BB03-44B199D57585}" type="pres">
      <dgm:prSet presAssocID="{F3C72C64-9ADA-8243-8CF4-195A2AF5D5C8}" presName="LevelTwoTextNode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4A3024-9475-BE45-A65B-6E2B05DDE6E4}" type="pres">
      <dgm:prSet presAssocID="{F3C72C64-9ADA-8243-8CF4-195A2AF5D5C8}" presName="level3hierChild" presStyleCnt="0"/>
      <dgm:spPr/>
    </dgm:pt>
    <dgm:pt modelId="{3F8598D8-6DA5-A449-889F-BFA6D17A77C8}" type="pres">
      <dgm:prSet presAssocID="{D57EADBA-788D-8749-B6C9-47DD158C4B64}" presName="conn2-1" presStyleLbl="parChTrans1D4" presStyleIdx="11" presStyleCnt="12"/>
      <dgm:spPr/>
      <dgm:t>
        <a:bodyPr/>
        <a:lstStyle/>
        <a:p>
          <a:endParaRPr lang="en-US"/>
        </a:p>
      </dgm:t>
    </dgm:pt>
    <dgm:pt modelId="{2AF4B86D-C361-E147-B41E-66F33053A4FB}" type="pres">
      <dgm:prSet presAssocID="{D57EADBA-788D-8749-B6C9-47DD158C4B64}" presName="connTx" presStyleLbl="parChTrans1D4" presStyleIdx="11" presStyleCnt="12"/>
      <dgm:spPr/>
      <dgm:t>
        <a:bodyPr/>
        <a:lstStyle/>
        <a:p>
          <a:endParaRPr lang="en-US"/>
        </a:p>
      </dgm:t>
    </dgm:pt>
    <dgm:pt modelId="{D47CA6C1-1C43-7044-BCB2-370A58D81792}" type="pres">
      <dgm:prSet presAssocID="{18FF68D8-E2CA-8340-B53F-C4656D9BEA51}" presName="root2" presStyleCnt="0"/>
      <dgm:spPr/>
    </dgm:pt>
    <dgm:pt modelId="{FDDC6B14-FF7A-BF44-8AB5-A6091FFA446D}" type="pres">
      <dgm:prSet presAssocID="{18FF68D8-E2CA-8340-B53F-C4656D9BEA51}" presName="LevelTwoTextNode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7203F7-AC9A-C347-A00F-3134E9DC7269}" type="pres">
      <dgm:prSet presAssocID="{18FF68D8-E2CA-8340-B53F-C4656D9BEA51}" presName="level3hierChild" presStyleCnt="0"/>
      <dgm:spPr/>
    </dgm:pt>
    <dgm:pt modelId="{36589FDB-A84B-D940-AA92-E4627AB4AD0D}" type="pres">
      <dgm:prSet presAssocID="{2A489AD1-6FDA-F94B-86FE-B4709DD65B5D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A6D1A523-68D7-A548-8F36-3FC121EA5832}" type="pres">
      <dgm:prSet presAssocID="{2A489AD1-6FDA-F94B-86FE-B4709DD65B5D}" presName="connTx" presStyleLbl="parChTrans1D2" presStyleIdx="2" presStyleCnt="6"/>
      <dgm:spPr/>
      <dgm:t>
        <a:bodyPr/>
        <a:lstStyle/>
        <a:p>
          <a:endParaRPr lang="en-US"/>
        </a:p>
      </dgm:t>
    </dgm:pt>
    <dgm:pt modelId="{6EE98A53-BECD-5045-9283-15C76A53AE84}" type="pres">
      <dgm:prSet presAssocID="{49C71A16-F230-B042-BCE2-6A69828185D3}" presName="root2" presStyleCnt="0"/>
      <dgm:spPr/>
    </dgm:pt>
    <dgm:pt modelId="{24B0033C-E0BB-D54A-B21F-2CABB23F2410}" type="pres">
      <dgm:prSet presAssocID="{49C71A16-F230-B042-BCE2-6A69828185D3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770E96-D0C3-6F41-AD75-3B7AA2433785}" type="pres">
      <dgm:prSet presAssocID="{49C71A16-F230-B042-BCE2-6A69828185D3}" presName="level3hierChild" presStyleCnt="0"/>
      <dgm:spPr/>
    </dgm:pt>
    <dgm:pt modelId="{D55CA0BF-FC4A-8F42-B974-218B02147993}" type="pres">
      <dgm:prSet presAssocID="{1942297C-F139-7842-B7D3-3F8FA9C93C26}" presName="conn2-1" presStyleLbl="parChTrans1D3" presStyleIdx="5" presStyleCnt="15"/>
      <dgm:spPr/>
      <dgm:t>
        <a:bodyPr/>
        <a:lstStyle/>
        <a:p>
          <a:endParaRPr lang="en-US"/>
        </a:p>
      </dgm:t>
    </dgm:pt>
    <dgm:pt modelId="{A6168301-EDC3-0B43-A2F6-2BD0D0AC5783}" type="pres">
      <dgm:prSet presAssocID="{1942297C-F139-7842-B7D3-3F8FA9C93C26}" presName="connTx" presStyleLbl="parChTrans1D3" presStyleIdx="5" presStyleCnt="15"/>
      <dgm:spPr/>
      <dgm:t>
        <a:bodyPr/>
        <a:lstStyle/>
        <a:p>
          <a:endParaRPr lang="en-US"/>
        </a:p>
      </dgm:t>
    </dgm:pt>
    <dgm:pt modelId="{A49FC22B-3288-3743-BFE2-D2DB520E2613}" type="pres">
      <dgm:prSet presAssocID="{F56DB6EB-5FA8-514E-BD51-9545241D988A}" presName="root2" presStyleCnt="0"/>
      <dgm:spPr/>
    </dgm:pt>
    <dgm:pt modelId="{AAB22313-6DE4-8041-B3DB-D8F11772292D}" type="pres">
      <dgm:prSet presAssocID="{F56DB6EB-5FA8-514E-BD51-9545241D988A}" presName="LevelTwoTextNode" presStyleLbl="node3" presStyleIdx="5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0D0094-2B50-414E-8225-939DBDBB28DB}" type="pres">
      <dgm:prSet presAssocID="{F56DB6EB-5FA8-514E-BD51-9545241D988A}" presName="level3hierChild" presStyleCnt="0"/>
      <dgm:spPr/>
    </dgm:pt>
    <dgm:pt modelId="{6384C5BA-EAD1-734B-81F4-EC9D85787AE5}" type="pres">
      <dgm:prSet presAssocID="{3250DA5B-24BF-864B-BB1F-BCD77DBDC861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54591F2E-0C15-6F44-9836-AA4DD4605FE4}" type="pres">
      <dgm:prSet presAssocID="{3250DA5B-24BF-864B-BB1F-BCD77DBDC861}" presName="connTx" presStyleLbl="parChTrans1D2" presStyleIdx="3" presStyleCnt="6"/>
      <dgm:spPr/>
      <dgm:t>
        <a:bodyPr/>
        <a:lstStyle/>
        <a:p>
          <a:endParaRPr lang="en-US"/>
        </a:p>
      </dgm:t>
    </dgm:pt>
    <dgm:pt modelId="{3108F0F5-1125-0248-B85D-B74FB3E5DC1D}" type="pres">
      <dgm:prSet presAssocID="{93298568-1354-474C-8569-13885BD6DCBE}" presName="root2" presStyleCnt="0"/>
      <dgm:spPr/>
    </dgm:pt>
    <dgm:pt modelId="{82116FB0-BCF4-C24F-85EF-0EE7742741F9}" type="pres">
      <dgm:prSet presAssocID="{93298568-1354-474C-8569-13885BD6DCBE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C7074C-4CBC-A84F-B95C-843A55EB16E2}" type="pres">
      <dgm:prSet presAssocID="{93298568-1354-474C-8569-13885BD6DCBE}" presName="level3hierChild" presStyleCnt="0"/>
      <dgm:spPr/>
    </dgm:pt>
    <dgm:pt modelId="{F53FB50E-7AEF-D54E-AADE-BF167BD00972}" type="pres">
      <dgm:prSet presAssocID="{B8B66E4F-4ECC-F342-80DE-BE5EF068B796}" presName="conn2-1" presStyleLbl="parChTrans1D3" presStyleIdx="6" presStyleCnt="15"/>
      <dgm:spPr/>
      <dgm:t>
        <a:bodyPr/>
        <a:lstStyle/>
        <a:p>
          <a:endParaRPr lang="en-US"/>
        </a:p>
      </dgm:t>
    </dgm:pt>
    <dgm:pt modelId="{F4C31A46-41C5-5D46-8816-3706DAC317F7}" type="pres">
      <dgm:prSet presAssocID="{B8B66E4F-4ECC-F342-80DE-BE5EF068B796}" presName="connTx" presStyleLbl="parChTrans1D3" presStyleIdx="6" presStyleCnt="15"/>
      <dgm:spPr/>
      <dgm:t>
        <a:bodyPr/>
        <a:lstStyle/>
        <a:p>
          <a:endParaRPr lang="en-US"/>
        </a:p>
      </dgm:t>
    </dgm:pt>
    <dgm:pt modelId="{6238BEEB-3365-EC45-8C25-AB2022E4C44E}" type="pres">
      <dgm:prSet presAssocID="{81933531-3CB2-9547-8B74-F5E096E4E963}" presName="root2" presStyleCnt="0"/>
      <dgm:spPr/>
    </dgm:pt>
    <dgm:pt modelId="{96C62DCC-533E-0343-A4F8-CD35FA3271C4}" type="pres">
      <dgm:prSet presAssocID="{81933531-3CB2-9547-8B74-F5E096E4E963}" presName="LevelTwoTextNode" presStyleLbl="node3" presStyleIdx="6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CB54A5-F7F1-EE49-8C47-F6B25FEE6E58}" type="pres">
      <dgm:prSet presAssocID="{81933531-3CB2-9547-8B74-F5E096E4E963}" presName="level3hierChild" presStyleCnt="0"/>
      <dgm:spPr/>
    </dgm:pt>
    <dgm:pt modelId="{164F044F-E5F7-B640-91F6-1E36E5F54B0F}" type="pres">
      <dgm:prSet presAssocID="{E4C7DFF7-0730-1F48-A082-DE12A3040925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7277D525-ACED-A14F-965D-332C44A27DCB}" type="pres">
      <dgm:prSet presAssocID="{E4C7DFF7-0730-1F48-A082-DE12A3040925}" presName="connTx" presStyleLbl="parChTrans1D2" presStyleIdx="4" presStyleCnt="6"/>
      <dgm:spPr/>
      <dgm:t>
        <a:bodyPr/>
        <a:lstStyle/>
        <a:p>
          <a:endParaRPr lang="en-US"/>
        </a:p>
      </dgm:t>
    </dgm:pt>
    <dgm:pt modelId="{7BE5730D-B989-CC47-A7B1-15054AFBD751}" type="pres">
      <dgm:prSet presAssocID="{B9700AD9-9065-A549-9B54-1FA087F034DE}" presName="root2" presStyleCnt="0"/>
      <dgm:spPr/>
    </dgm:pt>
    <dgm:pt modelId="{146E7F70-7740-6741-88E3-16DF60641EE7}" type="pres">
      <dgm:prSet presAssocID="{B9700AD9-9065-A549-9B54-1FA087F034DE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460476-5B31-6C4A-81DE-C4DEE9583B89}" type="pres">
      <dgm:prSet presAssocID="{B9700AD9-9065-A549-9B54-1FA087F034DE}" presName="level3hierChild" presStyleCnt="0"/>
      <dgm:spPr/>
    </dgm:pt>
    <dgm:pt modelId="{BAC3D0D1-5537-1A4E-8C03-5D370E2023CD}" type="pres">
      <dgm:prSet presAssocID="{BA358BD7-7E59-0A4B-9D92-D0FD494D684E}" presName="conn2-1" presStyleLbl="parChTrans1D3" presStyleIdx="7" presStyleCnt="15"/>
      <dgm:spPr/>
      <dgm:t>
        <a:bodyPr/>
        <a:lstStyle/>
        <a:p>
          <a:endParaRPr lang="en-US"/>
        </a:p>
      </dgm:t>
    </dgm:pt>
    <dgm:pt modelId="{EAF4834B-18D9-DE42-B78C-F4772E1B8353}" type="pres">
      <dgm:prSet presAssocID="{BA358BD7-7E59-0A4B-9D92-D0FD494D684E}" presName="connTx" presStyleLbl="parChTrans1D3" presStyleIdx="7" presStyleCnt="15"/>
      <dgm:spPr/>
      <dgm:t>
        <a:bodyPr/>
        <a:lstStyle/>
        <a:p>
          <a:endParaRPr lang="en-US"/>
        </a:p>
      </dgm:t>
    </dgm:pt>
    <dgm:pt modelId="{32A64C6C-51AA-774E-9D7E-8F4727CF0962}" type="pres">
      <dgm:prSet presAssocID="{F8D55BA6-B1D5-5149-9B0F-1137119FB6CD}" presName="root2" presStyleCnt="0"/>
      <dgm:spPr/>
    </dgm:pt>
    <dgm:pt modelId="{F9237F06-3244-6B40-AF62-7048CC7EBE80}" type="pres">
      <dgm:prSet presAssocID="{F8D55BA6-B1D5-5149-9B0F-1137119FB6CD}" presName="LevelTwoTextNode" presStyleLbl="node3" presStyleIdx="7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55420B-851E-9541-A9C6-2B980D7468C9}" type="pres">
      <dgm:prSet presAssocID="{F8D55BA6-B1D5-5149-9B0F-1137119FB6CD}" presName="level3hierChild" presStyleCnt="0"/>
      <dgm:spPr/>
    </dgm:pt>
    <dgm:pt modelId="{13CCA4FA-1BF4-6C45-8E9F-46D593750903}" type="pres">
      <dgm:prSet presAssocID="{9100A4FA-49C1-5B43-859A-A94AD5C27AA4}" presName="conn2-1" presStyleLbl="parChTrans1D3" presStyleIdx="8" presStyleCnt="15"/>
      <dgm:spPr/>
      <dgm:t>
        <a:bodyPr/>
        <a:lstStyle/>
        <a:p>
          <a:endParaRPr lang="en-US"/>
        </a:p>
      </dgm:t>
    </dgm:pt>
    <dgm:pt modelId="{C5F3849F-9A2E-2345-8890-4BFA4D99B5B8}" type="pres">
      <dgm:prSet presAssocID="{9100A4FA-49C1-5B43-859A-A94AD5C27AA4}" presName="connTx" presStyleLbl="parChTrans1D3" presStyleIdx="8" presStyleCnt="15"/>
      <dgm:spPr/>
      <dgm:t>
        <a:bodyPr/>
        <a:lstStyle/>
        <a:p>
          <a:endParaRPr lang="en-US"/>
        </a:p>
      </dgm:t>
    </dgm:pt>
    <dgm:pt modelId="{A16CEC18-D5E5-1C49-BE99-B9F6D65A87B0}" type="pres">
      <dgm:prSet presAssocID="{C84C13B0-3890-CC4A-84D6-0DAD68A2AE2B}" presName="root2" presStyleCnt="0"/>
      <dgm:spPr/>
    </dgm:pt>
    <dgm:pt modelId="{334E3DA6-1607-A74D-A530-4D4BFFED999B}" type="pres">
      <dgm:prSet presAssocID="{C84C13B0-3890-CC4A-84D6-0DAD68A2AE2B}" presName="LevelTwoTextNode" presStyleLbl="node3" presStyleIdx="8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60080E-7FEE-E947-8D58-926EB1878702}" type="pres">
      <dgm:prSet presAssocID="{C84C13B0-3890-CC4A-84D6-0DAD68A2AE2B}" presName="level3hierChild" presStyleCnt="0"/>
      <dgm:spPr/>
    </dgm:pt>
    <dgm:pt modelId="{A2EFD090-6211-5A41-BB28-46574B69B923}" type="pres">
      <dgm:prSet presAssocID="{7FAAADF5-544A-FE4B-AB01-5844E0763D12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2090CD26-5013-574B-A3BF-C90C5B89E3C8}" type="pres">
      <dgm:prSet presAssocID="{7FAAADF5-544A-FE4B-AB01-5844E0763D12}" presName="connTx" presStyleLbl="parChTrans1D2" presStyleIdx="5" presStyleCnt="6"/>
      <dgm:spPr/>
      <dgm:t>
        <a:bodyPr/>
        <a:lstStyle/>
        <a:p>
          <a:endParaRPr lang="en-US"/>
        </a:p>
      </dgm:t>
    </dgm:pt>
    <dgm:pt modelId="{D8B57106-0DAA-5949-B102-4684050FF4BD}" type="pres">
      <dgm:prSet presAssocID="{DB25D144-AA5E-FA48-898C-8D62BB3D4ED1}" presName="root2" presStyleCnt="0"/>
      <dgm:spPr/>
    </dgm:pt>
    <dgm:pt modelId="{732BFF0A-4346-B14E-88EC-03C25CB65C6E}" type="pres">
      <dgm:prSet presAssocID="{DB25D144-AA5E-FA48-898C-8D62BB3D4ED1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445AA9-E971-3F41-9377-8ED66ACAEF2F}" type="pres">
      <dgm:prSet presAssocID="{DB25D144-AA5E-FA48-898C-8D62BB3D4ED1}" presName="level3hierChild" presStyleCnt="0"/>
      <dgm:spPr/>
    </dgm:pt>
    <dgm:pt modelId="{6FE82D95-868D-6B49-AD3F-DC85535F398C}" type="pres">
      <dgm:prSet presAssocID="{C52EE1EB-017C-1C43-9DD1-F37EAC113C45}" presName="conn2-1" presStyleLbl="parChTrans1D3" presStyleIdx="9" presStyleCnt="15"/>
      <dgm:spPr/>
      <dgm:t>
        <a:bodyPr/>
        <a:lstStyle/>
        <a:p>
          <a:endParaRPr lang="en-US"/>
        </a:p>
      </dgm:t>
    </dgm:pt>
    <dgm:pt modelId="{0A44796C-2C64-C64B-B1B3-4D6FB884BE2C}" type="pres">
      <dgm:prSet presAssocID="{C52EE1EB-017C-1C43-9DD1-F37EAC113C45}" presName="connTx" presStyleLbl="parChTrans1D3" presStyleIdx="9" presStyleCnt="15"/>
      <dgm:spPr/>
      <dgm:t>
        <a:bodyPr/>
        <a:lstStyle/>
        <a:p>
          <a:endParaRPr lang="en-US"/>
        </a:p>
      </dgm:t>
    </dgm:pt>
    <dgm:pt modelId="{22385680-692E-D744-8588-5EEAF8954DED}" type="pres">
      <dgm:prSet presAssocID="{1E93BF8B-E4D6-324D-8B04-28D08582E7E6}" presName="root2" presStyleCnt="0"/>
      <dgm:spPr/>
    </dgm:pt>
    <dgm:pt modelId="{A9E36446-F7F0-2743-94C9-8D09F9C0B7DD}" type="pres">
      <dgm:prSet presAssocID="{1E93BF8B-E4D6-324D-8B04-28D08582E7E6}" presName="LevelTwoTextNode" presStyleLbl="node3" presStyleIdx="9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269C87-5C28-DA4E-90E2-3FAB0E777385}" type="pres">
      <dgm:prSet presAssocID="{1E93BF8B-E4D6-324D-8B04-28D08582E7E6}" presName="level3hierChild" presStyleCnt="0"/>
      <dgm:spPr/>
    </dgm:pt>
    <dgm:pt modelId="{26F59E7A-B239-E140-9198-848DFAF53E23}" type="pres">
      <dgm:prSet presAssocID="{3C8F3A18-71C5-AF4E-B94B-AD397B1B06B7}" presName="conn2-1" presStyleLbl="parChTrans1D3" presStyleIdx="10" presStyleCnt="15"/>
      <dgm:spPr/>
      <dgm:t>
        <a:bodyPr/>
        <a:lstStyle/>
        <a:p>
          <a:endParaRPr lang="en-US"/>
        </a:p>
      </dgm:t>
    </dgm:pt>
    <dgm:pt modelId="{900C1CA0-9F42-B14C-83DA-ABDF64BACDA0}" type="pres">
      <dgm:prSet presAssocID="{3C8F3A18-71C5-AF4E-B94B-AD397B1B06B7}" presName="connTx" presStyleLbl="parChTrans1D3" presStyleIdx="10" presStyleCnt="15"/>
      <dgm:spPr/>
      <dgm:t>
        <a:bodyPr/>
        <a:lstStyle/>
        <a:p>
          <a:endParaRPr lang="en-US"/>
        </a:p>
      </dgm:t>
    </dgm:pt>
    <dgm:pt modelId="{330506DC-4259-F147-8C5F-B9C971630BC6}" type="pres">
      <dgm:prSet presAssocID="{E572A9A3-F07D-1D4E-BF1B-7B7571FF7838}" presName="root2" presStyleCnt="0"/>
      <dgm:spPr/>
    </dgm:pt>
    <dgm:pt modelId="{5EF9958B-414C-9B40-94C8-58698ABDA3FC}" type="pres">
      <dgm:prSet presAssocID="{E572A9A3-F07D-1D4E-BF1B-7B7571FF7838}" presName="LevelTwoTextNode" presStyleLbl="node3" presStyleIdx="1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B7D689-DE47-A244-8664-2F25C444FD72}" type="pres">
      <dgm:prSet presAssocID="{E572A9A3-F07D-1D4E-BF1B-7B7571FF7838}" presName="level3hierChild" presStyleCnt="0"/>
      <dgm:spPr/>
    </dgm:pt>
    <dgm:pt modelId="{9D5E5096-9F4D-4C4A-9D8A-E7D3A8652333}" type="pres">
      <dgm:prSet presAssocID="{6150D402-E4EF-FD49-9433-7854DAA09C5E}" presName="conn2-1" presStyleLbl="parChTrans1D3" presStyleIdx="11" presStyleCnt="15"/>
      <dgm:spPr/>
      <dgm:t>
        <a:bodyPr/>
        <a:lstStyle/>
        <a:p>
          <a:endParaRPr lang="en-US"/>
        </a:p>
      </dgm:t>
    </dgm:pt>
    <dgm:pt modelId="{6419791B-7D3B-A646-AF19-F25A611C2780}" type="pres">
      <dgm:prSet presAssocID="{6150D402-E4EF-FD49-9433-7854DAA09C5E}" presName="connTx" presStyleLbl="parChTrans1D3" presStyleIdx="11" presStyleCnt="15"/>
      <dgm:spPr/>
      <dgm:t>
        <a:bodyPr/>
        <a:lstStyle/>
        <a:p>
          <a:endParaRPr lang="en-US"/>
        </a:p>
      </dgm:t>
    </dgm:pt>
    <dgm:pt modelId="{2434300B-F7F0-5B43-8EDD-C671D75F7A7D}" type="pres">
      <dgm:prSet presAssocID="{6FE39526-750E-644A-8144-125C894197B6}" presName="root2" presStyleCnt="0"/>
      <dgm:spPr/>
    </dgm:pt>
    <dgm:pt modelId="{6F1AB835-50F2-0C47-B91B-38822EEDA8C0}" type="pres">
      <dgm:prSet presAssocID="{6FE39526-750E-644A-8144-125C894197B6}" presName="LevelTwoTextNode" presStyleLbl="node3" presStyleIdx="1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7C26B8-F1B4-EF42-A55A-0B298943FAE8}" type="pres">
      <dgm:prSet presAssocID="{6FE39526-750E-644A-8144-125C894197B6}" presName="level3hierChild" presStyleCnt="0"/>
      <dgm:spPr/>
    </dgm:pt>
    <dgm:pt modelId="{8CEA18CF-CF75-8748-9E25-E6CC27E0CEC2}" type="pres">
      <dgm:prSet presAssocID="{72FAB92F-84C3-3C41-910D-FDCBF5266494}" presName="conn2-1" presStyleLbl="parChTrans1D3" presStyleIdx="12" presStyleCnt="15"/>
      <dgm:spPr/>
      <dgm:t>
        <a:bodyPr/>
        <a:lstStyle/>
        <a:p>
          <a:endParaRPr lang="en-US"/>
        </a:p>
      </dgm:t>
    </dgm:pt>
    <dgm:pt modelId="{4FE2E477-C635-A84B-A374-63A7C2508803}" type="pres">
      <dgm:prSet presAssocID="{72FAB92F-84C3-3C41-910D-FDCBF5266494}" presName="connTx" presStyleLbl="parChTrans1D3" presStyleIdx="12" presStyleCnt="15"/>
      <dgm:spPr/>
      <dgm:t>
        <a:bodyPr/>
        <a:lstStyle/>
        <a:p>
          <a:endParaRPr lang="en-US"/>
        </a:p>
      </dgm:t>
    </dgm:pt>
    <dgm:pt modelId="{89E2E9FE-AC1C-784F-AEB9-AB10B108D4C4}" type="pres">
      <dgm:prSet presAssocID="{83F17A48-C89A-1D4D-865C-961521733A3F}" presName="root2" presStyleCnt="0"/>
      <dgm:spPr/>
    </dgm:pt>
    <dgm:pt modelId="{C3AA2270-DC97-4545-A0AD-BF033623596F}" type="pres">
      <dgm:prSet presAssocID="{83F17A48-C89A-1D4D-865C-961521733A3F}" presName="LevelTwoTextNode" presStyleLbl="node3" presStyleIdx="1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1E2EDD-C8BA-3B45-ABEF-19D83BBD3A89}" type="pres">
      <dgm:prSet presAssocID="{83F17A48-C89A-1D4D-865C-961521733A3F}" presName="level3hierChild" presStyleCnt="0"/>
      <dgm:spPr/>
    </dgm:pt>
    <dgm:pt modelId="{53016399-A21A-C847-A844-DAFBFE5DF153}" type="pres">
      <dgm:prSet presAssocID="{55B065C3-E81C-2344-9637-D127B7F1620E}" presName="conn2-1" presStyleLbl="parChTrans1D3" presStyleIdx="13" presStyleCnt="15"/>
      <dgm:spPr/>
      <dgm:t>
        <a:bodyPr/>
        <a:lstStyle/>
        <a:p>
          <a:endParaRPr lang="en-US"/>
        </a:p>
      </dgm:t>
    </dgm:pt>
    <dgm:pt modelId="{FAD62990-9ED8-F846-80F4-33246B5CB0D0}" type="pres">
      <dgm:prSet presAssocID="{55B065C3-E81C-2344-9637-D127B7F1620E}" presName="connTx" presStyleLbl="parChTrans1D3" presStyleIdx="13" presStyleCnt="15"/>
      <dgm:spPr/>
      <dgm:t>
        <a:bodyPr/>
        <a:lstStyle/>
        <a:p>
          <a:endParaRPr lang="en-US"/>
        </a:p>
      </dgm:t>
    </dgm:pt>
    <dgm:pt modelId="{F96AFAA8-4BA7-3C4A-92D3-D57153CD1661}" type="pres">
      <dgm:prSet presAssocID="{625FAE7D-98A7-6848-A241-83B417565A67}" presName="root2" presStyleCnt="0"/>
      <dgm:spPr/>
    </dgm:pt>
    <dgm:pt modelId="{48E01A96-0EDD-3843-AB9E-13CDBDC8629D}" type="pres">
      <dgm:prSet presAssocID="{625FAE7D-98A7-6848-A241-83B417565A67}" presName="LevelTwoTextNode" presStyleLbl="node3" presStyleIdx="13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09E664-574F-9F44-98D6-A6F45D60418E}" type="pres">
      <dgm:prSet presAssocID="{625FAE7D-98A7-6848-A241-83B417565A67}" presName="level3hierChild" presStyleCnt="0"/>
      <dgm:spPr/>
    </dgm:pt>
    <dgm:pt modelId="{7E973222-2012-DD4D-B6D1-4579134E4993}" type="pres">
      <dgm:prSet presAssocID="{A3A31F0D-788C-C245-A260-BC29F71728D7}" presName="conn2-1" presStyleLbl="parChTrans1D3" presStyleIdx="14" presStyleCnt="15"/>
      <dgm:spPr/>
      <dgm:t>
        <a:bodyPr/>
        <a:lstStyle/>
        <a:p>
          <a:endParaRPr lang="en-US"/>
        </a:p>
      </dgm:t>
    </dgm:pt>
    <dgm:pt modelId="{1DA05D62-E07C-DF4E-BF8C-85F155D8045E}" type="pres">
      <dgm:prSet presAssocID="{A3A31F0D-788C-C245-A260-BC29F71728D7}" presName="connTx" presStyleLbl="parChTrans1D3" presStyleIdx="14" presStyleCnt="15"/>
      <dgm:spPr/>
      <dgm:t>
        <a:bodyPr/>
        <a:lstStyle/>
        <a:p>
          <a:endParaRPr lang="en-US"/>
        </a:p>
      </dgm:t>
    </dgm:pt>
    <dgm:pt modelId="{3715ADF4-597D-0847-9178-51C3E1CF58C5}" type="pres">
      <dgm:prSet presAssocID="{A96BA7FB-DDD7-EA44-9A0A-C296DA958BA4}" presName="root2" presStyleCnt="0"/>
      <dgm:spPr/>
    </dgm:pt>
    <dgm:pt modelId="{7DDEABA3-EE7D-3E4A-B446-AC3251FF4F98}" type="pres">
      <dgm:prSet presAssocID="{A96BA7FB-DDD7-EA44-9A0A-C296DA958BA4}" presName="LevelTwoTextNode" presStyleLbl="node3" presStyleIdx="1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88422D-104C-0D49-902B-CEBBD4E0A687}" type="pres">
      <dgm:prSet presAssocID="{A96BA7FB-DDD7-EA44-9A0A-C296DA958BA4}" presName="level3hierChild" presStyleCnt="0"/>
      <dgm:spPr/>
    </dgm:pt>
  </dgm:ptLst>
  <dgm:cxnLst>
    <dgm:cxn modelId="{044A186C-19A3-EB46-B25A-E3CFBEF81C54}" type="presOf" srcId="{625FAE7D-98A7-6848-A241-83B417565A67}" destId="{48E01A96-0EDD-3843-AB9E-13CDBDC8629D}" srcOrd="0" destOrd="0" presId="urn:microsoft.com/office/officeart/2005/8/layout/hierarchy2"/>
    <dgm:cxn modelId="{9BC2F8F9-D920-3C42-B202-31AE1F64EA9A}" srcId="{93298568-1354-474C-8569-13885BD6DCBE}" destId="{81933531-3CB2-9547-8B74-F5E096E4E963}" srcOrd="0" destOrd="0" parTransId="{B8B66E4F-4ECC-F342-80DE-BE5EF068B796}" sibTransId="{8D0BA878-5317-0849-9891-E9CDF8E0AEF6}"/>
    <dgm:cxn modelId="{529C5E91-406C-6347-842D-5307832EA0AF}" type="presOf" srcId="{C84C13B0-3890-CC4A-84D6-0DAD68A2AE2B}" destId="{334E3DA6-1607-A74D-A530-4D4BFFED999B}" srcOrd="0" destOrd="0" presId="urn:microsoft.com/office/officeart/2005/8/layout/hierarchy2"/>
    <dgm:cxn modelId="{0F2D69AD-74D0-8348-AE04-108AD6013279}" srcId="{B9700AD9-9065-A549-9B54-1FA087F034DE}" destId="{F8D55BA6-B1D5-5149-9B0F-1137119FB6CD}" srcOrd="0" destOrd="0" parTransId="{BA358BD7-7E59-0A4B-9D92-D0FD494D684E}" sibTransId="{97102619-E54B-4B40-88B0-BDC31540ABAE}"/>
    <dgm:cxn modelId="{B4ECE5C5-6B57-4A4D-93B7-507D4441D73D}" type="presOf" srcId="{FB040AA1-FF26-E34B-95AE-7E5BB6F36CC4}" destId="{E7762436-D4D8-5542-8A1F-BC1C0E1315D4}" srcOrd="0" destOrd="0" presId="urn:microsoft.com/office/officeart/2005/8/layout/hierarchy2"/>
    <dgm:cxn modelId="{7269D51F-B73D-A348-BB9D-6EC443B81936}" type="presOf" srcId="{E553EA1B-E576-4747-A799-1BEA3319264C}" destId="{2CCBE232-F1B8-324E-8BC3-91AA0D215369}" srcOrd="1" destOrd="0" presId="urn:microsoft.com/office/officeart/2005/8/layout/hierarchy2"/>
    <dgm:cxn modelId="{FAE3DF5A-8A3A-E845-9770-BE2499CF25C8}" srcId="{DB25D144-AA5E-FA48-898C-8D62BB3D4ED1}" destId="{625FAE7D-98A7-6848-A241-83B417565A67}" srcOrd="4" destOrd="0" parTransId="{55B065C3-E81C-2344-9637-D127B7F1620E}" sibTransId="{AF66BECB-8D1A-2948-B7F7-DBB214DB8DF5}"/>
    <dgm:cxn modelId="{3A09746C-E9C1-D046-A3A1-6CD83CABC476}" type="presOf" srcId="{72FAB92F-84C3-3C41-910D-FDCBF5266494}" destId="{4FE2E477-C635-A84B-A374-63A7C2508803}" srcOrd="1" destOrd="0" presId="urn:microsoft.com/office/officeart/2005/8/layout/hierarchy2"/>
    <dgm:cxn modelId="{D90E310E-CBF1-E74B-B1FD-B9CC4BF21FBA}" type="presOf" srcId="{7FAAADF5-544A-FE4B-AB01-5844E0763D12}" destId="{2090CD26-5013-574B-A3BF-C90C5B89E3C8}" srcOrd="1" destOrd="0" presId="urn:microsoft.com/office/officeart/2005/8/layout/hierarchy2"/>
    <dgm:cxn modelId="{BE347680-CD02-C84D-B6F9-14FE841E80DF}" srcId="{6EF71101-D157-BB4C-BBBA-EA8D88BA16CA}" destId="{93298568-1354-474C-8569-13885BD6DCBE}" srcOrd="3" destOrd="0" parTransId="{3250DA5B-24BF-864B-BB1F-BCD77DBDC861}" sibTransId="{F8EE43FA-6089-6E41-B00B-0305ACD42838}"/>
    <dgm:cxn modelId="{46ECBA34-FF64-BF48-9810-3293E5D327D3}" srcId="{1DEB274E-6A13-9345-8BC0-C717AF97B003}" destId="{CA0816CA-A4BF-9D41-AE88-725B9B529717}" srcOrd="1" destOrd="0" parTransId="{FB040AA1-FF26-E34B-95AE-7E5BB6F36CC4}" sibTransId="{0AB0B2C5-5FCD-D14B-9FB8-0E62B07FC319}"/>
    <dgm:cxn modelId="{7678027B-CF65-694A-927C-402DAB6A1573}" type="presOf" srcId="{FB7AF49B-B5B6-144A-9BC0-F3FD13C00D3B}" destId="{E42D00B7-E29F-494E-BA67-8A8BA14AA9B3}" srcOrd="1" destOrd="0" presId="urn:microsoft.com/office/officeart/2005/8/layout/hierarchy2"/>
    <dgm:cxn modelId="{DADAD8E2-CD4D-0F4D-B8E5-C77D64DD8EAB}" srcId="{1CBBC396-A394-144C-B212-086A41EE6C8E}" destId="{6EF71101-D157-BB4C-BBBA-EA8D88BA16CA}" srcOrd="0" destOrd="0" parTransId="{B92FB290-C8A2-3245-98FC-0CABF35718E2}" sibTransId="{B0E522F5-8712-8B4A-8A68-94272D72F3F6}"/>
    <dgm:cxn modelId="{A3958777-6ABE-5843-AF17-1D12367DE0FD}" srcId="{015A0320-64E4-D447-B8CA-92783911CD23}" destId="{1DEB274E-6A13-9345-8BC0-C717AF97B003}" srcOrd="2" destOrd="0" parTransId="{9469A838-33FB-4D4C-9CC3-2935EFB7DFEF}" sibTransId="{24784793-81AC-2949-B90E-C020390549AF}"/>
    <dgm:cxn modelId="{978CB478-931C-044C-90CE-EA5E58532175}" type="presOf" srcId="{2071DDD8-4A27-2348-9974-A8C30479D963}" destId="{003584AF-7B73-304E-B66D-ADEB6BC0124E}" srcOrd="1" destOrd="0" presId="urn:microsoft.com/office/officeart/2005/8/layout/hierarchy2"/>
    <dgm:cxn modelId="{3B844304-04FA-EB43-86B8-B31BCDE31A16}" srcId="{015A0320-64E4-D447-B8CA-92783911CD23}" destId="{9E1C8C34-A8B1-6E46-891C-7A24DC077414}" srcOrd="1" destOrd="0" parTransId="{F118BABC-9AD0-6A47-8660-AE09FC26731D}" sibTransId="{1283115C-3A53-CB49-833B-8D703E79A2ED}"/>
    <dgm:cxn modelId="{9F6E49FC-5764-D14B-A80B-3EDE0F16E2BA}" type="presOf" srcId="{F3C72C64-9ADA-8243-8CF4-195A2AF5D5C8}" destId="{A0EEC4BF-EE2E-4947-BB03-44B199D57585}" srcOrd="0" destOrd="0" presId="urn:microsoft.com/office/officeart/2005/8/layout/hierarchy2"/>
    <dgm:cxn modelId="{036810B3-7BB8-3B49-A3DC-9BE18153C8FA}" srcId="{C034D353-DE51-784A-9CE7-5784B446A0C8}" destId="{7F21AECC-BCDC-9A4B-91F8-08A623CB6189}" srcOrd="0" destOrd="0" parTransId="{ABE7FE60-F23A-BF4B-8EFA-E27BD7E1F482}" sibTransId="{076BDC61-0103-F442-9F4F-E8800445E61E}"/>
    <dgm:cxn modelId="{A24B0206-62B3-B441-AB42-ED765FE3FF9C}" type="presOf" srcId="{9100A4FA-49C1-5B43-859A-A94AD5C27AA4}" destId="{C5F3849F-9A2E-2345-8890-4BFA4D99B5B8}" srcOrd="1" destOrd="0" presId="urn:microsoft.com/office/officeart/2005/8/layout/hierarchy2"/>
    <dgm:cxn modelId="{29F1F460-CF43-9441-8AB9-A88872238F41}" type="presOf" srcId="{11DAD0D7-46D4-AC41-93CF-A529AE64B7A8}" destId="{6CCAF81C-CA44-C849-AE53-057DDF798597}" srcOrd="0" destOrd="0" presId="urn:microsoft.com/office/officeart/2005/8/layout/hierarchy2"/>
    <dgm:cxn modelId="{39D1931C-110E-6242-97FD-B418DA08B0EE}" type="presOf" srcId="{7B13BF54-E0F9-8E4D-873B-D1F9C97800F4}" destId="{FFF79B10-BB2C-BF43-A7BF-EFAEF2E3966E}" srcOrd="0" destOrd="0" presId="urn:microsoft.com/office/officeart/2005/8/layout/hierarchy2"/>
    <dgm:cxn modelId="{3F9BCCE1-A2B7-6446-B5AE-E00AB19B7DE3}" srcId="{0E7EFA4D-64F6-B947-8978-BDF12249183A}" destId="{1E1DAC30-47A0-6940-8EDA-F86D7630158B}" srcOrd="5" destOrd="0" parTransId="{42FD9395-DB73-3449-B1DC-25D21A59B5CB}" sibTransId="{CA48ADCD-C5F1-7C4E-8217-DC5ED78CC29B}"/>
    <dgm:cxn modelId="{177D7452-7822-5F42-82A3-23C36D01A4C2}" type="presOf" srcId="{BA358BD7-7E59-0A4B-9D92-D0FD494D684E}" destId="{BAC3D0D1-5537-1A4E-8C03-5D370E2023CD}" srcOrd="0" destOrd="0" presId="urn:microsoft.com/office/officeart/2005/8/layout/hierarchy2"/>
    <dgm:cxn modelId="{5638B876-8829-BE4E-9F4C-1468DA80E1AB}" type="presOf" srcId="{E4C7DFF7-0730-1F48-A082-DE12A3040925}" destId="{164F044F-E5F7-B640-91F6-1E36E5F54B0F}" srcOrd="0" destOrd="0" presId="urn:microsoft.com/office/officeart/2005/8/layout/hierarchy2"/>
    <dgm:cxn modelId="{082DFAB4-69EE-B54C-BD23-3F370ADF7095}" type="presOf" srcId="{D0E217AD-F9B0-BA4D-949F-84DC4A7965AA}" destId="{FBAA4304-4929-364C-AEC9-27A218AC581E}" srcOrd="0" destOrd="0" presId="urn:microsoft.com/office/officeart/2005/8/layout/hierarchy2"/>
    <dgm:cxn modelId="{FD600BCC-AEC9-9543-BF00-E1F2F8ED4776}" srcId="{6EF71101-D157-BB4C-BBBA-EA8D88BA16CA}" destId="{B9700AD9-9065-A549-9B54-1FA087F034DE}" srcOrd="4" destOrd="0" parTransId="{E4C7DFF7-0730-1F48-A082-DE12A3040925}" sibTransId="{A126DC92-8757-D640-B53C-D255F385CEE8}"/>
    <dgm:cxn modelId="{62D99597-2982-614D-B121-86A59B83C807}" type="presOf" srcId="{F118BABC-9AD0-6A47-8660-AE09FC26731D}" destId="{2E66E4E4-5136-AA4E-8399-99BAD9EFA88E}" srcOrd="0" destOrd="0" presId="urn:microsoft.com/office/officeart/2005/8/layout/hierarchy2"/>
    <dgm:cxn modelId="{8FCEA030-13F5-1E4A-90D8-5E2171790F78}" type="presOf" srcId="{49C71A16-F230-B042-BCE2-6A69828185D3}" destId="{24B0033C-E0BB-D54A-B21F-2CABB23F2410}" srcOrd="0" destOrd="0" presId="urn:microsoft.com/office/officeart/2005/8/layout/hierarchy2"/>
    <dgm:cxn modelId="{EAF68AC9-3B84-F84A-868D-709BB30D0576}" type="presOf" srcId="{5B6A7821-3F6E-C04D-9A9B-D97717C36073}" destId="{DF386881-9C8C-9E41-B0EF-C0F9EE6849D6}" srcOrd="0" destOrd="0" presId="urn:microsoft.com/office/officeart/2005/8/layout/hierarchy2"/>
    <dgm:cxn modelId="{0D4E35EF-528D-6A48-BDFD-F88548FF9A30}" type="presOf" srcId="{2A489AD1-6FDA-F94B-86FE-B4709DD65B5D}" destId="{36589FDB-A84B-D940-AA92-E4627AB4AD0D}" srcOrd="0" destOrd="0" presId="urn:microsoft.com/office/officeart/2005/8/layout/hierarchy2"/>
    <dgm:cxn modelId="{A6A91178-89AB-EF43-8297-2695CD0B402D}" type="presOf" srcId="{3400B6A7-5420-2F49-B273-CA6E131660B1}" destId="{16F39239-80A1-2E44-A432-06703AEE4BB7}" srcOrd="0" destOrd="0" presId="urn:microsoft.com/office/officeart/2005/8/layout/hierarchy2"/>
    <dgm:cxn modelId="{C8C141FF-34C4-1A45-8F2F-460961B43091}" type="presOf" srcId="{1CBBC396-A394-144C-B212-086A41EE6C8E}" destId="{B0CAEF0F-4B59-2540-915A-169A987E0A9F}" srcOrd="0" destOrd="0" presId="urn:microsoft.com/office/officeart/2005/8/layout/hierarchy2"/>
    <dgm:cxn modelId="{7486CBC9-1C9E-D247-8D67-49238AC7B2A0}" srcId="{0E7EFA4D-64F6-B947-8978-BDF12249183A}" destId="{370F57B1-125C-1446-AF88-0B33C630D4BD}" srcOrd="0" destOrd="0" parTransId="{B957A6D5-D8C7-9E42-9D66-0765C0DB06F8}" sibTransId="{912C541C-055C-BC4E-A58E-372533DE03F0}"/>
    <dgm:cxn modelId="{6EDC9F9C-8B0D-E24D-AEDA-75F190DB759D}" type="presOf" srcId="{1942297C-F139-7842-B7D3-3F8FA9C93C26}" destId="{D55CA0BF-FC4A-8F42-B974-218B02147993}" srcOrd="0" destOrd="0" presId="urn:microsoft.com/office/officeart/2005/8/layout/hierarchy2"/>
    <dgm:cxn modelId="{0CF980F7-1D33-0948-84F4-EA803363E831}" type="presOf" srcId="{18FF68D8-E2CA-8340-B53F-C4656D9BEA51}" destId="{FDDC6B14-FF7A-BF44-8AB5-A6091FFA446D}" srcOrd="0" destOrd="0" presId="urn:microsoft.com/office/officeart/2005/8/layout/hierarchy2"/>
    <dgm:cxn modelId="{201812D6-EFED-5F47-8E02-F67B13F0C900}" type="presOf" srcId="{D72E86EF-4DCC-504E-B4DC-580616FEE9A0}" destId="{16A0CC63-679F-0646-AC3B-7764ED7784FC}" srcOrd="1" destOrd="0" presId="urn:microsoft.com/office/officeart/2005/8/layout/hierarchy2"/>
    <dgm:cxn modelId="{74815DDE-37CC-0442-8678-12B553C8CB22}" type="presOf" srcId="{D57EADBA-788D-8749-B6C9-47DD158C4B64}" destId="{2AF4B86D-C361-E147-B41E-66F33053A4FB}" srcOrd="1" destOrd="0" presId="urn:microsoft.com/office/officeart/2005/8/layout/hierarchy2"/>
    <dgm:cxn modelId="{15024960-13D9-5B4C-BC88-A08641AABFF1}" type="presOf" srcId="{B957A6D5-D8C7-9E42-9D66-0765C0DB06F8}" destId="{AC8F3F81-068C-2E4E-955F-A42F1BED992B}" srcOrd="1" destOrd="0" presId="urn:microsoft.com/office/officeart/2005/8/layout/hierarchy2"/>
    <dgm:cxn modelId="{E202814B-1FDB-3348-B7CD-83C209EA1997}" srcId="{6EF71101-D157-BB4C-BBBA-EA8D88BA16CA}" destId="{49C71A16-F230-B042-BCE2-6A69828185D3}" srcOrd="2" destOrd="0" parTransId="{2A489AD1-6FDA-F94B-86FE-B4709DD65B5D}" sibTransId="{5FEEE4DC-1390-544C-9DA3-2A394A8D9931}"/>
    <dgm:cxn modelId="{C09357B3-D76E-6548-A67D-6620F70190DA}" type="presOf" srcId="{1942297C-F139-7842-B7D3-3F8FA9C93C26}" destId="{A6168301-EDC3-0B43-A2F6-2BD0D0AC5783}" srcOrd="1" destOrd="0" presId="urn:microsoft.com/office/officeart/2005/8/layout/hierarchy2"/>
    <dgm:cxn modelId="{36E24D7B-8DAD-C34D-B522-FD730EA0AC3E}" type="presOf" srcId="{F56DB6EB-5FA8-514E-BD51-9545241D988A}" destId="{AAB22313-6DE4-8041-B3DB-D8F11772292D}" srcOrd="0" destOrd="0" presId="urn:microsoft.com/office/officeart/2005/8/layout/hierarchy2"/>
    <dgm:cxn modelId="{F1966ADA-E590-4248-8A43-70BC49C564CA}" type="presOf" srcId="{2A489AD1-6FDA-F94B-86FE-B4709DD65B5D}" destId="{A6D1A523-68D7-A548-8F36-3FC121EA5832}" srcOrd="1" destOrd="0" presId="urn:microsoft.com/office/officeart/2005/8/layout/hierarchy2"/>
    <dgm:cxn modelId="{79D0CAA4-33CB-0047-9E8D-6482D6FE79C2}" type="presOf" srcId="{D57EADBA-788D-8749-B6C9-47DD158C4B64}" destId="{3F8598D8-6DA5-A449-889F-BFA6D17A77C8}" srcOrd="0" destOrd="0" presId="urn:microsoft.com/office/officeart/2005/8/layout/hierarchy2"/>
    <dgm:cxn modelId="{ACBCE95D-EFA2-BF4A-AD36-C053041499DF}" type="presOf" srcId="{6FE39526-750E-644A-8144-125C894197B6}" destId="{6F1AB835-50F2-0C47-B91B-38822EEDA8C0}" srcOrd="0" destOrd="0" presId="urn:microsoft.com/office/officeart/2005/8/layout/hierarchy2"/>
    <dgm:cxn modelId="{AFD927F2-11A7-9C49-A17B-2BBD1109249B}" type="presOf" srcId="{015A0320-64E4-D447-B8CA-92783911CD23}" destId="{D0667E02-8D2C-4F46-8D5C-483EB79B0B5D}" srcOrd="0" destOrd="0" presId="urn:microsoft.com/office/officeart/2005/8/layout/hierarchy2"/>
    <dgm:cxn modelId="{F34ED720-7261-5B42-8848-4FE6C1F4F0FA}" type="presOf" srcId="{B9700AD9-9065-A549-9B54-1FA087F034DE}" destId="{146E7F70-7740-6741-88E3-16DF60641EE7}" srcOrd="0" destOrd="0" presId="urn:microsoft.com/office/officeart/2005/8/layout/hierarchy2"/>
    <dgm:cxn modelId="{E75A8FA8-CAED-6D4D-A725-03BE72794E53}" type="presOf" srcId="{6F969B8E-6442-444B-A2DC-EA98CD4EED2F}" destId="{CF27E4E4-E068-FC47-A6B9-2240EC9278EB}" srcOrd="0" destOrd="0" presId="urn:microsoft.com/office/officeart/2005/8/layout/hierarchy2"/>
    <dgm:cxn modelId="{A0A8A2BD-EB8E-1A4C-B2E5-87015EFE2699}" type="presOf" srcId="{1E1DAC30-47A0-6940-8EDA-F86D7630158B}" destId="{71CAA11E-397A-3846-80C7-CFF96FAB8CB5}" srcOrd="0" destOrd="0" presId="urn:microsoft.com/office/officeart/2005/8/layout/hierarchy2"/>
    <dgm:cxn modelId="{FEC46E46-76E2-7C4F-899C-0643D6444A3B}" type="presOf" srcId="{1CC41695-F4D0-6444-8542-457CFD619E28}" destId="{C63F68F9-BEAB-4F4F-A588-9AC62FFEBACF}" srcOrd="0" destOrd="0" presId="urn:microsoft.com/office/officeart/2005/8/layout/hierarchy2"/>
    <dgm:cxn modelId="{648CC8DD-0238-1A4B-8844-B1CC8F8A963B}" type="presOf" srcId="{6EF71101-D157-BB4C-BBBA-EA8D88BA16CA}" destId="{728687B1-C49F-3044-9AC0-A359BA274145}" srcOrd="0" destOrd="0" presId="urn:microsoft.com/office/officeart/2005/8/layout/hierarchy2"/>
    <dgm:cxn modelId="{D548B28C-5FBD-1E41-B3A2-8F6EE29FCD9E}" srcId="{86F50CF0-96BD-664D-8332-590B9100AC01}" destId="{35CBB57F-C9FD-F948-8FFA-9233466D12B6}" srcOrd="0" destOrd="0" parTransId="{11DAD0D7-46D4-AC41-93CF-A529AE64B7A8}" sibTransId="{242CD193-0C1B-004C-A09F-D0EBF2362AA3}"/>
    <dgm:cxn modelId="{8EE43A27-C7D8-6A49-A52E-AA1B91E7587E}" type="presOf" srcId="{DB25D144-AA5E-FA48-898C-8D62BB3D4ED1}" destId="{732BFF0A-4346-B14E-88EC-03C25CB65C6E}" srcOrd="0" destOrd="0" presId="urn:microsoft.com/office/officeart/2005/8/layout/hierarchy2"/>
    <dgm:cxn modelId="{9F454D0D-FC2C-614E-B6B0-2E9C495F38B5}" type="presOf" srcId="{A3A31F0D-788C-C245-A260-BC29F71728D7}" destId="{1DA05D62-E07C-DF4E-BF8C-85F155D8045E}" srcOrd="1" destOrd="0" presId="urn:microsoft.com/office/officeart/2005/8/layout/hierarchy2"/>
    <dgm:cxn modelId="{CC8EFFD9-8141-9944-8825-33967AA4C57B}" type="presOf" srcId="{B8B66E4F-4ECC-F342-80DE-BE5EF068B796}" destId="{F4C31A46-41C5-5D46-8816-3706DAC317F7}" srcOrd="1" destOrd="0" presId="urn:microsoft.com/office/officeart/2005/8/layout/hierarchy2"/>
    <dgm:cxn modelId="{B2A96007-280D-0142-A593-F4711EEA3A62}" type="presOf" srcId="{9100A4FA-49C1-5B43-859A-A94AD5C27AA4}" destId="{13CCA4FA-1BF4-6C45-8E9F-46D593750903}" srcOrd="0" destOrd="0" presId="urn:microsoft.com/office/officeart/2005/8/layout/hierarchy2"/>
    <dgm:cxn modelId="{A2ACAC45-3FBF-8748-9CBB-0F1330E10815}" srcId="{DB25D144-AA5E-FA48-898C-8D62BB3D4ED1}" destId="{6FE39526-750E-644A-8144-125C894197B6}" srcOrd="2" destOrd="0" parTransId="{6150D402-E4EF-FD49-9433-7854DAA09C5E}" sibTransId="{BFE16460-0810-A54C-AAB5-D6F801F13570}"/>
    <dgm:cxn modelId="{40879339-FFB9-0048-B6A0-7F36CE7E5D62}" srcId="{1DEB274E-6A13-9345-8BC0-C717AF97B003}" destId="{6F969B8E-6442-444B-A2DC-EA98CD4EED2F}" srcOrd="0" destOrd="0" parTransId="{1CC41695-F4D0-6444-8542-457CFD619E28}" sibTransId="{AA1456D0-BE40-4049-A398-D761F3755978}"/>
    <dgm:cxn modelId="{70027013-3733-3348-86AE-CF94D6332B47}" type="presOf" srcId="{6150D402-E4EF-FD49-9433-7854DAA09C5E}" destId="{6419791B-7D3B-A646-AF19-F25A611C2780}" srcOrd="1" destOrd="0" presId="urn:microsoft.com/office/officeart/2005/8/layout/hierarchy2"/>
    <dgm:cxn modelId="{59FB80FE-3A7E-8A4C-B484-BBF226474D8F}" type="presOf" srcId="{ABE7FE60-F23A-BF4B-8EFA-E27BD7E1F482}" destId="{439E033A-0AD9-2844-A796-5B3159AF026E}" srcOrd="1" destOrd="0" presId="urn:microsoft.com/office/officeart/2005/8/layout/hierarchy2"/>
    <dgm:cxn modelId="{D1BA7A20-8E2E-8D4B-A21C-0954AC9A7C24}" type="presOf" srcId="{C034D353-DE51-784A-9CE7-5784B446A0C8}" destId="{9C508CAC-A2C1-B648-BBA3-2B90526CB197}" srcOrd="0" destOrd="0" presId="urn:microsoft.com/office/officeart/2005/8/layout/hierarchy2"/>
    <dgm:cxn modelId="{9F9B9E5C-EA28-814C-9320-F8D99E129701}" type="presOf" srcId="{72FAB92F-84C3-3C41-910D-FDCBF5266494}" destId="{8CEA18CF-CF75-8748-9E25-E6CC27E0CEC2}" srcOrd="0" destOrd="0" presId="urn:microsoft.com/office/officeart/2005/8/layout/hierarchy2"/>
    <dgm:cxn modelId="{DC1FE441-D109-1446-BD88-DCB22F1286AE}" type="presOf" srcId="{D72E86EF-4DCC-504E-B4DC-580616FEE9A0}" destId="{EDA0AB60-D4C1-CA4D-82B5-A9DDAE5889D5}" srcOrd="0" destOrd="0" presId="urn:microsoft.com/office/officeart/2005/8/layout/hierarchy2"/>
    <dgm:cxn modelId="{8FF9656C-8BD9-654F-A8C3-55ED6004DAC0}" srcId="{DB25D144-AA5E-FA48-898C-8D62BB3D4ED1}" destId="{83F17A48-C89A-1D4D-865C-961521733A3F}" srcOrd="3" destOrd="0" parTransId="{72FAB92F-84C3-3C41-910D-FDCBF5266494}" sibTransId="{0608FD9C-3BF4-554B-A01E-93C48B567D54}"/>
    <dgm:cxn modelId="{1C099C79-5D5F-B743-B815-A57D3ECB29EB}" type="presOf" srcId="{BA358BD7-7E59-0A4B-9D92-D0FD494D684E}" destId="{EAF4834B-18D9-DE42-B78C-F4772E1B8353}" srcOrd="1" destOrd="0" presId="urn:microsoft.com/office/officeart/2005/8/layout/hierarchy2"/>
    <dgm:cxn modelId="{75845D0A-8B26-F84C-AB3F-2FCDE2E312A2}" type="presOf" srcId="{81933531-3CB2-9547-8B74-F5E096E4E963}" destId="{96C62DCC-533E-0343-A4F8-CD35FA3271C4}" srcOrd="0" destOrd="0" presId="urn:microsoft.com/office/officeart/2005/8/layout/hierarchy2"/>
    <dgm:cxn modelId="{E6F1F260-E79F-FD47-8E30-B5068FC301DA}" type="presOf" srcId="{5B6A7821-3F6E-C04D-9A9B-D97717C36073}" destId="{0C5893BA-CD5E-8340-8CC2-9454F48F821F}" srcOrd="1" destOrd="0" presId="urn:microsoft.com/office/officeart/2005/8/layout/hierarchy2"/>
    <dgm:cxn modelId="{F2983A62-ED7A-6643-A8D0-FD6F406A2EA5}" type="presOf" srcId="{A3A31F0D-788C-C245-A260-BC29F71728D7}" destId="{7E973222-2012-DD4D-B6D1-4579134E4993}" srcOrd="0" destOrd="0" presId="urn:microsoft.com/office/officeart/2005/8/layout/hierarchy2"/>
    <dgm:cxn modelId="{800BFF1C-3A3E-1346-9E23-A96E8D00B605}" type="presOf" srcId="{6150D402-E4EF-FD49-9433-7854DAA09C5E}" destId="{9D5E5096-9F4D-4C4A-9D8A-E7D3A8652333}" srcOrd="0" destOrd="0" presId="urn:microsoft.com/office/officeart/2005/8/layout/hierarchy2"/>
    <dgm:cxn modelId="{E65EB34B-0D7F-F24B-BABF-DAEE4126FBFD}" srcId="{015A0320-64E4-D447-B8CA-92783911CD23}" destId="{86F50CF0-96BD-664D-8332-590B9100AC01}" srcOrd="3" destOrd="0" parTransId="{5B6A7821-3F6E-C04D-9A9B-D97717C36073}" sibTransId="{E16EFE55-C756-E447-835B-6D5854937A71}"/>
    <dgm:cxn modelId="{C50D3E88-41AA-BA40-8409-4A5AA89B658B}" type="presOf" srcId="{1CC41695-F4D0-6444-8542-457CFD619E28}" destId="{889624F9-CFE6-8645-ABD8-7CF15186D1D0}" srcOrd="1" destOrd="0" presId="urn:microsoft.com/office/officeart/2005/8/layout/hierarchy2"/>
    <dgm:cxn modelId="{26C30F0C-FDFE-334B-AE3B-AB1D72D744BF}" srcId="{B9700AD9-9065-A549-9B54-1FA087F034DE}" destId="{C84C13B0-3890-CC4A-84D6-0DAD68A2AE2B}" srcOrd="1" destOrd="0" parTransId="{9100A4FA-49C1-5B43-859A-A94AD5C27AA4}" sibTransId="{8AFB2FCB-667B-C243-A1EE-9A738AA0C7EE}"/>
    <dgm:cxn modelId="{46C0087E-E87C-9F4A-B8E8-C25C5E915813}" type="presOf" srcId="{8CE71A83-F4C0-7A41-A575-499470FA9B05}" destId="{C0033F12-B420-024A-A96D-228D1A5187AE}" srcOrd="0" destOrd="0" presId="urn:microsoft.com/office/officeart/2005/8/layout/hierarchy2"/>
    <dgm:cxn modelId="{F3DC524F-31DF-884A-B56B-02DED387646C}" type="presOf" srcId="{A96BA7FB-DDD7-EA44-9A0A-C296DA958BA4}" destId="{7DDEABA3-EE7D-3E4A-B446-AC3251FF4F98}" srcOrd="0" destOrd="0" presId="urn:microsoft.com/office/officeart/2005/8/layout/hierarchy2"/>
    <dgm:cxn modelId="{6CDBA599-A3D2-1C4D-9002-EB940F35AB8B}" type="presOf" srcId="{FB7AF49B-B5B6-144A-9BC0-F3FD13C00D3B}" destId="{B3352D1D-C8F5-D148-8ED0-2D51CF797E39}" srcOrd="0" destOrd="0" presId="urn:microsoft.com/office/officeart/2005/8/layout/hierarchy2"/>
    <dgm:cxn modelId="{3711FD98-A409-454A-AF6D-7FAC7AB314CE}" srcId="{DB25D144-AA5E-FA48-898C-8D62BB3D4ED1}" destId="{E572A9A3-F07D-1D4E-BF1B-7B7571FF7838}" srcOrd="1" destOrd="0" parTransId="{3C8F3A18-71C5-AF4E-B94B-AD397B1B06B7}" sibTransId="{6A3081D8-BEAC-B145-82EC-E9CBC7A249DA}"/>
    <dgm:cxn modelId="{F06DE2A5-8847-5E45-A9AA-7D7A75E6427A}" type="presOf" srcId="{42FD9395-DB73-3449-B1DC-25D21A59B5CB}" destId="{3D822F6D-251A-7945-A4C9-A4E98D858FAE}" srcOrd="1" destOrd="0" presId="urn:microsoft.com/office/officeart/2005/8/layout/hierarchy2"/>
    <dgm:cxn modelId="{9AB6AD08-7FBA-1141-A0B6-FD8732767AA9}" srcId="{86F50CF0-96BD-664D-8332-590B9100AC01}" destId="{F3C72C64-9ADA-8243-8CF4-195A2AF5D5C8}" srcOrd="1" destOrd="0" parTransId="{DA55AD99-411F-BE42-97DC-E00F4CC133AC}" sibTransId="{D198399E-15AD-5044-8355-929EFFF85F65}"/>
    <dgm:cxn modelId="{8449C2A4-4A0D-A04E-9687-7155C54643DC}" srcId="{0E7EFA4D-64F6-B947-8978-BDF12249183A}" destId="{40B4A608-6F25-2149-B06E-0938E0A4163F}" srcOrd="3" destOrd="0" parTransId="{D72E86EF-4DCC-504E-B4DC-580616FEE9A0}" sibTransId="{CA89913C-AB9D-D447-A3BC-4F20956F1DBC}"/>
    <dgm:cxn modelId="{031BEC6E-5D68-8341-BFFC-FDFD3D3539EE}" type="presOf" srcId="{C52EE1EB-017C-1C43-9DD1-F37EAC113C45}" destId="{6FE82D95-868D-6B49-AD3F-DC85535F398C}" srcOrd="0" destOrd="0" presId="urn:microsoft.com/office/officeart/2005/8/layout/hierarchy2"/>
    <dgm:cxn modelId="{E6EC164D-0AD7-4A48-A7B5-2536135CBB9D}" srcId="{0E7EFA4D-64F6-B947-8978-BDF12249183A}" destId="{3400B6A7-5420-2F49-B273-CA6E131660B1}" srcOrd="6" destOrd="0" parTransId="{2071DDD8-4A27-2348-9974-A8C30479D963}" sibTransId="{77A8E916-676A-804D-9EC5-F6E8D7EC0141}"/>
    <dgm:cxn modelId="{C1A83E9A-6FF5-0343-B263-969B1DD769F1}" type="presOf" srcId="{FB040AA1-FF26-E34B-95AE-7E5BB6F36CC4}" destId="{08D235EF-A1FC-FD45-9075-7C3823372A86}" srcOrd="1" destOrd="0" presId="urn:microsoft.com/office/officeart/2005/8/layout/hierarchy2"/>
    <dgm:cxn modelId="{E92CCF55-6C81-A342-B7F4-BB6D579352C9}" type="presOf" srcId="{9469A838-33FB-4D4C-9CC3-2935EFB7DFEF}" destId="{F731CACB-3849-9649-8DC5-64F189BD2453}" srcOrd="1" destOrd="0" presId="urn:microsoft.com/office/officeart/2005/8/layout/hierarchy2"/>
    <dgm:cxn modelId="{170D724A-304E-8E48-8753-25CA07560EE8}" type="presOf" srcId="{D6F2874A-0217-E140-8E14-4A74A62FE09E}" destId="{7BDBFECB-2EAF-9A4E-8C47-C8C1F6AC1A0C}" srcOrd="0" destOrd="0" presId="urn:microsoft.com/office/officeart/2005/8/layout/hierarchy2"/>
    <dgm:cxn modelId="{F7A755C1-F726-5D4B-9469-9E02C8F84198}" srcId="{6EF71101-D157-BB4C-BBBA-EA8D88BA16CA}" destId="{DB25D144-AA5E-FA48-898C-8D62BB3D4ED1}" srcOrd="5" destOrd="0" parTransId="{7FAAADF5-544A-FE4B-AB01-5844E0763D12}" sibTransId="{C2A96DA1-F26E-A641-B83D-D8A9D15ED831}"/>
    <dgm:cxn modelId="{0108F8AC-0BD9-BA4E-873B-D199CBA3F75A}" type="presOf" srcId="{55B065C3-E81C-2344-9637-D127B7F1620E}" destId="{53016399-A21A-C847-A844-DAFBFE5DF153}" srcOrd="0" destOrd="0" presId="urn:microsoft.com/office/officeart/2005/8/layout/hierarchy2"/>
    <dgm:cxn modelId="{CEC82C05-1B49-804D-9319-145403DA71B1}" srcId="{6EF71101-D157-BB4C-BBBA-EA8D88BA16CA}" destId="{015A0320-64E4-D447-B8CA-92783911CD23}" srcOrd="1" destOrd="0" parTransId="{8CE71A83-F4C0-7A41-A575-499470FA9B05}" sibTransId="{C90C92A8-8A4B-FC42-90CF-0A519EFBBE13}"/>
    <dgm:cxn modelId="{E5E4A948-21D1-034A-8B52-BEECA237FF0E}" type="presOf" srcId="{9469A838-33FB-4D4C-9CC3-2935EFB7DFEF}" destId="{7D434FE4-D3B7-9A4A-AED5-044E4B8A8414}" srcOrd="0" destOrd="0" presId="urn:microsoft.com/office/officeart/2005/8/layout/hierarchy2"/>
    <dgm:cxn modelId="{0D299AC6-38B5-5444-99BD-9E76E7162477}" type="presOf" srcId="{3250DA5B-24BF-864B-BB1F-BCD77DBDC861}" destId="{54591F2E-0C15-6F44-9836-AA4DD4605FE4}" srcOrd="1" destOrd="0" presId="urn:microsoft.com/office/officeart/2005/8/layout/hierarchy2"/>
    <dgm:cxn modelId="{77AB04D8-7B42-6645-A5CD-8F607513714C}" type="presOf" srcId="{638087B2-0F7B-5A4A-B99D-DC67479E78E4}" destId="{DB1768E3-116C-E54A-B95F-47EBAAA7F0A1}" srcOrd="0" destOrd="0" presId="urn:microsoft.com/office/officeart/2005/8/layout/hierarchy2"/>
    <dgm:cxn modelId="{F11FB99A-08EE-FA49-8BDE-7A95AE1DD243}" type="presOf" srcId="{6B6100A9-CADD-2B4A-BEF2-BC544963142B}" destId="{911E670A-99DD-FB4C-9398-011D7A57F8D4}" srcOrd="0" destOrd="0" presId="urn:microsoft.com/office/officeart/2005/8/layout/hierarchy2"/>
    <dgm:cxn modelId="{1BD526D2-D9DE-574F-B05B-FA3E0279460F}" type="presOf" srcId="{9E1C8C34-A8B1-6E46-891C-7A24DC077414}" destId="{293C36A3-3018-1041-987D-2C39859778E0}" srcOrd="0" destOrd="0" presId="urn:microsoft.com/office/officeart/2005/8/layout/hierarchy2"/>
    <dgm:cxn modelId="{34D24466-7881-1F45-ABF1-9C9018107FC6}" type="presOf" srcId="{F118BABC-9AD0-6A47-8660-AE09FC26731D}" destId="{E8507B00-72A9-CE46-BA0A-049EE68D4FBB}" srcOrd="1" destOrd="0" presId="urn:microsoft.com/office/officeart/2005/8/layout/hierarchy2"/>
    <dgm:cxn modelId="{B101BC50-2E10-3D4D-885E-80323221F13C}" type="presOf" srcId="{3C8F3A18-71C5-AF4E-B94B-AD397B1B06B7}" destId="{900C1CA0-9F42-B14C-83DA-ABDF64BACDA0}" srcOrd="1" destOrd="0" presId="urn:microsoft.com/office/officeart/2005/8/layout/hierarchy2"/>
    <dgm:cxn modelId="{DB783EB3-0153-B147-9DC6-D4E9E9064217}" type="presOf" srcId="{E4C7DFF7-0730-1F48-A082-DE12A3040925}" destId="{7277D525-ACED-A14F-965D-332C44A27DCB}" srcOrd="1" destOrd="0" presId="urn:microsoft.com/office/officeart/2005/8/layout/hierarchy2"/>
    <dgm:cxn modelId="{D2715294-F002-F245-808B-9A61F920C211}" srcId="{86F50CF0-96BD-664D-8332-590B9100AC01}" destId="{18FF68D8-E2CA-8340-B53F-C4656D9BEA51}" srcOrd="2" destOrd="0" parTransId="{D57EADBA-788D-8749-B6C9-47DD158C4B64}" sibTransId="{FAC63F6D-20D0-714E-A226-9A31459520A7}"/>
    <dgm:cxn modelId="{156F0E0D-6BCE-4C46-B52E-1E7FDFF22253}" type="presOf" srcId="{C52EE1EB-017C-1C43-9DD1-F37EAC113C45}" destId="{0A44796C-2C64-C64B-B1B3-4D6FB884BE2C}" srcOrd="1" destOrd="0" presId="urn:microsoft.com/office/officeart/2005/8/layout/hierarchy2"/>
    <dgm:cxn modelId="{B03454B1-FE90-EF43-B8EA-DCFD82C4753A}" type="presOf" srcId="{B8B66E4F-4ECC-F342-80DE-BE5EF068B796}" destId="{F53FB50E-7AEF-D54E-AADE-BF167BD00972}" srcOrd="0" destOrd="0" presId="urn:microsoft.com/office/officeart/2005/8/layout/hierarchy2"/>
    <dgm:cxn modelId="{793D643F-9BED-E74A-AC67-98CA3AFD2D04}" srcId="{6EF71101-D157-BB4C-BBBA-EA8D88BA16CA}" destId="{C034D353-DE51-784A-9CE7-5784B446A0C8}" srcOrd="0" destOrd="0" parTransId="{638087B2-0F7B-5A4A-B99D-DC67479E78E4}" sibTransId="{2B7CCF1C-C6EF-0A45-9C3A-04239CB925F7}"/>
    <dgm:cxn modelId="{E23E99D8-6E14-154D-A709-34A628D47253}" srcId="{DB25D144-AA5E-FA48-898C-8D62BB3D4ED1}" destId="{A96BA7FB-DDD7-EA44-9A0A-C296DA958BA4}" srcOrd="5" destOrd="0" parTransId="{A3A31F0D-788C-C245-A260-BC29F71728D7}" sibTransId="{326CDE67-03EC-4E4A-9716-469D272DB6D9}"/>
    <dgm:cxn modelId="{A26AABEB-4905-B44D-A530-827C9CD86313}" type="presOf" srcId="{86F50CF0-96BD-664D-8332-590B9100AC01}" destId="{255C2CE0-97FE-3147-84B4-0259F1A4D577}" srcOrd="0" destOrd="0" presId="urn:microsoft.com/office/officeart/2005/8/layout/hierarchy2"/>
    <dgm:cxn modelId="{196ABD98-F97B-6B4E-BA40-D3C0735579BD}" type="presOf" srcId="{93298568-1354-474C-8569-13885BD6DCBE}" destId="{82116FB0-BCF4-C24F-85EF-0EE7742741F9}" srcOrd="0" destOrd="0" presId="urn:microsoft.com/office/officeart/2005/8/layout/hierarchy2"/>
    <dgm:cxn modelId="{CBDE146D-36B5-2A41-A1F3-042A11C7DF8E}" type="presOf" srcId="{6B6100A9-CADD-2B4A-BEF2-BC544963142B}" destId="{BFF0D822-5D80-4C4A-97BA-497A95C59F12}" srcOrd="1" destOrd="0" presId="urn:microsoft.com/office/officeart/2005/8/layout/hierarchy2"/>
    <dgm:cxn modelId="{56B13C25-6F25-B948-B4A8-7DBABC157210}" type="presOf" srcId="{0E7EFA4D-64F6-B947-8978-BDF12249183A}" destId="{729B8BB0-A93F-2D45-9536-04808EA07FDA}" srcOrd="0" destOrd="0" presId="urn:microsoft.com/office/officeart/2005/8/layout/hierarchy2"/>
    <dgm:cxn modelId="{D03C7872-3FA2-364E-8C5E-986B9F61EFFB}" type="presOf" srcId="{DA55AD99-411F-BE42-97DC-E00F4CC133AC}" destId="{988EECDD-FC95-7F4A-B8F2-9407FF13A574}" srcOrd="1" destOrd="0" presId="urn:microsoft.com/office/officeart/2005/8/layout/hierarchy2"/>
    <dgm:cxn modelId="{A84E2773-7548-7645-A9EB-E4EEEA5D65A9}" srcId="{0E7EFA4D-64F6-B947-8978-BDF12249183A}" destId="{D6F2874A-0217-E140-8E14-4A74A62FE09E}" srcOrd="1" destOrd="0" parTransId="{D0E217AD-F9B0-BA4D-949F-84DC4A7965AA}" sibTransId="{C62B2E59-2082-7041-8EBD-F15D1AD901F2}"/>
    <dgm:cxn modelId="{1A620597-0A36-8447-A181-350FF49B8FE9}" type="presOf" srcId="{2071DDD8-4A27-2348-9974-A8C30479D963}" destId="{E56FBC04-2649-F040-BA9D-19ADE712A2EC}" srcOrd="0" destOrd="0" presId="urn:microsoft.com/office/officeart/2005/8/layout/hierarchy2"/>
    <dgm:cxn modelId="{4988BEDA-1095-FE42-8B8A-F79FF9DB3D33}" type="presOf" srcId="{370F57B1-125C-1446-AF88-0B33C630D4BD}" destId="{292AEFE8-9941-2141-B738-332A28CF26AD}" srcOrd="0" destOrd="0" presId="urn:microsoft.com/office/officeart/2005/8/layout/hierarchy2"/>
    <dgm:cxn modelId="{8342FA81-FE18-3041-BEDD-7468DF86F934}" type="presOf" srcId="{638087B2-0F7B-5A4A-B99D-DC67479E78E4}" destId="{1EB9C67D-F0AF-7E4A-AB8F-A3D9126BAE52}" srcOrd="1" destOrd="0" presId="urn:microsoft.com/office/officeart/2005/8/layout/hierarchy2"/>
    <dgm:cxn modelId="{08FA73BD-19CA-BB45-8DB4-032957019710}" type="presOf" srcId="{1DEB274E-6A13-9345-8BC0-C717AF97B003}" destId="{8B6B7B4D-DB68-A94B-AF25-9AF8EBDC4FAF}" srcOrd="0" destOrd="0" presId="urn:microsoft.com/office/officeart/2005/8/layout/hierarchy2"/>
    <dgm:cxn modelId="{2E69534D-933B-DE4D-8FC5-47C45197147C}" type="presOf" srcId="{F8D55BA6-B1D5-5149-9B0F-1137119FB6CD}" destId="{F9237F06-3244-6B40-AF62-7048CC7EBE80}" srcOrd="0" destOrd="0" presId="urn:microsoft.com/office/officeart/2005/8/layout/hierarchy2"/>
    <dgm:cxn modelId="{990833EE-D01A-D747-AF49-6CF0982A7136}" type="presOf" srcId="{E553EA1B-E576-4747-A799-1BEA3319264C}" destId="{9CCB3CF3-98A0-2349-BF4B-9DA65E924812}" srcOrd="0" destOrd="0" presId="urn:microsoft.com/office/officeart/2005/8/layout/hierarchy2"/>
    <dgm:cxn modelId="{EA1D8885-3D18-8846-8B81-91526AA0153A}" type="presOf" srcId="{11DAD0D7-46D4-AC41-93CF-A529AE64B7A8}" destId="{857D7573-A2BC-6340-8C98-D40EE58BA323}" srcOrd="1" destOrd="0" presId="urn:microsoft.com/office/officeart/2005/8/layout/hierarchy2"/>
    <dgm:cxn modelId="{6BFA7909-51EB-7047-9196-49A3ABEF98F7}" type="presOf" srcId="{B957A6D5-D8C7-9E42-9D66-0765C0DB06F8}" destId="{F088B972-813F-644E-9379-4DF833B6A019}" srcOrd="0" destOrd="0" presId="urn:microsoft.com/office/officeart/2005/8/layout/hierarchy2"/>
    <dgm:cxn modelId="{CDA39BDD-4A98-D240-B5FF-9316D022A6E3}" srcId="{0E7EFA4D-64F6-B947-8978-BDF12249183A}" destId="{7B13BF54-E0F9-8E4D-873B-D1F9C97800F4}" srcOrd="4" destOrd="0" parTransId="{6B6100A9-CADD-2B4A-BEF2-BC544963142B}" sibTransId="{832220E4-BDBC-8C4B-BD8E-5FE21FCF68A9}"/>
    <dgm:cxn modelId="{F784A330-A68F-3844-A580-5D9856C7D119}" type="presOf" srcId="{7E4146DA-36BE-CD46-9B13-FF276BC64161}" destId="{FB6D0934-4603-F447-A032-D219BA4746DB}" srcOrd="0" destOrd="0" presId="urn:microsoft.com/office/officeart/2005/8/layout/hierarchy2"/>
    <dgm:cxn modelId="{BC71EDBC-1BF3-084E-87F1-C77FA019B722}" type="presOf" srcId="{1E93BF8B-E4D6-324D-8B04-28D08582E7E6}" destId="{A9E36446-F7F0-2743-94C9-8D09F9C0B7DD}" srcOrd="0" destOrd="0" presId="urn:microsoft.com/office/officeart/2005/8/layout/hierarchy2"/>
    <dgm:cxn modelId="{8276D743-BBE2-814D-A056-1D21B57FD910}" type="presOf" srcId="{7F21AECC-BCDC-9A4B-91F8-08A623CB6189}" destId="{4FF54326-D8ED-424E-A9C8-F1C74C08DBA5}" srcOrd="0" destOrd="0" presId="urn:microsoft.com/office/officeart/2005/8/layout/hierarchy2"/>
    <dgm:cxn modelId="{C958ED4F-CE5A-F643-A928-1CF16C37EC07}" type="presOf" srcId="{55B065C3-E81C-2344-9637-D127B7F1620E}" destId="{FAD62990-9ED8-F846-80F4-33246B5CB0D0}" srcOrd="1" destOrd="0" presId="urn:microsoft.com/office/officeart/2005/8/layout/hierarchy2"/>
    <dgm:cxn modelId="{2F23DD55-2921-DC4D-8A06-37A67FA6DC8B}" srcId="{0E7EFA4D-64F6-B947-8978-BDF12249183A}" destId="{7E4146DA-36BE-CD46-9B13-FF276BC64161}" srcOrd="2" destOrd="0" parTransId="{FB7AF49B-B5B6-144A-9BC0-F3FD13C00D3B}" sibTransId="{81C34623-0096-2745-86A4-938C1F69595F}"/>
    <dgm:cxn modelId="{69F949D1-58E2-EB45-BF08-4020E8C51164}" type="presOf" srcId="{E572A9A3-F07D-1D4E-BF1B-7B7571FF7838}" destId="{5EF9958B-414C-9B40-94C8-58698ABDA3FC}" srcOrd="0" destOrd="0" presId="urn:microsoft.com/office/officeart/2005/8/layout/hierarchy2"/>
    <dgm:cxn modelId="{B7689203-AAEC-5541-BF02-CB02CAF2F3E0}" srcId="{DB25D144-AA5E-FA48-898C-8D62BB3D4ED1}" destId="{1E93BF8B-E4D6-324D-8B04-28D08582E7E6}" srcOrd="0" destOrd="0" parTransId="{C52EE1EB-017C-1C43-9DD1-F37EAC113C45}" sibTransId="{0AD21C71-7038-3240-9E64-97C30DB169D8}"/>
    <dgm:cxn modelId="{6AE2E3B9-C30E-D741-B8F2-1A12A7778CA4}" type="presOf" srcId="{D0E217AD-F9B0-BA4D-949F-84DC4A7965AA}" destId="{82DAA23B-1BC0-194B-9320-8C6411808878}" srcOrd="1" destOrd="0" presId="urn:microsoft.com/office/officeart/2005/8/layout/hierarchy2"/>
    <dgm:cxn modelId="{52359365-B554-204A-9A9C-187A0FF96A52}" type="presOf" srcId="{CA0816CA-A4BF-9D41-AE88-725B9B529717}" destId="{E42D4011-2CDD-D545-8A6B-85452E2FD102}" srcOrd="0" destOrd="0" presId="urn:microsoft.com/office/officeart/2005/8/layout/hierarchy2"/>
    <dgm:cxn modelId="{623E90FC-8282-3B49-BF8E-4512C9C709C9}" type="presOf" srcId="{40B4A608-6F25-2149-B06E-0938E0A4163F}" destId="{89EE3150-2265-4E47-86CD-F93432F17FCA}" srcOrd="0" destOrd="0" presId="urn:microsoft.com/office/officeart/2005/8/layout/hierarchy2"/>
    <dgm:cxn modelId="{206F6FF0-152D-3841-A155-8B834C2A9E3F}" type="presOf" srcId="{83F17A48-C89A-1D4D-865C-961521733A3F}" destId="{C3AA2270-DC97-4545-A0AD-BF033623596F}" srcOrd="0" destOrd="0" presId="urn:microsoft.com/office/officeart/2005/8/layout/hierarchy2"/>
    <dgm:cxn modelId="{A3E82360-F98C-EA49-BDB1-BC4FAC04DD01}" type="presOf" srcId="{ABE7FE60-F23A-BF4B-8EFA-E27BD7E1F482}" destId="{BEC74B1C-006E-E242-B3D4-31473B958B5A}" srcOrd="0" destOrd="0" presId="urn:microsoft.com/office/officeart/2005/8/layout/hierarchy2"/>
    <dgm:cxn modelId="{6BD89DE5-D21F-AC4B-A01A-7120F7B251B8}" type="presOf" srcId="{3C8F3A18-71C5-AF4E-B94B-AD397B1B06B7}" destId="{26F59E7A-B239-E140-9198-848DFAF53E23}" srcOrd="0" destOrd="0" presId="urn:microsoft.com/office/officeart/2005/8/layout/hierarchy2"/>
    <dgm:cxn modelId="{86092FFF-AA51-3C48-8DD5-DB133C158EC8}" srcId="{015A0320-64E4-D447-B8CA-92783911CD23}" destId="{0E7EFA4D-64F6-B947-8978-BDF12249183A}" srcOrd="0" destOrd="0" parTransId="{E553EA1B-E576-4747-A799-1BEA3319264C}" sibTransId="{CDFB9286-3096-FB43-9856-8254232B4B8D}"/>
    <dgm:cxn modelId="{CA6983D8-9EB7-344C-8219-1107116D6695}" type="presOf" srcId="{8CE71A83-F4C0-7A41-A575-499470FA9B05}" destId="{DF09F730-F410-E647-8F81-F3772577A3C2}" srcOrd="1" destOrd="0" presId="urn:microsoft.com/office/officeart/2005/8/layout/hierarchy2"/>
    <dgm:cxn modelId="{DB24A023-0B2A-104B-9EB4-8D898B1C8F17}" type="presOf" srcId="{7FAAADF5-544A-FE4B-AB01-5844E0763D12}" destId="{A2EFD090-6211-5A41-BB28-46574B69B923}" srcOrd="0" destOrd="0" presId="urn:microsoft.com/office/officeart/2005/8/layout/hierarchy2"/>
    <dgm:cxn modelId="{DCCEDE7A-A6C1-A742-9815-A0165D428B7D}" type="presOf" srcId="{35CBB57F-C9FD-F948-8FFA-9233466D12B6}" destId="{28979DDE-51FF-9F41-BAC4-2C4DC78E6BAC}" srcOrd="0" destOrd="0" presId="urn:microsoft.com/office/officeart/2005/8/layout/hierarchy2"/>
    <dgm:cxn modelId="{C0BDDA69-6F9B-E048-91B6-A874B1FAEEDD}" type="presOf" srcId="{DA55AD99-411F-BE42-97DC-E00F4CC133AC}" destId="{342AAE2D-F73E-2F40-BCA1-3B1776B25F10}" srcOrd="0" destOrd="0" presId="urn:microsoft.com/office/officeart/2005/8/layout/hierarchy2"/>
    <dgm:cxn modelId="{639B5FAB-37C2-A842-B0EC-EABFC8A7EAC2}" type="presOf" srcId="{3250DA5B-24BF-864B-BB1F-BCD77DBDC861}" destId="{6384C5BA-EAD1-734B-81F4-EC9D85787AE5}" srcOrd="0" destOrd="0" presId="urn:microsoft.com/office/officeart/2005/8/layout/hierarchy2"/>
    <dgm:cxn modelId="{9B6CEC6F-5052-3548-BCFA-A4A20704A696}" type="presOf" srcId="{42FD9395-DB73-3449-B1DC-25D21A59B5CB}" destId="{01AB0401-C0C2-0E40-93A2-4F737DCBFD98}" srcOrd="0" destOrd="0" presId="urn:microsoft.com/office/officeart/2005/8/layout/hierarchy2"/>
    <dgm:cxn modelId="{2CF5BF19-741F-0648-A720-CB6906BFD013}" srcId="{49C71A16-F230-B042-BCE2-6A69828185D3}" destId="{F56DB6EB-5FA8-514E-BD51-9545241D988A}" srcOrd="0" destOrd="0" parTransId="{1942297C-F139-7842-B7D3-3F8FA9C93C26}" sibTransId="{48BB5A39-CA30-7E4F-99A5-E113BE13568A}"/>
    <dgm:cxn modelId="{CCA8CC36-E9BA-C148-BC3B-3DDF48BC452A}" type="presParOf" srcId="{B0CAEF0F-4B59-2540-915A-169A987E0A9F}" destId="{4B9442D2-2217-DF41-A5C9-BD9719734EEB}" srcOrd="0" destOrd="0" presId="urn:microsoft.com/office/officeart/2005/8/layout/hierarchy2"/>
    <dgm:cxn modelId="{607397D9-770A-C74B-9BF5-A56D752692D7}" type="presParOf" srcId="{4B9442D2-2217-DF41-A5C9-BD9719734EEB}" destId="{728687B1-C49F-3044-9AC0-A359BA274145}" srcOrd="0" destOrd="0" presId="urn:microsoft.com/office/officeart/2005/8/layout/hierarchy2"/>
    <dgm:cxn modelId="{C154DA74-6AB1-694D-8A6A-FA523D2F126D}" type="presParOf" srcId="{4B9442D2-2217-DF41-A5C9-BD9719734EEB}" destId="{A8E6CF51-A910-4F4E-A2FD-272407209278}" srcOrd="1" destOrd="0" presId="urn:microsoft.com/office/officeart/2005/8/layout/hierarchy2"/>
    <dgm:cxn modelId="{EBFD0A92-C5C3-7347-AE66-7FA3BE389C5E}" type="presParOf" srcId="{A8E6CF51-A910-4F4E-A2FD-272407209278}" destId="{DB1768E3-116C-E54A-B95F-47EBAAA7F0A1}" srcOrd="0" destOrd="0" presId="urn:microsoft.com/office/officeart/2005/8/layout/hierarchy2"/>
    <dgm:cxn modelId="{A340C9DE-B4BA-3747-845F-CF6D1E5F3491}" type="presParOf" srcId="{DB1768E3-116C-E54A-B95F-47EBAAA7F0A1}" destId="{1EB9C67D-F0AF-7E4A-AB8F-A3D9126BAE52}" srcOrd="0" destOrd="0" presId="urn:microsoft.com/office/officeart/2005/8/layout/hierarchy2"/>
    <dgm:cxn modelId="{A5ED6CB7-5161-114D-9872-143A86E8575C}" type="presParOf" srcId="{A8E6CF51-A910-4F4E-A2FD-272407209278}" destId="{BB99EE5B-6656-9C4D-987C-AEB5280FEEEE}" srcOrd="1" destOrd="0" presId="urn:microsoft.com/office/officeart/2005/8/layout/hierarchy2"/>
    <dgm:cxn modelId="{5CD2CDD3-2711-164B-A51C-BC54F3E5C105}" type="presParOf" srcId="{BB99EE5B-6656-9C4D-987C-AEB5280FEEEE}" destId="{9C508CAC-A2C1-B648-BBA3-2B90526CB197}" srcOrd="0" destOrd="0" presId="urn:microsoft.com/office/officeart/2005/8/layout/hierarchy2"/>
    <dgm:cxn modelId="{9C403797-121F-0E4D-9A38-5F5217A03170}" type="presParOf" srcId="{BB99EE5B-6656-9C4D-987C-AEB5280FEEEE}" destId="{6E3B1943-4C02-894D-B72D-FA50E39EEBC5}" srcOrd="1" destOrd="0" presId="urn:microsoft.com/office/officeart/2005/8/layout/hierarchy2"/>
    <dgm:cxn modelId="{61F35023-B621-A349-AB27-6954F90AE0FC}" type="presParOf" srcId="{6E3B1943-4C02-894D-B72D-FA50E39EEBC5}" destId="{BEC74B1C-006E-E242-B3D4-31473B958B5A}" srcOrd="0" destOrd="0" presId="urn:microsoft.com/office/officeart/2005/8/layout/hierarchy2"/>
    <dgm:cxn modelId="{2300D8B2-CD9D-5043-8B58-08E3D648F805}" type="presParOf" srcId="{BEC74B1C-006E-E242-B3D4-31473B958B5A}" destId="{439E033A-0AD9-2844-A796-5B3159AF026E}" srcOrd="0" destOrd="0" presId="urn:microsoft.com/office/officeart/2005/8/layout/hierarchy2"/>
    <dgm:cxn modelId="{E947D19D-9DD3-B54F-9570-B66646DDC3D5}" type="presParOf" srcId="{6E3B1943-4C02-894D-B72D-FA50E39EEBC5}" destId="{D8872C69-07B4-E344-990A-BAF16110C54F}" srcOrd="1" destOrd="0" presId="urn:microsoft.com/office/officeart/2005/8/layout/hierarchy2"/>
    <dgm:cxn modelId="{2B058F30-F54E-F84E-B136-5E2FBC95A0FC}" type="presParOf" srcId="{D8872C69-07B4-E344-990A-BAF16110C54F}" destId="{4FF54326-D8ED-424E-A9C8-F1C74C08DBA5}" srcOrd="0" destOrd="0" presId="urn:microsoft.com/office/officeart/2005/8/layout/hierarchy2"/>
    <dgm:cxn modelId="{C7DAE4C4-42CA-D342-8F9C-8751573DA7DF}" type="presParOf" srcId="{D8872C69-07B4-E344-990A-BAF16110C54F}" destId="{13561A21-A533-AC4C-B732-71122D5826B1}" srcOrd="1" destOrd="0" presId="urn:microsoft.com/office/officeart/2005/8/layout/hierarchy2"/>
    <dgm:cxn modelId="{8134EA64-BD57-0942-BFCC-BA0404A2ACA1}" type="presParOf" srcId="{A8E6CF51-A910-4F4E-A2FD-272407209278}" destId="{C0033F12-B420-024A-A96D-228D1A5187AE}" srcOrd="2" destOrd="0" presId="urn:microsoft.com/office/officeart/2005/8/layout/hierarchy2"/>
    <dgm:cxn modelId="{C46D9FAC-ABF8-9B47-A41B-4E85B8B7F9D1}" type="presParOf" srcId="{C0033F12-B420-024A-A96D-228D1A5187AE}" destId="{DF09F730-F410-E647-8F81-F3772577A3C2}" srcOrd="0" destOrd="0" presId="urn:microsoft.com/office/officeart/2005/8/layout/hierarchy2"/>
    <dgm:cxn modelId="{B06EF385-CB0C-5444-BA0A-28F00257A778}" type="presParOf" srcId="{A8E6CF51-A910-4F4E-A2FD-272407209278}" destId="{148B2A96-77CA-5A4F-BC22-F7590A76BFEF}" srcOrd="3" destOrd="0" presId="urn:microsoft.com/office/officeart/2005/8/layout/hierarchy2"/>
    <dgm:cxn modelId="{8410FBD9-EACD-744B-A1AE-CFD78D8193B6}" type="presParOf" srcId="{148B2A96-77CA-5A4F-BC22-F7590A76BFEF}" destId="{D0667E02-8D2C-4F46-8D5C-483EB79B0B5D}" srcOrd="0" destOrd="0" presId="urn:microsoft.com/office/officeart/2005/8/layout/hierarchy2"/>
    <dgm:cxn modelId="{433E0BDF-CFC2-E946-A8C5-8E8A3F0FA89D}" type="presParOf" srcId="{148B2A96-77CA-5A4F-BC22-F7590A76BFEF}" destId="{75ECA9C9-C698-4B44-9DDE-667E27CBF944}" srcOrd="1" destOrd="0" presId="urn:microsoft.com/office/officeart/2005/8/layout/hierarchy2"/>
    <dgm:cxn modelId="{F0EC5DF9-04A8-A746-955E-29E67E0BC7AE}" type="presParOf" srcId="{75ECA9C9-C698-4B44-9DDE-667E27CBF944}" destId="{9CCB3CF3-98A0-2349-BF4B-9DA65E924812}" srcOrd="0" destOrd="0" presId="urn:microsoft.com/office/officeart/2005/8/layout/hierarchy2"/>
    <dgm:cxn modelId="{6F2DF3AC-C68F-FB40-A462-D4E4C98107DF}" type="presParOf" srcId="{9CCB3CF3-98A0-2349-BF4B-9DA65E924812}" destId="{2CCBE232-F1B8-324E-8BC3-91AA0D215369}" srcOrd="0" destOrd="0" presId="urn:microsoft.com/office/officeart/2005/8/layout/hierarchy2"/>
    <dgm:cxn modelId="{6AF215CC-BE22-C640-8647-981D6FCA67AA}" type="presParOf" srcId="{75ECA9C9-C698-4B44-9DDE-667E27CBF944}" destId="{D04DB549-6D44-464C-8232-63EBE4960D5C}" srcOrd="1" destOrd="0" presId="urn:microsoft.com/office/officeart/2005/8/layout/hierarchy2"/>
    <dgm:cxn modelId="{C1CD622A-E17D-4B49-B76D-F5BB1012AE38}" type="presParOf" srcId="{D04DB549-6D44-464C-8232-63EBE4960D5C}" destId="{729B8BB0-A93F-2D45-9536-04808EA07FDA}" srcOrd="0" destOrd="0" presId="urn:microsoft.com/office/officeart/2005/8/layout/hierarchy2"/>
    <dgm:cxn modelId="{AD4C8BCF-6F7C-BD4D-8167-720B3E25AA44}" type="presParOf" srcId="{D04DB549-6D44-464C-8232-63EBE4960D5C}" destId="{F92B42BA-CAA9-5440-BA9F-9A941D094B64}" srcOrd="1" destOrd="0" presId="urn:microsoft.com/office/officeart/2005/8/layout/hierarchy2"/>
    <dgm:cxn modelId="{75323F84-D776-824A-8129-0E1514D6891E}" type="presParOf" srcId="{F92B42BA-CAA9-5440-BA9F-9A941D094B64}" destId="{F088B972-813F-644E-9379-4DF833B6A019}" srcOrd="0" destOrd="0" presId="urn:microsoft.com/office/officeart/2005/8/layout/hierarchy2"/>
    <dgm:cxn modelId="{F5A21A72-8709-7546-B8A5-583EDEAE08D4}" type="presParOf" srcId="{F088B972-813F-644E-9379-4DF833B6A019}" destId="{AC8F3F81-068C-2E4E-955F-A42F1BED992B}" srcOrd="0" destOrd="0" presId="urn:microsoft.com/office/officeart/2005/8/layout/hierarchy2"/>
    <dgm:cxn modelId="{F750D516-717C-C443-A4E3-7E87CF790026}" type="presParOf" srcId="{F92B42BA-CAA9-5440-BA9F-9A941D094B64}" destId="{A959BC90-5863-AE4F-8761-CB126324429C}" srcOrd="1" destOrd="0" presId="urn:microsoft.com/office/officeart/2005/8/layout/hierarchy2"/>
    <dgm:cxn modelId="{62041401-3A57-E74E-925E-755FE8F0264B}" type="presParOf" srcId="{A959BC90-5863-AE4F-8761-CB126324429C}" destId="{292AEFE8-9941-2141-B738-332A28CF26AD}" srcOrd="0" destOrd="0" presId="urn:microsoft.com/office/officeart/2005/8/layout/hierarchy2"/>
    <dgm:cxn modelId="{BE16CD74-42DA-3248-A870-3B5E25D34550}" type="presParOf" srcId="{A959BC90-5863-AE4F-8761-CB126324429C}" destId="{936DC5C3-C756-724F-8621-7E260C010984}" srcOrd="1" destOrd="0" presId="urn:microsoft.com/office/officeart/2005/8/layout/hierarchy2"/>
    <dgm:cxn modelId="{54C6EED2-8125-614D-8F5D-B0186E5DB618}" type="presParOf" srcId="{F92B42BA-CAA9-5440-BA9F-9A941D094B64}" destId="{FBAA4304-4929-364C-AEC9-27A218AC581E}" srcOrd="2" destOrd="0" presId="urn:microsoft.com/office/officeart/2005/8/layout/hierarchy2"/>
    <dgm:cxn modelId="{02F651DC-729B-4A42-ABF6-C10C09A15591}" type="presParOf" srcId="{FBAA4304-4929-364C-AEC9-27A218AC581E}" destId="{82DAA23B-1BC0-194B-9320-8C6411808878}" srcOrd="0" destOrd="0" presId="urn:microsoft.com/office/officeart/2005/8/layout/hierarchy2"/>
    <dgm:cxn modelId="{D3EA1691-DB4E-434D-8D0F-4CAE41D09B4F}" type="presParOf" srcId="{F92B42BA-CAA9-5440-BA9F-9A941D094B64}" destId="{641A07AA-003A-4A4E-8F94-8F4121E801C2}" srcOrd="3" destOrd="0" presId="urn:microsoft.com/office/officeart/2005/8/layout/hierarchy2"/>
    <dgm:cxn modelId="{89AD06FB-562A-DE49-8022-566122535431}" type="presParOf" srcId="{641A07AA-003A-4A4E-8F94-8F4121E801C2}" destId="{7BDBFECB-2EAF-9A4E-8C47-C8C1F6AC1A0C}" srcOrd="0" destOrd="0" presId="urn:microsoft.com/office/officeart/2005/8/layout/hierarchy2"/>
    <dgm:cxn modelId="{A98B668C-371D-1F4C-91CC-B13B5A9B3DA5}" type="presParOf" srcId="{641A07AA-003A-4A4E-8F94-8F4121E801C2}" destId="{093D659B-428F-4A49-B27A-7D4AC3B8155B}" srcOrd="1" destOrd="0" presId="urn:microsoft.com/office/officeart/2005/8/layout/hierarchy2"/>
    <dgm:cxn modelId="{2B09E94F-EAE4-B349-8059-CB375FD6FB32}" type="presParOf" srcId="{F92B42BA-CAA9-5440-BA9F-9A941D094B64}" destId="{B3352D1D-C8F5-D148-8ED0-2D51CF797E39}" srcOrd="4" destOrd="0" presId="urn:microsoft.com/office/officeart/2005/8/layout/hierarchy2"/>
    <dgm:cxn modelId="{65F55A7F-D82D-2B47-B251-1961874DA415}" type="presParOf" srcId="{B3352D1D-C8F5-D148-8ED0-2D51CF797E39}" destId="{E42D00B7-E29F-494E-BA67-8A8BA14AA9B3}" srcOrd="0" destOrd="0" presId="urn:microsoft.com/office/officeart/2005/8/layout/hierarchy2"/>
    <dgm:cxn modelId="{4C57C4E4-6755-614D-AEF4-2A4E5E27C74F}" type="presParOf" srcId="{F92B42BA-CAA9-5440-BA9F-9A941D094B64}" destId="{9E160B37-7EFB-0C46-A05F-AB504CB41729}" srcOrd="5" destOrd="0" presId="urn:microsoft.com/office/officeart/2005/8/layout/hierarchy2"/>
    <dgm:cxn modelId="{61689E99-0119-3244-A64C-D995938EA955}" type="presParOf" srcId="{9E160B37-7EFB-0C46-A05F-AB504CB41729}" destId="{FB6D0934-4603-F447-A032-D219BA4746DB}" srcOrd="0" destOrd="0" presId="urn:microsoft.com/office/officeart/2005/8/layout/hierarchy2"/>
    <dgm:cxn modelId="{EF513FCC-C830-BE4F-85DE-4D29B23028E3}" type="presParOf" srcId="{9E160B37-7EFB-0C46-A05F-AB504CB41729}" destId="{38082F81-7E2B-3840-A80F-857628CC1383}" srcOrd="1" destOrd="0" presId="urn:microsoft.com/office/officeart/2005/8/layout/hierarchy2"/>
    <dgm:cxn modelId="{98E2CC23-6865-4141-8450-936BD3F3E4A1}" type="presParOf" srcId="{F92B42BA-CAA9-5440-BA9F-9A941D094B64}" destId="{EDA0AB60-D4C1-CA4D-82B5-A9DDAE5889D5}" srcOrd="6" destOrd="0" presId="urn:microsoft.com/office/officeart/2005/8/layout/hierarchy2"/>
    <dgm:cxn modelId="{FDED7974-D1D7-FC41-9323-F1ED5F614650}" type="presParOf" srcId="{EDA0AB60-D4C1-CA4D-82B5-A9DDAE5889D5}" destId="{16A0CC63-679F-0646-AC3B-7764ED7784FC}" srcOrd="0" destOrd="0" presId="urn:microsoft.com/office/officeart/2005/8/layout/hierarchy2"/>
    <dgm:cxn modelId="{D5989BDD-3115-A54A-8450-6B6B00C6CD7E}" type="presParOf" srcId="{F92B42BA-CAA9-5440-BA9F-9A941D094B64}" destId="{757E97D8-CC84-AF4A-B169-ED1BD55D08ED}" srcOrd="7" destOrd="0" presId="urn:microsoft.com/office/officeart/2005/8/layout/hierarchy2"/>
    <dgm:cxn modelId="{ACFB4D3E-D871-8241-AAAE-E79EB859926E}" type="presParOf" srcId="{757E97D8-CC84-AF4A-B169-ED1BD55D08ED}" destId="{89EE3150-2265-4E47-86CD-F93432F17FCA}" srcOrd="0" destOrd="0" presId="urn:microsoft.com/office/officeart/2005/8/layout/hierarchy2"/>
    <dgm:cxn modelId="{C10D1086-39DF-F04D-9A04-96EA5BA6A5C6}" type="presParOf" srcId="{757E97D8-CC84-AF4A-B169-ED1BD55D08ED}" destId="{7BCEF3BF-1DD8-B44C-B7A3-A8DE9851CD2A}" srcOrd="1" destOrd="0" presId="urn:microsoft.com/office/officeart/2005/8/layout/hierarchy2"/>
    <dgm:cxn modelId="{E63965CA-2F52-B34E-B7FB-438F59A428D3}" type="presParOf" srcId="{F92B42BA-CAA9-5440-BA9F-9A941D094B64}" destId="{911E670A-99DD-FB4C-9398-011D7A57F8D4}" srcOrd="8" destOrd="0" presId="urn:microsoft.com/office/officeart/2005/8/layout/hierarchy2"/>
    <dgm:cxn modelId="{EBDAA3AC-CE94-2A41-A3D7-49F4F6C47ADD}" type="presParOf" srcId="{911E670A-99DD-FB4C-9398-011D7A57F8D4}" destId="{BFF0D822-5D80-4C4A-97BA-497A95C59F12}" srcOrd="0" destOrd="0" presId="urn:microsoft.com/office/officeart/2005/8/layout/hierarchy2"/>
    <dgm:cxn modelId="{B00EC566-162C-7743-9D62-BDDCC0800E80}" type="presParOf" srcId="{F92B42BA-CAA9-5440-BA9F-9A941D094B64}" destId="{9D4526B4-E8C4-0B4C-B64F-AB52867E9701}" srcOrd="9" destOrd="0" presId="urn:microsoft.com/office/officeart/2005/8/layout/hierarchy2"/>
    <dgm:cxn modelId="{496C0264-AD0B-2E4F-BF70-B592FB07D037}" type="presParOf" srcId="{9D4526B4-E8C4-0B4C-B64F-AB52867E9701}" destId="{FFF79B10-BB2C-BF43-A7BF-EFAEF2E3966E}" srcOrd="0" destOrd="0" presId="urn:microsoft.com/office/officeart/2005/8/layout/hierarchy2"/>
    <dgm:cxn modelId="{A9153FCA-8962-8646-B256-4E1151F49D6F}" type="presParOf" srcId="{9D4526B4-E8C4-0B4C-B64F-AB52867E9701}" destId="{63A49CBD-8BDB-254C-8653-B4B105C3E569}" srcOrd="1" destOrd="0" presId="urn:microsoft.com/office/officeart/2005/8/layout/hierarchy2"/>
    <dgm:cxn modelId="{C2D6125B-1541-824F-8BD7-F9386D44AB7E}" type="presParOf" srcId="{F92B42BA-CAA9-5440-BA9F-9A941D094B64}" destId="{01AB0401-C0C2-0E40-93A2-4F737DCBFD98}" srcOrd="10" destOrd="0" presId="urn:microsoft.com/office/officeart/2005/8/layout/hierarchy2"/>
    <dgm:cxn modelId="{0D5E82F2-A05F-BB42-B64B-2D6ED9E9DFDE}" type="presParOf" srcId="{01AB0401-C0C2-0E40-93A2-4F737DCBFD98}" destId="{3D822F6D-251A-7945-A4C9-A4E98D858FAE}" srcOrd="0" destOrd="0" presId="urn:microsoft.com/office/officeart/2005/8/layout/hierarchy2"/>
    <dgm:cxn modelId="{824E5CC5-000F-2243-8044-3EF694CAA210}" type="presParOf" srcId="{F92B42BA-CAA9-5440-BA9F-9A941D094B64}" destId="{D561CEE5-0E04-8F42-B98E-6B9C86F0F7DE}" srcOrd="11" destOrd="0" presId="urn:microsoft.com/office/officeart/2005/8/layout/hierarchy2"/>
    <dgm:cxn modelId="{D17557B2-7AFF-764C-9723-7F35F31F3EC9}" type="presParOf" srcId="{D561CEE5-0E04-8F42-B98E-6B9C86F0F7DE}" destId="{71CAA11E-397A-3846-80C7-CFF96FAB8CB5}" srcOrd="0" destOrd="0" presId="urn:microsoft.com/office/officeart/2005/8/layout/hierarchy2"/>
    <dgm:cxn modelId="{5BD13C5D-C1F8-BD45-B86A-3BAE4E0C637C}" type="presParOf" srcId="{D561CEE5-0E04-8F42-B98E-6B9C86F0F7DE}" destId="{CFB88435-E127-D444-9E88-52CACF07BDD2}" srcOrd="1" destOrd="0" presId="urn:microsoft.com/office/officeart/2005/8/layout/hierarchy2"/>
    <dgm:cxn modelId="{14B893C1-C85C-924D-A847-2DAC9460751F}" type="presParOf" srcId="{F92B42BA-CAA9-5440-BA9F-9A941D094B64}" destId="{E56FBC04-2649-F040-BA9D-19ADE712A2EC}" srcOrd="12" destOrd="0" presId="urn:microsoft.com/office/officeart/2005/8/layout/hierarchy2"/>
    <dgm:cxn modelId="{A39CA680-1FBC-9244-93E1-75F5C3E860AF}" type="presParOf" srcId="{E56FBC04-2649-F040-BA9D-19ADE712A2EC}" destId="{003584AF-7B73-304E-B66D-ADEB6BC0124E}" srcOrd="0" destOrd="0" presId="urn:microsoft.com/office/officeart/2005/8/layout/hierarchy2"/>
    <dgm:cxn modelId="{6F2894CD-A63F-6247-BB4A-331037AE367B}" type="presParOf" srcId="{F92B42BA-CAA9-5440-BA9F-9A941D094B64}" destId="{130A82DE-31E3-A242-BD07-8792B5698134}" srcOrd="13" destOrd="0" presId="urn:microsoft.com/office/officeart/2005/8/layout/hierarchy2"/>
    <dgm:cxn modelId="{FFCFCE1C-3AD3-2C46-AE8E-6609476BBE51}" type="presParOf" srcId="{130A82DE-31E3-A242-BD07-8792B5698134}" destId="{16F39239-80A1-2E44-A432-06703AEE4BB7}" srcOrd="0" destOrd="0" presId="urn:microsoft.com/office/officeart/2005/8/layout/hierarchy2"/>
    <dgm:cxn modelId="{6C433DA9-ADC0-2D46-9B23-97E58E4E8E1D}" type="presParOf" srcId="{130A82DE-31E3-A242-BD07-8792B5698134}" destId="{9E5E66D6-29A1-7F42-8CCB-9F3F2FF73201}" srcOrd="1" destOrd="0" presId="urn:microsoft.com/office/officeart/2005/8/layout/hierarchy2"/>
    <dgm:cxn modelId="{C5877E42-1C45-B24F-A277-467AE265A09F}" type="presParOf" srcId="{75ECA9C9-C698-4B44-9DDE-667E27CBF944}" destId="{2E66E4E4-5136-AA4E-8399-99BAD9EFA88E}" srcOrd="2" destOrd="0" presId="urn:microsoft.com/office/officeart/2005/8/layout/hierarchy2"/>
    <dgm:cxn modelId="{4ED64E41-AF19-6147-A663-EA4D95806579}" type="presParOf" srcId="{2E66E4E4-5136-AA4E-8399-99BAD9EFA88E}" destId="{E8507B00-72A9-CE46-BA0A-049EE68D4FBB}" srcOrd="0" destOrd="0" presId="urn:microsoft.com/office/officeart/2005/8/layout/hierarchy2"/>
    <dgm:cxn modelId="{0711F8FA-72C5-9848-AC36-788FE76FAED5}" type="presParOf" srcId="{75ECA9C9-C698-4B44-9DDE-667E27CBF944}" destId="{23D6E5CA-BF48-F249-823D-9AC7F1738EBB}" srcOrd="3" destOrd="0" presId="urn:microsoft.com/office/officeart/2005/8/layout/hierarchy2"/>
    <dgm:cxn modelId="{EB24DAE7-63A9-2346-A779-60D447815B7B}" type="presParOf" srcId="{23D6E5CA-BF48-F249-823D-9AC7F1738EBB}" destId="{293C36A3-3018-1041-987D-2C39859778E0}" srcOrd="0" destOrd="0" presId="urn:microsoft.com/office/officeart/2005/8/layout/hierarchy2"/>
    <dgm:cxn modelId="{44D508B8-782B-2F4B-9598-67D03E4E449A}" type="presParOf" srcId="{23D6E5CA-BF48-F249-823D-9AC7F1738EBB}" destId="{8046485F-DA35-DA45-A8F2-FE7BF05C1AA4}" srcOrd="1" destOrd="0" presId="urn:microsoft.com/office/officeart/2005/8/layout/hierarchy2"/>
    <dgm:cxn modelId="{024EE552-C6F7-FB47-BEA3-284C64337453}" type="presParOf" srcId="{75ECA9C9-C698-4B44-9DDE-667E27CBF944}" destId="{7D434FE4-D3B7-9A4A-AED5-044E4B8A8414}" srcOrd="4" destOrd="0" presId="urn:microsoft.com/office/officeart/2005/8/layout/hierarchy2"/>
    <dgm:cxn modelId="{B4AF2606-9470-994D-B6E6-D2C68B65F243}" type="presParOf" srcId="{7D434FE4-D3B7-9A4A-AED5-044E4B8A8414}" destId="{F731CACB-3849-9649-8DC5-64F189BD2453}" srcOrd="0" destOrd="0" presId="urn:microsoft.com/office/officeart/2005/8/layout/hierarchy2"/>
    <dgm:cxn modelId="{9B1A3D27-A1FF-BE4E-A910-216FDC1A7F2D}" type="presParOf" srcId="{75ECA9C9-C698-4B44-9DDE-667E27CBF944}" destId="{0D7D90A8-B684-4149-B052-5507695A7867}" srcOrd="5" destOrd="0" presId="urn:microsoft.com/office/officeart/2005/8/layout/hierarchy2"/>
    <dgm:cxn modelId="{45B1D693-1457-1F4C-8CE9-5F47B5E09C91}" type="presParOf" srcId="{0D7D90A8-B684-4149-B052-5507695A7867}" destId="{8B6B7B4D-DB68-A94B-AF25-9AF8EBDC4FAF}" srcOrd="0" destOrd="0" presId="urn:microsoft.com/office/officeart/2005/8/layout/hierarchy2"/>
    <dgm:cxn modelId="{18CD555A-C659-B641-A762-D366365F1EB6}" type="presParOf" srcId="{0D7D90A8-B684-4149-B052-5507695A7867}" destId="{FDF65616-C98A-A34F-825A-8423D894ECD9}" srcOrd="1" destOrd="0" presId="urn:microsoft.com/office/officeart/2005/8/layout/hierarchy2"/>
    <dgm:cxn modelId="{18B105EB-1099-1442-BAC8-0254EBF5E800}" type="presParOf" srcId="{FDF65616-C98A-A34F-825A-8423D894ECD9}" destId="{C63F68F9-BEAB-4F4F-A588-9AC62FFEBACF}" srcOrd="0" destOrd="0" presId="urn:microsoft.com/office/officeart/2005/8/layout/hierarchy2"/>
    <dgm:cxn modelId="{DAB03AF3-AFE9-334E-BBFE-CE569541D1A8}" type="presParOf" srcId="{C63F68F9-BEAB-4F4F-A588-9AC62FFEBACF}" destId="{889624F9-CFE6-8645-ABD8-7CF15186D1D0}" srcOrd="0" destOrd="0" presId="urn:microsoft.com/office/officeart/2005/8/layout/hierarchy2"/>
    <dgm:cxn modelId="{25A3F7D7-5EB5-A04E-8E7A-588DCD383A97}" type="presParOf" srcId="{FDF65616-C98A-A34F-825A-8423D894ECD9}" destId="{7C92185C-75C7-084F-8D34-830B0EA9D48C}" srcOrd="1" destOrd="0" presId="urn:microsoft.com/office/officeart/2005/8/layout/hierarchy2"/>
    <dgm:cxn modelId="{8EC82A0F-6535-6240-A0B0-8AB498C8D3FF}" type="presParOf" srcId="{7C92185C-75C7-084F-8D34-830B0EA9D48C}" destId="{CF27E4E4-E068-FC47-A6B9-2240EC9278EB}" srcOrd="0" destOrd="0" presId="urn:microsoft.com/office/officeart/2005/8/layout/hierarchy2"/>
    <dgm:cxn modelId="{51DDC97E-2DDC-E948-B1CE-B781E5CB71F3}" type="presParOf" srcId="{7C92185C-75C7-084F-8D34-830B0EA9D48C}" destId="{7377930A-F275-D54E-8999-F8A60B12E3DB}" srcOrd="1" destOrd="0" presId="urn:microsoft.com/office/officeart/2005/8/layout/hierarchy2"/>
    <dgm:cxn modelId="{76EAE012-0049-624B-8AF1-B70526242315}" type="presParOf" srcId="{FDF65616-C98A-A34F-825A-8423D894ECD9}" destId="{E7762436-D4D8-5542-8A1F-BC1C0E1315D4}" srcOrd="2" destOrd="0" presId="urn:microsoft.com/office/officeart/2005/8/layout/hierarchy2"/>
    <dgm:cxn modelId="{842197FB-6BF5-204A-B5A4-CD8483D9965D}" type="presParOf" srcId="{E7762436-D4D8-5542-8A1F-BC1C0E1315D4}" destId="{08D235EF-A1FC-FD45-9075-7C3823372A86}" srcOrd="0" destOrd="0" presId="urn:microsoft.com/office/officeart/2005/8/layout/hierarchy2"/>
    <dgm:cxn modelId="{C42ABB95-21E5-2441-AFBA-891A9B4FFBD0}" type="presParOf" srcId="{FDF65616-C98A-A34F-825A-8423D894ECD9}" destId="{7405DF0F-6902-EF49-A8DA-8BA1972D8295}" srcOrd="3" destOrd="0" presId="urn:microsoft.com/office/officeart/2005/8/layout/hierarchy2"/>
    <dgm:cxn modelId="{3D2175F9-EA27-3B4E-94EC-18E4820B0E9A}" type="presParOf" srcId="{7405DF0F-6902-EF49-A8DA-8BA1972D8295}" destId="{E42D4011-2CDD-D545-8A6B-85452E2FD102}" srcOrd="0" destOrd="0" presId="urn:microsoft.com/office/officeart/2005/8/layout/hierarchy2"/>
    <dgm:cxn modelId="{FD2E2B69-932C-7A49-9F9F-ECFC54B7B7A8}" type="presParOf" srcId="{7405DF0F-6902-EF49-A8DA-8BA1972D8295}" destId="{B2926B38-E959-EC40-86B3-4A98B12E1F1B}" srcOrd="1" destOrd="0" presId="urn:microsoft.com/office/officeart/2005/8/layout/hierarchy2"/>
    <dgm:cxn modelId="{949B01BA-2B05-2C48-BC84-2F11327893B1}" type="presParOf" srcId="{75ECA9C9-C698-4B44-9DDE-667E27CBF944}" destId="{DF386881-9C8C-9E41-B0EF-C0F9EE6849D6}" srcOrd="6" destOrd="0" presId="urn:microsoft.com/office/officeart/2005/8/layout/hierarchy2"/>
    <dgm:cxn modelId="{6AD5819A-B2C8-B543-BD51-5F8FFC3DADC0}" type="presParOf" srcId="{DF386881-9C8C-9E41-B0EF-C0F9EE6849D6}" destId="{0C5893BA-CD5E-8340-8CC2-9454F48F821F}" srcOrd="0" destOrd="0" presId="urn:microsoft.com/office/officeart/2005/8/layout/hierarchy2"/>
    <dgm:cxn modelId="{504168DC-78F6-624F-8A94-A6FD0C3D4468}" type="presParOf" srcId="{75ECA9C9-C698-4B44-9DDE-667E27CBF944}" destId="{7E0BD094-FA3B-E943-AFDF-001DEA1FA1D5}" srcOrd="7" destOrd="0" presId="urn:microsoft.com/office/officeart/2005/8/layout/hierarchy2"/>
    <dgm:cxn modelId="{3C9DB180-8CD9-054C-A3D2-62F78B9D7CF5}" type="presParOf" srcId="{7E0BD094-FA3B-E943-AFDF-001DEA1FA1D5}" destId="{255C2CE0-97FE-3147-84B4-0259F1A4D577}" srcOrd="0" destOrd="0" presId="urn:microsoft.com/office/officeart/2005/8/layout/hierarchy2"/>
    <dgm:cxn modelId="{C93A1FA4-DAF7-E441-8146-68E95F066ADE}" type="presParOf" srcId="{7E0BD094-FA3B-E943-AFDF-001DEA1FA1D5}" destId="{62D3266F-5699-7B4D-9C14-3DF0F3219347}" srcOrd="1" destOrd="0" presId="urn:microsoft.com/office/officeart/2005/8/layout/hierarchy2"/>
    <dgm:cxn modelId="{A756E5ED-7C65-2844-AF2A-2DF95D838F9A}" type="presParOf" srcId="{62D3266F-5699-7B4D-9C14-3DF0F3219347}" destId="{6CCAF81C-CA44-C849-AE53-057DDF798597}" srcOrd="0" destOrd="0" presId="urn:microsoft.com/office/officeart/2005/8/layout/hierarchy2"/>
    <dgm:cxn modelId="{3CCD7228-D84F-F74F-A0D8-DA82DFC21F08}" type="presParOf" srcId="{6CCAF81C-CA44-C849-AE53-057DDF798597}" destId="{857D7573-A2BC-6340-8C98-D40EE58BA323}" srcOrd="0" destOrd="0" presId="urn:microsoft.com/office/officeart/2005/8/layout/hierarchy2"/>
    <dgm:cxn modelId="{85731590-A1DF-6045-9A88-F916834B871B}" type="presParOf" srcId="{62D3266F-5699-7B4D-9C14-3DF0F3219347}" destId="{C4712102-F1A3-534D-973B-9369AF4E65B9}" srcOrd="1" destOrd="0" presId="urn:microsoft.com/office/officeart/2005/8/layout/hierarchy2"/>
    <dgm:cxn modelId="{E5BB4F35-0F9D-824F-8EBF-0E9E981BFB08}" type="presParOf" srcId="{C4712102-F1A3-534D-973B-9369AF4E65B9}" destId="{28979DDE-51FF-9F41-BAC4-2C4DC78E6BAC}" srcOrd="0" destOrd="0" presId="urn:microsoft.com/office/officeart/2005/8/layout/hierarchy2"/>
    <dgm:cxn modelId="{9F3372E3-2D5E-D745-893B-7859CACBCBE4}" type="presParOf" srcId="{C4712102-F1A3-534D-973B-9369AF4E65B9}" destId="{235BEB39-CC8C-4642-8DEC-BB6D7B552F2E}" srcOrd="1" destOrd="0" presId="urn:microsoft.com/office/officeart/2005/8/layout/hierarchy2"/>
    <dgm:cxn modelId="{D6CC6A4B-8930-8346-8BFB-CA9B0924CEA8}" type="presParOf" srcId="{62D3266F-5699-7B4D-9C14-3DF0F3219347}" destId="{342AAE2D-F73E-2F40-BCA1-3B1776B25F10}" srcOrd="2" destOrd="0" presId="urn:microsoft.com/office/officeart/2005/8/layout/hierarchy2"/>
    <dgm:cxn modelId="{B3720E65-1225-394D-8F9F-FB9BCC574123}" type="presParOf" srcId="{342AAE2D-F73E-2F40-BCA1-3B1776B25F10}" destId="{988EECDD-FC95-7F4A-B8F2-9407FF13A574}" srcOrd="0" destOrd="0" presId="urn:microsoft.com/office/officeart/2005/8/layout/hierarchy2"/>
    <dgm:cxn modelId="{3930B01A-B14D-BA4D-B50D-31BF1293D509}" type="presParOf" srcId="{62D3266F-5699-7B4D-9C14-3DF0F3219347}" destId="{93A10D05-B4A4-ED45-BBBC-88E58685E575}" srcOrd="3" destOrd="0" presId="urn:microsoft.com/office/officeart/2005/8/layout/hierarchy2"/>
    <dgm:cxn modelId="{A6DACAB3-62E8-2444-92A8-60DAB4FD9E64}" type="presParOf" srcId="{93A10D05-B4A4-ED45-BBBC-88E58685E575}" destId="{A0EEC4BF-EE2E-4947-BB03-44B199D57585}" srcOrd="0" destOrd="0" presId="urn:microsoft.com/office/officeart/2005/8/layout/hierarchy2"/>
    <dgm:cxn modelId="{AB6B302F-108B-B146-AF4A-0018860CB61E}" type="presParOf" srcId="{93A10D05-B4A4-ED45-BBBC-88E58685E575}" destId="{424A3024-9475-BE45-A65B-6E2B05DDE6E4}" srcOrd="1" destOrd="0" presId="urn:microsoft.com/office/officeart/2005/8/layout/hierarchy2"/>
    <dgm:cxn modelId="{50B49EE2-CD2A-2E44-813C-7466B85EE229}" type="presParOf" srcId="{62D3266F-5699-7B4D-9C14-3DF0F3219347}" destId="{3F8598D8-6DA5-A449-889F-BFA6D17A77C8}" srcOrd="4" destOrd="0" presId="urn:microsoft.com/office/officeart/2005/8/layout/hierarchy2"/>
    <dgm:cxn modelId="{A73DB5E6-1D56-4A43-B6F8-B24E0F8BD323}" type="presParOf" srcId="{3F8598D8-6DA5-A449-889F-BFA6D17A77C8}" destId="{2AF4B86D-C361-E147-B41E-66F33053A4FB}" srcOrd="0" destOrd="0" presId="urn:microsoft.com/office/officeart/2005/8/layout/hierarchy2"/>
    <dgm:cxn modelId="{A9ADCF10-9E28-7B4B-9969-F1444852D976}" type="presParOf" srcId="{62D3266F-5699-7B4D-9C14-3DF0F3219347}" destId="{D47CA6C1-1C43-7044-BCB2-370A58D81792}" srcOrd="5" destOrd="0" presId="urn:microsoft.com/office/officeart/2005/8/layout/hierarchy2"/>
    <dgm:cxn modelId="{BFD71D92-5F4C-324B-B6D9-AA16DFC120AC}" type="presParOf" srcId="{D47CA6C1-1C43-7044-BCB2-370A58D81792}" destId="{FDDC6B14-FF7A-BF44-8AB5-A6091FFA446D}" srcOrd="0" destOrd="0" presId="urn:microsoft.com/office/officeart/2005/8/layout/hierarchy2"/>
    <dgm:cxn modelId="{0F856356-FE06-AD47-9BE3-4489693FCFFD}" type="presParOf" srcId="{D47CA6C1-1C43-7044-BCB2-370A58D81792}" destId="{787203F7-AC9A-C347-A00F-3134E9DC7269}" srcOrd="1" destOrd="0" presId="urn:microsoft.com/office/officeart/2005/8/layout/hierarchy2"/>
    <dgm:cxn modelId="{257E7ED7-4261-C54C-B6A6-D7F5E1111534}" type="presParOf" srcId="{A8E6CF51-A910-4F4E-A2FD-272407209278}" destId="{36589FDB-A84B-D940-AA92-E4627AB4AD0D}" srcOrd="4" destOrd="0" presId="urn:microsoft.com/office/officeart/2005/8/layout/hierarchy2"/>
    <dgm:cxn modelId="{B3B265A5-0B93-544E-AF74-F8AA5C09F433}" type="presParOf" srcId="{36589FDB-A84B-D940-AA92-E4627AB4AD0D}" destId="{A6D1A523-68D7-A548-8F36-3FC121EA5832}" srcOrd="0" destOrd="0" presId="urn:microsoft.com/office/officeart/2005/8/layout/hierarchy2"/>
    <dgm:cxn modelId="{283036BD-6AEB-204B-84EE-C3E382D00188}" type="presParOf" srcId="{A8E6CF51-A910-4F4E-A2FD-272407209278}" destId="{6EE98A53-BECD-5045-9283-15C76A53AE84}" srcOrd="5" destOrd="0" presId="urn:microsoft.com/office/officeart/2005/8/layout/hierarchy2"/>
    <dgm:cxn modelId="{A98DD924-0BF2-9E4E-AB05-0B473B0C7C6B}" type="presParOf" srcId="{6EE98A53-BECD-5045-9283-15C76A53AE84}" destId="{24B0033C-E0BB-D54A-B21F-2CABB23F2410}" srcOrd="0" destOrd="0" presId="urn:microsoft.com/office/officeart/2005/8/layout/hierarchy2"/>
    <dgm:cxn modelId="{D07859DF-FB13-854E-AE2D-00F8BC3B99AE}" type="presParOf" srcId="{6EE98A53-BECD-5045-9283-15C76A53AE84}" destId="{85770E96-D0C3-6F41-AD75-3B7AA2433785}" srcOrd="1" destOrd="0" presId="urn:microsoft.com/office/officeart/2005/8/layout/hierarchy2"/>
    <dgm:cxn modelId="{C64F312E-883D-204B-9831-43FF9E4956E1}" type="presParOf" srcId="{85770E96-D0C3-6F41-AD75-3B7AA2433785}" destId="{D55CA0BF-FC4A-8F42-B974-218B02147993}" srcOrd="0" destOrd="0" presId="urn:microsoft.com/office/officeart/2005/8/layout/hierarchy2"/>
    <dgm:cxn modelId="{F52CD785-8AE0-0440-BB7B-BBE959A925B9}" type="presParOf" srcId="{D55CA0BF-FC4A-8F42-B974-218B02147993}" destId="{A6168301-EDC3-0B43-A2F6-2BD0D0AC5783}" srcOrd="0" destOrd="0" presId="urn:microsoft.com/office/officeart/2005/8/layout/hierarchy2"/>
    <dgm:cxn modelId="{A2C8D0C6-1AE3-C741-ADEB-4EC940E47FC3}" type="presParOf" srcId="{85770E96-D0C3-6F41-AD75-3B7AA2433785}" destId="{A49FC22B-3288-3743-BFE2-D2DB520E2613}" srcOrd="1" destOrd="0" presId="urn:microsoft.com/office/officeart/2005/8/layout/hierarchy2"/>
    <dgm:cxn modelId="{A776C697-8B1D-0B41-B8F3-60934A1482EF}" type="presParOf" srcId="{A49FC22B-3288-3743-BFE2-D2DB520E2613}" destId="{AAB22313-6DE4-8041-B3DB-D8F11772292D}" srcOrd="0" destOrd="0" presId="urn:microsoft.com/office/officeart/2005/8/layout/hierarchy2"/>
    <dgm:cxn modelId="{E74342E6-8A1F-054B-975B-F36722ECFD37}" type="presParOf" srcId="{A49FC22B-3288-3743-BFE2-D2DB520E2613}" destId="{2E0D0094-2B50-414E-8225-939DBDBB28DB}" srcOrd="1" destOrd="0" presId="urn:microsoft.com/office/officeart/2005/8/layout/hierarchy2"/>
    <dgm:cxn modelId="{2637C81C-B72F-D640-A9CF-762FD30206BB}" type="presParOf" srcId="{A8E6CF51-A910-4F4E-A2FD-272407209278}" destId="{6384C5BA-EAD1-734B-81F4-EC9D85787AE5}" srcOrd="6" destOrd="0" presId="urn:microsoft.com/office/officeart/2005/8/layout/hierarchy2"/>
    <dgm:cxn modelId="{62D71375-7DE0-B24C-89C4-3840A02FE645}" type="presParOf" srcId="{6384C5BA-EAD1-734B-81F4-EC9D85787AE5}" destId="{54591F2E-0C15-6F44-9836-AA4DD4605FE4}" srcOrd="0" destOrd="0" presId="urn:microsoft.com/office/officeart/2005/8/layout/hierarchy2"/>
    <dgm:cxn modelId="{152891E8-6C2E-4B43-8C9A-AF0F5F26B885}" type="presParOf" srcId="{A8E6CF51-A910-4F4E-A2FD-272407209278}" destId="{3108F0F5-1125-0248-B85D-B74FB3E5DC1D}" srcOrd="7" destOrd="0" presId="urn:microsoft.com/office/officeart/2005/8/layout/hierarchy2"/>
    <dgm:cxn modelId="{724D79A0-CAB2-0640-BEB5-F80F848BE6C4}" type="presParOf" srcId="{3108F0F5-1125-0248-B85D-B74FB3E5DC1D}" destId="{82116FB0-BCF4-C24F-85EF-0EE7742741F9}" srcOrd="0" destOrd="0" presId="urn:microsoft.com/office/officeart/2005/8/layout/hierarchy2"/>
    <dgm:cxn modelId="{532B2B16-DC30-6146-9835-6309E25F00E5}" type="presParOf" srcId="{3108F0F5-1125-0248-B85D-B74FB3E5DC1D}" destId="{D0C7074C-4CBC-A84F-B95C-843A55EB16E2}" srcOrd="1" destOrd="0" presId="urn:microsoft.com/office/officeart/2005/8/layout/hierarchy2"/>
    <dgm:cxn modelId="{41A42B85-CB9A-6D45-8D00-8398907B4845}" type="presParOf" srcId="{D0C7074C-4CBC-A84F-B95C-843A55EB16E2}" destId="{F53FB50E-7AEF-D54E-AADE-BF167BD00972}" srcOrd="0" destOrd="0" presId="urn:microsoft.com/office/officeart/2005/8/layout/hierarchy2"/>
    <dgm:cxn modelId="{AFDA7908-7AC9-3742-8FC1-7FCBF756625E}" type="presParOf" srcId="{F53FB50E-7AEF-D54E-AADE-BF167BD00972}" destId="{F4C31A46-41C5-5D46-8816-3706DAC317F7}" srcOrd="0" destOrd="0" presId="urn:microsoft.com/office/officeart/2005/8/layout/hierarchy2"/>
    <dgm:cxn modelId="{BFD54D68-13A5-334C-AC43-CCA468217153}" type="presParOf" srcId="{D0C7074C-4CBC-A84F-B95C-843A55EB16E2}" destId="{6238BEEB-3365-EC45-8C25-AB2022E4C44E}" srcOrd="1" destOrd="0" presId="urn:microsoft.com/office/officeart/2005/8/layout/hierarchy2"/>
    <dgm:cxn modelId="{CA5D3F51-FE82-094D-9D9B-987374CF9885}" type="presParOf" srcId="{6238BEEB-3365-EC45-8C25-AB2022E4C44E}" destId="{96C62DCC-533E-0343-A4F8-CD35FA3271C4}" srcOrd="0" destOrd="0" presId="urn:microsoft.com/office/officeart/2005/8/layout/hierarchy2"/>
    <dgm:cxn modelId="{9652D495-A6C9-8C44-ABC6-AFDCD9BC5573}" type="presParOf" srcId="{6238BEEB-3365-EC45-8C25-AB2022E4C44E}" destId="{41CB54A5-F7F1-EE49-8C47-F6B25FEE6E58}" srcOrd="1" destOrd="0" presId="urn:microsoft.com/office/officeart/2005/8/layout/hierarchy2"/>
    <dgm:cxn modelId="{B2DF5A29-03EF-6848-AA0A-0E2CB9360ABB}" type="presParOf" srcId="{A8E6CF51-A910-4F4E-A2FD-272407209278}" destId="{164F044F-E5F7-B640-91F6-1E36E5F54B0F}" srcOrd="8" destOrd="0" presId="urn:microsoft.com/office/officeart/2005/8/layout/hierarchy2"/>
    <dgm:cxn modelId="{7CF719F5-4363-C848-B63B-4DB0591A94E6}" type="presParOf" srcId="{164F044F-E5F7-B640-91F6-1E36E5F54B0F}" destId="{7277D525-ACED-A14F-965D-332C44A27DCB}" srcOrd="0" destOrd="0" presId="urn:microsoft.com/office/officeart/2005/8/layout/hierarchy2"/>
    <dgm:cxn modelId="{A9BCBE7D-84F6-A541-B85A-8E3E4019956D}" type="presParOf" srcId="{A8E6CF51-A910-4F4E-A2FD-272407209278}" destId="{7BE5730D-B989-CC47-A7B1-15054AFBD751}" srcOrd="9" destOrd="0" presId="urn:microsoft.com/office/officeart/2005/8/layout/hierarchy2"/>
    <dgm:cxn modelId="{2E621B38-656A-D443-9FC6-FFFB717DB8F4}" type="presParOf" srcId="{7BE5730D-B989-CC47-A7B1-15054AFBD751}" destId="{146E7F70-7740-6741-88E3-16DF60641EE7}" srcOrd="0" destOrd="0" presId="urn:microsoft.com/office/officeart/2005/8/layout/hierarchy2"/>
    <dgm:cxn modelId="{D0309CA6-B72E-734E-93C5-213330121F4B}" type="presParOf" srcId="{7BE5730D-B989-CC47-A7B1-15054AFBD751}" destId="{B4460476-5B31-6C4A-81DE-C4DEE9583B89}" srcOrd="1" destOrd="0" presId="urn:microsoft.com/office/officeart/2005/8/layout/hierarchy2"/>
    <dgm:cxn modelId="{7DA08AEA-D186-9045-B03D-E3FAD70BC844}" type="presParOf" srcId="{B4460476-5B31-6C4A-81DE-C4DEE9583B89}" destId="{BAC3D0D1-5537-1A4E-8C03-5D370E2023CD}" srcOrd="0" destOrd="0" presId="urn:microsoft.com/office/officeart/2005/8/layout/hierarchy2"/>
    <dgm:cxn modelId="{A3E78CF9-3AC6-4143-96B5-0859020108F2}" type="presParOf" srcId="{BAC3D0D1-5537-1A4E-8C03-5D370E2023CD}" destId="{EAF4834B-18D9-DE42-B78C-F4772E1B8353}" srcOrd="0" destOrd="0" presId="urn:microsoft.com/office/officeart/2005/8/layout/hierarchy2"/>
    <dgm:cxn modelId="{7F5EDCA0-60D6-E14E-8A14-922CE8DDCDBD}" type="presParOf" srcId="{B4460476-5B31-6C4A-81DE-C4DEE9583B89}" destId="{32A64C6C-51AA-774E-9D7E-8F4727CF0962}" srcOrd="1" destOrd="0" presId="urn:microsoft.com/office/officeart/2005/8/layout/hierarchy2"/>
    <dgm:cxn modelId="{F10F7CE4-C10B-1547-8A9E-D43CAAC1BB27}" type="presParOf" srcId="{32A64C6C-51AA-774E-9D7E-8F4727CF0962}" destId="{F9237F06-3244-6B40-AF62-7048CC7EBE80}" srcOrd="0" destOrd="0" presId="urn:microsoft.com/office/officeart/2005/8/layout/hierarchy2"/>
    <dgm:cxn modelId="{A9A50B3D-9C99-BB45-B149-1D0A281F50A9}" type="presParOf" srcId="{32A64C6C-51AA-774E-9D7E-8F4727CF0962}" destId="{CA55420B-851E-9541-A9C6-2B980D7468C9}" srcOrd="1" destOrd="0" presId="urn:microsoft.com/office/officeart/2005/8/layout/hierarchy2"/>
    <dgm:cxn modelId="{7C99244F-F371-9F47-A439-18B03F120B03}" type="presParOf" srcId="{B4460476-5B31-6C4A-81DE-C4DEE9583B89}" destId="{13CCA4FA-1BF4-6C45-8E9F-46D593750903}" srcOrd="2" destOrd="0" presId="urn:microsoft.com/office/officeart/2005/8/layout/hierarchy2"/>
    <dgm:cxn modelId="{A5B8C797-E82F-5A4F-9361-3CC1A835288F}" type="presParOf" srcId="{13CCA4FA-1BF4-6C45-8E9F-46D593750903}" destId="{C5F3849F-9A2E-2345-8890-4BFA4D99B5B8}" srcOrd="0" destOrd="0" presId="urn:microsoft.com/office/officeart/2005/8/layout/hierarchy2"/>
    <dgm:cxn modelId="{D81ABF93-ED7B-D748-A5C2-41BE499E4DD4}" type="presParOf" srcId="{B4460476-5B31-6C4A-81DE-C4DEE9583B89}" destId="{A16CEC18-D5E5-1C49-BE99-B9F6D65A87B0}" srcOrd="3" destOrd="0" presId="urn:microsoft.com/office/officeart/2005/8/layout/hierarchy2"/>
    <dgm:cxn modelId="{215087B5-3BFC-7443-909C-E668B65D891C}" type="presParOf" srcId="{A16CEC18-D5E5-1C49-BE99-B9F6D65A87B0}" destId="{334E3DA6-1607-A74D-A530-4D4BFFED999B}" srcOrd="0" destOrd="0" presId="urn:microsoft.com/office/officeart/2005/8/layout/hierarchy2"/>
    <dgm:cxn modelId="{416B2127-36F4-F441-8D24-80523E7E6E96}" type="presParOf" srcId="{A16CEC18-D5E5-1C49-BE99-B9F6D65A87B0}" destId="{9F60080E-7FEE-E947-8D58-926EB1878702}" srcOrd="1" destOrd="0" presId="urn:microsoft.com/office/officeart/2005/8/layout/hierarchy2"/>
    <dgm:cxn modelId="{8853E32A-A40C-324D-A17D-20A038397CB6}" type="presParOf" srcId="{A8E6CF51-A910-4F4E-A2FD-272407209278}" destId="{A2EFD090-6211-5A41-BB28-46574B69B923}" srcOrd="10" destOrd="0" presId="urn:microsoft.com/office/officeart/2005/8/layout/hierarchy2"/>
    <dgm:cxn modelId="{30B49236-6140-E641-9D6E-CA8894C6DE7C}" type="presParOf" srcId="{A2EFD090-6211-5A41-BB28-46574B69B923}" destId="{2090CD26-5013-574B-A3BF-C90C5B89E3C8}" srcOrd="0" destOrd="0" presId="urn:microsoft.com/office/officeart/2005/8/layout/hierarchy2"/>
    <dgm:cxn modelId="{B567AF32-8644-0443-96CB-4FE548C4A610}" type="presParOf" srcId="{A8E6CF51-A910-4F4E-A2FD-272407209278}" destId="{D8B57106-0DAA-5949-B102-4684050FF4BD}" srcOrd="11" destOrd="0" presId="urn:microsoft.com/office/officeart/2005/8/layout/hierarchy2"/>
    <dgm:cxn modelId="{DB31CCEC-B0CD-B24C-95DC-7708972375FF}" type="presParOf" srcId="{D8B57106-0DAA-5949-B102-4684050FF4BD}" destId="{732BFF0A-4346-B14E-88EC-03C25CB65C6E}" srcOrd="0" destOrd="0" presId="urn:microsoft.com/office/officeart/2005/8/layout/hierarchy2"/>
    <dgm:cxn modelId="{7519CC9D-34AF-ED4F-9A06-3D664DE26817}" type="presParOf" srcId="{D8B57106-0DAA-5949-B102-4684050FF4BD}" destId="{75445AA9-E971-3F41-9377-8ED66ACAEF2F}" srcOrd="1" destOrd="0" presId="urn:microsoft.com/office/officeart/2005/8/layout/hierarchy2"/>
    <dgm:cxn modelId="{E01BE6CE-C1D2-AA43-97B5-53F52C72456D}" type="presParOf" srcId="{75445AA9-E971-3F41-9377-8ED66ACAEF2F}" destId="{6FE82D95-868D-6B49-AD3F-DC85535F398C}" srcOrd="0" destOrd="0" presId="urn:microsoft.com/office/officeart/2005/8/layout/hierarchy2"/>
    <dgm:cxn modelId="{E539AA42-14AD-FD4F-B501-1BF4BFFC3D2D}" type="presParOf" srcId="{6FE82D95-868D-6B49-AD3F-DC85535F398C}" destId="{0A44796C-2C64-C64B-B1B3-4D6FB884BE2C}" srcOrd="0" destOrd="0" presId="urn:microsoft.com/office/officeart/2005/8/layout/hierarchy2"/>
    <dgm:cxn modelId="{34DCABA4-0DDA-504D-ABB4-5C1A42B08880}" type="presParOf" srcId="{75445AA9-E971-3F41-9377-8ED66ACAEF2F}" destId="{22385680-692E-D744-8588-5EEAF8954DED}" srcOrd="1" destOrd="0" presId="urn:microsoft.com/office/officeart/2005/8/layout/hierarchy2"/>
    <dgm:cxn modelId="{057686B6-AE20-1145-973B-28911E2805CA}" type="presParOf" srcId="{22385680-692E-D744-8588-5EEAF8954DED}" destId="{A9E36446-F7F0-2743-94C9-8D09F9C0B7DD}" srcOrd="0" destOrd="0" presId="urn:microsoft.com/office/officeart/2005/8/layout/hierarchy2"/>
    <dgm:cxn modelId="{D5C002F6-5D63-F74E-8350-FE2424F8E17B}" type="presParOf" srcId="{22385680-692E-D744-8588-5EEAF8954DED}" destId="{D1269C87-5C28-DA4E-90E2-3FAB0E777385}" srcOrd="1" destOrd="0" presId="urn:microsoft.com/office/officeart/2005/8/layout/hierarchy2"/>
    <dgm:cxn modelId="{75315FED-1675-884E-8A31-2BE96C168D69}" type="presParOf" srcId="{75445AA9-E971-3F41-9377-8ED66ACAEF2F}" destId="{26F59E7A-B239-E140-9198-848DFAF53E23}" srcOrd="2" destOrd="0" presId="urn:microsoft.com/office/officeart/2005/8/layout/hierarchy2"/>
    <dgm:cxn modelId="{421C82B3-54CD-214F-BDB8-31972ABB1C67}" type="presParOf" srcId="{26F59E7A-B239-E140-9198-848DFAF53E23}" destId="{900C1CA0-9F42-B14C-83DA-ABDF64BACDA0}" srcOrd="0" destOrd="0" presId="urn:microsoft.com/office/officeart/2005/8/layout/hierarchy2"/>
    <dgm:cxn modelId="{F816829E-0526-0646-99A4-26EC85B118B5}" type="presParOf" srcId="{75445AA9-E971-3F41-9377-8ED66ACAEF2F}" destId="{330506DC-4259-F147-8C5F-B9C971630BC6}" srcOrd="3" destOrd="0" presId="urn:microsoft.com/office/officeart/2005/8/layout/hierarchy2"/>
    <dgm:cxn modelId="{130228F7-B36A-A644-9D67-B0D8518B9A7C}" type="presParOf" srcId="{330506DC-4259-F147-8C5F-B9C971630BC6}" destId="{5EF9958B-414C-9B40-94C8-58698ABDA3FC}" srcOrd="0" destOrd="0" presId="urn:microsoft.com/office/officeart/2005/8/layout/hierarchy2"/>
    <dgm:cxn modelId="{9B4F8C1D-E7B5-0A42-8966-3B1032B6C161}" type="presParOf" srcId="{330506DC-4259-F147-8C5F-B9C971630BC6}" destId="{B9B7D689-DE47-A244-8664-2F25C444FD72}" srcOrd="1" destOrd="0" presId="urn:microsoft.com/office/officeart/2005/8/layout/hierarchy2"/>
    <dgm:cxn modelId="{7E151E82-BE97-984C-91A9-3E7B91E89717}" type="presParOf" srcId="{75445AA9-E971-3F41-9377-8ED66ACAEF2F}" destId="{9D5E5096-9F4D-4C4A-9D8A-E7D3A8652333}" srcOrd="4" destOrd="0" presId="urn:microsoft.com/office/officeart/2005/8/layout/hierarchy2"/>
    <dgm:cxn modelId="{2BA8D1D4-BCDA-AD4D-8AB6-4B5E64ABED95}" type="presParOf" srcId="{9D5E5096-9F4D-4C4A-9D8A-E7D3A8652333}" destId="{6419791B-7D3B-A646-AF19-F25A611C2780}" srcOrd="0" destOrd="0" presId="urn:microsoft.com/office/officeart/2005/8/layout/hierarchy2"/>
    <dgm:cxn modelId="{91109B37-BFD7-DA43-8E7B-F069D2203FDD}" type="presParOf" srcId="{75445AA9-E971-3F41-9377-8ED66ACAEF2F}" destId="{2434300B-F7F0-5B43-8EDD-C671D75F7A7D}" srcOrd="5" destOrd="0" presId="urn:microsoft.com/office/officeart/2005/8/layout/hierarchy2"/>
    <dgm:cxn modelId="{FBB766EE-CBAC-174B-971C-190FB7A0DC66}" type="presParOf" srcId="{2434300B-F7F0-5B43-8EDD-C671D75F7A7D}" destId="{6F1AB835-50F2-0C47-B91B-38822EEDA8C0}" srcOrd="0" destOrd="0" presId="urn:microsoft.com/office/officeart/2005/8/layout/hierarchy2"/>
    <dgm:cxn modelId="{7DF57FD8-8E1D-DA45-845B-4FE980B28675}" type="presParOf" srcId="{2434300B-F7F0-5B43-8EDD-C671D75F7A7D}" destId="{B67C26B8-F1B4-EF42-A55A-0B298943FAE8}" srcOrd="1" destOrd="0" presId="urn:microsoft.com/office/officeart/2005/8/layout/hierarchy2"/>
    <dgm:cxn modelId="{C5DA13DF-16F0-F548-9CA2-5608C86D4565}" type="presParOf" srcId="{75445AA9-E971-3F41-9377-8ED66ACAEF2F}" destId="{8CEA18CF-CF75-8748-9E25-E6CC27E0CEC2}" srcOrd="6" destOrd="0" presId="urn:microsoft.com/office/officeart/2005/8/layout/hierarchy2"/>
    <dgm:cxn modelId="{B76C08E4-EE13-E84C-AC96-9E0CBD6195D6}" type="presParOf" srcId="{8CEA18CF-CF75-8748-9E25-E6CC27E0CEC2}" destId="{4FE2E477-C635-A84B-A374-63A7C2508803}" srcOrd="0" destOrd="0" presId="urn:microsoft.com/office/officeart/2005/8/layout/hierarchy2"/>
    <dgm:cxn modelId="{78E8BD22-4FA4-6E4C-B93C-4FCE93C72CCC}" type="presParOf" srcId="{75445AA9-E971-3F41-9377-8ED66ACAEF2F}" destId="{89E2E9FE-AC1C-784F-AEB9-AB10B108D4C4}" srcOrd="7" destOrd="0" presId="urn:microsoft.com/office/officeart/2005/8/layout/hierarchy2"/>
    <dgm:cxn modelId="{A74BAA4E-5E17-CA41-AE10-2EFABB1DCC51}" type="presParOf" srcId="{89E2E9FE-AC1C-784F-AEB9-AB10B108D4C4}" destId="{C3AA2270-DC97-4545-A0AD-BF033623596F}" srcOrd="0" destOrd="0" presId="urn:microsoft.com/office/officeart/2005/8/layout/hierarchy2"/>
    <dgm:cxn modelId="{508D4A9D-85B6-E142-86EB-FEC90A8EAB9C}" type="presParOf" srcId="{89E2E9FE-AC1C-784F-AEB9-AB10B108D4C4}" destId="{031E2EDD-C8BA-3B45-ABEF-19D83BBD3A89}" srcOrd="1" destOrd="0" presId="urn:microsoft.com/office/officeart/2005/8/layout/hierarchy2"/>
    <dgm:cxn modelId="{E118314B-BCF8-A143-814C-822CD209A7A9}" type="presParOf" srcId="{75445AA9-E971-3F41-9377-8ED66ACAEF2F}" destId="{53016399-A21A-C847-A844-DAFBFE5DF153}" srcOrd="8" destOrd="0" presId="urn:microsoft.com/office/officeart/2005/8/layout/hierarchy2"/>
    <dgm:cxn modelId="{07942F3E-CA67-5440-A8F9-5CA3F870CDF1}" type="presParOf" srcId="{53016399-A21A-C847-A844-DAFBFE5DF153}" destId="{FAD62990-9ED8-F846-80F4-33246B5CB0D0}" srcOrd="0" destOrd="0" presId="urn:microsoft.com/office/officeart/2005/8/layout/hierarchy2"/>
    <dgm:cxn modelId="{59FDD85D-3B75-4740-AC59-F08F759E35E8}" type="presParOf" srcId="{75445AA9-E971-3F41-9377-8ED66ACAEF2F}" destId="{F96AFAA8-4BA7-3C4A-92D3-D57153CD1661}" srcOrd="9" destOrd="0" presId="urn:microsoft.com/office/officeart/2005/8/layout/hierarchy2"/>
    <dgm:cxn modelId="{F3D482CC-A20A-DC42-89D5-FD0189C7BE44}" type="presParOf" srcId="{F96AFAA8-4BA7-3C4A-92D3-D57153CD1661}" destId="{48E01A96-0EDD-3843-AB9E-13CDBDC8629D}" srcOrd="0" destOrd="0" presId="urn:microsoft.com/office/officeart/2005/8/layout/hierarchy2"/>
    <dgm:cxn modelId="{FDC8897D-22FD-7E4F-B43C-8179F3335EAA}" type="presParOf" srcId="{F96AFAA8-4BA7-3C4A-92D3-D57153CD1661}" destId="{0909E664-574F-9F44-98D6-A6F45D60418E}" srcOrd="1" destOrd="0" presId="urn:microsoft.com/office/officeart/2005/8/layout/hierarchy2"/>
    <dgm:cxn modelId="{CFC4C9CF-1F19-3442-B323-8B67B34547E3}" type="presParOf" srcId="{75445AA9-E971-3F41-9377-8ED66ACAEF2F}" destId="{7E973222-2012-DD4D-B6D1-4579134E4993}" srcOrd="10" destOrd="0" presId="urn:microsoft.com/office/officeart/2005/8/layout/hierarchy2"/>
    <dgm:cxn modelId="{3DB8EC93-0246-6C4D-9303-C4501B40D7BF}" type="presParOf" srcId="{7E973222-2012-DD4D-B6D1-4579134E4993}" destId="{1DA05D62-E07C-DF4E-BF8C-85F155D8045E}" srcOrd="0" destOrd="0" presId="urn:microsoft.com/office/officeart/2005/8/layout/hierarchy2"/>
    <dgm:cxn modelId="{0A7A1539-EC4C-FF48-A6F5-16E68770D794}" type="presParOf" srcId="{75445AA9-E971-3F41-9377-8ED66ACAEF2F}" destId="{3715ADF4-597D-0847-9178-51C3E1CF58C5}" srcOrd="11" destOrd="0" presId="urn:microsoft.com/office/officeart/2005/8/layout/hierarchy2"/>
    <dgm:cxn modelId="{9F8EB05E-FF0D-D242-ABCB-6F286816A1E0}" type="presParOf" srcId="{3715ADF4-597D-0847-9178-51C3E1CF58C5}" destId="{7DDEABA3-EE7D-3E4A-B446-AC3251FF4F98}" srcOrd="0" destOrd="0" presId="urn:microsoft.com/office/officeart/2005/8/layout/hierarchy2"/>
    <dgm:cxn modelId="{ECB25DC7-7C07-6540-B2CA-9A5883FDE40F}" type="presParOf" srcId="{3715ADF4-597D-0847-9178-51C3E1CF58C5}" destId="{0488422D-104C-0D49-902B-CEBBD4E0A68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687B1-C49F-3044-9AC0-A359BA274145}">
      <dsp:nvSpPr>
        <dsp:cNvPr id="0" name=""/>
        <dsp:cNvSpPr/>
      </dsp:nvSpPr>
      <dsp:spPr>
        <a:xfrm>
          <a:off x="1371449" y="2484701"/>
          <a:ext cx="487043" cy="243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CS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1378581" y="2491833"/>
        <a:ext cx="472779" cy="229257"/>
      </dsp:txXfrm>
    </dsp:sp>
    <dsp:sp modelId="{DB1768E3-116C-E54A-B95F-47EBAAA7F0A1}">
      <dsp:nvSpPr>
        <dsp:cNvPr id="0" name=""/>
        <dsp:cNvSpPr/>
      </dsp:nvSpPr>
      <dsp:spPr>
        <a:xfrm rot="18540902">
          <a:off x="1267342" y="1363098"/>
          <a:ext cx="3191306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3191306" y="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83212" y="1286888"/>
        <a:ext cx="159565" cy="159565"/>
      </dsp:txXfrm>
    </dsp:sp>
    <dsp:sp modelId="{9C508CAC-A2C1-B648-BBA3-2B90526CB197}">
      <dsp:nvSpPr>
        <dsp:cNvPr id="0" name=""/>
        <dsp:cNvSpPr/>
      </dsp:nvSpPr>
      <dsp:spPr>
        <a:xfrm>
          <a:off x="3867498" y="5118"/>
          <a:ext cx="487043" cy="243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Simulation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874630" y="12250"/>
        <a:ext cx="472779" cy="229257"/>
      </dsp:txXfrm>
    </dsp:sp>
    <dsp:sp modelId="{BEC74B1C-006E-E242-B3D4-31473B958B5A}">
      <dsp:nvSpPr>
        <dsp:cNvPr id="0" name=""/>
        <dsp:cNvSpPr/>
      </dsp:nvSpPr>
      <dsp:spPr>
        <a:xfrm>
          <a:off x="4354541" y="123306"/>
          <a:ext cx="19481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94817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7079" y="122008"/>
        <a:ext cx="9740" cy="9740"/>
      </dsp:txXfrm>
    </dsp:sp>
    <dsp:sp modelId="{4FF54326-D8ED-424E-A9C8-F1C74C08DBA5}">
      <dsp:nvSpPr>
        <dsp:cNvPr id="0" name=""/>
        <dsp:cNvSpPr/>
      </dsp:nvSpPr>
      <dsp:spPr>
        <a:xfrm>
          <a:off x="4549358" y="5118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Mokka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12250"/>
        <a:ext cx="472779" cy="229257"/>
      </dsp:txXfrm>
    </dsp:sp>
    <dsp:sp modelId="{C0033F12-B420-024A-A96D-228D1A5187AE}">
      <dsp:nvSpPr>
        <dsp:cNvPr id="0" name=""/>
        <dsp:cNvSpPr/>
      </dsp:nvSpPr>
      <dsp:spPr>
        <a:xfrm rot="20601986">
          <a:off x="1827829" y="2393125"/>
          <a:ext cx="1465605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465605" y="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23991" y="2360057"/>
        <a:ext cx="73280" cy="73280"/>
      </dsp:txXfrm>
    </dsp:sp>
    <dsp:sp modelId="{D0667E02-8D2C-4F46-8D5C-483EB79B0B5D}">
      <dsp:nvSpPr>
        <dsp:cNvPr id="0" name=""/>
        <dsp:cNvSpPr/>
      </dsp:nvSpPr>
      <dsp:spPr>
        <a:xfrm>
          <a:off x="3262770" y="2065172"/>
          <a:ext cx="487043" cy="243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Reconstruction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269902" y="2072304"/>
        <a:ext cx="472779" cy="229257"/>
      </dsp:txXfrm>
    </dsp:sp>
    <dsp:sp modelId="{9CCB3CF3-98A0-2349-BF4B-9DA65E924812}">
      <dsp:nvSpPr>
        <dsp:cNvPr id="0" name=""/>
        <dsp:cNvSpPr/>
      </dsp:nvSpPr>
      <dsp:spPr>
        <a:xfrm rot="18623291">
          <a:off x="3532618" y="1713433"/>
          <a:ext cx="1233936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233936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18737" y="1686157"/>
        <a:ext cx="61696" cy="61696"/>
      </dsp:txXfrm>
    </dsp:sp>
    <dsp:sp modelId="{729B8BB0-A93F-2D45-9536-04808EA07FDA}">
      <dsp:nvSpPr>
        <dsp:cNvPr id="0" name=""/>
        <dsp:cNvSpPr/>
      </dsp:nvSpPr>
      <dsp:spPr>
        <a:xfrm>
          <a:off x="4549358" y="1125317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Digitization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1132449"/>
        <a:ext cx="472779" cy="229257"/>
      </dsp:txXfrm>
    </dsp:sp>
    <dsp:sp modelId="{F088B972-813F-644E-9379-4DF833B6A019}">
      <dsp:nvSpPr>
        <dsp:cNvPr id="0" name=""/>
        <dsp:cNvSpPr/>
      </dsp:nvSpPr>
      <dsp:spPr>
        <a:xfrm rot="16983315">
          <a:off x="4702589" y="823431"/>
          <a:ext cx="86244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862441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2249" y="805442"/>
        <a:ext cx="43122" cy="43122"/>
      </dsp:txXfrm>
    </dsp:sp>
    <dsp:sp modelId="{292AEFE8-9941-2141-B738-332A28CF26AD}">
      <dsp:nvSpPr>
        <dsp:cNvPr id="0" name=""/>
        <dsp:cNvSpPr/>
      </dsp:nvSpPr>
      <dsp:spPr>
        <a:xfrm>
          <a:off x="5231219" y="285168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VTX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292300"/>
        <a:ext cx="472779" cy="229257"/>
      </dsp:txXfrm>
    </dsp:sp>
    <dsp:sp modelId="{FBAA4304-4929-364C-AEC9-27A218AC581E}">
      <dsp:nvSpPr>
        <dsp:cNvPr id="0" name=""/>
        <dsp:cNvSpPr/>
      </dsp:nvSpPr>
      <dsp:spPr>
        <a:xfrm rot="17350740">
          <a:off x="4837303" y="963456"/>
          <a:ext cx="593013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593013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8985" y="952203"/>
        <a:ext cx="29650" cy="29650"/>
      </dsp:txXfrm>
    </dsp:sp>
    <dsp:sp modelId="{7BDBFECB-2EAF-9A4E-8C47-C8C1F6AC1A0C}">
      <dsp:nvSpPr>
        <dsp:cNvPr id="0" name=""/>
        <dsp:cNvSpPr/>
      </dsp:nvSpPr>
      <dsp:spPr>
        <a:xfrm>
          <a:off x="5231219" y="565218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SIT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572350"/>
        <a:ext cx="472779" cy="229257"/>
      </dsp:txXfrm>
    </dsp:sp>
    <dsp:sp modelId="{B3352D1D-C8F5-D148-8ED0-2D51CF797E39}">
      <dsp:nvSpPr>
        <dsp:cNvPr id="0" name=""/>
        <dsp:cNvSpPr/>
      </dsp:nvSpPr>
      <dsp:spPr>
        <a:xfrm rot="18289469">
          <a:off x="4963236" y="1103481"/>
          <a:ext cx="34114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341147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5281" y="1098525"/>
        <a:ext cx="17057" cy="17057"/>
      </dsp:txXfrm>
    </dsp:sp>
    <dsp:sp modelId="{FB6D0934-4603-F447-A032-D219BA4746DB}">
      <dsp:nvSpPr>
        <dsp:cNvPr id="0" name=""/>
        <dsp:cNvSpPr/>
      </dsp:nvSpPr>
      <dsp:spPr>
        <a:xfrm>
          <a:off x="5231219" y="845268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FTD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852400"/>
        <a:ext cx="472779" cy="229257"/>
      </dsp:txXfrm>
    </dsp:sp>
    <dsp:sp modelId="{EDA0AB60-D4C1-CA4D-82B5-A9DDAE5889D5}">
      <dsp:nvSpPr>
        <dsp:cNvPr id="0" name=""/>
        <dsp:cNvSpPr/>
      </dsp:nvSpPr>
      <dsp:spPr>
        <a:xfrm>
          <a:off x="5036401" y="1243506"/>
          <a:ext cx="19481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94817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8940" y="1242208"/>
        <a:ext cx="9740" cy="9740"/>
      </dsp:txXfrm>
    </dsp:sp>
    <dsp:sp modelId="{89EE3150-2265-4E47-86CD-F93432F17FCA}">
      <dsp:nvSpPr>
        <dsp:cNvPr id="0" name=""/>
        <dsp:cNvSpPr/>
      </dsp:nvSpPr>
      <dsp:spPr>
        <a:xfrm>
          <a:off x="5231219" y="112531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SET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1132449"/>
        <a:ext cx="472779" cy="229257"/>
      </dsp:txXfrm>
    </dsp:sp>
    <dsp:sp modelId="{911E670A-99DD-FB4C-9398-011D7A57F8D4}">
      <dsp:nvSpPr>
        <dsp:cNvPr id="0" name=""/>
        <dsp:cNvSpPr/>
      </dsp:nvSpPr>
      <dsp:spPr>
        <a:xfrm rot="3310531">
          <a:off x="4963236" y="1383531"/>
          <a:ext cx="34114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341147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5281" y="1378574"/>
        <a:ext cx="17057" cy="17057"/>
      </dsp:txXfrm>
    </dsp:sp>
    <dsp:sp modelId="{FFF79B10-BB2C-BF43-A7BF-EFAEF2E3966E}">
      <dsp:nvSpPr>
        <dsp:cNvPr id="0" name=""/>
        <dsp:cNvSpPr/>
      </dsp:nvSpPr>
      <dsp:spPr>
        <a:xfrm>
          <a:off x="5231219" y="140536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TPC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1412499"/>
        <a:ext cx="472779" cy="229257"/>
      </dsp:txXfrm>
    </dsp:sp>
    <dsp:sp modelId="{01AB0401-C0C2-0E40-93A2-4F737DCBFD98}">
      <dsp:nvSpPr>
        <dsp:cNvPr id="0" name=""/>
        <dsp:cNvSpPr/>
      </dsp:nvSpPr>
      <dsp:spPr>
        <a:xfrm rot="4249260">
          <a:off x="4837303" y="1523556"/>
          <a:ext cx="593013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593013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8985" y="1512303"/>
        <a:ext cx="29650" cy="29650"/>
      </dsp:txXfrm>
    </dsp:sp>
    <dsp:sp modelId="{71CAA11E-397A-3846-80C7-CFF96FAB8CB5}">
      <dsp:nvSpPr>
        <dsp:cNvPr id="0" name=""/>
        <dsp:cNvSpPr/>
      </dsp:nvSpPr>
      <dsp:spPr>
        <a:xfrm>
          <a:off x="5231219" y="168541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ECAL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1692549"/>
        <a:ext cx="472779" cy="229257"/>
      </dsp:txXfrm>
    </dsp:sp>
    <dsp:sp modelId="{E56FBC04-2649-F040-BA9D-19ADE712A2EC}">
      <dsp:nvSpPr>
        <dsp:cNvPr id="0" name=""/>
        <dsp:cNvSpPr/>
      </dsp:nvSpPr>
      <dsp:spPr>
        <a:xfrm rot="4616685">
          <a:off x="4702589" y="1663581"/>
          <a:ext cx="86244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862441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2249" y="1645592"/>
        <a:ext cx="43122" cy="43122"/>
      </dsp:txXfrm>
    </dsp:sp>
    <dsp:sp modelId="{16F39239-80A1-2E44-A432-06703AEE4BB7}">
      <dsp:nvSpPr>
        <dsp:cNvPr id="0" name=""/>
        <dsp:cNvSpPr/>
      </dsp:nvSpPr>
      <dsp:spPr>
        <a:xfrm>
          <a:off x="5231219" y="196546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HCAL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1972599"/>
        <a:ext cx="472779" cy="229257"/>
      </dsp:txXfrm>
    </dsp:sp>
    <dsp:sp modelId="{2E66E4E4-5136-AA4E-8399-99BAD9EFA88E}">
      <dsp:nvSpPr>
        <dsp:cNvPr id="0" name=""/>
        <dsp:cNvSpPr/>
      </dsp:nvSpPr>
      <dsp:spPr>
        <a:xfrm rot="19228181">
          <a:off x="3631268" y="1853458"/>
          <a:ext cx="1036636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036636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23670" y="1831115"/>
        <a:ext cx="51831" cy="51831"/>
      </dsp:txXfrm>
    </dsp:sp>
    <dsp:sp modelId="{293C36A3-3018-1041-987D-2C39859778E0}">
      <dsp:nvSpPr>
        <dsp:cNvPr id="0" name=""/>
        <dsp:cNvSpPr/>
      </dsp:nvSpPr>
      <dsp:spPr>
        <a:xfrm>
          <a:off x="4549358" y="1405367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Tracking 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1412499"/>
        <a:ext cx="472779" cy="229257"/>
      </dsp:txXfrm>
    </dsp:sp>
    <dsp:sp modelId="{7D434FE4-D3B7-9A4A-AED5-044E4B8A8414}">
      <dsp:nvSpPr>
        <dsp:cNvPr id="0" name=""/>
        <dsp:cNvSpPr/>
      </dsp:nvSpPr>
      <dsp:spPr>
        <a:xfrm rot="1310129">
          <a:off x="3718915" y="2343545"/>
          <a:ext cx="86134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861341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28052" y="2325584"/>
        <a:ext cx="43067" cy="43067"/>
      </dsp:txXfrm>
    </dsp:sp>
    <dsp:sp modelId="{8B6B7B4D-DB68-A94B-AF25-9AF8EBDC4FAF}">
      <dsp:nvSpPr>
        <dsp:cNvPr id="0" name=""/>
        <dsp:cNvSpPr/>
      </dsp:nvSpPr>
      <dsp:spPr>
        <a:xfrm>
          <a:off x="4549358" y="2385542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PFA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2392674"/>
        <a:ext cx="472779" cy="229257"/>
      </dsp:txXfrm>
    </dsp:sp>
    <dsp:sp modelId="{C63F68F9-BEAB-4F4F-A588-9AC62FFEBACF}">
      <dsp:nvSpPr>
        <dsp:cNvPr id="0" name=""/>
        <dsp:cNvSpPr/>
      </dsp:nvSpPr>
      <dsp:spPr>
        <a:xfrm rot="19457599">
          <a:off x="5013851" y="2433718"/>
          <a:ext cx="239918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9918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7812" y="2431292"/>
        <a:ext cx="11995" cy="11995"/>
      </dsp:txXfrm>
    </dsp:sp>
    <dsp:sp modelId="{CF27E4E4-E068-FC47-A6B9-2240EC9278EB}">
      <dsp:nvSpPr>
        <dsp:cNvPr id="0" name=""/>
        <dsp:cNvSpPr/>
      </dsp:nvSpPr>
      <dsp:spPr>
        <a:xfrm>
          <a:off x="5231219" y="224551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Arbor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2252649"/>
        <a:ext cx="472779" cy="229257"/>
      </dsp:txXfrm>
    </dsp:sp>
    <dsp:sp modelId="{E7762436-D4D8-5542-8A1F-BC1C0E1315D4}">
      <dsp:nvSpPr>
        <dsp:cNvPr id="0" name=""/>
        <dsp:cNvSpPr/>
      </dsp:nvSpPr>
      <dsp:spPr>
        <a:xfrm rot="2142401">
          <a:off x="5013851" y="2573743"/>
          <a:ext cx="239918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9918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7812" y="2571317"/>
        <a:ext cx="11995" cy="11995"/>
      </dsp:txXfrm>
    </dsp:sp>
    <dsp:sp modelId="{E42D4011-2CDD-D545-8A6B-85452E2FD102}">
      <dsp:nvSpPr>
        <dsp:cNvPr id="0" name=""/>
        <dsp:cNvSpPr/>
      </dsp:nvSpPr>
      <dsp:spPr>
        <a:xfrm>
          <a:off x="5231219" y="252556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Pandora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2532699"/>
        <a:ext cx="472779" cy="229257"/>
      </dsp:txXfrm>
    </dsp:sp>
    <dsp:sp modelId="{DF386881-9C8C-9E41-B0EF-C0F9EE6849D6}">
      <dsp:nvSpPr>
        <dsp:cNvPr id="0" name=""/>
        <dsp:cNvSpPr/>
      </dsp:nvSpPr>
      <dsp:spPr>
        <a:xfrm rot="3115304">
          <a:off x="3501380" y="2693608"/>
          <a:ext cx="1296410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296410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17175" y="2664770"/>
        <a:ext cx="64820" cy="64820"/>
      </dsp:txXfrm>
    </dsp:sp>
    <dsp:sp modelId="{255C2CE0-97FE-3147-84B4-0259F1A4D577}">
      <dsp:nvSpPr>
        <dsp:cNvPr id="0" name=""/>
        <dsp:cNvSpPr/>
      </dsp:nvSpPr>
      <dsp:spPr>
        <a:xfrm>
          <a:off x="4549358" y="3085667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</a:rPr>
            <a:t>HighLevelObjects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3092799"/>
        <a:ext cx="472779" cy="229257"/>
      </dsp:txXfrm>
    </dsp:sp>
    <dsp:sp modelId="{6CCAF81C-CA44-C849-AE53-057DDF798597}">
      <dsp:nvSpPr>
        <dsp:cNvPr id="0" name=""/>
        <dsp:cNvSpPr/>
      </dsp:nvSpPr>
      <dsp:spPr>
        <a:xfrm rot="18289469">
          <a:off x="4963236" y="3063830"/>
          <a:ext cx="34114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341147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5281" y="3058874"/>
        <a:ext cx="17057" cy="17057"/>
      </dsp:txXfrm>
    </dsp:sp>
    <dsp:sp modelId="{28979DDE-51FF-9F41-BAC4-2C4DC78E6BAC}">
      <dsp:nvSpPr>
        <dsp:cNvPr id="0" name=""/>
        <dsp:cNvSpPr/>
      </dsp:nvSpPr>
      <dsp:spPr>
        <a:xfrm>
          <a:off x="5231219" y="280561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Isolated Lepton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2812749"/>
        <a:ext cx="472779" cy="229257"/>
      </dsp:txXfrm>
    </dsp:sp>
    <dsp:sp modelId="{342AAE2D-F73E-2F40-BCA1-3B1776B25F10}">
      <dsp:nvSpPr>
        <dsp:cNvPr id="0" name=""/>
        <dsp:cNvSpPr/>
      </dsp:nvSpPr>
      <dsp:spPr>
        <a:xfrm>
          <a:off x="5036401" y="3203855"/>
          <a:ext cx="19481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94817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8940" y="3202557"/>
        <a:ext cx="9740" cy="9740"/>
      </dsp:txXfrm>
    </dsp:sp>
    <dsp:sp modelId="{A0EEC4BF-EE2E-4947-BB03-44B199D57585}">
      <dsp:nvSpPr>
        <dsp:cNvPr id="0" name=""/>
        <dsp:cNvSpPr/>
      </dsp:nvSpPr>
      <dsp:spPr>
        <a:xfrm>
          <a:off x="5231219" y="308566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Isolated Photon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3092799"/>
        <a:ext cx="472779" cy="229257"/>
      </dsp:txXfrm>
    </dsp:sp>
    <dsp:sp modelId="{3F8598D8-6DA5-A449-889F-BFA6D17A77C8}">
      <dsp:nvSpPr>
        <dsp:cNvPr id="0" name=""/>
        <dsp:cNvSpPr/>
      </dsp:nvSpPr>
      <dsp:spPr>
        <a:xfrm rot="3310531">
          <a:off x="4963236" y="3343880"/>
          <a:ext cx="34114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341147" y="35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25281" y="3338924"/>
        <a:ext cx="17057" cy="17057"/>
      </dsp:txXfrm>
    </dsp:sp>
    <dsp:sp modelId="{FDDC6B14-FF7A-BF44-8AB5-A6091FFA446D}">
      <dsp:nvSpPr>
        <dsp:cNvPr id="0" name=""/>
        <dsp:cNvSpPr/>
      </dsp:nvSpPr>
      <dsp:spPr>
        <a:xfrm>
          <a:off x="5231219" y="3365717"/>
          <a:ext cx="487043" cy="243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tx1"/>
              </a:solidFill>
            </a:rPr>
            <a:t>Jets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5238351" y="3372849"/>
        <a:ext cx="472779" cy="229257"/>
      </dsp:txXfrm>
    </dsp:sp>
    <dsp:sp modelId="{36589FDB-A84B-D940-AA92-E4627AB4AD0D}">
      <dsp:nvSpPr>
        <dsp:cNvPr id="0" name=""/>
        <dsp:cNvSpPr/>
      </dsp:nvSpPr>
      <dsp:spPr>
        <a:xfrm rot="1420742">
          <a:off x="1766149" y="3043397"/>
          <a:ext cx="2193692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193692" y="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808153" y="2992127"/>
        <a:ext cx="109684" cy="109684"/>
      </dsp:txXfrm>
    </dsp:sp>
    <dsp:sp modelId="{24B0033C-E0BB-D54A-B21F-2CABB23F2410}">
      <dsp:nvSpPr>
        <dsp:cNvPr id="0" name=""/>
        <dsp:cNvSpPr/>
      </dsp:nvSpPr>
      <dsp:spPr>
        <a:xfrm>
          <a:off x="3867498" y="3365717"/>
          <a:ext cx="487043" cy="243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Analysis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874630" y="3372849"/>
        <a:ext cx="472779" cy="229257"/>
      </dsp:txXfrm>
    </dsp:sp>
    <dsp:sp modelId="{D55CA0BF-FC4A-8F42-B974-218B02147993}">
      <dsp:nvSpPr>
        <dsp:cNvPr id="0" name=""/>
        <dsp:cNvSpPr/>
      </dsp:nvSpPr>
      <dsp:spPr>
        <a:xfrm>
          <a:off x="4354541" y="3483905"/>
          <a:ext cx="19481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94817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7079" y="3482607"/>
        <a:ext cx="9740" cy="9740"/>
      </dsp:txXfrm>
    </dsp:sp>
    <dsp:sp modelId="{AAB22313-6DE4-8041-B3DB-D8F11772292D}">
      <dsp:nvSpPr>
        <dsp:cNvPr id="0" name=""/>
        <dsp:cNvSpPr/>
      </dsp:nvSpPr>
      <dsp:spPr>
        <a:xfrm>
          <a:off x="4549358" y="3365717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Generic Framework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3372849"/>
        <a:ext cx="472779" cy="229257"/>
      </dsp:txXfrm>
    </dsp:sp>
    <dsp:sp modelId="{6384C5BA-EAD1-734B-81F4-EC9D85787AE5}">
      <dsp:nvSpPr>
        <dsp:cNvPr id="0" name=""/>
        <dsp:cNvSpPr/>
      </dsp:nvSpPr>
      <dsp:spPr>
        <a:xfrm rot="1801495">
          <a:off x="1702804" y="3183422"/>
          <a:ext cx="232038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20381" y="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04986" y="3128985"/>
        <a:ext cx="116019" cy="116019"/>
      </dsp:txXfrm>
    </dsp:sp>
    <dsp:sp modelId="{82116FB0-BCF4-C24F-85EF-0EE7742741F9}">
      <dsp:nvSpPr>
        <dsp:cNvPr id="0" name=""/>
        <dsp:cNvSpPr/>
      </dsp:nvSpPr>
      <dsp:spPr>
        <a:xfrm>
          <a:off x="3867498" y="3645766"/>
          <a:ext cx="487043" cy="243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Tools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874630" y="3652898"/>
        <a:ext cx="472779" cy="229257"/>
      </dsp:txXfrm>
    </dsp:sp>
    <dsp:sp modelId="{F53FB50E-7AEF-D54E-AADE-BF167BD00972}">
      <dsp:nvSpPr>
        <dsp:cNvPr id="0" name=""/>
        <dsp:cNvSpPr/>
      </dsp:nvSpPr>
      <dsp:spPr>
        <a:xfrm>
          <a:off x="4354541" y="3763955"/>
          <a:ext cx="194817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194817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7079" y="3762657"/>
        <a:ext cx="9740" cy="9740"/>
      </dsp:txXfrm>
    </dsp:sp>
    <dsp:sp modelId="{96C62DCC-533E-0343-A4F8-CD35FA3271C4}">
      <dsp:nvSpPr>
        <dsp:cNvPr id="0" name=""/>
        <dsp:cNvSpPr/>
      </dsp:nvSpPr>
      <dsp:spPr>
        <a:xfrm>
          <a:off x="4549358" y="364576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Event Display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3652898"/>
        <a:ext cx="472779" cy="229257"/>
      </dsp:txXfrm>
    </dsp:sp>
    <dsp:sp modelId="{164F044F-E5F7-B640-91F6-1E36E5F54B0F}">
      <dsp:nvSpPr>
        <dsp:cNvPr id="0" name=""/>
        <dsp:cNvSpPr/>
      </dsp:nvSpPr>
      <dsp:spPr>
        <a:xfrm rot="2292221">
          <a:off x="1584705" y="3393460"/>
          <a:ext cx="2556580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556580" y="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799081" y="3333118"/>
        <a:ext cx="127829" cy="127829"/>
      </dsp:txXfrm>
    </dsp:sp>
    <dsp:sp modelId="{146E7F70-7740-6741-88E3-16DF60641EE7}">
      <dsp:nvSpPr>
        <dsp:cNvPr id="0" name=""/>
        <dsp:cNvSpPr/>
      </dsp:nvSpPr>
      <dsp:spPr>
        <a:xfrm>
          <a:off x="3867498" y="4065841"/>
          <a:ext cx="487043" cy="243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Framework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874630" y="4072973"/>
        <a:ext cx="472779" cy="229257"/>
      </dsp:txXfrm>
    </dsp:sp>
    <dsp:sp modelId="{BAC3D0D1-5537-1A4E-8C03-5D370E2023CD}">
      <dsp:nvSpPr>
        <dsp:cNvPr id="0" name=""/>
        <dsp:cNvSpPr/>
      </dsp:nvSpPr>
      <dsp:spPr>
        <a:xfrm rot="19457599">
          <a:off x="4331990" y="4114017"/>
          <a:ext cx="239918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9918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5952" y="4111592"/>
        <a:ext cx="11995" cy="11995"/>
      </dsp:txXfrm>
    </dsp:sp>
    <dsp:sp modelId="{F9237F06-3244-6B40-AF62-7048CC7EBE80}">
      <dsp:nvSpPr>
        <dsp:cNvPr id="0" name=""/>
        <dsp:cNvSpPr/>
      </dsp:nvSpPr>
      <dsp:spPr>
        <a:xfrm>
          <a:off x="4549358" y="392581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Marlin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3932948"/>
        <a:ext cx="472779" cy="229257"/>
      </dsp:txXfrm>
    </dsp:sp>
    <dsp:sp modelId="{13CCA4FA-1BF4-6C45-8E9F-46D593750903}">
      <dsp:nvSpPr>
        <dsp:cNvPr id="0" name=""/>
        <dsp:cNvSpPr/>
      </dsp:nvSpPr>
      <dsp:spPr>
        <a:xfrm rot="2142401">
          <a:off x="4331990" y="4254042"/>
          <a:ext cx="239918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9918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5952" y="4251617"/>
        <a:ext cx="11995" cy="11995"/>
      </dsp:txXfrm>
    </dsp:sp>
    <dsp:sp modelId="{334E3DA6-1607-A74D-A530-4D4BFFED999B}">
      <dsp:nvSpPr>
        <dsp:cNvPr id="0" name=""/>
        <dsp:cNvSpPr/>
      </dsp:nvSpPr>
      <dsp:spPr>
        <a:xfrm>
          <a:off x="4549358" y="420586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chemeClr val="tx1"/>
              </a:solidFill>
            </a:rPr>
            <a:t>lcio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4212998"/>
        <a:ext cx="472779" cy="229257"/>
      </dsp:txXfrm>
    </dsp:sp>
    <dsp:sp modelId="{A2EFD090-6211-5A41-BB28-46574B69B923}">
      <dsp:nvSpPr>
        <dsp:cNvPr id="0" name=""/>
        <dsp:cNvSpPr/>
      </dsp:nvSpPr>
      <dsp:spPr>
        <a:xfrm rot="3201694">
          <a:off x="1179744" y="3953559"/>
          <a:ext cx="336650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3366501" y="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778833" y="3872969"/>
        <a:ext cx="168325" cy="168325"/>
      </dsp:txXfrm>
    </dsp:sp>
    <dsp:sp modelId="{732BFF0A-4346-B14E-88EC-03C25CB65C6E}">
      <dsp:nvSpPr>
        <dsp:cNvPr id="0" name=""/>
        <dsp:cNvSpPr/>
      </dsp:nvSpPr>
      <dsp:spPr>
        <a:xfrm>
          <a:off x="3867498" y="5186041"/>
          <a:ext cx="487043" cy="243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Services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3874630" y="5193173"/>
        <a:ext cx="472779" cy="229257"/>
      </dsp:txXfrm>
    </dsp:sp>
    <dsp:sp modelId="{6FE82D95-868D-6B49-AD3F-DC85535F398C}">
      <dsp:nvSpPr>
        <dsp:cNvPr id="0" name=""/>
        <dsp:cNvSpPr/>
      </dsp:nvSpPr>
      <dsp:spPr>
        <a:xfrm rot="17132988">
          <a:off x="4088587" y="4954167"/>
          <a:ext cx="726724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726724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33781" y="4939571"/>
        <a:ext cx="36336" cy="36336"/>
      </dsp:txXfrm>
    </dsp:sp>
    <dsp:sp modelId="{A9E36446-F7F0-2743-94C9-8D09F9C0B7DD}">
      <dsp:nvSpPr>
        <dsp:cNvPr id="0" name=""/>
        <dsp:cNvSpPr/>
      </dsp:nvSpPr>
      <dsp:spPr>
        <a:xfrm>
          <a:off x="4549358" y="448591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Geant4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4493048"/>
        <a:ext cx="472779" cy="229257"/>
      </dsp:txXfrm>
    </dsp:sp>
    <dsp:sp modelId="{26F59E7A-B239-E140-9198-848DFAF53E23}">
      <dsp:nvSpPr>
        <dsp:cNvPr id="0" name=""/>
        <dsp:cNvSpPr/>
      </dsp:nvSpPr>
      <dsp:spPr>
        <a:xfrm rot="17692822">
          <a:off x="4220424" y="5094192"/>
          <a:ext cx="46305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463051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0373" y="5086188"/>
        <a:ext cx="23152" cy="23152"/>
      </dsp:txXfrm>
    </dsp:sp>
    <dsp:sp modelId="{5EF9958B-414C-9B40-94C8-58698ABDA3FC}">
      <dsp:nvSpPr>
        <dsp:cNvPr id="0" name=""/>
        <dsp:cNvSpPr/>
      </dsp:nvSpPr>
      <dsp:spPr>
        <a:xfrm>
          <a:off x="4549358" y="476596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GSL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4773098"/>
        <a:ext cx="472779" cy="229257"/>
      </dsp:txXfrm>
    </dsp:sp>
    <dsp:sp modelId="{9D5E5096-9F4D-4C4A-9D8A-E7D3A8652333}">
      <dsp:nvSpPr>
        <dsp:cNvPr id="0" name=""/>
        <dsp:cNvSpPr/>
      </dsp:nvSpPr>
      <dsp:spPr>
        <a:xfrm rot="19457599">
          <a:off x="4331990" y="5234217"/>
          <a:ext cx="239918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9918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5952" y="5231791"/>
        <a:ext cx="11995" cy="11995"/>
      </dsp:txXfrm>
    </dsp:sp>
    <dsp:sp modelId="{6F1AB835-50F2-0C47-B91B-38822EEDA8C0}">
      <dsp:nvSpPr>
        <dsp:cNvPr id="0" name=""/>
        <dsp:cNvSpPr/>
      </dsp:nvSpPr>
      <dsp:spPr>
        <a:xfrm>
          <a:off x="4549358" y="504601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CLHEP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5053148"/>
        <a:ext cx="472779" cy="229257"/>
      </dsp:txXfrm>
    </dsp:sp>
    <dsp:sp modelId="{8CEA18CF-CF75-8748-9E25-E6CC27E0CEC2}">
      <dsp:nvSpPr>
        <dsp:cNvPr id="0" name=""/>
        <dsp:cNvSpPr/>
      </dsp:nvSpPr>
      <dsp:spPr>
        <a:xfrm rot="2142401">
          <a:off x="4331990" y="5374242"/>
          <a:ext cx="239918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239918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5952" y="5371816"/>
        <a:ext cx="11995" cy="11995"/>
      </dsp:txXfrm>
    </dsp:sp>
    <dsp:sp modelId="{C3AA2270-DC97-4545-A0AD-BF033623596F}">
      <dsp:nvSpPr>
        <dsp:cNvPr id="0" name=""/>
        <dsp:cNvSpPr/>
      </dsp:nvSpPr>
      <dsp:spPr>
        <a:xfrm>
          <a:off x="4549358" y="532606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chemeClr val="tx1"/>
              </a:solidFill>
            </a:rPr>
            <a:t>ROOT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5333198"/>
        <a:ext cx="472779" cy="229257"/>
      </dsp:txXfrm>
    </dsp:sp>
    <dsp:sp modelId="{53016399-A21A-C847-A844-DAFBFE5DF153}">
      <dsp:nvSpPr>
        <dsp:cNvPr id="0" name=""/>
        <dsp:cNvSpPr/>
      </dsp:nvSpPr>
      <dsp:spPr>
        <a:xfrm rot="3907178">
          <a:off x="4220424" y="5514266"/>
          <a:ext cx="463051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463051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0373" y="5506263"/>
        <a:ext cx="23152" cy="23152"/>
      </dsp:txXfrm>
    </dsp:sp>
    <dsp:sp modelId="{48E01A96-0EDD-3843-AB9E-13CDBDC8629D}">
      <dsp:nvSpPr>
        <dsp:cNvPr id="0" name=""/>
        <dsp:cNvSpPr/>
      </dsp:nvSpPr>
      <dsp:spPr>
        <a:xfrm>
          <a:off x="4549358" y="5606116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DD4HEP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5613248"/>
        <a:ext cx="472779" cy="229257"/>
      </dsp:txXfrm>
    </dsp:sp>
    <dsp:sp modelId="{7E973222-2012-DD4D-B6D1-4579134E4993}">
      <dsp:nvSpPr>
        <dsp:cNvPr id="0" name=""/>
        <dsp:cNvSpPr/>
      </dsp:nvSpPr>
      <dsp:spPr>
        <a:xfrm rot="4467012">
          <a:off x="4088587" y="5654291"/>
          <a:ext cx="726724" cy="7145"/>
        </a:xfrm>
        <a:custGeom>
          <a:avLst/>
          <a:gdLst/>
          <a:ahLst/>
          <a:cxnLst/>
          <a:rect l="0" t="0" r="0" b="0"/>
          <a:pathLst>
            <a:path>
              <a:moveTo>
                <a:pt x="0" y="3572"/>
              </a:moveTo>
              <a:lnTo>
                <a:pt x="726724" y="35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33781" y="5639696"/>
        <a:ext cx="36336" cy="36336"/>
      </dsp:txXfrm>
    </dsp:sp>
    <dsp:sp modelId="{7DDEABA3-EE7D-3E4A-B446-AC3251FF4F98}">
      <dsp:nvSpPr>
        <dsp:cNvPr id="0" name=""/>
        <dsp:cNvSpPr/>
      </dsp:nvSpPr>
      <dsp:spPr>
        <a:xfrm>
          <a:off x="4549358" y="5886165"/>
          <a:ext cx="487043" cy="2435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smtClean="0">
              <a:solidFill>
                <a:schemeClr val="tx1"/>
              </a:solidFill>
            </a:rPr>
            <a:t>MySQL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4556490" y="5893297"/>
        <a:ext cx="472779" cy="229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995A1-D95C-9546-AFB7-365074156E8C}" type="datetimeFigureOut">
              <a:rPr lang="en-US" smtClean="0"/>
              <a:pPr/>
              <a:t>16/8/30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A9A4D-A716-3546-953D-33FCF47FCC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1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88E3F-DEA2-B344-A849-641747CCB6D4}" type="datetimeFigureOut">
              <a:rPr lang="en-US" smtClean="0"/>
              <a:pPr/>
              <a:t>16/8/30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48398-1991-0745-972E-ECD9E930E5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80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8398-1991-0745-972E-ECD9E930E5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3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8398-1991-0745-972E-ECD9E930E5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2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30955-A5A7-4D94-8369-93A21826BAC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2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6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5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5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4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0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2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21343-F5F3-6B40-88AD-F736956BC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6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16FF79">
              <a:alpha val="10000"/>
            </a:srgbClr>
          </a:solidFill>
          <a:ln>
            <a:solidFill>
              <a:srgbClr val="CCFFCC"/>
            </a:solidFill>
          </a:ln>
        </p:spPr>
        <p:txBody>
          <a:bodyPr>
            <a:noAutofit/>
          </a:bodyPr>
          <a:lstStyle/>
          <a:p>
            <a:r>
              <a:rPr lang="en-US" altLang="zh-TW" sz="3600" b="1" dirty="0" smtClean="0">
                <a:solidFill>
                  <a:srgbClr val="000090"/>
                </a:solidFill>
                <a:latin typeface="Heiti SC Light"/>
                <a:ea typeface="Heiti SC Light"/>
                <a:cs typeface="Heiti SC Light"/>
              </a:rPr>
              <a:t>Re-organize CEPC </a:t>
            </a:r>
            <a:r>
              <a:rPr lang="en-US" altLang="zh-TW" sz="3600" b="1" dirty="0" smtClean="0">
                <a:solidFill>
                  <a:srgbClr val="000090"/>
                </a:solidFill>
                <a:latin typeface="Heiti SC Light"/>
                <a:ea typeface="Heiti SC Light"/>
                <a:cs typeface="Heiti SC Light"/>
              </a:rPr>
              <a:t>Software</a:t>
            </a:r>
            <a:endParaRPr lang="en-US" sz="3600" b="1" dirty="0">
              <a:solidFill>
                <a:srgbClr val="0000FF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Manqi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&amp; Gang</a:t>
            </a:r>
          </a:p>
          <a:p>
            <a:endParaRPr lang="en-US" b="1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+mj-lt"/>
              </a:rPr>
              <a:t>2016.08.31</a:t>
            </a:r>
          </a:p>
          <a:p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29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1381"/>
            <a:ext cx="7898133" cy="261824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D</a:t>
            </a:r>
            <a:r>
              <a:rPr lang="en-US" sz="4800" dirty="0" smtClean="0">
                <a:solidFill>
                  <a:srgbClr val="FF0000"/>
                </a:solidFill>
              </a:rPr>
              <a:t>etector design </a:t>
            </a:r>
            <a:br>
              <a:rPr lang="en-US" sz="4800" dirty="0" smtClean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FF0000"/>
                </a:solidFill>
              </a:rPr>
              <a:t>vs.  </a:t>
            </a:r>
            <a:br>
              <a:rPr lang="en-US" sz="4800" dirty="0" smtClean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FF0000"/>
                </a:solidFill>
              </a:rPr>
              <a:t>Precisions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88613" y="943035"/>
            <a:ext cx="1333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</a:rPr>
              <a:t>G</a:t>
            </a:r>
            <a:r>
              <a:rPr lang="en-US" sz="4800" dirty="0" smtClean="0">
                <a:solidFill>
                  <a:srgbClr val="0000FF"/>
                </a:solidFill>
              </a:rPr>
              <a:t>oal 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15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by Step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software: </a:t>
            </a:r>
            <a:r>
              <a:rPr lang="en-US" dirty="0" smtClean="0">
                <a:solidFill>
                  <a:srgbClr val="0000FF"/>
                </a:solidFill>
              </a:rPr>
              <a:t>more experts </a:t>
            </a:r>
          </a:p>
          <a:p>
            <a:r>
              <a:rPr lang="en-US" dirty="0" smtClean="0"/>
              <a:t>Develop your algorithm / processor: </a:t>
            </a:r>
            <a:r>
              <a:rPr lang="en-US" dirty="0" smtClean="0">
                <a:solidFill>
                  <a:srgbClr val="0000FF"/>
                </a:solidFill>
              </a:rPr>
              <a:t>dive deeper into </a:t>
            </a:r>
            <a:r>
              <a:rPr lang="is-IS" dirty="0" smtClean="0">
                <a:solidFill>
                  <a:srgbClr val="0000FF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Collaborating via </a:t>
            </a:r>
            <a:r>
              <a:rPr lang="en-US" dirty="0" err="1" smtClean="0"/>
              <a:t>GitHub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FF"/>
                </a:solidFill>
              </a:rPr>
              <a:t>easy life, easy start, easy focus</a:t>
            </a:r>
          </a:p>
          <a:p>
            <a:r>
              <a:rPr lang="en-US" dirty="0" smtClean="0"/>
              <a:t>Integrate the package one by one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new software, </a:t>
            </a:r>
            <a:r>
              <a:rPr lang="en-US" dirty="0" smtClean="0">
                <a:solidFill>
                  <a:srgbClr val="0000FF"/>
                </a:solidFill>
              </a:rPr>
              <a:t>CS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8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tools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C++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Python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Bash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cmake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Documents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7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professional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Documentation &amp; Wiki</a:t>
            </a:r>
          </a:p>
          <a:p>
            <a:r>
              <a:rPr lang="en-US" dirty="0" err="1" smtClean="0"/>
              <a:t>GitHub</a:t>
            </a:r>
            <a:endParaRPr lang="en-US" dirty="0" smtClean="0"/>
          </a:p>
          <a:p>
            <a:r>
              <a:rPr lang="en-US" dirty="0" smtClean="0"/>
              <a:t>Standard plot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Latex template: read the instructions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934" y="1417638"/>
            <a:ext cx="3636000" cy="5250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9" y="1411171"/>
            <a:ext cx="3923999" cy="5389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696" y="2519817"/>
            <a:ext cx="4457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7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Wiki: create your account and contribute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http</a:t>
            </a:r>
            <a:r>
              <a:rPr lang="en-US" sz="2200" dirty="0">
                <a:solidFill>
                  <a:srgbClr val="FF0000"/>
                </a:solidFill>
              </a:rPr>
              <a:t>://</a:t>
            </a:r>
            <a:r>
              <a:rPr lang="en-US" sz="2200" dirty="0" err="1">
                <a:solidFill>
                  <a:srgbClr val="FF0000"/>
                </a:solidFill>
              </a:rPr>
              <a:t>cepc.ihep.ac.cn</a:t>
            </a:r>
            <a:r>
              <a:rPr lang="en-US" sz="2200" dirty="0">
                <a:solidFill>
                  <a:srgbClr val="FF0000"/>
                </a:solidFill>
              </a:rPr>
              <a:t>/~</a:t>
            </a:r>
            <a:r>
              <a:rPr lang="en-US" sz="2200" dirty="0" err="1">
                <a:solidFill>
                  <a:srgbClr val="FF0000"/>
                </a:solidFill>
              </a:rPr>
              <a:t>cepc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cepc_twiki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index.php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Main_Page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3" y="1431321"/>
            <a:ext cx="7307999" cy="5508432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734394" y="1585753"/>
            <a:ext cx="1147233" cy="457200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00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hope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achieved </a:t>
            </a:r>
            <a:endParaRPr lang="en-US" dirty="0"/>
          </a:p>
          <a:p>
            <a:r>
              <a:rPr lang="en-US" dirty="0" smtClean="0"/>
              <a:t>Focus more on detectors next </a:t>
            </a:r>
          </a:p>
          <a:p>
            <a:r>
              <a:rPr lang="en-US" dirty="0" smtClean="0"/>
              <a:t>Reconstruction/simulation software</a:t>
            </a:r>
          </a:p>
          <a:p>
            <a:pPr lvl="1"/>
            <a:r>
              <a:rPr lang="en-US" dirty="0" smtClean="0"/>
              <a:t>More professional </a:t>
            </a:r>
          </a:p>
          <a:p>
            <a:pPr lvl="1"/>
            <a:r>
              <a:rPr lang="en-US" dirty="0" smtClean="0"/>
              <a:t>More Productive   </a:t>
            </a:r>
          </a:p>
          <a:p>
            <a:pPr lvl="1"/>
            <a:r>
              <a:rPr lang="en-US" dirty="0" smtClean="0"/>
              <a:t>Become experts </a:t>
            </a:r>
          </a:p>
          <a:p>
            <a:pPr lvl="1"/>
            <a:r>
              <a:rPr lang="en-US" dirty="0" smtClean="0"/>
              <a:t>Document well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tutorial example</a:t>
            </a:r>
            <a:br>
              <a:rPr lang="en-US" dirty="0" smtClean="0"/>
            </a:br>
            <a:r>
              <a:rPr lang="en-US" dirty="0" err="1" smtClean="0"/>
              <a:t>Higgsrecoil@GitHub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55" y="809096"/>
            <a:ext cx="8243998" cy="59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7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018053"/>
            <a:ext cx="7772400" cy="9144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800080"/>
                </a:solidFill>
              </a:rPr>
              <a:t>Cross section measurement</a:t>
            </a:r>
            <a:endParaRPr lang="zh-CN" altLang="en-US" b="1" dirty="0">
              <a:solidFill>
                <a:srgbClr val="800080"/>
              </a:solidFill>
            </a:endParaRP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122357"/>
              </p:ext>
            </p:extLst>
          </p:nvPr>
        </p:nvGraphicFramePr>
        <p:xfrm>
          <a:off x="2239114" y="2624617"/>
          <a:ext cx="389890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4" imgW="1778000" imgH="469900" progId="Equation.3">
                  <p:embed/>
                </p:oleObj>
              </mc:Choice>
              <mc:Fallback>
                <p:oleObj name="Equation" r:id="rId4" imgW="1778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114" y="2624617"/>
                        <a:ext cx="3898900" cy="10302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8575" cmpd="sng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D94F4-98FA-41CF-B184-48BE877B4B25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7" name="TextBox 6"/>
          <p:cNvSpPr txBox="1"/>
          <p:nvPr/>
        </p:nvSpPr>
        <p:spPr>
          <a:xfrm>
            <a:off x="5301454" y="5211223"/>
            <a:ext cx="13220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 Sun </a:t>
            </a:r>
            <a:r>
              <a:rPr lang="en-US" dirty="0" err="1" smtClean="0"/>
              <a:t>Hao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3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056979"/>
              </p:ext>
            </p:extLst>
          </p:nvPr>
        </p:nvGraphicFramePr>
        <p:xfrm>
          <a:off x="142405" y="188979"/>
          <a:ext cx="8903900" cy="6134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1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tatus </a:t>
            </a:r>
            <a:r>
              <a:rPr lang="en-US" dirty="0" smtClean="0"/>
              <a:t>of </a:t>
            </a:r>
            <a:r>
              <a:rPr lang="en-US" dirty="0" smtClean="0"/>
              <a:t>CS</a:t>
            </a:r>
          </a:p>
          <a:p>
            <a:r>
              <a:rPr lang="en-US" dirty="0" smtClean="0"/>
              <a:t>Software </a:t>
            </a:r>
            <a:r>
              <a:rPr lang="en-US" dirty="0" smtClean="0"/>
              <a:t>installation</a:t>
            </a:r>
          </a:p>
          <a:p>
            <a:r>
              <a:rPr lang="en-US" dirty="0"/>
              <a:t>P</a:t>
            </a:r>
            <a:r>
              <a:rPr lang="en-US" dirty="0" smtClean="0"/>
              <a:t>lan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9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are using and how to setup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700"/>
            <a:ext cx="9144000" cy="4077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7023" y="5241468"/>
            <a:ext cx="52331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HFCmake</a:t>
            </a:r>
            <a:r>
              <a:rPr lang="en-US" sz="2000" dirty="0" smtClean="0">
                <a:solidFill>
                  <a:srgbClr val="0000FF"/>
                </a:solidFill>
              </a:rPr>
              <a:t> = “</a:t>
            </a:r>
            <a:r>
              <a:rPr lang="en-US" sz="2000" dirty="0" err="1" smtClean="0">
                <a:solidFill>
                  <a:srgbClr val="0000FF"/>
                </a:solidFill>
              </a:rPr>
              <a:t>cmake</a:t>
            </a:r>
            <a:r>
              <a:rPr lang="en-US" sz="2000" dirty="0">
                <a:solidFill>
                  <a:srgbClr val="0000FF"/>
                </a:solidFill>
              </a:rPr>
              <a:t>  -C $ILCSOFT/</a:t>
            </a:r>
            <a:r>
              <a:rPr lang="en-US" sz="2000" dirty="0" err="1">
                <a:solidFill>
                  <a:srgbClr val="0000FF"/>
                </a:solidFill>
              </a:rPr>
              <a:t>ILCSoft.cmake</a:t>
            </a:r>
            <a:r>
              <a:rPr lang="en-US" sz="2000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When using your own </a:t>
            </a:r>
            <a:r>
              <a:rPr lang="en-US" sz="2000" dirty="0" err="1" smtClean="0">
                <a:solidFill>
                  <a:srgbClr val="0000FF"/>
                </a:solidFill>
              </a:rPr>
              <a:t>env.sh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$: </a:t>
            </a:r>
            <a:r>
              <a:rPr lang="en-US" dirty="0" smtClean="0">
                <a:solidFill>
                  <a:srgbClr val="FF0000"/>
                </a:solidFill>
              </a:rPr>
              <a:t>unset MARLIN_DLL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order of *.so files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2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8083"/>
            <a:ext cx="8229600" cy="114300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Marlin – application framework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modular C++ application framework </a:t>
            </a:r>
            <a:r>
              <a:rPr lang="en-US" dirty="0"/>
              <a:t>for the analysis and reconstruction of ILC data </a:t>
            </a:r>
            <a:endParaRPr lang="en-US" dirty="0" smtClean="0"/>
          </a:p>
          <a:p>
            <a:r>
              <a:rPr lang="en-US" b="1" dirty="0">
                <a:solidFill>
                  <a:srgbClr val="0000FF"/>
                </a:solidFill>
              </a:rPr>
              <a:t>LCIO</a:t>
            </a:r>
            <a:r>
              <a:rPr lang="en-US" b="1" dirty="0"/>
              <a:t> </a:t>
            </a:r>
            <a:r>
              <a:rPr lang="en-US" dirty="0"/>
              <a:t>as transient data model xml steering files: </a:t>
            </a:r>
            <a:endParaRPr lang="en-US" dirty="0" smtClean="0"/>
          </a:p>
          <a:p>
            <a:r>
              <a:rPr lang="en-US" dirty="0"/>
              <a:t>fully configure application order of modules/processors parameters global + processor </a:t>
            </a:r>
            <a:endParaRPr lang="en-US" dirty="0" smtClean="0"/>
          </a:p>
          <a:p>
            <a:r>
              <a:rPr lang="en-US" dirty="0"/>
              <a:t>self documenting </a:t>
            </a:r>
            <a:endParaRPr lang="en-US" dirty="0" smtClean="0"/>
          </a:p>
          <a:p>
            <a:r>
              <a:rPr lang="en-US" dirty="0"/>
              <a:t>parameters registered in user code consistency check of input/output collection types </a:t>
            </a:r>
            <a:endParaRPr lang="en-US" dirty="0" smtClean="0"/>
          </a:p>
          <a:p>
            <a:r>
              <a:rPr lang="en-US" b="1" dirty="0"/>
              <a:t>Plug &amp; Play </a:t>
            </a:r>
            <a:r>
              <a:rPr lang="en-US" dirty="0"/>
              <a:t>of modules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AB220-FEE5-4947-8BD6-B6C2DEE7F79E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47" y="1156413"/>
            <a:ext cx="3887995" cy="52298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7667" y="1024232"/>
            <a:ext cx="495520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dirty="0" err="1" smtClean="0"/>
              <a:t>odular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dirty="0" err="1" smtClean="0"/>
              <a:t>nalysis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econstruction for </a:t>
            </a:r>
            <a:r>
              <a:rPr lang="en-US" dirty="0" err="1" smtClean="0">
                <a:solidFill>
                  <a:srgbClr val="FF0000"/>
                </a:solidFill>
              </a:rPr>
              <a:t>LIN</a:t>
            </a:r>
            <a:r>
              <a:rPr lang="en-US" dirty="0" err="1" smtClean="0"/>
              <a:t>ear</a:t>
            </a:r>
            <a:r>
              <a:rPr lang="en-US" dirty="0" smtClean="0"/>
              <a:t> collider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27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lots done &amp; achieved 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25" y="956350"/>
            <a:ext cx="3152402" cy="54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61" y="1249887"/>
            <a:ext cx="3716546" cy="54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3249" y="2802166"/>
            <a:ext cx="3468843" cy="646331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but we go farther</a:t>
            </a:r>
          </a:p>
        </p:txBody>
      </p:sp>
    </p:spTree>
    <p:extLst>
      <p:ext uri="{BB962C8B-B14F-4D97-AF65-F5344CB8AC3E}">
        <p14:creationId xmlns:p14="http://schemas.microsoft.com/office/powerpoint/2010/main" val="251631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10634437_10634437_13303970465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"/>
          <a:stretch/>
        </p:blipFill>
        <p:spPr>
          <a:xfrm>
            <a:off x="1310245" y="1320445"/>
            <a:ext cx="5400000" cy="499558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878145" y="3338179"/>
            <a:ext cx="2077986" cy="1500092"/>
          </a:xfrm>
          <a:prstGeom prst="line">
            <a:avLst/>
          </a:prstGeom>
          <a:ln w="57150" cmpd="sng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24930" y="3059567"/>
            <a:ext cx="142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here!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6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" y="1057425"/>
            <a:ext cx="6948932" cy="4642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704" y="286815"/>
            <a:ext cx="1835998" cy="607998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588659" y="3122734"/>
            <a:ext cx="791999" cy="0"/>
          </a:xfrm>
          <a:prstGeom prst="line">
            <a:avLst/>
          </a:prstGeom>
          <a:ln w="76200" cmpd="sng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3363" y="306974"/>
            <a:ext cx="530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New structure, new compiler, new tools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0295" y="5720465"/>
            <a:ext cx="536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set of python scripts is for the installation</a:t>
            </a:r>
          </a:p>
          <a:p>
            <a:r>
              <a:rPr lang="en-US" dirty="0"/>
              <a:t>/</a:t>
            </a:r>
            <a:r>
              <a:rPr lang="en-US" dirty="0" err="1"/>
              <a:t>besfs</a:t>
            </a:r>
            <a:r>
              <a:rPr lang="en-US" dirty="0"/>
              <a:t>/groups/</a:t>
            </a:r>
            <a:r>
              <a:rPr lang="en-US" dirty="0" err="1"/>
              <a:t>psip</a:t>
            </a:r>
            <a:r>
              <a:rPr lang="en-US" dirty="0"/>
              <a:t>/</a:t>
            </a:r>
            <a:r>
              <a:rPr lang="en-US" dirty="0" err="1"/>
              <a:t>psipgroup</a:t>
            </a:r>
            <a:r>
              <a:rPr lang="en-US" dirty="0"/>
              <a:t>/user/</a:t>
            </a:r>
            <a:r>
              <a:rPr lang="en-US" dirty="0" err="1"/>
              <a:t>lig</a:t>
            </a:r>
            <a:r>
              <a:rPr lang="en-US" dirty="0"/>
              <a:t>/v01-17-05-tools</a:t>
            </a:r>
          </a:p>
        </p:txBody>
      </p:sp>
    </p:spTree>
    <p:extLst>
      <p:ext uri="{BB962C8B-B14F-4D97-AF65-F5344CB8AC3E}">
        <p14:creationId xmlns:p14="http://schemas.microsoft.com/office/powerpoint/2010/main" val="405102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16/8/30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CEPC physics and software workshop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1343-F5F3-6B40-88AD-F736956BCD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725466" cy="1766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KD tree feature needs modern compiler: gcc4.9.0</a:t>
            </a:r>
          </a:p>
          <a:p>
            <a:r>
              <a:rPr lang="en-US" dirty="0" smtClean="0"/>
              <a:t>Some old package removed: </a:t>
            </a:r>
            <a:r>
              <a:rPr lang="en-US" dirty="0" err="1" smtClean="0"/>
              <a:t>cernlib</a:t>
            </a:r>
            <a:r>
              <a:rPr lang="en-US" dirty="0" smtClean="0"/>
              <a:t> </a:t>
            </a:r>
            <a:r>
              <a:rPr lang="is-IS" dirty="0" smtClean="0"/>
              <a:t>… </a:t>
            </a:r>
          </a:p>
          <a:p>
            <a:r>
              <a:rPr lang="en-US" dirty="0" smtClean="0"/>
              <a:t>N</a:t>
            </a:r>
            <a:r>
              <a:rPr lang="is-IS" dirty="0" smtClean="0"/>
              <a:t>eed validation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24204</TotalTime>
  <Words>517</Words>
  <Application>Microsoft Macintosh PowerPoint</Application>
  <PresentationFormat>On-screen Show (4:3)</PresentationFormat>
  <Paragraphs>150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Microsoft Equation</vt:lpstr>
      <vt:lpstr>Re-organize CEPC Software</vt:lpstr>
      <vt:lpstr>Outline</vt:lpstr>
      <vt:lpstr>What we are using and how to setup</vt:lpstr>
      <vt:lpstr>PowerPoint Presentation</vt:lpstr>
      <vt:lpstr>Marlin – application framework </vt:lpstr>
      <vt:lpstr>A lots done &amp; achieved  </vt:lpstr>
      <vt:lpstr>PowerPoint Presentation</vt:lpstr>
      <vt:lpstr>PowerPoint Presentation</vt:lpstr>
      <vt:lpstr>PowerPoint Presentation</vt:lpstr>
      <vt:lpstr>Detector design  vs.   Precisions</vt:lpstr>
      <vt:lpstr>Step by Step </vt:lpstr>
      <vt:lpstr>Standard tools</vt:lpstr>
      <vt:lpstr>More professional </vt:lpstr>
      <vt:lpstr>Latex template: read the instructions </vt:lpstr>
      <vt:lpstr>Wiki: create your account and contribute http://cepc.ihep.ac.cn/~cepc/cepc_twiki/index.php/Main_Page</vt:lpstr>
      <vt:lpstr>Summary and hope</vt:lpstr>
      <vt:lpstr>An tutorial example Higgsrecoil@GitHub</vt:lpstr>
      <vt:lpstr>Cross section measurement</vt:lpstr>
      <vt:lpstr>PowerPoint Presentation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Gang LI</dc:creator>
  <cp:lastModifiedBy>Gang LI</cp:lastModifiedBy>
  <cp:revision>1059</cp:revision>
  <dcterms:created xsi:type="dcterms:W3CDTF">2015-05-07T06:57:15Z</dcterms:created>
  <dcterms:modified xsi:type="dcterms:W3CDTF">2016-08-31T00:49:40Z</dcterms:modified>
</cp:coreProperties>
</file>