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65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300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93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447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975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63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94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57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853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3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1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BCD3C-AF8B-495C-815E-A3C31C4FF4E5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3158-9A29-4883-BCBF-E70478D019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622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</a:t>
            </a:r>
            <a:r>
              <a:rPr lang="zh-CN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超导高频系统例会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463358"/>
            <a:ext cx="6858000" cy="522838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0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会议内容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20854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CEPC-SPPC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北航会议情况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概念设计报告（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CDR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）节点和进度安排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科技部项目节点和进度安排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课题（系统）管理事项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子系统进展汇报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HOMSC2016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会议情况汇报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CEPC-HEPS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高阶模耦合器联合设计会议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23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概念设计报告（</a:t>
            </a:r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CDR</a:t>
            </a:r>
            <a:r>
              <a:rPr lang="zh-C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49" y="1825625"/>
            <a:ext cx="8298067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年底完成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《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概念设计进展报告（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Conceptual Design Status Report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》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年底完成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《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概念设计报告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》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126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</a:t>
            </a:r>
            <a:r>
              <a:rPr lang="zh-C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科技部项目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8370495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本月底前，在清华大学举行项目启动会</a:t>
            </a:r>
            <a:endParaRPr lang="en-US" altLang="zh-CN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-288000">
              <a:lnSpc>
                <a:spcPct val="150000"/>
              </a:lnSpc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年度报告：每年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月（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年起）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-288000">
              <a:lnSpc>
                <a:spcPct val="150000"/>
              </a:lnSpc>
            </a:pP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中期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检查：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indent="-288000">
              <a:lnSpc>
                <a:spcPct val="150000"/>
              </a:lnSpc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前两年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经费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到位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，第一年至少落实直接经费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zh-CN" alt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日或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日例会通报项目启动会情况</a:t>
            </a:r>
            <a:endParaRPr lang="zh-CN" alt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45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dirty="0" smtClean="0"/>
              <a:t>课题（系统）管理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/>
              <a:t>成果标注：</a:t>
            </a:r>
            <a:endParaRPr lang="en-US" altLang="zh-CN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国家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重点研发计划课题，编号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2016YFA0400402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公开会议、期刊杂志上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发表的与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超导高频有关的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研究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成果（报告、文章、墙报等），事先需经过子系统负责人和系统负责人（翟纪元、沙鹏）认可。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88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CEPC </a:t>
            </a:r>
            <a:r>
              <a:rPr lang="zh-C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超导高频系统例会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时间：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日开始，隔周二下午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14:00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，主楼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C407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纪要：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议题：子系统负责人汇报进展，要事讨论，学术报告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报告：英文（除非有中文要求）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网站：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837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242</Words>
  <Application>Microsoft Office PowerPoint</Application>
  <PresentationFormat>全屏显示(4:3)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Times New Roman</vt:lpstr>
      <vt:lpstr>Office 主题</vt:lpstr>
      <vt:lpstr>CEPC 超导高频系统例会</vt:lpstr>
      <vt:lpstr>会议内容</vt:lpstr>
      <vt:lpstr>概念设计报告（CDR）</vt:lpstr>
      <vt:lpstr>CEPC 科技部项目</vt:lpstr>
      <vt:lpstr>课题（系统）管理</vt:lpstr>
      <vt:lpstr>CEPC 超导高频系统例会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超导高频系统例会</dc:title>
  <dc:creator>Zhai</dc:creator>
  <cp:lastModifiedBy>Zhai</cp:lastModifiedBy>
  <cp:revision>16</cp:revision>
  <dcterms:created xsi:type="dcterms:W3CDTF">2016-09-12T13:12:39Z</dcterms:created>
  <dcterms:modified xsi:type="dcterms:W3CDTF">2016-09-17T01:39:50Z</dcterms:modified>
</cp:coreProperties>
</file>