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56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C9B1-52E5-4FC9-8B92-A94604829BA7}" type="datetimeFigureOut">
              <a:rPr lang="zh-CN" altLang="en-US" smtClean="0"/>
              <a:t>2016-9-20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E0E6-0ABA-4271-9D30-913BD5224E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659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C9B1-52E5-4FC9-8B92-A94604829BA7}" type="datetimeFigureOut">
              <a:rPr lang="zh-CN" altLang="en-US" smtClean="0"/>
              <a:t>2016-9-20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E0E6-0ABA-4271-9D30-913BD5224E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822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C9B1-52E5-4FC9-8B92-A94604829BA7}" type="datetimeFigureOut">
              <a:rPr lang="zh-CN" altLang="en-US" smtClean="0"/>
              <a:t>2016-9-20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E0E6-0ABA-4271-9D30-913BD5224E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140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C9B1-52E5-4FC9-8B92-A94604829BA7}" type="datetimeFigureOut">
              <a:rPr lang="zh-CN" altLang="en-US" smtClean="0"/>
              <a:t>2016-9-20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E0E6-0ABA-4271-9D30-913BD5224E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77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C9B1-52E5-4FC9-8B92-A94604829BA7}" type="datetimeFigureOut">
              <a:rPr lang="zh-CN" altLang="en-US" smtClean="0"/>
              <a:t>2016-9-20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E0E6-0ABA-4271-9D30-913BD5224E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681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C9B1-52E5-4FC9-8B92-A94604829BA7}" type="datetimeFigureOut">
              <a:rPr lang="zh-CN" altLang="en-US" smtClean="0"/>
              <a:t>2016-9-20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E0E6-0ABA-4271-9D30-913BD5224E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547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C9B1-52E5-4FC9-8B92-A94604829BA7}" type="datetimeFigureOut">
              <a:rPr lang="zh-CN" altLang="en-US" smtClean="0"/>
              <a:t>2016-9-20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E0E6-0ABA-4271-9D30-913BD5224E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310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C9B1-52E5-4FC9-8B92-A94604829BA7}" type="datetimeFigureOut">
              <a:rPr lang="zh-CN" altLang="en-US" smtClean="0"/>
              <a:t>2016-9-20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E0E6-0ABA-4271-9D30-913BD5224E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412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C9B1-52E5-4FC9-8B92-A94604829BA7}" type="datetimeFigureOut">
              <a:rPr lang="zh-CN" altLang="en-US" smtClean="0"/>
              <a:t>2016-9-20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E0E6-0ABA-4271-9D30-913BD5224E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990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C9B1-52E5-4FC9-8B92-A94604829BA7}" type="datetimeFigureOut">
              <a:rPr lang="zh-CN" altLang="en-US" smtClean="0"/>
              <a:t>2016-9-20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E0E6-0ABA-4271-9D30-913BD5224E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639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C9B1-52E5-4FC9-8B92-A94604829BA7}" type="datetimeFigureOut">
              <a:rPr lang="zh-CN" altLang="en-US" smtClean="0"/>
              <a:t>2016-9-20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E0E6-0ABA-4271-9D30-913BD5224E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265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8C9B1-52E5-4FC9-8B92-A94604829BA7}" type="datetimeFigureOut">
              <a:rPr lang="zh-CN" altLang="en-US" smtClean="0"/>
              <a:t>2016-9-20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E0E6-0ABA-4271-9D30-913BD5224E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440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226065" y="350008"/>
            <a:ext cx="8261853" cy="6434840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110000"/>
              </a:lnSpc>
              <a:spcBef>
                <a:spcPts val="75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SRF 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系统例会</a:t>
            </a:r>
            <a:endParaRPr lang="en-US" altLang="zh-CN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0070C0"/>
              </a:buClr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时间地点：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日起，隔周二，主楼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C407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，假期轮空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0070C0"/>
              </a:buClr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召集人：系统负责人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0070C0"/>
              </a:buClr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参加人员：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超导高频系统全体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0070C0"/>
              </a:buClr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议题：系统总体及子系统进展汇报、学术报告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0070C0"/>
              </a:buClr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网站：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://indico.ihep.ac.cn/category/418/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SRF 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讨论会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0070C0"/>
              </a:buClr>
              <a:buNone/>
            </a:pP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时间地点：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日起，隔周二，主楼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C407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，假期轮空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0070C0"/>
              </a:buClr>
              <a:buNone/>
            </a:pP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参加人员：子系统相关人员等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0070C0"/>
              </a:buClr>
              <a:buNone/>
            </a:pP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召集人：子系统负责人或系统负责人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0070C0"/>
              </a:buClr>
              <a:buNone/>
            </a:pP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议题：子系统及子系统间讨论会，与其他系统讨论会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0070C0"/>
              </a:buClr>
              <a:buNone/>
            </a:pP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网站：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http://indico.ihep.ac.cn/category/420/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0270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633742"/>
            <a:ext cx="7886700" cy="5940793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110000"/>
              </a:lnSpc>
              <a:spcBef>
                <a:spcPts val="75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SRF </a:t>
            </a:r>
            <a:r>
              <a:rPr lang="en-US" altLang="zh-C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Indico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网址（总）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://indico.ihep.ac.cn/category/416/</a:t>
            </a:r>
          </a:p>
          <a:p>
            <a:pPr marL="342900" lvl="1" indent="-342900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CDR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资料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下载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FF0000"/>
              </a:buClr>
              <a:buNone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http://indico.ihep.ac.cn/category/421/</a:t>
            </a:r>
          </a:p>
          <a:p>
            <a:pPr marL="342900" lvl="1" indent="-342900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系统日历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FF0000"/>
              </a:buClr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网址：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www.icloud.com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FF0000"/>
              </a:buClr>
              <a:buNone/>
            </a:pP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用户：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cepcsrf@icloud.com</a:t>
            </a: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FF0000"/>
              </a:buClr>
              <a:buNone/>
            </a:pP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密码：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CEPCsrf120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（区分大小写）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0">
              <a:lnSpc>
                <a:spcPct val="110000"/>
              </a:lnSpc>
              <a:spcBef>
                <a:spcPts val="750"/>
              </a:spcBef>
              <a:buClr>
                <a:srgbClr val="FF0000"/>
              </a:buClr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作用：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高频系统概念设计及科技部项目进度安排和完成情况记录，子系统工作计划和记录（精确到日），重要会议和节点，出访来访时间，其他事项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33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CDR </a:t>
            </a:r>
            <a:r>
              <a:rPr lang="zh-CN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提纲</a:t>
            </a:r>
            <a:endParaRPr lang="zh-CN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内容要求，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对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Pretzel, PDR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APDR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DR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及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Booster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SRF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给出配套的设计，系统参数，运行描述，首先回答大问题，各种方案是否可行，有什么大挑战，对应和比较等，同时给出硬件对应关键参数等，其它交流讨论清晰深入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周末交提纲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52778" y="3706660"/>
            <a:ext cx="6089904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	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Technical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	Superconducting RF system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5.1.1	First sub-section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5.1.1.1	First sub-sub-section</a:t>
            </a:r>
          </a:p>
        </p:txBody>
      </p:sp>
    </p:spTree>
    <p:extLst>
      <p:ext uri="{BB962C8B-B14F-4D97-AF65-F5344CB8AC3E}">
        <p14:creationId xmlns:p14="http://schemas.microsoft.com/office/powerpoint/2010/main" val="122649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000" b="1" dirty="0" smtClean="0"/>
              <a:t>香山会议</a:t>
            </a:r>
            <a:endParaRPr lang="zh-CN" altLang="en-US" sz="4000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4" y="1690689"/>
            <a:ext cx="8180592" cy="488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277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32" y="594360"/>
            <a:ext cx="8650968" cy="48920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48056" y="5824728"/>
            <a:ext cx="7982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超导高频系统：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22976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65687" y="870484"/>
            <a:ext cx="8361441" cy="598751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束线接口</a:t>
            </a:r>
            <a:endParaRPr lang="en-US" altLang="zh-CN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>
              <a:lnSpc>
                <a:spcPct val="150000"/>
              </a:lnSpc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  2-cell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腔束管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尺寸、法兰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>
              <a:lnSpc>
                <a:spcPct val="150000"/>
              </a:lnSpc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 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端板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及液氦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槽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>
              <a:lnSpc>
                <a:spcPct val="150000"/>
              </a:lnSpc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 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腔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的主耦合器和高阶模耦合器端口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直径、距离、高度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>
              <a:lnSpc>
                <a:spcPct val="150000"/>
              </a:lnSpc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1.4 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调谐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器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接口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>
              <a:lnSpc>
                <a:spcPct val="150000"/>
              </a:lnSpc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1.5 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腔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间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波纹管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457200">
              <a:lnSpc>
                <a:spcPct val="150000"/>
              </a:lnSpc>
              <a:spcBef>
                <a:spcPts val="750"/>
              </a:spcBef>
              <a:buAutoNum type="arabicPeriod" startAt="2"/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恒温器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漏热估计</a:t>
            </a: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主耦合器、高阶模耦合器、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恒温器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457200">
              <a:lnSpc>
                <a:spcPct val="150000"/>
              </a:lnSpc>
              <a:spcBef>
                <a:spcPts val="750"/>
              </a:spcBef>
              <a:buAutoNum type="arabicPeriod" startAt="2"/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环及增强器超导组元三维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图进度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计划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（统一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文件格式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99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324</Words>
  <Application>Microsoft Office PowerPoint</Application>
  <PresentationFormat>全屏显示(4:3)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Times New Roman</vt:lpstr>
      <vt:lpstr>Wingdings</vt:lpstr>
      <vt:lpstr>Office 主题</vt:lpstr>
      <vt:lpstr>PowerPoint 演示文稿</vt:lpstr>
      <vt:lpstr>PowerPoint 演示文稿</vt:lpstr>
      <vt:lpstr>CDR 提纲</vt:lpstr>
      <vt:lpstr>香山会议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Zhai</dc:creator>
  <cp:lastModifiedBy>翟纪元</cp:lastModifiedBy>
  <cp:revision>34</cp:revision>
  <dcterms:created xsi:type="dcterms:W3CDTF">2016-09-18T10:13:39Z</dcterms:created>
  <dcterms:modified xsi:type="dcterms:W3CDTF">2016-09-20T04:41:58Z</dcterms:modified>
</cp:coreProperties>
</file>