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258" r:id="rId4"/>
    <p:sldId id="275" r:id="rId5"/>
    <p:sldId id="260" r:id="rId6"/>
    <p:sldId id="261" r:id="rId7"/>
    <p:sldId id="276" r:id="rId8"/>
    <p:sldId id="263" r:id="rId9"/>
    <p:sldId id="264" r:id="rId10"/>
    <p:sldId id="277" r:id="rId11"/>
    <p:sldId id="266" r:id="rId12"/>
    <p:sldId id="269" r:id="rId13"/>
    <p:sldId id="270" r:id="rId14"/>
    <p:sldId id="271" r:id="rId15"/>
    <p:sldId id="278" r:id="rId16"/>
    <p:sldId id="273" r:id="rId17"/>
    <p:sldId id="274"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D77E7E"/>
    <a:srgbClr val="427636"/>
    <a:srgbClr val="298824"/>
    <a:srgbClr val="509537"/>
    <a:srgbClr val="DBA75B"/>
    <a:srgbClr val="F5B661"/>
    <a:srgbClr val="FFAE37"/>
    <a:srgbClr val="C76A63"/>
    <a:srgbClr val="D87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143" autoAdjust="0"/>
  </p:normalViewPr>
  <p:slideViewPr>
    <p:cSldViewPr>
      <p:cViewPr varScale="1">
        <p:scale>
          <a:sx n="82" d="100"/>
          <a:sy n="82"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image" Target="../media/image7.jpg"/><Relationship Id="rId4" Type="http://schemas.openxmlformats.org/officeDocument/2006/relationships/image" Target="../media/image10.jpeg"/></Relationships>
</file>

<file path=ppt/diagrams/_rels/data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g"/></Relationships>
</file>

<file path=ppt/diagrams/_rels/data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g"/><Relationship Id="rId1" Type="http://schemas.openxmlformats.org/officeDocument/2006/relationships/image" Target="../media/image15.jpg"/><Relationship Id="rId4" Type="http://schemas.openxmlformats.org/officeDocument/2006/relationships/image" Target="../media/image18.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E3A9C0-1488-49E1-9551-D79E9C454E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37C2592-9007-4D3D-9323-78CCA412CED3}">
      <dgm:prSet phldrT="[文本]"/>
      <dgm:spPr>
        <a:solidFill>
          <a:schemeClr val="tx2">
            <a:lumMod val="60000"/>
            <a:lumOff val="40000"/>
          </a:schemeClr>
        </a:solidFill>
        <a:effectLst>
          <a:outerShdw blurRad="50800" dist="38100" dir="5400000" algn="t" rotWithShape="0">
            <a:prstClr val="black">
              <a:alpha val="40000"/>
            </a:prstClr>
          </a:outerShdw>
        </a:effectLst>
      </dgm:spPr>
      <dgm:t>
        <a:bodyPr/>
        <a:lstStyle/>
        <a:p>
          <a:r>
            <a:rPr lang="zh-CN" altLang="en-US" dirty="0" smtClean="0"/>
            <a:t>学科范畴</a:t>
          </a:r>
          <a:endParaRPr lang="zh-CN" altLang="en-US" dirty="0"/>
        </a:p>
      </dgm:t>
    </dgm:pt>
    <dgm:pt modelId="{E7BD6257-AEC7-4ADF-A4D2-778F69A11EDA}" type="parTrans" cxnId="{A443B3D2-6366-4442-B584-DDE4EC2C64CE}">
      <dgm:prSet/>
      <dgm:spPr/>
      <dgm:t>
        <a:bodyPr/>
        <a:lstStyle/>
        <a:p>
          <a:endParaRPr lang="zh-CN" altLang="en-US"/>
        </a:p>
      </dgm:t>
    </dgm:pt>
    <dgm:pt modelId="{52069E4D-D787-4E50-8BAB-0B0B3C1E6391}" type="sibTrans" cxnId="{A443B3D2-6366-4442-B584-DDE4EC2C64CE}">
      <dgm:prSet/>
      <dgm:spPr/>
      <dgm:t>
        <a:bodyPr/>
        <a:lstStyle/>
        <a:p>
          <a:endParaRPr lang="zh-CN" altLang="en-US"/>
        </a:p>
      </dgm:t>
    </dgm:pt>
    <dgm:pt modelId="{894CB2C0-C53A-4DD0-B4EA-1F02F99C72B5}">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研究计划</a:t>
          </a:r>
          <a:endParaRPr lang="zh-CN" altLang="en-US" dirty="0"/>
        </a:p>
      </dgm:t>
    </dgm:pt>
    <dgm:pt modelId="{050B37E5-FC34-44A8-B0FC-48C68EACF9CD}" type="parTrans" cxnId="{304D6376-0036-4DE4-A96C-0EB3C49809E6}">
      <dgm:prSet/>
      <dgm:spPr/>
      <dgm:t>
        <a:bodyPr/>
        <a:lstStyle/>
        <a:p>
          <a:endParaRPr lang="zh-CN" altLang="en-US"/>
        </a:p>
      </dgm:t>
    </dgm:pt>
    <dgm:pt modelId="{5CD3CDF3-BC0D-4C72-878A-D54BAE2F55DA}" type="sibTrans" cxnId="{304D6376-0036-4DE4-A96C-0EB3C49809E6}">
      <dgm:prSet/>
      <dgm:spPr/>
      <dgm:t>
        <a:bodyPr/>
        <a:lstStyle/>
        <a:p>
          <a:endParaRPr lang="zh-CN" altLang="en-US"/>
        </a:p>
      </dgm:t>
    </dgm:pt>
    <dgm:pt modelId="{65237096-5183-4979-9343-76D50D1C7D73}">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提纲与模板</a:t>
          </a:r>
          <a:endParaRPr lang="zh-CN" altLang="en-US" dirty="0"/>
        </a:p>
      </dgm:t>
    </dgm:pt>
    <dgm:pt modelId="{9F3D5B1F-3326-4B4D-A847-65ABDAE3DEA5}" type="parTrans" cxnId="{D041366B-AC77-4573-87F2-9FA054B97A45}">
      <dgm:prSet/>
      <dgm:spPr/>
      <dgm:t>
        <a:bodyPr/>
        <a:lstStyle/>
        <a:p>
          <a:endParaRPr lang="zh-CN" altLang="en-US"/>
        </a:p>
      </dgm:t>
    </dgm:pt>
    <dgm:pt modelId="{122CC09F-A23F-4382-BE12-A2FAB8EF2627}" type="sibTrans" cxnId="{D041366B-AC77-4573-87F2-9FA054B97A45}">
      <dgm:prSet/>
      <dgm:spPr/>
      <dgm:t>
        <a:bodyPr/>
        <a:lstStyle/>
        <a:p>
          <a:endParaRPr lang="zh-CN" altLang="en-US"/>
        </a:p>
      </dgm:t>
    </dgm:pt>
    <dgm:pt modelId="{1F208614-3B8D-4C29-80A2-4D927A168B03}">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后期规划</a:t>
          </a:r>
          <a:endParaRPr lang="zh-CN" altLang="en-US" dirty="0"/>
        </a:p>
      </dgm:t>
    </dgm:pt>
    <dgm:pt modelId="{A65349D7-8E86-4944-AC81-5EFB3660EE87}" type="parTrans" cxnId="{96AD9990-0128-4810-8CF7-E45B00364D29}">
      <dgm:prSet/>
      <dgm:spPr/>
      <dgm:t>
        <a:bodyPr/>
        <a:lstStyle/>
        <a:p>
          <a:endParaRPr lang="zh-CN" altLang="en-US"/>
        </a:p>
      </dgm:t>
    </dgm:pt>
    <dgm:pt modelId="{C3A642D2-8966-42FC-9A24-A6E4259C376B}" type="sibTrans" cxnId="{96AD9990-0128-4810-8CF7-E45B00364D29}">
      <dgm:prSet/>
      <dgm:spPr/>
      <dgm:t>
        <a:bodyPr/>
        <a:lstStyle/>
        <a:p>
          <a:endParaRPr lang="zh-CN" altLang="en-US"/>
        </a:p>
      </dgm:t>
    </dgm:pt>
    <dgm:pt modelId="{39EED814-14E1-4CC8-B7A6-5EF597CDC64E}" type="pres">
      <dgm:prSet presAssocID="{A2E3A9C0-1488-49E1-9551-D79E9C454E9E}" presName="linear" presStyleCnt="0">
        <dgm:presLayoutVars>
          <dgm:dir/>
          <dgm:animLvl val="lvl"/>
          <dgm:resizeHandles val="exact"/>
        </dgm:presLayoutVars>
      </dgm:prSet>
      <dgm:spPr/>
      <dgm:t>
        <a:bodyPr/>
        <a:lstStyle/>
        <a:p>
          <a:endParaRPr lang="zh-CN" altLang="en-US"/>
        </a:p>
      </dgm:t>
    </dgm:pt>
    <dgm:pt modelId="{E5176439-85CA-48B4-BA4F-A7FFD418E698}" type="pres">
      <dgm:prSet presAssocID="{937C2592-9007-4D3D-9323-78CCA412CED3}" presName="parentLin" presStyleCnt="0"/>
      <dgm:spPr/>
    </dgm:pt>
    <dgm:pt modelId="{0008C6A6-8C10-4949-8E97-06AF972C73D7}" type="pres">
      <dgm:prSet presAssocID="{937C2592-9007-4D3D-9323-78CCA412CED3}" presName="parentLeftMargin" presStyleLbl="node1" presStyleIdx="0" presStyleCnt="4"/>
      <dgm:spPr/>
      <dgm:t>
        <a:bodyPr/>
        <a:lstStyle/>
        <a:p>
          <a:endParaRPr lang="zh-CN" altLang="en-US"/>
        </a:p>
      </dgm:t>
    </dgm:pt>
    <dgm:pt modelId="{F1A4CD5C-9953-4840-A3F5-8D2EBB90F6AC}" type="pres">
      <dgm:prSet presAssocID="{937C2592-9007-4D3D-9323-78CCA412CED3}" presName="parentText" presStyleLbl="node1" presStyleIdx="0" presStyleCnt="4">
        <dgm:presLayoutVars>
          <dgm:chMax val="0"/>
          <dgm:bulletEnabled val="1"/>
        </dgm:presLayoutVars>
      </dgm:prSet>
      <dgm:spPr/>
      <dgm:t>
        <a:bodyPr/>
        <a:lstStyle/>
        <a:p>
          <a:endParaRPr lang="zh-CN" altLang="en-US"/>
        </a:p>
      </dgm:t>
    </dgm:pt>
    <dgm:pt modelId="{65859732-9AF2-4EAA-A011-ECC7FC975D9B}" type="pres">
      <dgm:prSet presAssocID="{937C2592-9007-4D3D-9323-78CCA412CED3}" presName="negativeSpace" presStyleCnt="0"/>
      <dgm:spPr/>
    </dgm:pt>
    <dgm:pt modelId="{33B0BAEF-3E16-4749-89A6-783597AC1627}" type="pres">
      <dgm:prSet presAssocID="{937C2592-9007-4D3D-9323-78CCA412CED3}" presName="childText" presStyleLbl="conFgAcc1" presStyleIdx="0" presStyleCnt="4">
        <dgm:presLayoutVars>
          <dgm:bulletEnabled val="1"/>
        </dgm:presLayoutVars>
      </dgm:prSet>
      <dgm:spPr>
        <a:effectLst>
          <a:outerShdw blurRad="50800" dist="38100" dir="8100000" algn="tr" rotWithShape="0">
            <a:prstClr val="black">
              <a:alpha val="40000"/>
            </a:prstClr>
          </a:outerShdw>
        </a:effectLst>
      </dgm:spPr>
    </dgm:pt>
    <dgm:pt modelId="{33762A0F-1067-4B25-9572-844D1F3CD2FB}" type="pres">
      <dgm:prSet presAssocID="{52069E4D-D787-4E50-8BAB-0B0B3C1E6391}" presName="spaceBetweenRectangles" presStyleCnt="0"/>
      <dgm:spPr/>
    </dgm:pt>
    <dgm:pt modelId="{B1238483-FD09-499F-B7B7-B66C18E4D461}" type="pres">
      <dgm:prSet presAssocID="{894CB2C0-C53A-4DD0-B4EA-1F02F99C72B5}" presName="parentLin" presStyleCnt="0"/>
      <dgm:spPr/>
    </dgm:pt>
    <dgm:pt modelId="{657D113F-8E88-4902-8593-A66046810819}" type="pres">
      <dgm:prSet presAssocID="{894CB2C0-C53A-4DD0-B4EA-1F02F99C72B5}" presName="parentLeftMargin" presStyleLbl="node1" presStyleIdx="0" presStyleCnt="4"/>
      <dgm:spPr/>
      <dgm:t>
        <a:bodyPr/>
        <a:lstStyle/>
        <a:p>
          <a:endParaRPr lang="zh-CN" altLang="en-US"/>
        </a:p>
      </dgm:t>
    </dgm:pt>
    <dgm:pt modelId="{A1B4C550-45C8-45DD-A0FF-1530F5592607}" type="pres">
      <dgm:prSet presAssocID="{894CB2C0-C53A-4DD0-B4EA-1F02F99C72B5}" presName="parentText" presStyleLbl="node1" presStyleIdx="1" presStyleCnt="4">
        <dgm:presLayoutVars>
          <dgm:chMax val="0"/>
          <dgm:bulletEnabled val="1"/>
        </dgm:presLayoutVars>
      </dgm:prSet>
      <dgm:spPr/>
      <dgm:t>
        <a:bodyPr/>
        <a:lstStyle/>
        <a:p>
          <a:endParaRPr lang="zh-CN" altLang="en-US"/>
        </a:p>
      </dgm:t>
    </dgm:pt>
    <dgm:pt modelId="{CAA57714-E476-491A-B1B8-F43312AE8BFB}" type="pres">
      <dgm:prSet presAssocID="{894CB2C0-C53A-4DD0-B4EA-1F02F99C72B5}" presName="negativeSpace" presStyleCnt="0"/>
      <dgm:spPr/>
    </dgm:pt>
    <dgm:pt modelId="{7C94723E-115E-4473-985B-D1EE8A7AE9B0}" type="pres">
      <dgm:prSet presAssocID="{894CB2C0-C53A-4DD0-B4EA-1F02F99C72B5}" presName="childText" presStyleLbl="conFgAcc1" presStyleIdx="1" presStyleCnt="4">
        <dgm:presLayoutVars>
          <dgm:bulletEnabled val="1"/>
        </dgm:presLayoutVars>
      </dgm:prSet>
      <dgm:spPr>
        <a:effectLst>
          <a:outerShdw blurRad="50800" dist="38100" dir="8100000" algn="tr" rotWithShape="0">
            <a:prstClr val="black">
              <a:alpha val="40000"/>
            </a:prstClr>
          </a:outerShdw>
        </a:effectLst>
      </dgm:spPr>
    </dgm:pt>
    <dgm:pt modelId="{31300564-EDDD-4203-8936-D5FEB1FE05C4}" type="pres">
      <dgm:prSet presAssocID="{5CD3CDF3-BC0D-4C72-878A-D54BAE2F55DA}" presName="spaceBetweenRectangles" presStyleCnt="0"/>
      <dgm:spPr/>
    </dgm:pt>
    <dgm:pt modelId="{FCE85B69-F451-46B5-A754-7E05B2B52021}" type="pres">
      <dgm:prSet presAssocID="{65237096-5183-4979-9343-76D50D1C7D73}" presName="parentLin" presStyleCnt="0"/>
      <dgm:spPr/>
    </dgm:pt>
    <dgm:pt modelId="{B57E63CD-8A88-4910-8807-1DE95D611013}" type="pres">
      <dgm:prSet presAssocID="{65237096-5183-4979-9343-76D50D1C7D73}" presName="parentLeftMargin" presStyleLbl="node1" presStyleIdx="1" presStyleCnt="4"/>
      <dgm:spPr/>
      <dgm:t>
        <a:bodyPr/>
        <a:lstStyle/>
        <a:p>
          <a:endParaRPr lang="zh-CN" altLang="en-US"/>
        </a:p>
      </dgm:t>
    </dgm:pt>
    <dgm:pt modelId="{0085FCFF-5366-4ABD-8A1D-251FCAC63A34}" type="pres">
      <dgm:prSet presAssocID="{65237096-5183-4979-9343-76D50D1C7D73}" presName="parentText" presStyleLbl="node1" presStyleIdx="2" presStyleCnt="4">
        <dgm:presLayoutVars>
          <dgm:chMax val="0"/>
          <dgm:bulletEnabled val="1"/>
        </dgm:presLayoutVars>
      </dgm:prSet>
      <dgm:spPr/>
      <dgm:t>
        <a:bodyPr/>
        <a:lstStyle/>
        <a:p>
          <a:endParaRPr lang="zh-CN" altLang="en-US"/>
        </a:p>
      </dgm:t>
    </dgm:pt>
    <dgm:pt modelId="{A9D035F9-3B96-4622-BDFA-4D73AE2672CE}" type="pres">
      <dgm:prSet presAssocID="{65237096-5183-4979-9343-76D50D1C7D73}" presName="negativeSpace" presStyleCnt="0"/>
      <dgm:spPr/>
    </dgm:pt>
    <dgm:pt modelId="{CB0153BA-B67A-4D75-A02B-0C81327E67D3}" type="pres">
      <dgm:prSet presAssocID="{65237096-5183-4979-9343-76D50D1C7D73}" presName="childText" presStyleLbl="conFgAcc1" presStyleIdx="2" presStyleCnt="4">
        <dgm:presLayoutVars>
          <dgm:bulletEnabled val="1"/>
        </dgm:presLayoutVars>
      </dgm:prSet>
      <dgm:spPr>
        <a:effectLst>
          <a:outerShdw blurRad="50800" dist="38100" dir="8100000" algn="tr" rotWithShape="0">
            <a:prstClr val="black">
              <a:alpha val="40000"/>
            </a:prstClr>
          </a:outerShdw>
        </a:effectLst>
      </dgm:spPr>
    </dgm:pt>
    <dgm:pt modelId="{084ABB6A-098C-44BA-99E7-AE1CBA3A62CA}" type="pres">
      <dgm:prSet presAssocID="{122CC09F-A23F-4382-BE12-A2FAB8EF2627}" presName="spaceBetweenRectangles" presStyleCnt="0"/>
      <dgm:spPr/>
    </dgm:pt>
    <dgm:pt modelId="{F56705A2-09D8-49AB-94C3-48903E10EC53}" type="pres">
      <dgm:prSet presAssocID="{1F208614-3B8D-4C29-80A2-4D927A168B03}" presName="parentLin" presStyleCnt="0"/>
      <dgm:spPr/>
    </dgm:pt>
    <dgm:pt modelId="{48E73663-91B4-4CD1-BD20-9DE883B4A4B9}" type="pres">
      <dgm:prSet presAssocID="{1F208614-3B8D-4C29-80A2-4D927A168B03}" presName="parentLeftMargin" presStyleLbl="node1" presStyleIdx="2" presStyleCnt="4"/>
      <dgm:spPr/>
      <dgm:t>
        <a:bodyPr/>
        <a:lstStyle/>
        <a:p>
          <a:endParaRPr lang="zh-CN" altLang="en-US"/>
        </a:p>
      </dgm:t>
    </dgm:pt>
    <dgm:pt modelId="{B5EDC82B-0B15-4E0D-896B-20E67FA838C0}" type="pres">
      <dgm:prSet presAssocID="{1F208614-3B8D-4C29-80A2-4D927A168B03}" presName="parentText" presStyleLbl="node1" presStyleIdx="3" presStyleCnt="4">
        <dgm:presLayoutVars>
          <dgm:chMax val="0"/>
          <dgm:bulletEnabled val="1"/>
        </dgm:presLayoutVars>
      </dgm:prSet>
      <dgm:spPr/>
      <dgm:t>
        <a:bodyPr/>
        <a:lstStyle/>
        <a:p>
          <a:endParaRPr lang="zh-CN" altLang="en-US"/>
        </a:p>
      </dgm:t>
    </dgm:pt>
    <dgm:pt modelId="{FE48353D-3C0A-492D-9DBD-B8D024EE19FC}" type="pres">
      <dgm:prSet presAssocID="{1F208614-3B8D-4C29-80A2-4D927A168B03}" presName="negativeSpace" presStyleCnt="0"/>
      <dgm:spPr/>
    </dgm:pt>
    <dgm:pt modelId="{C0FDD0F5-906A-4943-A13E-2FCF2E1E4BEE}" type="pres">
      <dgm:prSet presAssocID="{1F208614-3B8D-4C29-80A2-4D927A168B03}" presName="childText" presStyleLbl="conFgAcc1" presStyleIdx="3" presStyleCnt="4">
        <dgm:presLayoutVars>
          <dgm:bulletEnabled val="1"/>
        </dgm:presLayoutVars>
      </dgm:prSet>
      <dgm:spPr>
        <a:effectLst>
          <a:outerShdw blurRad="50800" dist="38100" dir="8100000" algn="tr" rotWithShape="0">
            <a:prstClr val="black">
              <a:alpha val="40000"/>
            </a:prstClr>
          </a:outerShdw>
        </a:effectLst>
      </dgm:spPr>
    </dgm:pt>
  </dgm:ptLst>
  <dgm:cxnLst>
    <dgm:cxn modelId="{8BE3B83B-DE10-4A14-B1F3-E108FF5060DD}" type="presOf" srcId="{894CB2C0-C53A-4DD0-B4EA-1F02F99C72B5}" destId="{657D113F-8E88-4902-8593-A66046810819}" srcOrd="0" destOrd="0" presId="urn:microsoft.com/office/officeart/2005/8/layout/list1"/>
    <dgm:cxn modelId="{F99F0F6B-D3A8-4919-98F7-9AD4253DB163}" type="presOf" srcId="{1F208614-3B8D-4C29-80A2-4D927A168B03}" destId="{48E73663-91B4-4CD1-BD20-9DE883B4A4B9}" srcOrd="0" destOrd="0" presId="urn:microsoft.com/office/officeart/2005/8/layout/list1"/>
    <dgm:cxn modelId="{A443B3D2-6366-4442-B584-DDE4EC2C64CE}" srcId="{A2E3A9C0-1488-49E1-9551-D79E9C454E9E}" destId="{937C2592-9007-4D3D-9323-78CCA412CED3}" srcOrd="0" destOrd="0" parTransId="{E7BD6257-AEC7-4ADF-A4D2-778F69A11EDA}" sibTransId="{52069E4D-D787-4E50-8BAB-0B0B3C1E6391}"/>
    <dgm:cxn modelId="{D041366B-AC77-4573-87F2-9FA054B97A45}" srcId="{A2E3A9C0-1488-49E1-9551-D79E9C454E9E}" destId="{65237096-5183-4979-9343-76D50D1C7D73}" srcOrd="2" destOrd="0" parTransId="{9F3D5B1F-3326-4B4D-A847-65ABDAE3DEA5}" sibTransId="{122CC09F-A23F-4382-BE12-A2FAB8EF2627}"/>
    <dgm:cxn modelId="{026A671B-1461-4EFD-8E38-EFDFC4F56BAD}" type="presOf" srcId="{65237096-5183-4979-9343-76D50D1C7D73}" destId="{0085FCFF-5366-4ABD-8A1D-251FCAC63A34}" srcOrd="1" destOrd="0" presId="urn:microsoft.com/office/officeart/2005/8/layout/list1"/>
    <dgm:cxn modelId="{304D6376-0036-4DE4-A96C-0EB3C49809E6}" srcId="{A2E3A9C0-1488-49E1-9551-D79E9C454E9E}" destId="{894CB2C0-C53A-4DD0-B4EA-1F02F99C72B5}" srcOrd="1" destOrd="0" parTransId="{050B37E5-FC34-44A8-B0FC-48C68EACF9CD}" sibTransId="{5CD3CDF3-BC0D-4C72-878A-D54BAE2F55DA}"/>
    <dgm:cxn modelId="{CFB9A7EB-B181-4614-AF62-4F20EB537B67}" type="presOf" srcId="{A2E3A9C0-1488-49E1-9551-D79E9C454E9E}" destId="{39EED814-14E1-4CC8-B7A6-5EF597CDC64E}" srcOrd="0" destOrd="0" presId="urn:microsoft.com/office/officeart/2005/8/layout/list1"/>
    <dgm:cxn modelId="{96AD9990-0128-4810-8CF7-E45B00364D29}" srcId="{A2E3A9C0-1488-49E1-9551-D79E9C454E9E}" destId="{1F208614-3B8D-4C29-80A2-4D927A168B03}" srcOrd="3" destOrd="0" parTransId="{A65349D7-8E86-4944-AC81-5EFB3660EE87}" sibTransId="{C3A642D2-8966-42FC-9A24-A6E4259C376B}"/>
    <dgm:cxn modelId="{16B3ACFD-573E-4987-8006-5519F230DED4}" type="presOf" srcId="{937C2592-9007-4D3D-9323-78CCA412CED3}" destId="{F1A4CD5C-9953-4840-A3F5-8D2EBB90F6AC}" srcOrd="1" destOrd="0" presId="urn:microsoft.com/office/officeart/2005/8/layout/list1"/>
    <dgm:cxn modelId="{90D97A20-272E-458B-82C0-72FB7AF5F480}" type="presOf" srcId="{894CB2C0-C53A-4DD0-B4EA-1F02F99C72B5}" destId="{A1B4C550-45C8-45DD-A0FF-1530F5592607}" srcOrd="1" destOrd="0" presId="urn:microsoft.com/office/officeart/2005/8/layout/list1"/>
    <dgm:cxn modelId="{BE2DACA0-22BB-4328-8E22-49E97CF376DA}" type="presOf" srcId="{1F208614-3B8D-4C29-80A2-4D927A168B03}" destId="{B5EDC82B-0B15-4E0D-896B-20E67FA838C0}" srcOrd="1" destOrd="0" presId="urn:microsoft.com/office/officeart/2005/8/layout/list1"/>
    <dgm:cxn modelId="{8E14CC55-D696-4200-911E-C2B7D898E7E3}" type="presOf" srcId="{65237096-5183-4979-9343-76D50D1C7D73}" destId="{B57E63CD-8A88-4910-8807-1DE95D611013}" srcOrd="0" destOrd="0" presId="urn:microsoft.com/office/officeart/2005/8/layout/list1"/>
    <dgm:cxn modelId="{B0A40F5C-7394-4292-9C1C-396221061F68}" type="presOf" srcId="{937C2592-9007-4D3D-9323-78CCA412CED3}" destId="{0008C6A6-8C10-4949-8E97-06AF972C73D7}" srcOrd="0" destOrd="0" presId="urn:microsoft.com/office/officeart/2005/8/layout/list1"/>
    <dgm:cxn modelId="{F1AB6923-A002-4BF0-BEA7-111D43CE896E}" type="presParOf" srcId="{39EED814-14E1-4CC8-B7A6-5EF597CDC64E}" destId="{E5176439-85CA-48B4-BA4F-A7FFD418E698}" srcOrd="0" destOrd="0" presId="urn:microsoft.com/office/officeart/2005/8/layout/list1"/>
    <dgm:cxn modelId="{00439823-0D91-4F19-840A-09F66B236482}" type="presParOf" srcId="{E5176439-85CA-48B4-BA4F-A7FFD418E698}" destId="{0008C6A6-8C10-4949-8E97-06AF972C73D7}" srcOrd="0" destOrd="0" presId="urn:microsoft.com/office/officeart/2005/8/layout/list1"/>
    <dgm:cxn modelId="{B758E564-5EA4-45C8-A88F-4CC6B03D8CF0}" type="presParOf" srcId="{E5176439-85CA-48B4-BA4F-A7FFD418E698}" destId="{F1A4CD5C-9953-4840-A3F5-8D2EBB90F6AC}" srcOrd="1" destOrd="0" presId="urn:microsoft.com/office/officeart/2005/8/layout/list1"/>
    <dgm:cxn modelId="{4FE2400D-9CD8-470A-A073-A29D39ACB065}" type="presParOf" srcId="{39EED814-14E1-4CC8-B7A6-5EF597CDC64E}" destId="{65859732-9AF2-4EAA-A011-ECC7FC975D9B}" srcOrd="1" destOrd="0" presId="urn:microsoft.com/office/officeart/2005/8/layout/list1"/>
    <dgm:cxn modelId="{EF88283A-D8F8-43E5-A843-40AC2D75225D}" type="presParOf" srcId="{39EED814-14E1-4CC8-B7A6-5EF597CDC64E}" destId="{33B0BAEF-3E16-4749-89A6-783597AC1627}" srcOrd="2" destOrd="0" presId="urn:microsoft.com/office/officeart/2005/8/layout/list1"/>
    <dgm:cxn modelId="{C09B4BBE-4C86-4FD9-9D1D-5328C3E97BC7}" type="presParOf" srcId="{39EED814-14E1-4CC8-B7A6-5EF597CDC64E}" destId="{33762A0F-1067-4B25-9572-844D1F3CD2FB}" srcOrd="3" destOrd="0" presId="urn:microsoft.com/office/officeart/2005/8/layout/list1"/>
    <dgm:cxn modelId="{08FBA4D1-DCD6-4BE3-A617-57F99A0734E5}" type="presParOf" srcId="{39EED814-14E1-4CC8-B7A6-5EF597CDC64E}" destId="{B1238483-FD09-499F-B7B7-B66C18E4D461}" srcOrd="4" destOrd="0" presId="urn:microsoft.com/office/officeart/2005/8/layout/list1"/>
    <dgm:cxn modelId="{D8F3DF7C-AEF6-4326-9FE8-1A228B1191A8}" type="presParOf" srcId="{B1238483-FD09-499F-B7B7-B66C18E4D461}" destId="{657D113F-8E88-4902-8593-A66046810819}" srcOrd="0" destOrd="0" presId="urn:microsoft.com/office/officeart/2005/8/layout/list1"/>
    <dgm:cxn modelId="{CD754B58-5000-4D40-91BD-8FF1446F0738}" type="presParOf" srcId="{B1238483-FD09-499F-B7B7-B66C18E4D461}" destId="{A1B4C550-45C8-45DD-A0FF-1530F5592607}" srcOrd="1" destOrd="0" presId="urn:microsoft.com/office/officeart/2005/8/layout/list1"/>
    <dgm:cxn modelId="{AEFD5F71-CF8E-4149-8F4F-1D9DA77A5554}" type="presParOf" srcId="{39EED814-14E1-4CC8-B7A6-5EF597CDC64E}" destId="{CAA57714-E476-491A-B1B8-F43312AE8BFB}" srcOrd="5" destOrd="0" presId="urn:microsoft.com/office/officeart/2005/8/layout/list1"/>
    <dgm:cxn modelId="{E6BFA5DE-5955-4B0E-9C10-5D308FBD4FA4}" type="presParOf" srcId="{39EED814-14E1-4CC8-B7A6-5EF597CDC64E}" destId="{7C94723E-115E-4473-985B-D1EE8A7AE9B0}" srcOrd="6" destOrd="0" presId="urn:microsoft.com/office/officeart/2005/8/layout/list1"/>
    <dgm:cxn modelId="{2EF9E306-8D5B-4EAF-9589-C949A684E611}" type="presParOf" srcId="{39EED814-14E1-4CC8-B7A6-5EF597CDC64E}" destId="{31300564-EDDD-4203-8936-D5FEB1FE05C4}" srcOrd="7" destOrd="0" presId="urn:microsoft.com/office/officeart/2005/8/layout/list1"/>
    <dgm:cxn modelId="{4EC2BE77-1273-45AD-907E-1B60A3955014}" type="presParOf" srcId="{39EED814-14E1-4CC8-B7A6-5EF597CDC64E}" destId="{FCE85B69-F451-46B5-A754-7E05B2B52021}" srcOrd="8" destOrd="0" presId="urn:microsoft.com/office/officeart/2005/8/layout/list1"/>
    <dgm:cxn modelId="{4A9C39A4-6D80-4066-BCFE-C608B624D613}" type="presParOf" srcId="{FCE85B69-F451-46B5-A754-7E05B2B52021}" destId="{B57E63CD-8A88-4910-8807-1DE95D611013}" srcOrd="0" destOrd="0" presId="urn:microsoft.com/office/officeart/2005/8/layout/list1"/>
    <dgm:cxn modelId="{7D622FE5-18C5-40E5-BECF-7455FBBB0815}" type="presParOf" srcId="{FCE85B69-F451-46B5-A754-7E05B2B52021}" destId="{0085FCFF-5366-4ABD-8A1D-251FCAC63A34}" srcOrd="1" destOrd="0" presId="urn:microsoft.com/office/officeart/2005/8/layout/list1"/>
    <dgm:cxn modelId="{3938144B-820B-4D0D-9A22-23D67FD0C494}" type="presParOf" srcId="{39EED814-14E1-4CC8-B7A6-5EF597CDC64E}" destId="{A9D035F9-3B96-4622-BDFA-4D73AE2672CE}" srcOrd="9" destOrd="0" presId="urn:microsoft.com/office/officeart/2005/8/layout/list1"/>
    <dgm:cxn modelId="{D864AACD-4E6B-49FC-8163-5FA1FE4DA4EC}" type="presParOf" srcId="{39EED814-14E1-4CC8-B7A6-5EF597CDC64E}" destId="{CB0153BA-B67A-4D75-A02B-0C81327E67D3}" srcOrd="10" destOrd="0" presId="urn:microsoft.com/office/officeart/2005/8/layout/list1"/>
    <dgm:cxn modelId="{6687208B-09A4-4D7A-90E4-563F4E78BE92}" type="presParOf" srcId="{39EED814-14E1-4CC8-B7A6-5EF597CDC64E}" destId="{084ABB6A-098C-44BA-99E7-AE1CBA3A62CA}" srcOrd="11" destOrd="0" presId="urn:microsoft.com/office/officeart/2005/8/layout/list1"/>
    <dgm:cxn modelId="{4EABA31D-4521-4BE5-80DC-C630953D6B01}" type="presParOf" srcId="{39EED814-14E1-4CC8-B7A6-5EF597CDC64E}" destId="{F56705A2-09D8-49AB-94C3-48903E10EC53}" srcOrd="12" destOrd="0" presId="urn:microsoft.com/office/officeart/2005/8/layout/list1"/>
    <dgm:cxn modelId="{C625962F-96F0-44CA-A1F1-49968FB533DA}" type="presParOf" srcId="{F56705A2-09D8-49AB-94C3-48903E10EC53}" destId="{48E73663-91B4-4CD1-BD20-9DE883B4A4B9}" srcOrd="0" destOrd="0" presId="urn:microsoft.com/office/officeart/2005/8/layout/list1"/>
    <dgm:cxn modelId="{3DB9C140-37BD-4705-A380-287B98A2F5D1}" type="presParOf" srcId="{F56705A2-09D8-49AB-94C3-48903E10EC53}" destId="{B5EDC82B-0B15-4E0D-896B-20E67FA838C0}" srcOrd="1" destOrd="0" presId="urn:microsoft.com/office/officeart/2005/8/layout/list1"/>
    <dgm:cxn modelId="{6D6F3B12-D9A7-4D8A-ADEA-0BF4ADC1D6C5}" type="presParOf" srcId="{39EED814-14E1-4CC8-B7A6-5EF597CDC64E}" destId="{FE48353D-3C0A-492D-9DBD-B8D024EE19FC}" srcOrd="13" destOrd="0" presId="urn:microsoft.com/office/officeart/2005/8/layout/list1"/>
    <dgm:cxn modelId="{9E6A2F0E-98AC-4647-991E-8E4AEE6C270D}" type="presParOf" srcId="{39EED814-14E1-4CC8-B7A6-5EF597CDC64E}" destId="{C0FDD0F5-906A-4943-A13E-2FCF2E1E4BEE}" srcOrd="14" destOrd="0" presId="urn:microsoft.com/office/officeart/2005/8/layout/list1"/>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2E3A9C0-1488-49E1-9551-D79E9C454E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37C2592-9007-4D3D-9323-78CCA412CED3}">
      <dgm:prSet phldrT="[文本]"/>
      <dgm:spPr>
        <a:solidFill>
          <a:schemeClr val="tx2">
            <a:lumMod val="60000"/>
            <a:lumOff val="40000"/>
          </a:schemeClr>
        </a:solidFill>
        <a:effectLst>
          <a:outerShdw blurRad="50800" dist="38100" dir="5400000" algn="t" rotWithShape="0">
            <a:prstClr val="black">
              <a:alpha val="40000"/>
            </a:prstClr>
          </a:outerShdw>
        </a:effectLst>
      </dgm:spPr>
      <dgm:t>
        <a:bodyPr/>
        <a:lstStyle/>
        <a:p>
          <a:r>
            <a:rPr lang="zh-CN" altLang="en-US" dirty="0" smtClean="0"/>
            <a:t>学科范畴</a:t>
          </a:r>
          <a:endParaRPr lang="zh-CN" altLang="en-US" dirty="0"/>
        </a:p>
      </dgm:t>
    </dgm:pt>
    <dgm:pt modelId="{E7BD6257-AEC7-4ADF-A4D2-778F69A11EDA}" type="parTrans" cxnId="{A443B3D2-6366-4442-B584-DDE4EC2C64CE}">
      <dgm:prSet/>
      <dgm:spPr/>
      <dgm:t>
        <a:bodyPr/>
        <a:lstStyle/>
        <a:p>
          <a:endParaRPr lang="zh-CN" altLang="en-US"/>
        </a:p>
      </dgm:t>
    </dgm:pt>
    <dgm:pt modelId="{52069E4D-D787-4E50-8BAB-0B0B3C1E6391}" type="sibTrans" cxnId="{A443B3D2-6366-4442-B584-DDE4EC2C64CE}">
      <dgm:prSet/>
      <dgm:spPr/>
      <dgm:t>
        <a:bodyPr/>
        <a:lstStyle/>
        <a:p>
          <a:endParaRPr lang="zh-CN" altLang="en-US"/>
        </a:p>
      </dgm:t>
    </dgm:pt>
    <dgm:pt modelId="{894CB2C0-C53A-4DD0-B4EA-1F02F99C72B5}">
      <dgm:prSet phldrT="[文本]"/>
      <dgm:spPr>
        <a:solidFill>
          <a:srgbClr val="558ED5"/>
        </a:solidFill>
        <a:effectLst>
          <a:outerShdw blurRad="50800" dist="38100" dir="8100000" algn="tr" rotWithShape="0">
            <a:prstClr val="black">
              <a:alpha val="40000"/>
            </a:prstClr>
          </a:outerShdw>
        </a:effectLst>
      </dgm:spPr>
      <dgm:t>
        <a:bodyPr/>
        <a:lstStyle/>
        <a:p>
          <a:r>
            <a:rPr lang="zh-CN" altLang="en-US" dirty="0" smtClean="0"/>
            <a:t>研究计划</a:t>
          </a:r>
          <a:endParaRPr lang="zh-CN" altLang="en-US" dirty="0"/>
        </a:p>
      </dgm:t>
    </dgm:pt>
    <dgm:pt modelId="{050B37E5-FC34-44A8-B0FC-48C68EACF9CD}" type="parTrans" cxnId="{304D6376-0036-4DE4-A96C-0EB3C49809E6}">
      <dgm:prSet/>
      <dgm:spPr/>
      <dgm:t>
        <a:bodyPr/>
        <a:lstStyle/>
        <a:p>
          <a:endParaRPr lang="zh-CN" altLang="en-US"/>
        </a:p>
      </dgm:t>
    </dgm:pt>
    <dgm:pt modelId="{5CD3CDF3-BC0D-4C72-878A-D54BAE2F55DA}" type="sibTrans" cxnId="{304D6376-0036-4DE4-A96C-0EB3C49809E6}">
      <dgm:prSet/>
      <dgm:spPr/>
      <dgm:t>
        <a:bodyPr/>
        <a:lstStyle/>
        <a:p>
          <a:endParaRPr lang="zh-CN" altLang="en-US"/>
        </a:p>
      </dgm:t>
    </dgm:pt>
    <dgm:pt modelId="{65237096-5183-4979-9343-76D50D1C7D73}">
      <dgm:prSet phldrT="[文本]"/>
      <dgm:spPr>
        <a:solidFill>
          <a:srgbClr val="558ED5"/>
        </a:solidFill>
        <a:effectLst>
          <a:outerShdw blurRad="50800" dist="38100" dir="8100000" algn="tr" rotWithShape="0">
            <a:prstClr val="black">
              <a:alpha val="40000"/>
            </a:prstClr>
          </a:outerShdw>
        </a:effectLst>
      </dgm:spPr>
      <dgm:t>
        <a:bodyPr/>
        <a:lstStyle/>
        <a:p>
          <a:r>
            <a:rPr lang="zh-CN" altLang="en-US" dirty="0" smtClean="0"/>
            <a:t>提纲与模板</a:t>
          </a:r>
          <a:endParaRPr lang="zh-CN" altLang="en-US" dirty="0"/>
        </a:p>
      </dgm:t>
    </dgm:pt>
    <dgm:pt modelId="{9F3D5B1F-3326-4B4D-A847-65ABDAE3DEA5}" type="parTrans" cxnId="{D041366B-AC77-4573-87F2-9FA054B97A45}">
      <dgm:prSet/>
      <dgm:spPr/>
      <dgm:t>
        <a:bodyPr/>
        <a:lstStyle/>
        <a:p>
          <a:endParaRPr lang="zh-CN" altLang="en-US"/>
        </a:p>
      </dgm:t>
    </dgm:pt>
    <dgm:pt modelId="{122CC09F-A23F-4382-BE12-A2FAB8EF2627}" type="sibTrans" cxnId="{D041366B-AC77-4573-87F2-9FA054B97A45}">
      <dgm:prSet/>
      <dgm:spPr/>
      <dgm:t>
        <a:bodyPr/>
        <a:lstStyle/>
        <a:p>
          <a:endParaRPr lang="zh-CN" altLang="en-US"/>
        </a:p>
      </dgm:t>
    </dgm:pt>
    <dgm:pt modelId="{1F208614-3B8D-4C29-80A2-4D927A168B03}">
      <dgm:prSet phldrT="[文本]"/>
      <dgm:spPr>
        <a:solidFill>
          <a:srgbClr val="D77E7E"/>
        </a:solidFill>
        <a:effectLst>
          <a:outerShdw blurRad="50800" dist="38100" dir="8100000" algn="tr" rotWithShape="0">
            <a:prstClr val="black">
              <a:alpha val="40000"/>
            </a:prstClr>
          </a:outerShdw>
        </a:effectLst>
      </dgm:spPr>
      <dgm:t>
        <a:bodyPr/>
        <a:lstStyle/>
        <a:p>
          <a:r>
            <a:rPr lang="zh-CN" altLang="en-US" dirty="0" smtClean="0"/>
            <a:t>后期规划</a:t>
          </a:r>
          <a:endParaRPr lang="zh-CN" altLang="en-US" dirty="0"/>
        </a:p>
      </dgm:t>
    </dgm:pt>
    <dgm:pt modelId="{A65349D7-8E86-4944-AC81-5EFB3660EE87}" type="parTrans" cxnId="{96AD9990-0128-4810-8CF7-E45B00364D29}">
      <dgm:prSet/>
      <dgm:spPr/>
      <dgm:t>
        <a:bodyPr/>
        <a:lstStyle/>
        <a:p>
          <a:endParaRPr lang="zh-CN" altLang="en-US"/>
        </a:p>
      </dgm:t>
    </dgm:pt>
    <dgm:pt modelId="{C3A642D2-8966-42FC-9A24-A6E4259C376B}" type="sibTrans" cxnId="{96AD9990-0128-4810-8CF7-E45B00364D29}">
      <dgm:prSet/>
      <dgm:spPr/>
      <dgm:t>
        <a:bodyPr/>
        <a:lstStyle/>
        <a:p>
          <a:endParaRPr lang="zh-CN" altLang="en-US"/>
        </a:p>
      </dgm:t>
    </dgm:pt>
    <dgm:pt modelId="{39EED814-14E1-4CC8-B7A6-5EF597CDC64E}" type="pres">
      <dgm:prSet presAssocID="{A2E3A9C0-1488-49E1-9551-D79E9C454E9E}" presName="linear" presStyleCnt="0">
        <dgm:presLayoutVars>
          <dgm:dir/>
          <dgm:animLvl val="lvl"/>
          <dgm:resizeHandles val="exact"/>
        </dgm:presLayoutVars>
      </dgm:prSet>
      <dgm:spPr/>
      <dgm:t>
        <a:bodyPr/>
        <a:lstStyle/>
        <a:p>
          <a:endParaRPr lang="zh-CN" altLang="en-US"/>
        </a:p>
      </dgm:t>
    </dgm:pt>
    <dgm:pt modelId="{E5176439-85CA-48B4-BA4F-A7FFD418E698}" type="pres">
      <dgm:prSet presAssocID="{937C2592-9007-4D3D-9323-78CCA412CED3}" presName="parentLin" presStyleCnt="0"/>
      <dgm:spPr/>
      <dgm:t>
        <a:bodyPr/>
        <a:lstStyle/>
        <a:p>
          <a:endParaRPr lang="zh-CN" altLang="en-US"/>
        </a:p>
      </dgm:t>
    </dgm:pt>
    <dgm:pt modelId="{0008C6A6-8C10-4949-8E97-06AF972C73D7}" type="pres">
      <dgm:prSet presAssocID="{937C2592-9007-4D3D-9323-78CCA412CED3}" presName="parentLeftMargin" presStyleLbl="node1" presStyleIdx="0" presStyleCnt="4"/>
      <dgm:spPr/>
      <dgm:t>
        <a:bodyPr/>
        <a:lstStyle/>
        <a:p>
          <a:endParaRPr lang="zh-CN" altLang="en-US"/>
        </a:p>
      </dgm:t>
    </dgm:pt>
    <dgm:pt modelId="{F1A4CD5C-9953-4840-A3F5-8D2EBB90F6AC}" type="pres">
      <dgm:prSet presAssocID="{937C2592-9007-4D3D-9323-78CCA412CED3}" presName="parentText" presStyleLbl="node1" presStyleIdx="0" presStyleCnt="4">
        <dgm:presLayoutVars>
          <dgm:chMax val="0"/>
          <dgm:bulletEnabled val="1"/>
        </dgm:presLayoutVars>
      </dgm:prSet>
      <dgm:spPr/>
      <dgm:t>
        <a:bodyPr/>
        <a:lstStyle/>
        <a:p>
          <a:endParaRPr lang="zh-CN" altLang="en-US"/>
        </a:p>
      </dgm:t>
    </dgm:pt>
    <dgm:pt modelId="{65859732-9AF2-4EAA-A011-ECC7FC975D9B}" type="pres">
      <dgm:prSet presAssocID="{937C2592-9007-4D3D-9323-78CCA412CED3}" presName="negativeSpace" presStyleCnt="0"/>
      <dgm:spPr/>
      <dgm:t>
        <a:bodyPr/>
        <a:lstStyle/>
        <a:p>
          <a:endParaRPr lang="zh-CN" altLang="en-US"/>
        </a:p>
      </dgm:t>
    </dgm:pt>
    <dgm:pt modelId="{33B0BAEF-3E16-4749-89A6-783597AC1627}" type="pres">
      <dgm:prSet presAssocID="{937C2592-9007-4D3D-9323-78CCA412CED3}" presName="childText" presStyleLbl="conFgAcc1" presStyleIdx="0"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33762A0F-1067-4B25-9572-844D1F3CD2FB}" type="pres">
      <dgm:prSet presAssocID="{52069E4D-D787-4E50-8BAB-0B0B3C1E6391}" presName="spaceBetweenRectangles" presStyleCnt="0"/>
      <dgm:spPr/>
      <dgm:t>
        <a:bodyPr/>
        <a:lstStyle/>
        <a:p>
          <a:endParaRPr lang="zh-CN" altLang="en-US"/>
        </a:p>
      </dgm:t>
    </dgm:pt>
    <dgm:pt modelId="{B1238483-FD09-499F-B7B7-B66C18E4D461}" type="pres">
      <dgm:prSet presAssocID="{894CB2C0-C53A-4DD0-B4EA-1F02F99C72B5}" presName="parentLin" presStyleCnt="0"/>
      <dgm:spPr/>
      <dgm:t>
        <a:bodyPr/>
        <a:lstStyle/>
        <a:p>
          <a:endParaRPr lang="zh-CN" altLang="en-US"/>
        </a:p>
      </dgm:t>
    </dgm:pt>
    <dgm:pt modelId="{657D113F-8E88-4902-8593-A66046810819}" type="pres">
      <dgm:prSet presAssocID="{894CB2C0-C53A-4DD0-B4EA-1F02F99C72B5}" presName="parentLeftMargin" presStyleLbl="node1" presStyleIdx="0" presStyleCnt="4"/>
      <dgm:spPr/>
      <dgm:t>
        <a:bodyPr/>
        <a:lstStyle/>
        <a:p>
          <a:endParaRPr lang="zh-CN" altLang="en-US"/>
        </a:p>
      </dgm:t>
    </dgm:pt>
    <dgm:pt modelId="{A1B4C550-45C8-45DD-A0FF-1530F5592607}" type="pres">
      <dgm:prSet presAssocID="{894CB2C0-C53A-4DD0-B4EA-1F02F99C72B5}" presName="parentText" presStyleLbl="node1" presStyleIdx="1" presStyleCnt="4">
        <dgm:presLayoutVars>
          <dgm:chMax val="0"/>
          <dgm:bulletEnabled val="1"/>
        </dgm:presLayoutVars>
      </dgm:prSet>
      <dgm:spPr/>
      <dgm:t>
        <a:bodyPr/>
        <a:lstStyle/>
        <a:p>
          <a:endParaRPr lang="zh-CN" altLang="en-US"/>
        </a:p>
      </dgm:t>
    </dgm:pt>
    <dgm:pt modelId="{CAA57714-E476-491A-B1B8-F43312AE8BFB}" type="pres">
      <dgm:prSet presAssocID="{894CB2C0-C53A-4DD0-B4EA-1F02F99C72B5}" presName="negativeSpace" presStyleCnt="0"/>
      <dgm:spPr/>
      <dgm:t>
        <a:bodyPr/>
        <a:lstStyle/>
        <a:p>
          <a:endParaRPr lang="zh-CN" altLang="en-US"/>
        </a:p>
      </dgm:t>
    </dgm:pt>
    <dgm:pt modelId="{7C94723E-115E-4473-985B-D1EE8A7AE9B0}" type="pres">
      <dgm:prSet presAssocID="{894CB2C0-C53A-4DD0-B4EA-1F02F99C72B5}" presName="childText" presStyleLbl="conFgAcc1" presStyleIdx="1"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31300564-EDDD-4203-8936-D5FEB1FE05C4}" type="pres">
      <dgm:prSet presAssocID="{5CD3CDF3-BC0D-4C72-878A-D54BAE2F55DA}" presName="spaceBetweenRectangles" presStyleCnt="0"/>
      <dgm:spPr/>
      <dgm:t>
        <a:bodyPr/>
        <a:lstStyle/>
        <a:p>
          <a:endParaRPr lang="zh-CN" altLang="en-US"/>
        </a:p>
      </dgm:t>
    </dgm:pt>
    <dgm:pt modelId="{FCE85B69-F451-46B5-A754-7E05B2B52021}" type="pres">
      <dgm:prSet presAssocID="{65237096-5183-4979-9343-76D50D1C7D73}" presName="parentLin" presStyleCnt="0"/>
      <dgm:spPr/>
      <dgm:t>
        <a:bodyPr/>
        <a:lstStyle/>
        <a:p>
          <a:endParaRPr lang="zh-CN" altLang="en-US"/>
        </a:p>
      </dgm:t>
    </dgm:pt>
    <dgm:pt modelId="{B57E63CD-8A88-4910-8807-1DE95D611013}" type="pres">
      <dgm:prSet presAssocID="{65237096-5183-4979-9343-76D50D1C7D73}" presName="parentLeftMargin" presStyleLbl="node1" presStyleIdx="1" presStyleCnt="4"/>
      <dgm:spPr/>
      <dgm:t>
        <a:bodyPr/>
        <a:lstStyle/>
        <a:p>
          <a:endParaRPr lang="zh-CN" altLang="en-US"/>
        </a:p>
      </dgm:t>
    </dgm:pt>
    <dgm:pt modelId="{0085FCFF-5366-4ABD-8A1D-251FCAC63A34}" type="pres">
      <dgm:prSet presAssocID="{65237096-5183-4979-9343-76D50D1C7D73}" presName="parentText" presStyleLbl="node1" presStyleIdx="2" presStyleCnt="4">
        <dgm:presLayoutVars>
          <dgm:chMax val="0"/>
          <dgm:bulletEnabled val="1"/>
        </dgm:presLayoutVars>
      </dgm:prSet>
      <dgm:spPr/>
      <dgm:t>
        <a:bodyPr/>
        <a:lstStyle/>
        <a:p>
          <a:endParaRPr lang="zh-CN" altLang="en-US"/>
        </a:p>
      </dgm:t>
    </dgm:pt>
    <dgm:pt modelId="{A9D035F9-3B96-4622-BDFA-4D73AE2672CE}" type="pres">
      <dgm:prSet presAssocID="{65237096-5183-4979-9343-76D50D1C7D73}" presName="negativeSpace" presStyleCnt="0"/>
      <dgm:spPr/>
      <dgm:t>
        <a:bodyPr/>
        <a:lstStyle/>
        <a:p>
          <a:endParaRPr lang="zh-CN" altLang="en-US"/>
        </a:p>
      </dgm:t>
    </dgm:pt>
    <dgm:pt modelId="{CB0153BA-B67A-4D75-A02B-0C81327E67D3}" type="pres">
      <dgm:prSet presAssocID="{65237096-5183-4979-9343-76D50D1C7D73}" presName="childText" presStyleLbl="conFgAcc1" presStyleIdx="2"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084ABB6A-098C-44BA-99E7-AE1CBA3A62CA}" type="pres">
      <dgm:prSet presAssocID="{122CC09F-A23F-4382-BE12-A2FAB8EF2627}" presName="spaceBetweenRectangles" presStyleCnt="0"/>
      <dgm:spPr/>
      <dgm:t>
        <a:bodyPr/>
        <a:lstStyle/>
        <a:p>
          <a:endParaRPr lang="zh-CN" altLang="en-US"/>
        </a:p>
      </dgm:t>
    </dgm:pt>
    <dgm:pt modelId="{F56705A2-09D8-49AB-94C3-48903E10EC53}" type="pres">
      <dgm:prSet presAssocID="{1F208614-3B8D-4C29-80A2-4D927A168B03}" presName="parentLin" presStyleCnt="0"/>
      <dgm:spPr/>
      <dgm:t>
        <a:bodyPr/>
        <a:lstStyle/>
        <a:p>
          <a:endParaRPr lang="zh-CN" altLang="en-US"/>
        </a:p>
      </dgm:t>
    </dgm:pt>
    <dgm:pt modelId="{48E73663-91B4-4CD1-BD20-9DE883B4A4B9}" type="pres">
      <dgm:prSet presAssocID="{1F208614-3B8D-4C29-80A2-4D927A168B03}" presName="parentLeftMargin" presStyleLbl="node1" presStyleIdx="2" presStyleCnt="4"/>
      <dgm:spPr/>
      <dgm:t>
        <a:bodyPr/>
        <a:lstStyle/>
        <a:p>
          <a:endParaRPr lang="zh-CN" altLang="en-US"/>
        </a:p>
      </dgm:t>
    </dgm:pt>
    <dgm:pt modelId="{B5EDC82B-0B15-4E0D-896B-20E67FA838C0}" type="pres">
      <dgm:prSet presAssocID="{1F208614-3B8D-4C29-80A2-4D927A168B03}" presName="parentText" presStyleLbl="node1" presStyleIdx="3" presStyleCnt="4">
        <dgm:presLayoutVars>
          <dgm:chMax val="0"/>
          <dgm:bulletEnabled val="1"/>
        </dgm:presLayoutVars>
      </dgm:prSet>
      <dgm:spPr/>
      <dgm:t>
        <a:bodyPr/>
        <a:lstStyle/>
        <a:p>
          <a:endParaRPr lang="zh-CN" altLang="en-US"/>
        </a:p>
      </dgm:t>
    </dgm:pt>
    <dgm:pt modelId="{FE48353D-3C0A-492D-9DBD-B8D024EE19FC}" type="pres">
      <dgm:prSet presAssocID="{1F208614-3B8D-4C29-80A2-4D927A168B03}" presName="negativeSpace" presStyleCnt="0"/>
      <dgm:spPr/>
      <dgm:t>
        <a:bodyPr/>
        <a:lstStyle/>
        <a:p>
          <a:endParaRPr lang="zh-CN" altLang="en-US"/>
        </a:p>
      </dgm:t>
    </dgm:pt>
    <dgm:pt modelId="{C0FDD0F5-906A-4943-A13E-2FCF2E1E4BEE}" type="pres">
      <dgm:prSet presAssocID="{1F208614-3B8D-4C29-80A2-4D927A168B03}" presName="childText" presStyleLbl="conFgAcc1" presStyleIdx="3"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Lst>
  <dgm:cxnLst>
    <dgm:cxn modelId="{4439F3EE-9CFC-447D-A4DF-39D1312FB216}" type="presOf" srcId="{1F208614-3B8D-4C29-80A2-4D927A168B03}" destId="{B5EDC82B-0B15-4E0D-896B-20E67FA838C0}" srcOrd="1" destOrd="0" presId="urn:microsoft.com/office/officeart/2005/8/layout/list1"/>
    <dgm:cxn modelId="{ED95E07D-805E-4605-A6FD-CED5BBD03F78}" type="presOf" srcId="{65237096-5183-4979-9343-76D50D1C7D73}" destId="{0085FCFF-5366-4ABD-8A1D-251FCAC63A34}" srcOrd="1" destOrd="0" presId="urn:microsoft.com/office/officeart/2005/8/layout/list1"/>
    <dgm:cxn modelId="{A443B3D2-6366-4442-B584-DDE4EC2C64CE}" srcId="{A2E3A9C0-1488-49E1-9551-D79E9C454E9E}" destId="{937C2592-9007-4D3D-9323-78CCA412CED3}" srcOrd="0" destOrd="0" parTransId="{E7BD6257-AEC7-4ADF-A4D2-778F69A11EDA}" sibTransId="{52069E4D-D787-4E50-8BAB-0B0B3C1E6391}"/>
    <dgm:cxn modelId="{D041366B-AC77-4573-87F2-9FA054B97A45}" srcId="{A2E3A9C0-1488-49E1-9551-D79E9C454E9E}" destId="{65237096-5183-4979-9343-76D50D1C7D73}" srcOrd="2" destOrd="0" parTransId="{9F3D5B1F-3326-4B4D-A847-65ABDAE3DEA5}" sibTransId="{122CC09F-A23F-4382-BE12-A2FAB8EF2627}"/>
    <dgm:cxn modelId="{28DFB261-3BEB-4769-9507-2EEF4866DA72}" type="presOf" srcId="{894CB2C0-C53A-4DD0-B4EA-1F02F99C72B5}" destId="{657D113F-8E88-4902-8593-A66046810819}" srcOrd="0" destOrd="0" presId="urn:microsoft.com/office/officeart/2005/8/layout/list1"/>
    <dgm:cxn modelId="{A120BA56-9422-4A62-814F-6E77780F7CA5}" type="presOf" srcId="{A2E3A9C0-1488-49E1-9551-D79E9C454E9E}" destId="{39EED814-14E1-4CC8-B7A6-5EF597CDC64E}" srcOrd="0" destOrd="0" presId="urn:microsoft.com/office/officeart/2005/8/layout/list1"/>
    <dgm:cxn modelId="{8B63E24C-E8A2-4804-917B-44F2AD7AAEA6}" type="presOf" srcId="{937C2592-9007-4D3D-9323-78CCA412CED3}" destId="{F1A4CD5C-9953-4840-A3F5-8D2EBB90F6AC}" srcOrd="1" destOrd="0" presId="urn:microsoft.com/office/officeart/2005/8/layout/list1"/>
    <dgm:cxn modelId="{0BEBB441-5045-492F-A650-832FDC446DD6}" type="presOf" srcId="{937C2592-9007-4D3D-9323-78CCA412CED3}" destId="{0008C6A6-8C10-4949-8E97-06AF972C73D7}" srcOrd="0" destOrd="0" presId="urn:microsoft.com/office/officeart/2005/8/layout/list1"/>
    <dgm:cxn modelId="{EE2BF223-13E9-4B33-B83E-2D49158EA623}" type="presOf" srcId="{1F208614-3B8D-4C29-80A2-4D927A168B03}" destId="{48E73663-91B4-4CD1-BD20-9DE883B4A4B9}" srcOrd="0" destOrd="0" presId="urn:microsoft.com/office/officeart/2005/8/layout/list1"/>
    <dgm:cxn modelId="{0A303C0C-C1E9-456E-B95E-50BD8DCE6586}" type="presOf" srcId="{65237096-5183-4979-9343-76D50D1C7D73}" destId="{B57E63CD-8A88-4910-8807-1DE95D611013}" srcOrd="0" destOrd="0" presId="urn:microsoft.com/office/officeart/2005/8/layout/list1"/>
    <dgm:cxn modelId="{FBDAC26E-E248-4F30-B67F-5EBB104CC76C}" type="presOf" srcId="{894CB2C0-C53A-4DD0-B4EA-1F02F99C72B5}" destId="{A1B4C550-45C8-45DD-A0FF-1530F5592607}" srcOrd="1" destOrd="0" presId="urn:microsoft.com/office/officeart/2005/8/layout/list1"/>
    <dgm:cxn modelId="{304D6376-0036-4DE4-A96C-0EB3C49809E6}" srcId="{A2E3A9C0-1488-49E1-9551-D79E9C454E9E}" destId="{894CB2C0-C53A-4DD0-B4EA-1F02F99C72B5}" srcOrd="1" destOrd="0" parTransId="{050B37E5-FC34-44A8-B0FC-48C68EACF9CD}" sibTransId="{5CD3CDF3-BC0D-4C72-878A-D54BAE2F55DA}"/>
    <dgm:cxn modelId="{96AD9990-0128-4810-8CF7-E45B00364D29}" srcId="{A2E3A9C0-1488-49E1-9551-D79E9C454E9E}" destId="{1F208614-3B8D-4C29-80A2-4D927A168B03}" srcOrd="3" destOrd="0" parTransId="{A65349D7-8E86-4944-AC81-5EFB3660EE87}" sibTransId="{C3A642D2-8966-42FC-9A24-A6E4259C376B}"/>
    <dgm:cxn modelId="{8E84FB15-46EB-4F30-BC40-57CE67CBBE3C}" type="presParOf" srcId="{39EED814-14E1-4CC8-B7A6-5EF597CDC64E}" destId="{E5176439-85CA-48B4-BA4F-A7FFD418E698}" srcOrd="0" destOrd="0" presId="urn:microsoft.com/office/officeart/2005/8/layout/list1"/>
    <dgm:cxn modelId="{69075577-E795-4FA1-8AA5-E3C7595EB9B4}" type="presParOf" srcId="{E5176439-85CA-48B4-BA4F-A7FFD418E698}" destId="{0008C6A6-8C10-4949-8E97-06AF972C73D7}" srcOrd="0" destOrd="0" presId="urn:microsoft.com/office/officeart/2005/8/layout/list1"/>
    <dgm:cxn modelId="{B1DE570B-BE1A-42C1-9ED8-A61A4287E247}" type="presParOf" srcId="{E5176439-85CA-48B4-BA4F-A7FFD418E698}" destId="{F1A4CD5C-9953-4840-A3F5-8D2EBB90F6AC}" srcOrd="1" destOrd="0" presId="urn:microsoft.com/office/officeart/2005/8/layout/list1"/>
    <dgm:cxn modelId="{13BC7356-8EDA-436B-8E1F-647266800C4C}" type="presParOf" srcId="{39EED814-14E1-4CC8-B7A6-5EF597CDC64E}" destId="{65859732-9AF2-4EAA-A011-ECC7FC975D9B}" srcOrd="1" destOrd="0" presId="urn:microsoft.com/office/officeart/2005/8/layout/list1"/>
    <dgm:cxn modelId="{B4615B57-E838-48F3-9DD8-F0A9B4F8DCEB}" type="presParOf" srcId="{39EED814-14E1-4CC8-B7A6-5EF597CDC64E}" destId="{33B0BAEF-3E16-4749-89A6-783597AC1627}" srcOrd="2" destOrd="0" presId="urn:microsoft.com/office/officeart/2005/8/layout/list1"/>
    <dgm:cxn modelId="{93F2F615-4C0D-47F9-8EA9-C270E3926274}" type="presParOf" srcId="{39EED814-14E1-4CC8-B7A6-5EF597CDC64E}" destId="{33762A0F-1067-4B25-9572-844D1F3CD2FB}" srcOrd="3" destOrd="0" presId="urn:microsoft.com/office/officeart/2005/8/layout/list1"/>
    <dgm:cxn modelId="{AB40C762-115A-4DCF-ADD3-038D4B311047}" type="presParOf" srcId="{39EED814-14E1-4CC8-B7A6-5EF597CDC64E}" destId="{B1238483-FD09-499F-B7B7-B66C18E4D461}" srcOrd="4" destOrd="0" presId="urn:microsoft.com/office/officeart/2005/8/layout/list1"/>
    <dgm:cxn modelId="{5E4343C7-4E0C-408B-A6C6-CCDD882ADF61}" type="presParOf" srcId="{B1238483-FD09-499F-B7B7-B66C18E4D461}" destId="{657D113F-8E88-4902-8593-A66046810819}" srcOrd="0" destOrd="0" presId="urn:microsoft.com/office/officeart/2005/8/layout/list1"/>
    <dgm:cxn modelId="{8DB89117-67DD-4A95-AE60-15D8FC07EEB9}" type="presParOf" srcId="{B1238483-FD09-499F-B7B7-B66C18E4D461}" destId="{A1B4C550-45C8-45DD-A0FF-1530F5592607}" srcOrd="1" destOrd="0" presId="urn:microsoft.com/office/officeart/2005/8/layout/list1"/>
    <dgm:cxn modelId="{4904FB48-CAFD-405C-A762-FA3CFBCE43E1}" type="presParOf" srcId="{39EED814-14E1-4CC8-B7A6-5EF597CDC64E}" destId="{CAA57714-E476-491A-B1B8-F43312AE8BFB}" srcOrd="5" destOrd="0" presId="urn:microsoft.com/office/officeart/2005/8/layout/list1"/>
    <dgm:cxn modelId="{21F27A5B-2DBE-486C-A696-49806327CF67}" type="presParOf" srcId="{39EED814-14E1-4CC8-B7A6-5EF597CDC64E}" destId="{7C94723E-115E-4473-985B-D1EE8A7AE9B0}" srcOrd="6" destOrd="0" presId="urn:microsoft.com/office/officeart/2005/8/layout/list1"/>
    <dgm:cxn modelId="{E4BA603E-69FA-4544-9ED0-577920CFFC36}" type="presParOf" srcId="{39EED814-14E1-4CC8-B7A6-5EF597CDC64E}" destId="{31300564-EDDD-4203-8936-D5FEB1FE05C4}" srcOrd="7" destOrd="0" presId="urn:microsoft.com/office/officeart/2005/8/layout/list1"/>
    <dgm:cxn modelId="{A51BAA02-39F2-4079-A2EE-AFBA292562DD}" type="presParOf" srcId="{39EED814-14E1-4CC8-B7A6-5EF597CDC64E}" destId="{FCE85B69-F451-46B5-A754-7E05B2B52021}" srcOrd="8" destOrd="0" presId="urn:microsoft.com/office/officeart/2005/8/layout/list1"/>
    <dgm:cxn modelId="{57E20A45-0192-438D-9162-D5F26F85A9F1}" type="presParOf" srcId="{FCE85B69-F451-46B5-A754-7E05B2B52021}" destId="{B57E63CD-8A88-4910-8807-1DE95D611013}" srcOrd="0" destOrd="0" presId="urn:microsoft.com/office/officeart/2005/8/layout/list1"/>
    <dgm:cxn modelId="{382B32E0-5817-4785-A928-C807332D6A7A}" type="presParOf" srcId="{FCE85B69-F451-46B5-A754-7E05B2B52021}" destId="{0085FCFF-5366-4ABD-8A1D-251FCAC63A34}" srcOrd="1" destOrd="0" presId="urn:microsoft.com/office/officeart/2005/8/layout/list1"/>
    <dgm:cxn modelId="{11DC154E-99D1-4F0F-8AE6-5D20AE96F621}" type="presParOf" srcId="{39EED814-14E1-4CC8-B7A6-5EF597CDC64E}" destId="{A9D035F9-3B96-4622-BDFA-4D73AE2672CE}" srcOrd="9" destOrd="0" presId="urn:microsoft.com/office/officeart/2005/8/layout/list1"/>
    <dgm:cxn modelId="{635A79C6-FD9C-4BCC-814C-ACE24614D627}" type="presParOf" srcId="{39EED814-14E1-4CC8-B7A6-5EF597CDC64E}" destId="{CB0153BA-B67A-4D75-A02B-0C81327E67D3}" srcOrd="10" destOrd="0" presId="urn:microsoft.com/office/officeart/2005/8/layout/list1"/>
    <dgm:cxn modelId="{A42BC9FF-86CF-4867-8122-227EB22C4DCC}" type="presParOf" srcId="{39EED814-14E1-4CC8-B7A6-5EF597CDC64E}" destId="{084ABB6A-098C-44BA-99E7-AE1CBA3A62CA}" srcOrd="11" destOrd="0" presId="urn:microsoft.com/office/officeart/2005/8/layout/list1"/>
    <dgm:cxn modelId="{126A6EF1-A9BD-4C52-A8C7-17F70AA8FA0F}" type="presParOf" srcId="{39EED814-14E1-4CC8-B7A6-5EF597CDC64E}" destId="{F56705A2-09D8-49AB-94C3-48903E10EC53}" srcOrd="12" destOrd="0" presId="urn:microsoft.com/office/officeart/2005/8/layout/list1"/>
    <dgm:cxn modelId="{C469E3A6-922C-4AA6-833C-7108E397718C}" type="presParOf" srcId="{F56705A2-09D8-49AB-94C3-48903E10EC53}" destId="{48E73663-91B4-4CD1-BD20-9DE883B4A4B9}" srcOrd="0" destOrd="0" presId="urn:microsoft.com/office/officeart/2005/8/layout/list1"/>
    <dgm:cxn modelId="{A4B2EBD8-99BD-4524-9AE8-417AF6164881}" type="presParOf" srcId="{F56705A2-09D8-49AB-94C3-48903E10EC53}" destId="{B5EDC82B-0B15-4E0D-896B-20E67FA838C0}" srcOrd="1" destOrd="0" presId="urn:microsoft.com/office/officeart/2005/8/layout/list1"/>
    <dgm:cxn modelId="{F50BE691-5DFE-4626-8DBF-5115BB8E74FC}" type="presParOf" srcId="{39EED814-14E1-4CC8-B7A6-5EF597CDC64E}" destId="{FE48353D-3C0A-492D-9DBD-B8D024EE19FC}" srcOrd="13" destOrd="0" presId="urn:microsoft.com/office/officeart/2005/8/layout/list1"/>
    <dgm:cxn modelId="{5F1F4CC5-C10E-4929-8746-D968ED15D95B}" type="presParOf" srcId="{39EED814-14E1-4CC8-B7A6-5EF597CDC64E}" destId="{C0FDD0F5-906A-4943-A13E-2FCF2E1E4BEE}" srcOrd="14" destOrd="0" presId="urn:microsoft.com/office/officeart/2005/8/layout/list1"/>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4B387-4FD0-4A17-887D-EBABAFC1567C}"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78710032-4174-4987-AC56-3A387F9527CE}">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空间物理</a:t>
          </a:r>
          <a:endParaRPr lang="zh-CN" altLang="en-US" dirty="0"/>
        </a:p>
      </dgm:t>
    </dgm:pt>
    <dgm:pt modelId="{53B0F623-2324-47BE-8818-E0FE097526A0}" type="parTrans" cxnId="{DEF7047F-CB98-43C7-B448-E746043CAE0D}">
      <dgm:prSet/>
      <dgm:spPr/>
      <dgm:t>
        <a:bodyPr/>
        <a:lstStyle/>
        <a:p>
          <a:endParaRPr lang="zh-CN" altLang="en-US"/>
        </a:p>
      </dgm:t>
    </dgm:pt>
    <dgm:pt modelId="{3BA65F7B-7531-42CE-B893-9268399BB5FC}" type="sibTrans" cxnId="{DEF7047F-CB98-43C7-B448-E746043CAE0D}">
      <dgm:prSet/>
      <dgm:spPr/>
      <dgm:t>
        <a:bodyPr/>
        <a:lstStyle/>
        <a:p>
          <a:endParaRPr lang="zh-CN" altLang="en-US"/>
        </a:p>
      </dgm:t>
    </dgm:pt>
    <dgm:pt modelId="{55B4AE8B-5F6A-476E-81C6-A8AB13AC7407}">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空间天文</a:t>
          </a:r>
          <a:endParaRPr lang="zh-CN" altLang="en-US" dirty="0"/>
        </a:p>
      </dgm:t>
    </dgm:pt>
    <dgm:pt modelId="{F9B16BAC-5CF2-484D-BAD7-6536CA85FD0E}" type="parTrans" cxnId="{B590191C-849F-4389-9999-3B04F0234D1F}">
      <dgm:prSet/>
      <dgm:spPr/>
      <dgm:t>
        <a:bodyPr/>
        <a:lstStyle/>
        <a:p>
          <a:endParaRPr lang="zh-CN" altLang="en-US"/>
        </a:p>
      </dgm:t>
    </dgm:pt>
    <dgm:pt modelId="{0D2D1951-E972-4C76-81D8-BF144407BDBD}" type="sibTrans" cxnId="{B590191C-849F-4389-9999-3B04F0234D1F}">
      <dgm:prSet/>
      <dgm:spPr/>
      <dgm:t>
        <a:bodyPr/>
        <a:lstStyle/>
        <a:p>
          <a:endParaRPr lang="zh-CN" altLang="en-US"/>
        </a:p>
      </dgm:t>
    </dgm:pt>
    <dgm:pt modelId="{84819676-F18C-416D-B9AB-683258787B23}">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空间地球科学</a:t>
          </a:r>
          <a:endParaRPr lang="zh-CN" altLang="en-US" dirty="0"/>
        </a:p>
      </dgm:t>
    </dgm:pt>
    <dgm:pt modelId="{4A4AE306-C4B5-4B54-A8BF-C8A11C3CFBEE}" type="parTrans" cxnId="{4DF1E0CE-579C-415B-948C-FDB732E69CB7}">
      <dgm:prSet/>
      <dgm:spPr/>
      <dgm:t>
        <a:bodyPr/>
        <a:lstStyle/>
        <a:p>
          <a:endParaRPr lang="zh-CN" altLang="en-US"/>
        </a:p>
      </dgm:t>
    </dgm:pt>
    <dgm:pt modelId="{673D4380-7AEA-4984-8635-19FF4DEBB981}" type="sibTrans" cxnId="{4DF1E0CE-579C-415B-948C-FDB732E69CB7}">
      <dgm:prSet/>
      <dgm:spPr/>
      <dgm:t>
        <a:bodyPr/>
        <a:lstStyle/>
        <a:p>
          <a:endParaRPr lang="zh-CN" altLang="en-US"/>
        </a:p>
      </dgm:t>
    </dgm:pt>
    <dgm:pt modelId="{2591EE92-B9C3-4B9E-8D75-26DE0629F471}">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行星科学</a:t>
          </a:r>
          <a:endParaRPr lang="zh-CN" altLang="en-US" dirty="0"/>
        </a:p>
      </dgm:t>
    </dgm:pt>
    <dgm:pt modelId="{F307B84D-E69C-4939-9BB3-D4B04E64604C}" type="parTrans" cxnId="{A197FF5C-A483-4A1C-979B-2A5949E81E7B}">
      <dgm:prSet/>
      <dgm:spPr/>
      <dgm:t>
        <a:bodyPr/>
        <a:lstStyle/>
        <a:p>
          <a:endParaRPr lang="zh-CN" altLang="en-US"/>
        </a:p>
      </dgm:t>
    </dgm:pt>
    <dgm:pt modelId="{87362D32-DF83-49F1-A757-1D50A3472F3B}" type="sibTrans" cxnId="{A197FF5C-A483-4A1C-979B-2A5949E81E7B}">
      <dgm:prSet/>
      <dgm:spPr/>
      <dgm:t>
        <a:bodyPr/>
        <a:lstStyle/>
        <a:p>
          <a:endParaRPr lang="zh-CN" altLang="en-US"/>
        </a:p>
      </dgm:t>
    </dgm:pt>
    <dgm:pt modelId="{235E8805-AD90-4516-90FE-CB46FDE1B57D}" type="pres">
      <dgm:prSet presAssocID="{6FE4B387-4FD0-4A17-887D-EBABAFC1567C}" presName="linearFlow" presStyleCnt="0">
        <dgm:presLayoutVars>
          <dgm:dir/>
          <dgm:resizeHandles val="exact"/>
        </dgm:presLayoutVars>
      </dgm:prSet>
      <dgm:spPr/>
    </dgm:pt>
    <dgm:pt modelId="{276ACBA9-5461-449B-ADE9-412BB5D413FC}" type="pres">
      <dgm:prSet presAssocID="{78710032-4174-4987-AC56-3A387F9527CE}" presName="comp" presStyleCnt="0"/>
      <dgm:spPr/>
    </dgm:pt>
    <dgm:pt modelId="{F2401C4E-173A-41B6-B65C-F86477258258}" type="pres">
      <dgm:prSet presAssocID="{78710032-4174-4987-AC56-3A387F9527CE}" presName="rect2" presStyleLbl="node1" presStyleIdx="0" presStyleCnt="4" custScaleX="95714" custLinFactNeighborX="-6074">
        <dgm:presLayoutVars>
          <dgm:bulletEnabled val="1"/>
        </dgm:presLayoutVars>
      </dgm:prSet>
      <dgm:spPr/>
      <dgm:t>
        <a:bodyPr/>
        <a:lstStyle/>
        <a:p>
          <a:endParaRPr lang="zh-CN" altLang="en-US"/>
        </a:p>
      </dgm:t>
    </dgm:pt>
    <dgm:pt modelId="{3CEE762D-4116-4FC1-8BB8-9E59DBCC8523}" type="pres">
      <dgm:prSet presAssocID="{78710032-4174-4987-AC56-3A387F9527CE}" presName="rect1" presStyleLbl="lnNode1" presStyleIdx="0" presStyleCnt="4" custScaleX="166557" custLinFactNeighborX="-39448" custLinFactNeighborY="-177"/>
      <dgm:spPr>
        <a:blipFill dpi="0" rotWithShape="1">
          <a:blip xmlns:r="http://schemas.openxmlformats.org/officeDocument/2006/relationships" r:embed="rId1"/>
          <a:srcRect/>
          <a:stretch>
            <a:fillRect/>
          </a:stretch>
        </a:blipFill>
        <a:effectLst>
          <a:outerShdw blurRad="50800" dist="38100" dir="5400000" algn="t" rotWithShape="0">
            <a:prstClr val="black">
              <a:alpha val="40000"/>
            </a:prstClr>
          </a:outerShdw>
        </a:effectLst>
      </dgm:spPr>
    </dgm:pt>
    <dgm:pt modelId="{95BC0E75-4774-462A-86E3-1A52ED1D64E8}" type="pres">
      <dgm:prSet presAssocID="{3BA65F7B-7531-42CE-B893-9268399BB5FC}" presName="sibTrans" presStyleCnt="0"/>
      <dgm:spPr/>
    </dgm:pt>
    <dgm:pt modelId="{711B3EC2-78F2-4AD0-AD57-9C3CB5D3A54D}" type="pres">
      <dgm:prSet presAssocID="{55B4AE8B-5F6A-476E-81C6-A8AB13AC7407}" presName="comp" presStyleCnt="0"/>
      <dgm:spPr/>
    </dgm:pt>
    <dgm:pt modelId="{03C1B362-FF18-4B39-8D06-8F410BB0B7FC}" type="pres">
      <dgm:prSet presAssocID="{55B4AE8B-5F6A-476E-81C6-A8AB13AC7407}" presName="rect2" presStyleLbl="node1" presStyleIdx="1" presStyleCnt="4" custScaleX="95781" custLinFactNeighborX="-21017" custLinFactNeighborY="2884">
        <dgm:presLayoutVars>
          <dgm:bulletEnabled val="1"/>
        </dgm:presLayoutVars>
      </dgm:prSet>
      <dgm:spPr/>
      <dgm:t>
        <a:bodyPr/>
        <a:lstStyle/>
        <a:p>
          <a:endParaRPr lang="zh-CN" altLang="en-US"/>
        </a:p>
      </dgm:t>
    </dgm:pt>
    <dgm:pt modelId="{45B2A82A-D078-47DB-84F0-8E8BED7356C1}" type="pres">
      <dgm:prSet presAssocID="{55B4AE8B-5F6A-476E-81C6-A8AB13AC7407}" presName="rect1" presStyleLbl="lnNode1" presStyleIdx="1" presStyleCnt="4" custScaleX="178980" custLinFactNeighborX="-12687"/>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effectLst>
          <a:outerShdw blurRad="50800" dist="38100" dir="5400000" algn="t" rotWithShape="0">
            <a:prstClr val="black">
              <a:alpha val="40000"/>
            </a:prstClr>
          </a:outerShdw>
        </a:effectLst>
      </dgm:spPr>
    </dgm:pt>
    <dgm:pt modelId="{2C4F6ED4-8143-4AD8-84D7-A4E056404317}" type="pres">
      <dgm:prSet presAssocID="{0D2D1951-E972-4C76-81D8-BF144407BDBD}" presName="sibTrans" presStyleCnt="0"/>
      <dgm:spPr/>
    </dgm:pt>
    <dgm:pt modelId="{60A33506-E10F-4C89-93CB-C1D9F7B45136}" type="pres">
      <dgm:prSet presAssocID="{84819676-F18C-416D-B9AB-683258787B23}" presName="comp" presStyleCnt="0"/>
      <dgm:spPr/>
    </dgm:pt>
    <dgm:pt modelId="{21A69B1E-D60E-4ED6-BC2F-3C7A5E6B0AD6}" type="pres">
      <dgm:prSet presAssocID="{84819676-F18C-416D-B9AB-683258787B23}" presName="rect2" presStyleLbl="node1" presStyleIdx="2" presStyleCnt="4" custScaleX="124960" custLinFactNeighborX="-970">
        <dgm:presLayoutVars>
          <dgm:bulletEnabled val="1"/>
        </dgm:presLayoutVars>
      </dgm:prSet>
      <dgm:spPr/>
      <dgm:t>
        <a:bodyPr/>
        <a:lstStyle/>
        <a:p>
          <a:endParaRPr lang="zh-CN" altLang="en-US"/>
        </a:p>
      </dgm:t>
    </dgm:pt>
    <dgm:pt modelId="{1B257D04-6E96-4135-B8BE-66748563BF3B}" type="pres">
      <dgm:prSet presAssocID="{84819676-F18C-416D-B9AB-683258787B23}" presName="rect1" presStyleLbl="lnNode1" presStyleIdx="2" presStyleCnt="4" custLinFactNeighborX="-40807"/>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a:effectLst>
          <a:outerShdw blurRad="50800" dist="38100" dir="5400000" algn="t" rotWithShape="0">
            <a:prstClr val="black">
              <a:alpha val="40000"/>
            </a:prstClr>
          </a:outerShdw>
        </a:effectLst>
      </dgm:spPr>
    </dgm:pt>
    <dgm:pt modelId="{D3A3D2FA-4CBA-4A2D-B16E-497DB4793E64}" type="pres">
      <dgm:prSet presAssocID="{673D4380-7AEA-4984-8635-19FF4DEBB981}" presName="sibTrans" presStyleCnt="0"/>
      <dgm:spPr/>
    </dgm:pt>
    <dgm:pt modelId="{0E08CF9D-D50D-4FE0-A8EA-AD89320657CB}" type="pres">
      <dgm:prSet presAssocID="{2591EE92-B9C3-4B9E-8D75-26DE0629F471}" presName="comp" presStyleCnt="0"/>
      <dgm:spPr/>
    </dgm:pt>
    <dgm:pt modelId="{1AF351DA-C796-423B-8AAE-394E267C3693}" type="pres">
      <dgm:prSet presAssocID="{2591EE92-B9C3-4B9E-8D75-26DE0629F471}" presName="rect2" presStyleLbl="node1" presStyleIdx="3" presStyleCnt="4" custScaleX="127393" custLinFactNeighborX="-17663">
        <dgm:presLayoutVars>
          <dgm:bulletEnabled val="1"/>
        </dgm:presLayoutVars>
      </dgm:prSet>
      <dgm:spPr/>
      <dgm:t>
        <a:bodyPr/>
        <a:lstStyle/>
        <a:p>
          <a:endParaRPr lang="zh-CN" altLang="en-US"/>
        </a:p>
      </dgm:t>
    </dgm:pt>
    <dgm:pt modelId="{BEACC89B-BCB4-42A9-90FD-0877BED6D2EB}" type="pres">
      <dgm:prSet presAssocID="{2591EE92-B9C3-4B9E-8D75-26DE0629F471}" presName="rect1" presStyleLbl="lnNode1" presStyleIdx="3" presStyleCnt="4"/>
      <dgm:spPr>
        <a:blipFill dpi="0" rotWithShape="1">
          <a:blip xmlns:r="http://schemas.openxmlformats.org/officeDocument/2006/relationships" r:embed="rId4" cstate="print">
            <a:extLst>
              <a:ext uri="{28A0092B-C50C-407E-A947-70E740481C1C}">
                <a14:useLocalDpi xmlns:a14="http://schemas.microsoft.com/office/drawing/2010/main" val="0"/>
              </a:ext>
            </a:extLst>
          </a:blip>
          <a:srcRect/>
          <a:stretch>
            <a:fillRect t="-16000" b="-16000"/>
          </a:stretch>
        </a:blipFill>
        <a:effectLst>
          <a:outerShdw blurRad="50800" dist="38100" dir="5400000" algn="t" rotWithShape="0">
            <a:prstClr val="black">
              <a:alpha val="40000"/>
            </a:prstClr>
          </a:outerShdw>
        </a:effectLst>
      </dgm:spPr>
    </dgm:pt>
  </dgm:ptLst>
  <dgm:cxnLst>
    <dgm:cxn modelId="{C216D65F-23AD-4A6F-A870-28C9A377AF83}" type="presOf" srcId="{2591EE92-B9C3-4B9E-8D75-26DE0629F471}" destId="{1AF351DA-C796-423B-8AAE-394E267C3693}" srcOrd="0" destOrd="0" presId="urn:microsoft.com/office/officeart/2008/layout/AlternatingPictureBlocks"/>
    <dgm:cxn modelId="{5B758696-0900-4A1F-B8F6-07512DA4433F}" type="presOf" srcId="{84819676-F18C-416D-B9AB-683258787B23}" destId="{21A69B1E-D60E-4ED6-BC2F-3C7A5E6B0AD6}" srcOrd="0" destOrd="0" presId="urn:microsoft.com/office/officeart/2008/layout/AlternatingPictureBlocks"/>
    <dgm:cxn modelId="{B590191C-849F-4389-9999-3B04F0234D1F}" srcId="{6FE4B387-4FD0-4A17-887D-EBABAFC1567C}" destId="{55B4AE8B-5F6A-476E-81C6-A8AB13AC7407}" srcOrd="1" destOrd="0" parTransId="{F9B16BAC-5CF2-484D-BAD7-6536CA85FD0E}" sibTransId="{0D2D1951-E972-4C76-81D8-BF144407BDBD}"/>
    <dgm:cxn modelId="{A197FF5C-A483-4A1C-979B-2A5949E81E7B}" srcId="{6FE4B387-4FD0-4A17-887D-EBABAFC1567C}" destId="{2591EE92-B9C3-4B9E-8D75-26DE0629F471}" srcOrd="3" destOrd="0" parTransId="{F307B84D-E69C-4939-9BB3-D4B04E64604C}" sibTransId="{87362D32-DF83-49F1-A757-1D50A3472F3B}"/>
    <dgm:cxn modelId="{DEF7047F-CB98-43C7-B448-E746043CAE0D}" srcId="{6FE4B387-4FD0-4A17-887D-EBABAFC1567C}" destId="{78710032-4174-4987-AC56-3A387F9527CE}" srcOrd="0" destOrd="0" parTransId="{53B0F623-2324-47BE-8818-E0FE097526A0}" sibTransId="{3BA65F7B-7531-42CE-B893-9268399BB5FC}"/>
    <dgm:cxn modelId="{4DF1E0CE-579C-415B-948C-FDB732E69CB7}" srcId="{6FE4B387-4FD0-4A17-887D-EBABAFC1567C}" destId="{84819676-F18C-416D-B9AB-683258787B23}" srcOrd="2" destOrd="0" parTransId="{4A4AE306-C4B5-4B54-A8BF-C8A11C3CFBEE}" sibTransId="{673D4380-7AEA-4984-8635-19FF4DEBB981}"/>
    <dgm:cxn modelId="{69AA9E45-13F8-4BD9-A289-81CDEEF9B343}" type="presOf" srcId="{6FE4B387-4FD0-4A17-887D-EBABAFC1567C}" destId="{235E8805-AD90-4516-90FE-CB46FDE1B57D}" srcOrd="0" destOrd="0" presId="urn:microsoft.com/office/officeart/2008/layout/AlternatingPictureBlocks"/>
    <dgm:cxn modelId="{1A5479E6-5408-4884-AD82-7ACB6820261F}" type="presOf" srcId="{55B4AE8B-5F6A-476E-81C6-A8AB13AC7407}" destId="{03C1B362-FF18-4B39-8D06-8F410BB0B7FC}" srcOrd="0" destOrd="0" presId="urn:microsoft.com/office/officeart/2008/layout/AlternatingPictureBlocks"/>
    <dgm:cxn modelId="{5096D272-61DF-4593-8D3E-1EA889D1F86C}" type="presOf" srcId="{78710032-4174-4987-AC56-3A387F9527CE}" destId="{F2401C4E-173A-41B6-B65C-F86477258258}" srcOrd="0" destOrd="0" presId="urn:microsoft.com/office/officeart/2008/layout/AlternatingPictureBlocks"/>
    <dgm:cxn modelId="{C4CF68A5-1269-437C-9607-407FD6874E7B}" type="presParOf" srcId="{235E8805-AD90-4516-90FE-CB46FDE1B57D}" destId="{276ACBA9-5461-449B-ADE9-412BB5D413FC}" srcOrd="0" destOrd="0" presId="urn:microsoft.com/office/officeart/2008/layout/AlternatingPictureBlocks"/>
    <dgm:cxn modelId="{50804B0F-0735-4FA5-BBF1-338F2CE05658}" type="presParOf" srcId="{276ACBA9-5461-449B-ADE9-412BB5D413FC}" destId="{F2401C4E-173A-41B6-B65C-F86477258258}" srcOrd="0" destOrd="0" presId="urn:microsoft.com/office/officeart/2008/layout/AlternatingPictureBlocks"/>
    <dgm:cxn modelId="{0C15FA49-6B08-43D0-80A8-1600F63DF412}" type="presParOf" srcId="{276ACBA9-5461-449B-ADE9-412BB5D413FC}" destId="{3CEE762D-4116-4FC1-8BB8-9E59DBCC8523}" srcOrd="1" destOrd="0" presId="urn:microsoft.com/office/officeart/2008/layout/AlternatingPictureBlocks"/>
    <dgm:cxn modelId="{12376FD3-41AC-4F53-99AF-512B48271DDF}" type="presParOf" srcId="{235E8805-AD90-4516-90FE-CB46FDE1B57D}" destId="{95BC0E75-4774-462A-86E3-1A52ED1D64E8}" srcOrd="1" destOrd="0" presId="urn:microsoft.com/office/officeart/2008/layout/AlternatingPictureBlocks"/>
    <dgm:cxn modelId="{3757831C-6C25-4BFC-BA13-F64EEEE61995}" type="presParOf" srcId="{235E8805-AD90-4516-90FE-CB46FDE1B57D}" destId="{711B3EC2-78F2-4AD0-AD57-9C3CB5D3A54D}" srcOrd="2" destOrd="0" presId="urn:microsoft.com/office/officeart/2008/layout/AlternatingPictureBlocks"/>
    <dgm:cxn modelId="{06F73A69-DC98-4C1D-8CBA-8F6ED3DF476C}" type="presParOf" srcId="{711B3EC2-78F2-4AD0-AD57-9C3CB5D3A54D}" destId="{03C1B362-FF18-4B39-8D06-8F410BB0B7FC}" srcOrd="0" destOrd="0" presId="urn:microsoft.com/office/officeart/2008/layout/AlternatingPictureBlocks"/>
    <dgm:cxn modelId="{D6DB540A-7798-4246-95F9-6651D94C5934}" type="presParOf" srcId="{711B3EC2-78F2-4AD0-AD57-9C3CB5D3A54D}" destId="{45B2A82A-D078-47DB-84F0-8E8BED7356C1}" srcOrd="1" destOrd="0" presId="urn:microsoft.com/office/officeart/2008/layout/AlternatingPictureBlocks"/>
    <dgm:cxn modelId="{8EF9002B-BB9A-4A47-B1C8-C456879B5C3D}" type="presParOf" srcId="{235E8805-AD90-4516-90FE-CB46FDE1B57D}" destId="{2C4F6ED4-8143-4AD8-84D7-A4E056404317}" srcOrd="3" destOrd="0" presId="urn:microsoft.com/office/officeart/2008/layout/AlternatingPictureBlocks"/>
    <dgm:cxn modelId="{18139E29-2C18-4662-822B-EE9EBA3002E3}" type="presParOf" srcId="{235E8805-AD90-4516-90FE-CB46FDE1B57D}" destId="{60A33506-E10F-4C89-93CB-C1D9F7B45136}" srcOrd="4" destOrd="0" presId="urn:microsoft.com/office/officeart/2008/layout/AlternatingPictureBlocks"/>
    <dgm:cxn modelId="{21B3B092-E508-4353-A10C-080AF18CB2F9}" type="presParOf" srcId="{60A33506-E10F-4C89-93CB-C1D9F7B45136}" destId="{21A69B1E-D60E-4ED6-BC2F-3C7A5E6B0AD6}" srcOrd="0" destOrd="0" presId="urn:microsoft.com/office/officeart/2008/layout/AlternatingPictureBlocks"/>
    <dgm:cxn modelId="{B1DF7F6B-F9A0-45CB-9840-0E3CC0FBE8D0}" type="presParOf" srcId="{60A33506-E10F-4C89-93CB-C1D9F7B45136}" destId="{1B257D04-6E96-4135-B8BE-66748563BF3B}" srcOrd="1" destOrd="0" presId="urn:microsoft.com/office/officeart/2008/layout/AlternatingPictureBlocks"/>
    <dgm:cxn modelId="{F65B1953-88F0-4FA2-BEF5-05933E022226}" type="presParOf" srcId="{235E8805-AD90-4516-90FE-CB46FDE1B57D}" destId="{D3A3D2FA-4CBA-4A2D-B16E-497DB4793E64}" srcOrd="5" destOrd="0" presId="urn:microsoft.com/office/officeart/2008/layout/AlternatingPictureBlocks"/>
    <dgm:cxn modelId="{8904C16D-5BB7-44BA-A90F-BF048F8DD7F4}" type="presParOf" srcId="{235E8805-AD90-4516-90FE-CB46FDE1B57D}" destId="{0E08CF9D-D50D-4FE0-A8EA-AD89320657CB}" srcOrd="6" destOrd="0" presId="urn:microsoft.com/office/officeart/2008/layout/AlternatingPictureBlocks"/>
    <dgm:cxn modelId="{97443621-8A44-4B2C-A77A-138EBE5A14BA}" type="presParOf" srcId="{0E08CF9D-D50D-4FE0-A8EA-AD89320657CB}" destId="{1AF351DA-C796-423B-8AAE-394E267C3693}" srcOrd="0" destOrd="0" presId="urn:microsoft.com/office/officeart/2008/layout/AlternatingPictureBlocks"/>
    <dgm:cxn modelId="{B0DA11E9-3475-41F5-817F-938F2DA6D140}" type="presParOf" srcId="{0E08CF9D-D50D-4FE0-A8EA-AD89320657CB}" destId="{BEACC89B-BCB4-42A9-90FD-0877BED6D2EB}" srcOrd="1" destOrd="0" presId="urn:microsoft.com/office/officeart/2008/layout/AlternatingPictureBlock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E4B387-4FD0-4A17-887D-EBABAFC1567C}"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78710032-4174-4987-AC56-3A387F9527CE}">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太阳物理</a:t>
          </a:r>
          <a:endParaRPr lang="zh-CN" altLang="en-US" dirty="0"/>
        </a:p>
      </dgm:t>
    </dgm:pt>
    <dgm:pt modelId="{53B0F623-2324-47BE-8818-E0FE097526A0}" type="parTrans" cxnId="{DEF7047F-CB98-43C7-B448-E746043CAE0D}">
      <dgm:prSet/>
      <dgm:spPr/>
      <dgm:t>
        <a:bodyPr/>
        <a:lstStyle/>
        <a:p>
          <a:endParaRPr lang="zh-CN" altLang="en-US"/>
        </a:p>
      </dgm:t>
    </dgm:pt>
    <dgm:pt modelId="{3BA65F7B-7531-42CE-B893-9268399BB5FC}" type="sibTrans" cxnId="{DEF7047F-CB98-43C7-B448-E746043CAE0D}">
      <dgm:prSet/>
      <dgm:spPr/>
      <dgm:t>
        <a:bodyPr/>
        <a:lstStyle/>
        <a:p>
          <a:endParaRPr lang="zh-CN" altLang="en-US"/>
        </a:p>
      </dgm:t>
    </dgm:pt>
    <dgm:pt modelId="{55B4AE8B-5F6A-476E-81C6-A8AB13AC7407}">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微重力科学</a:t>
          </a:r>
          <a:endParaRPr lang="zh-CN" altLang="en-US" dirty="0"/>
        </a:p>
      </dgm:t>
    </dgm:pt>
    <dgm:pt modelId="{F9B16BAC-5CF2-484D-BAD7-6536CA85FD0E}" type="parTrans" cxnId="{B590191C-849F-4389-9999-3B04F0234D1F}">
      <dgm:prSet/>
      <dgm:spPr/>
      <dgm:t>
        <a:bodyPr/>
        <a:lstStyle/>
        <a:p>
          <a:endParaRPr lang="zh-CN" altLang="en-US"/>
        </a:p>
      </dgm:t>
    </dgm:pt>
    <dgm:pt modelId="{0D2D1951-E972-4C76-81D8-BF144407BDBD}" type="sibTrans" cxnId="{B590191C-849F-4389-9999-3B04F0234D1F}">
      <dgm:prSet/>
      <dgm:spPr/>
      <dgm:t>
        <a:bodyPr/>
        <a:lstStyle/>
        <a:p>
          <a:endParaRPr lang="zh-CN" altLang="en-US"/>
        </a:p>
      </dgm:t>
    </dgm:pt>
    <dgm:pt modelId="{84819676-F18C-416D-B9AB-683258787B23}">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空间基础物理</a:t>
          </a:r>
          <a:endParaRPr lang="zh-CN" altLang="en-US" dirty="0"/>
        </a:p>
      </dgm:t>
    </dgm:pt>
    <dgm:pt modelId="{4A4AE306-C4B5-4B54-A8BF-C8A11C3CFBEE}" type="parTrans" cxnId="{4DF1E0CE-579C-415B-948C-FDB732E69CB7}">
      <dgm:prSet/>
      <dgm:spPr/>
      <dgm:t>
        <a:bodyPr/>
        <a:lstStyle/>
        <a:p>
          <a:endParaRPr lang="zh-CN" altLang="en-US"/>
        </a:p>
      </dgm:t>
    </dgm:pt>
    <dgm:pt modelId="{673D4380-7AEA-4984-8635-19FF4DEBB981}" type="sibTrans" cxnId="{4DF1E0CE-579C-415B-948C-FDB732E69CB7}">
      <dgm:prSet/>
      <dgm:spPr/>
      <dgm:t>
        <a:bodyPr/>
        <a:lstStyle/>
        <a:p>
          <a:endParaRPr lang="zh-CN" altLang="en-US"/>
        </a:p>
      </dgm:t>
    </dgm:pt>
    <dgm:pt modelId="{2591EE92-B9C3-4B9E-8D75-26DE0629F471}">
      <dgm:prSet phldrT="[文本]"/>
      <dgm:spPr>
        <a:solidFill>
          <a:schemeClr val="tx1">
            <a:lumMod val="65000"/>
            <a:lumOff val="35000"/>
          </a:schemeClr>
        </a:solidFill>
        <a:effectLst>
          <a:outerShdw blurRad="50800" dist="38100" dir="5400000" algn="t" rotWithShape="0">
            <a:prstClr val="black">
              <a:alpha val="40000"/>
            </a:prstClr>
          </a:outerShdw>
        </a:effectLst>
      </dgm:spPr>
      <dgm:t>
        <a:bodyPr/>
        <a:lstStyle/>
        <a:p>
          <a:r>
            <a:rPr lang="zh-CN" altLang="en-US" dirty="0" smtClean="0"/>
            <a:t>空间生命科学</a:t>
          </a:r>
          <a:endParaRPr lang="zh-CN" altLang="en-US" dirty="0"/>
        </a:p>
      </dgm:t>
    </dgm:pt>
    <dgm:pt modelId="{F307B84D-E69C-4939-9BB3-D4B04E64604C}" type="parTrans" cxnId="{A197FF5C-A483-4A1C-979B-2A5949E81E7B}">
      <dgm:prSet/>
      <dgm:spPr/>
      <dgm:t>
        <a:bodyPr/>
        <a:lstStyle/>
        <a:p>
          <a:endParaRPr lang="zh-CN" altLang="en-US"/>
        </a:p>
      </dgm:t>
    </dgm:pt>
    <dgm:pt modelId="{87362D32-DF83-49F1-A757-1D50A3472F3B}" type="sibTrans" cxnId="{A197FF5C-A483-4A1C-979B-2A5949E81E7B}">
      <dgm:prSet/>
      <dgm:spPr/>
      <dgm:t>
        <a:bodyPr/>
        <a:lstStyle/>
        <a:p>
          <a:endParaRPr lang="zh-CN" altLang="en-US"/>
        </a:p>
      </dgm:t>
    </dgm:pt>
    <dgm:pt modelId="{235E8805-AD90-4516-90FE-CB46FDE1B57D}" type="pres">
      <dgm:prSet presAssocID="{6FE4B387-4FD0-4A17-887D-EBABAFC1567C}" presName="linearFlow" presStyleCnt="0">
        <dgm:presLayoutVars>
          <dgm:dir/>
          <dgm:resizeHandles val="exact"/>
        </dgm:presLayoutVars>
      </dgm:prSet>
      <dgm:spPr/>
    </dgm:pt>
    <dgm:pt modelId="{276ACBA9-5461-449B-ADE9-412BB5D413FC}" type="pres">
      <dgm:prSet presAssocID="{78710032-4174-4987-AC56-3A387F9527CE}" presName="comp" presStyleCnt="0"/>
      <dgm:spPr/>
    </dgm:pt>
    <dgm:pt modelId="{F2401C4E-173A-41B6-B65C-F86477258258}" type="pres">
      <dgm:prSet presAssocID="{78710032-4174-4987-AC56-3A387F9527CE}" presName="rect2" presStyleLbl="node1" presStyleIdx="0" presStyleCnt="4" custScaleX="123882" custLinFactNeighborX="13185">
        <dgm:presLayoutVars>
          <dgm:bulletEnabled val="1"/>
        </dgm:presLayoutVars>
      </dgm:prSet>
      <dgm:spPr/>
      <dgm:t>
        <a:bodyPr/>
        <a:lstStyle/>
        <a:p>
          <a:endParaRPr lang="zh-CN" altLang="en-US"/>
        </a:p>
      </dgm:t>
    </dgm:pt>
    <dgm:pt modelId="{3CEE762D-4116-4FC1-8BB8-9E59DBCC8523}" type="pres">
      <dgm:prSet presAssocID="{78710032-4174-4987-AC56-3A387F9527CE}" presName="rect1" presStyleLbl="ln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effectLst>
          <a:outerShdw blurRad="50800" dist="38100" dir="5400000" algn="t" rotWithShape="0">
            <a:prstClr val="black">
              <a:alpha val="40000"/>
            </a:prstClr>
          </a:outerShdw>
        </a:effectLst>
      </dgm:spPr>
    </dgm:pt>
    <dgm:pt modelId="{95BC0E75-4774-462A-86E3-1A52ED1D64E8}" type="pres">
      <dgm:prSet presAssocID="{3BA65F7B-7531-42CE-B893-9268399BB5FC}" presName="sibTrans" presStyleCnt="0"/>
      <dgm:spPr/>
    </dgm:pt>
    <dgm:pt modelId="{711B3EC2-78F2-4AD0-AD57-9C3CB5D3A54D}" type="pres">
      <dgm:prSet presAssocID="{55B4AE8B-5F6A-476E-81C6-A8AB13AC7407}" presName="comp" presStyleCnt="0"/>
      <dgm:spPr/>
    </dgm:pt>
    <dgm:pt modelId="{03C1B362-FF18-4B39-8D06-8F410BB0B7FC}" type="pres">
      <dgm:prSet presAssocID="{55B4AE8B-5F6A-476E-81C6-A8AB13AC7407}" presName="rect2" presStyleLbl="node1" presStyleIdx="1" presStyleCnt="4" custScaleX="94039" custLinFactNeighborX="-1444">
        <dgm:presLayoutVars>
          <dgm:bulletEnabled val="1"/>
        </dgm:presLayoutVars>
      </dgm:prSet>
      <dgm:spPr/>
      <dgm:t>
        <a:bodyPr/>
        <a:lstStyle/>
        <a:p>
          <a:endParaRPr lang="zh-CN" altLang="en-US"/>
        </a:p>
      </dgm:t>
    </dgm:pt>
    <dgm:pt modelId="{45B2A82A-D078-47DB-84F0-8E8BED7356C1}" type="pres">
      <dgm:prSet presAssocID="{55B4AE8B-5F6A-476E-81C6-A8AB13AC7407}" presName="rect1" presStyleLbl="lnNode1" presStyleIdx="1" presStyleCnt="4" custScaleX="161051" custLinFactNeighborX="30766"/>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effectLst>
          <a:outerShdw blurRad="50800" dist="38100" dir="5400000" algn="t" rotWithShape="0">
            <a:prstClr val="black">
              <a:alpha val="40000"/>
            </a:prstClr>
          </a:outerShdw>
        </a:effectLst>
      </dgm:spPr>
    </dgm:pt>
    <dgm:pt modelId="{2C4F6ED4-8143-4AD8-84D7-A4E056404317}" type="pres">
      <dgm:prSet presAssocID="{0D2D1951-E972-4C76-81D8-BF144407BDBD}" presName="sibTrans" presStyleCnt="0"/>
      <dgm:spPr/>
    </dgm:pt>
    <dgm:pt modelId="{60A33506-E10F-4C89-93CB-C1D9F7B45136}" type="pres">
      <dgm:prSet presAssocID="{84819676-F18C-416D-B9AB-683258787B23}" presName="comp" presStyleCnt="0"/>
      <dgm:spPr/>
    </dgm:pt>
    <dgm:pt modelId="{21A69B1E-D60E-4ED6-BC2F-3C7A5E6B0AD6}" type="pres">
      <dgm:prSet presAssocID="{84819676-F18C-416D-B9AB-683258787B23}" presName="rect2" presStyleLbl="node1" presStyleIdx="2" presStyleCnt="4" custScaleX="113637" custLinFactNeighborX="15746">
        <dgm:presLayoutVars>
          <dgm:bulletEnabled val="1"/>
        </dgm:presLayoutVars>
      </dgm:prSet>
      <dgm:spPr/>
      <dgm:t>
        <a:bodyPr/>
        <a:lstStyle/>
        <a:p>
          <a:endParaRPr lang="zh-CN" altLang="en-US"/>
        </a:p>
      </dgm:t>
    </dgm:pt>
    <dgm:pt modelId="{1B257D04-6E96-4135-B8BE-66748563BF3B}" type="pres">
      <dgm:prSet presAssocID="{84819676-F18C-416D-B9AB-683258787B23}" presName="rect1" presStyleLbl="lnNode1" presStyleIdx="2" presStyleCnt="4" custLinFactNeighborX="-4379"/>
      <dgm:spPr>
        <a:blipFill>
          <a:blip xmlns:r="http://schemas.openxmlformats.org/officeDocument/2006/relationships" r:embed="rId3">
            <a:extLst>
              <a:ext uri="{28A0092B-C50C-407E-A947-70E740481C1C}">
                <a14:useLocalDpi xmlns:a14="http://schemas.microsoft.com/office/drawing/2010/main" val="0"/>
              </a:ext>
            </a:extLst>
          </a:blip>
          <a:srcRect/>
          <a:stretch>
            <a:fillRect l="-9000" r="-9000"/>
          </a:stretch>
        </a:blipFill>
        <a:effectLst>
          <a:outerShdw blurRad="50800" dist="38100" dir="5400000" algn="t" rotWithShape="0">
            <a:prstClr val="black">
              <a:alpha val="40000"/>
            </a:prstClr>
          </a:outerShdw>
        </a:effectLst>
      </dgm:spPr>
    </dgm:pt>
    <dgm:pt modelId="{D3A3D2FA-4CBA-4A2D-B16E-497DB4793E64}" type="pres">
      <dgm:prSet presAssocID="{673D4380-7AEA-4984-8635-19FF4DEBB981}" presName="sibTrans" presStyleCnt="0"/>
      <dgm:spPr/>
    </dgm:pt>
    <dgm:pt modelId="{0E08CF9D-D50D-4FE0-A8EA-AD89320657CB}" type="pres">
      <dgm:prSet presAssocID="{2591EE92-B9C3-4B9E-8D75-26DE0629F471}" presName="comp" presStyleCnt="0"/>
      <dgm:spPr/>
    </dgm:pt>
    <dgm:pt modelId="{1AF351DA-C796-423B-8AAE-394E267C3693}" type="pres">
      <dgm:prSet presAssocID="{2591EE92-B9C3-4B9E-8D75-26DE0629F471}" presName="rect2" presStyleLbl="node1" presStyleIdx="3" presStyleCnt="4" custScaleX="121000">
        <dgm:presLayoutVars>
          <dgm:bulletEnabled val="1"/>
        </dgm:presLayoutVars>
      </dgm:prSet>
      <dgm:spPr/>
      <dgm:t>
        <a:bodyPr/>
        <a:lstStyle/>
        <a:p>
          <a:endParaRPr lang="zh-CN" altLang="en-US"/>
        </a:p>
      </dgm:t>
    </dgm:pt>
    <dgm:pt modelId="{BEACC89B-BCB4-42A9-90FD-0877BED6D2EB}" type="pres">
      <dgm:prSet presAssocID="{2591EE92-B9C3-4B9E-8D75-26DE0629F471}" presName="rect1" presStyleLbl="lnNode1" presStyleIdx="3" presStyleCnt="4" custLinFactNeighborX="31055"/>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r="-16000"/>
          </a:stretch>
        </a:blipFill>
        <a:effectLst>
          <a:outerShdw blurRad="50800" dist="38100" dir="5400000" algn="t" rotWithShape="0">
            <a:prstClr val="black">
              <a:alpha val="40000"/>
            </a:prstClr>
          </a:outerShdw>
        </a:effectLst>
      </dgm:spPr>
    </dgm:pt>
  </dgm:ptLst>
  <dgm:cxnLst>
    <dgm:cxn modelId="{B590191C-849F-4389-9999-3B04F0234D1F}" srcId="{6FE4B387-4FD0-4A17-887D-EBABAFC1567C}" destId="{55B4AE8B-5F6A-476E-81C6-A8AB13AC7407}" srcOrd="1" destOrd="0" parTransId="{F9B16BAC-5CF2-484D-BAD7-6536CA85FD0E}" sibTransId="{0D2D1951-E972-4C76-81D8-BF144407BDBD}"/>
    <dgm:cxn modelId="{A197FF5C-A483-4A1C-979B-2A5949E81E7B}" srcId="{6FE4B387-4FD0-4A17-887D-EBABAFC1567C}" destId="{2591EE92-B9C3-4B9E-8D75-26DE0629F471}" srcOrd="3" destOrd="0" parTransId="{F307B84D-E69C-4939-9BB3-D4B04E64604C}" sibTransId="{87362D32-DF83-49F1-A757-1D50A3472F3B}"/>
    <dgm:cxn modelId="{DEF7047F-CB98-43C7-B448-E746043CAE0D}" srcId="{6FE4B387-4FD0-4A17-887D-EBABAFC1567C}" destId="{78710032-4174-4987-AC56-3A387F9527CE}" srcOrd="0" destOrd="0" parTransId="{53B0F623-2324-47BE-8818-E0FE097526A0}" sibTransId="{3BA65F7B-7531-42CE-B893-9268399BB5FC}"/>
    <dgm:cxn modelId="{4DF1E0CE-579C-415B-948C-FDB732E69CB7}" srcId="{6FE4B387-4FD0-4A17-887D-EBABAFC1567C}" destId="{84819676-F18C-416D-B9AB-683258787B23}" srcOrd="2" destOrd="0" parTransId="{4A4AE306-C4B5-4B54-A8BF-C8A11C3CFBEE}" sibTransId="{673D4380-7AEA-4984-8635-19FF4DEBB981}"/>
    <dgm:cxn modelId="{9ED7FBC4-35B7-4C4F-80DB-80DFC822A990}" type="presOf" srcId="{55B4AE8B-5F6A-476E-81C6-A8AB13AC7407}" destId="{03C1B362-FF18-4B39-8D06-8F410BB0B7FC}" srcOrd="0" destOrd="0" presId="urn:microsoft.com/office/officeart/2008/layout/AlternatingPictureBlocks"/>
    <dgm:cxn modelId="{7DB7C14C-16A3-46B2-AB5A-657F435B71CA}" type="presOf" srcId="{84819676-F18C-416D-B9AB-683258787B23}" destId="{21A69B1E-D60E-4ED6-BC2F-3C7A5E6B0AD6}" srcOrd="0" destOrd="0" presId="urn:microsoft.com/office/officeart/2008/layout/AlternatingPictureBlocks"/>
    <dgm:cxn modelId="{39F2C0F6-8C57-4109-BF13-7428052239EA}" type="presOf" srcId="{78710032-4174-4987-AC56-3A387F9527CE}" destId="{F2401C4E-173A-41B6-B65C-F86477258258}" srcOrd="0" destOrd="0" presId="urn:microsoft.com/office/officeart/2008/layout/AlternatingPictureBlocks"/>
    <dgm:cxn modelId="{B7B5D6FE-7707-4470-81C6-086639399314}" type="presOf" srcId="{2591EE92-B9C3-4B9E-8D75-26DE0629F471}" destId="{1AF351DA-C796-423B-8AAE-394E267C3693}" srcOrd="0" destOrd="0" presId="urn:microsoft.com/office/officeart/2008/layout/AlternatingPictureBlocks"/>
    <dgm:cxn modelId="{52A1766D-F2B1-47E8-B96C-7E2F14C6371B}" type="presOf" srcId="{6FE4B387-4FD0-4A17-887D-EBABAFC1567C}" destId="{235E8805-AD90-4516-90FE-CB46FDE1B57D}" srcOrd="0" destOrd="0" presId="urn:microsoft.com/office/officeart/2008/layout/AlternatingPictureBlocks"/>
    <dgm:cxn modelId="{A110CD03-2959-4477-AFDE-BD92019DB56E}" type="presParOf" srcId="{235E8805-AD90-4516-90FE-CB46FDE1B57D}" destId="{276ACBA9-5461-449B-ADE9-412BB5D413FC}" srcOrd="0" destOrd="0" presId="urn:microsoft.com/office/officeart/2008/layout/AlternatingPictureBlocks"/>
    <dgm:cxn modelId="{E53F02AD-55E4-4F0E-AAF4-EBEBA2539189}" type="presParOf" srcId="{276ACBA9-5461-449B-ADE9-412BB5D413FC}" destId="{F2401C4E-173A-41B6-B65C-F86477258258}" srcOrd="0" destOrd="0" presId="urn:microsoft.com/office/officeart/2008/layout/AlternatingPictureBlocks"/>
    <dgm:cxn modelId="{0A1030D9-E032-4C13-BB95-6EA5AD542329}" type="presParOf" srcId="{276ACBA9-5461-449B-ADE9-412BB5D413FC}" destId="{3CEE762D-4116-4FC1-8BB8-9E59DBCC8523}" srcOrd="1" destOrd="0" presId="urn:microsoft.com/office/officeart/2008/layout/AlternatingPictureBlocks"/>
    <dgm:cxn modelId="{8BD58DB0-CD6B-423D-9673-8241FED70EDA}" type="presParOf" srcId="{235E8805-AD90-4516-90FE-CB46FDE1B57D}" destId="{95BC0E75-4774-462A-86E3-1A52ED1D64E8}" srcOrd="1" destOrd="0" presId="urn:microsoft.com/office/officeart/2008/layout/AlternatingPictureBlocks"/>
    <dgm:cxn modelId="{7BBC6F5B-3BE7-402E-BCB5-3D5F873E7FD9}" type="presParOf" srcId="{235E8805-AD90-4516-90FE-CB46FDE1B57D}" destId="{711B3EC2-78F2-4AD0-AD57-9C3CB5D3A54D}" srcOrd="2" destOrd="0" presId="urn:microsoft.com/office/officeart/2008/layout/AlternatingPictureBlocks"/>
    <dgm:cxn modelId="{12F9898D-8D75-4187-B62D-3DE32691109E}" type="presParOf" srcId="{711B3EC2-78F2-4AD0-AD57-9C3CB5D3A54D}" destId="{03C1B362-FF18-4B39-8D06-8F410BB0B7FC}" srcOrd="0" destOrd="0" presId="urn:microsoft.com/office/officeart/2008/layout/AlternatingPictureBlocks"/>
    <dgm:cxn modelId="{B1E07513-56E6-4850-8909-C56CFBB78B44}" type="presParOf" srcId="{711B3EC2-78F2-4AD0-AD57-9C3CB5D3A54D}" destId="{45B2A82A-D078-47DB-84F0-8E8BED7356C1}" srcOrd="1" destOrd="0" presId="urn:microsoft.com/office/officeart/2008/layout/AlternatingPictureBlocks"/>
    <dgm:cxn modelId="{C4BC2AF9-9295-4964-AF99-7786D23DCD46}" type="presParOf" srcId="{235E8805-AD90-4516-90FE-CB46FDE1B57D}" destId="{2C4F6ED4-8143-4AD8-84D7-A4E056404317}" srcOrd="3" destOrd="0" presId="urn:microsoft.com/office/officeart/2008/layout/AlternatingPictureBlocks"/>
    <dgm:cxn modelId="{B6327F4C-AD7C-4725-8872-8F6D64000A87}" type="presParOf" srcId="{235E8805-AD90-4516-90FE-CB46FDE1B57D}" destId="{60A33506-E10F-4C89-93CB-C1D9F7B45136}" srcOrd="4" destOrd="0" presId="urn:microsoft.com/office/officeart/2008/layout/AlternatingPictureBlocks"/>
    <dgm:cxn modelId="{B713D6E5-2EE8-491F-BA8C-A3234F529A88}" type="presParOf" srcId="{60A33506-E10F-4C89-93CB-C1D9F7B45136}" destId="{21A69B1E-D60E-4ED6-BC2F-3C7A5E6B0AD6}" srcOrd="0" destOrd="0" presId="urn:microsoft.com/office/officeart/2008/layout/AlternatingPictureBlocks"/>
    <dgm:cxn modelId="{60E7AEFA-B89E-4290-8D8E-2F5A925B8137}" type="presParOf" srcId="{60A33506-E10F-4C89-93CB-C1D9F7B45136}" destId="{1B257D04-6E96-4135-B8BE-66748563BF3B}" srcOrd="1" destOrd="0" presId="urn:microsoft.com/office/officeart/2008/layout/AlternatingPictureBlocks"/>
    <dgm:cxn modelId="{97F54B9C-4712-4200-9BCA-285168FF4C57}" type="presParOf" srcId="{235E8805-AD90-4516-90FE-CB46FDE1B57D}" destId="{D3A3D2FA-4CBA-4A2D-B16E-497DB4793E64}" srcOrd="5" destOrd="0" presId="urn:microsoft.com/office/officeart/2008/layout/AlternatingPictureBlocks"/>
    <dgm:cxn modelId="{A450B37A-9C5A-4972-B752-927EC4E74D8F}" type="presParOf" srcId="{235E8805-AD90-4516-90FE-CB46FDE1B57D}" destId="{0E08CF9D-D50D-4FE0-A8EA-AD89320657CB}" srcOrd="6" destOrd="0" presId="urn:microsoft.com/office/officeart/2008/layout/AlternatingPictureBlocks"/>
    <dgm:cxn modelId="{1E2CB1F9-7236-4FEB-AC46-0471024862DB}" type="presParOf" srcId="{0E08CF9D-D50D-4FE0-A8EA-AD89320657CB}" destId="{1AF351DA-C796-423B-8AAE-394E267C3693}" srcOrd="0" destOrd="0" presId="urn:microsoft.com/office/officeart/2008/layout/AlternatingPictureBlocks"/>
    <dgm:cxn modelId="{BE677F2C-BF44-438C-9902-158B85EA16CB}" type="presParOf" srcId="{0E08CF9D-D50D-4FE0-A8EA-AD89320657CB}" destId="{BEACC89B-BCB4-42A9-90FD-0877BED6D2EB}" srcOrd="1" destOrd="0" presId="urn:microsoft.com/office/officeart/2008/layout/AlternatingPictureBlocks"/>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E7E379-FB52-40A3-9E19-9B60AB10E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84EF0322-C514-4087-9CD0-C1A4934555D2}">
      <dgm:prSet phldrT="[文本]" custT="1"/>
      <dgm:spPr>
        <a:solidFill>
          <a:srgbClr val="C99343"/>
        </a:solidFill>
        <a:effectLst>
          <a:outerShdw blurRad="50800" dist="38100" dir="8100000" algn="tr" rotWithShape="0">
            <a:prstClr val="black">
              <a:alpha val="40000"/>
            </a:prstClr>
          </a:outerShdw>
        </a:effectLst>
        <a:scene3d>
          <a:camera prst="orthographicFront"/>
          <a:lightRig rig="threePt" dir="t"/>
        </a:scene3d>
        <a:sp3d>
          <a:bevelT w="69850" h="63500"/>
        </a:sp3d>
      </dgm:spPr>
      <dgm:t>
        <a:bodyPr/>
        <a:lstStyle/>
        <a:p>
          <a:r>
            <a:rPr lang="zh-CN" altLang="en-US" sz="2400" dirty="0" smtClean="0"/>
            <a:t>空间物理</a:t>
          </a:r>
          <a:endParaRPr lang="zh-CN" altLang="en-US" sz="2400" dirty="0"/>
        </a:p>
      </dgm:t>
    </dgm:pt>
    <dgm:pt modelId="{9A4F439D-4CD0-4595-8EF7-C8D710001C98}" type="parTrans" cxnId="{9C8EB9A3-85D7-4B47-807D-754004E120D0}">
      <dgm:prSet/>
      <dgm:spPr/>
      <dgm:t>
        <a:bodyPr/>
        <a:lstStyle/>
        <a:p>
          <a:endParaRPr lang="zh-CN" altLang="en-US"/>
        </a:p>
      </dgm:t>
    </dgm:pt>
    <dgm:pt modelId="{DA22EEE7-313D-4B32-8AA5-50A91E4ED430}" type="sibTrans" cxnId="{9C8EB9A3-85D7-4B47-807D-754004E120D0}">
      <dgm:prSet/>
      <dgm:spPr/>
      <dgm:t>
        <a:bodyPr/>
        <a:lstStyle/>
        <a:p>
          <a:endParaRPr lang="zh-CN" altLang="en-US"/>
        </a:p>
      </dgm:t>
    </dgm:pt>
    <dgm:pt modelId="{B01E33CC-1145-44F1-8B86-BD0ECCB2E3F2}">
      <dgm:prSet phldrT="[文本]" custT="1"/>
      <dgm:spPr>
        <a:solidFill>
          <a:srgbClr val="7A8448"/>
        </a:solidFill>
        <a:effectLst>
          <a:outerShdw blurRad="50800" dist="38100" dir="8100000" algn="tr" rotWithShape="0">
            <a:prstClr val="black">
              <a:alpha val="40000"/>
            </a:prstClr>
          </a:outerShdw>
        </a:effectLst>
        <a:scene3d>
          <a:camera prst="orthographicFront"/>
          <a:lightRig rig="threePt" dir="t"/>
        </a:scene3d>
        <a:sp3d>
          <a:bevelT/>
        </a:sp3d>
      </dgm:spPr>
      <dgm:t>
        <a:bodyPr/>
        <a:lstStyle/>
        <a:p>
          <a:r>
            <a:rPr lang="zh-CN" altLang="en-US" sz="2400" dirty="0" smtClean="0"/>
            <a:t>空间天文</a:t>
          </a:r>
          <a:endParaRPr lang="zh-CN" altLang="en-US" sz="2400" dirty="0"/>
        </a:p>
      </dgm:t>
    </dgm:pt>
    <dgm:pt modelId="{14FD7E8B-1F31-4A08-845E-27CA17D246F4}" type="parTrans" cxnId="{E1B51A05-0090-40D9-8ED1-2BD4BE01815C}">
      <dgm:prSet/>
      <dgm:spPr/>
      <dgm:t>
        <a:bodyPr/>
        <a:lstStyle/>
        <a:p>
          <a:endParaRPr lang="zh-CN" altLang="en-US"/>
        </a:p>
      </dgm:t>
    </dgm:pt>
    <dgm:pt modelId="{F9FE4EB7-3C13-499A-AE46-5893DC340B3E}" type="sibTrans" cxnId="{E1B51A05-0090-40D9-8ED1-2BD4BE01815C}">
      <dgm:prSet/>
      <dgm:spPr/>
      <dgm:t>
        <a:bodyPr/>
        <a:lstStyle/>
        <a:p>
          <a:endParaRPr lang="zh-CN" altLang="en-US"/>
        </a:p>
      </dgm:t>
    </dgm:pt>
    <dgm:pt modelId="{AD1A9450-32EC-483B-A2A7-851419AF2097}">
      <dgm:prSet phldrT="[文本]"/>
      <dgm:spPr>
        <a:solidFill>
          <a:srgbClr val="848E50">
            <a:alpha val="50000"/>
          </a:srgbClr>
        </a:solidFill>
        <a:effectLst/>
      </dgm:spPr>
      <dgm:t>
        <a:bodyPr/>
        <a:lstStyle/>
        <a:p>
          <a:r>
            <a:rPr lang="zh-CN" altLang="zh-CN" dirty="0" smtClean="0">
              <a:effectLst/>
              <a:latin typeface="+mn-ea"/>
            </a:rPr>
            <a:t>空间天文在高层大气和大气外层进行天文观测</a:t>
          </a:r>
          <a:r>
            <a:rPr lang="zh-CN" altLang="en-US" dirty="0" smtClean="0">
              <a:effectLst/>
              <a:latin typeface="+mn-ea"/>
            </a:rPr>
            <a:t>，研究恒星、黑洞等天体以及伽玛暴、微波背景辐射等现象的物理机制，是空间科学与天文学的交叉学科</a:t>
          </a:r>
          <a:r>
            <a:rPr lang="zh-CN" altLang="zh-CN" dirty="0" smtClean="0">
              <a:latin typeface="+mn-ea"/>
            </a:rPr>
            <a:t>。</a:t>
          </a:r>
          <a:endParaRPr lang="zh-CN" altLang="en-US" dirty="0"/>
        </a:p>
      </dgm:t>
    </dgm:pt>
    <dgm:pt modelId="{E4EAF3D2-10EE-439E-9748-502A8934789E}" type="parTrans" cxnId="{2BA38AC7-6569-4672-AFA5-D7A4275520F1}">
      <dgm:prSet/>
      <dgm:spPr/>
      <dgm:t>
        <a:bodyPr/>
        <a:lstStyle/>
        <a:p>
          <a:endParaRPr lang="zh-CN" altLang="en-US"/>
        </a:p>
      </dgm:t>
    </dgm:pt>
    <dgm:pt modelId="{06FED9F4-D929-4818-A262-2C9856313D37}" type="sibTrans" cxnId="{2BA38AC7-6569-4672-AFA5-D7A4275520F1}">
      <dgm:prSet/>
      <dgm:spPr/>
      <dgm:t>
        <a:bodyPr/>
        <a:lstStyle/>
        <a:p>
          <a:endParaRPr lang="zh-CN" altLang="en-US"/>
        </a:p>
      </dgm:t>
    </dgm:pt>
    <dgm:pt modelId="{182EEB1F-9BED-4ED1-83B6-E58820546F06}">
      <dgm:prSet phldrT="[文本]" custT="1"/>
      <dgm:spPr>
        <a:solidFill>
          <a:srgbClr val="CA7474"/>
        </a:solidFill>
        <a:effectLst>
          <a:outerShdw blurRad="50800" dist="38100" dir="8100000" algn="tr" rotWithShape="0">
            <a:prstClr val="black">
              <a:alpha val="40000"/>
            </a:prstClr>
          </a:outerShdw>
        </a:effectLst>
        <a:scene3d>
          <a:camera prst="orthographicFront"/>
          <a:lightRig rig="threePt" dir="t"/>
        </a:scene3d>
        <a:sp3d>
          <a:bevelT/>
        </a:sp3d>
      </dgm:spPr>
      <dgm:t>
        <a:bodyPr/>
        <a:lstStyle/>
        <a:p>
          <a:r>
            <a:rPr lang="zh-CN" altLang="en-US" sz="2400" dirty="0" smtClean="0"/>
            <a:t>空间地球科学</a:t>
          </a:r>
          <a:endParaRPr lang="zh-CN" altLang="en-US" sz="2400" dirty="0"/>
        </a:p>
      </dgm:t>
    </dgm:pt>
    <dgm:pt modelId="{B04F7998-EC5F-404F-9790-C74F7AE98E39}" type="parTrans" cxnId="{8F0713D9-D824-4B73-9607-EEC6BC7DB0E4}">
      <dgm:prSet/>
      <dgm:spPr/>
      <dgm:t>
        <a:bodyPr/>
        <a:lstStyle/>
        <a:p>
          <a:endParaRPr lang="zh-CN" altLang="en-US"/>
        </a:p>
      </dgm:t>
    </dgm:pt>
    <dgm:pt modelId="{DD4E8193-9DEA-46C9-8C12-C12D3CEB3BD4}" type="sibTrans" cxnId="{8F0713D9-D824-4B73-9607-EEC6BC7DB0E4}">
      <dgm:prSet/>
      <dgm:spPr/>
      <dgm:t>
        <a:bodyPr/>
        <a:lstStyle/>
        <a:p>
          <a:endParaRPr lang="zh-CN" altLang="en-US"/>
        </a:p>
      </dgm:t>
    </dgm:pt>
    <dgm:pt modelId="{47E61FBF-33A9-4E3B-AEEA-38B40B05B48D}">
      <dgm:prSet phldrT="[文本]"/>
      <dgm:spPr>
        <a:solidFill>
          <a:srgbClr val="D77E7E">
            <a:alpha val="50000"/>
          </a:srgbClr>
        </a:solidFill>
        <a:effectLst/>
      </dgm:spPr>
      <dgm:t>
        <a:bodyPr/>
        <a:lstStyle/>
        <a:p>
          <a:r>
            <a:rPr lang="zh-CN" altLang="zh-CN" dirty="0" smtClean="0">
              <a:latin typeface="+mn-ea"/>
            </a:rPr>
            <a:t>空间地球科学</a:t>
          </a:r>
          <a:r>
            <a:rPr lang="zh-CN" altLang="en-US" dirty="0" smtClean="0">
              <a:latin typeface="+mn-ea"/>
            </a:rPr>
            <a:t>利用</a:t>
          </a:r>
          <a:r>
            <a:rPr lang="zh-CN" altLang="zh-CN" dirty="0" smtClean="0">
              <a:latin typeface="+mn-ea"/>
            </a:rPr>
            <a:t>卫星平台监测</a:t>
          </a:r>
          <a:r>
            <a:rPr lang="zh-CN" altLang="en-US" dirty="0" smtClean="0">
              <a:latin typeface="+mn-ea"/>
            </a:rPr>
            <a:t>和研究</a:t>
          </a:r>
          <a:r>
            <a:rPr lang="zh-CN" altLang="zh-CN" dirty="0" smtClean="0">
              <a:latin typeface="+mn-ea"/>
            </a:rPr>
            <a:t>大气、水、岩石、生物和日地空间</a:t>
          </a:r>
          <a:r>
            <a:rPr lang="zh-CN" altLang="en-US" dirty="0" smtClean="0">
              <a:latin typeface="+mn-ea"/>
            </a:rPr>
            <a:t>五大圈层发生的</a:t>
          </a:r>
          <a:r>
            <a:rPr lang="zh-CN" altLang="zh-CN" dirty="0" smtClean="0">
              <a:latin typeface="+mn-ea"/>
            </a:rPr>
            <a:t>变化及相互作用</a:t>
          </a:r>
          <a:r>
            <a:rPr lang="zh-CN" altLang="en-US" dirty="0" smtClean="0">
              <a:latin typeface="+mn-ea"/>
            </a:rPr>
            <a:t>，涉及地质、海洋、气象和天文等多领域交叉。</a:t>
          </a:r>
          <a:endParaRPr lang="zh-CN" altLang="en-US" dirty="0"/>
        </a:p>
      </dgm:t>
    </dgm:pt>
    <dgm:pt modelId="{78CC790A-E150-4837-8BAD-9984BE8F97E4}" type="parTrans" cxnId="{D90F63F4-CCF1-431A-B752-8FC35C29DE81}">
      <dgm:prSet/>
      <dgm:spPr/>
      <dgm:t>
        <a:bodyPr/>
        <a:lstStyle/>
        <a:p>
          <a:endParaRPr lang="zh-CN" altLang="en-US"/>
        </a:p>
      </dgm:t>
    </dgm:pt>
    <dgm:pt modelId="{20D23818-60F0-4384-944B-F8C7CE6019CB}" type="sibTrans" cxnId="{D90F63F4-CCF1-431A-B752-8FC35C29DE81}">
      <dgm:prSet/>
      <dgm:spPr/>
      <dgm:t>
        <a:bodyPr/>
        <a:lstStyle/>
        <a:p>
          <a:endParaRPr lang="zh-CN" altLang="en-US"/>
        </a:p>
      </dgm:t>
    </dgm:pt>
    <dgm:pt modelId="{BF790DE0-A937-46DC-B125-E70DE424C88D}">
      <dgm:prSet phldrT="[文本]" custT="1"/>
      <dgm:spPr>
        <a:effectLst>
          <a:outerShdw blurRad="50800" dist="38100" dir="8100000" algn="tr" rotWithShape="0">
            <a:prstClr val="black">
              <a:alpha val="40000"/>
            </a:prstClr>
          </a:outerShdw>
        </a:effectLst>
        <a:scene3d>
          <a:camera prst="orthographicFront"/>
          <a:lightRig rig="threePt" dir="t"/>
        </a:scene3d>
        <a:sp3d>
          <a:bevelT/>
        </a:sp3d>
      </dgm:spPr>
      <dgm:t>
        <a:bodyPr/>
        <a:lstStyle/>
        <a:p>
          <a:r>
            <a:rPr lang="zh-CN" altLang="en-US" sz="2400" dirty="0" smtClean="0"/>
            <a:t>行星科学</a:t>
          </a:r>
          <a:endParaRPr lang="zh-CN" altLang="en-US" sz="2400" dirty="0"/>
        </a:p>
      </dgm:t>
    </dgm:pt>
    <dgm:pt modelId="{011432CB-34DE-4EE8-B9E2-D2ADA614C251}" type="parTrans" cxnId="{66AFF442-AA20-463F-981B-FA6E32BA288D}">
      <dgm:prSet/>
      <dgm:spPr/>
      <dgm:t>
        <a:bodyPr/>
        <a:lstStyle/>
        <a:p>
          <a:endParaRPr lang="zh-CN" altLang="en-US"/>
        </a:p>
      </dgm:t>
    </dgm:pt>
    <dgm:pt modelId="{C6A3A629-CC14-4DDA-8A44-7EC08D5403CC}" type="sibTrans" cxnId="{66AFF442-AA20-463F-981B-FA6E32BA288D}">
      <dgm:prSet/>
      <dgm:spPr/>
      <dgm:t>
        <a:bodyPr/>
        <a:lstStyle/>
        <a:p>
          <a:endParaRPr lang="zh-CN" altLang="en-US"/>
        </a:p>
      </dgm:t>
    </dgm:pt>
    <dgm:pt modelId="{55E73FDC-72EC-4BDF-BCFF-B7EB2FCE2300}">
      <dgm:prSet phldrT="[文本]"/>
      <dgm:spPr>
        <a:solidFill>
          <a:srgbClr val="578BC9">
            <a:alpha val="50000"/>
          </a:srgbClr>
        </a:solidFill>
        <a:effectLst/>
      </dgm:spPr>
      <dgm:t>
        <a:bodyPr/>
        <a:lstStyle/>
        <a:p>
          <a:r>
            <a:rPr lang="zh-CN" altLang="en-US" dirty="0" smtClean="0">
              <a:latin typeface="+mn-ea"/>
            </a:rPr>
            <a:t>行星科学用飞行器探测研究行星空间与表面环境、地理形貌、地质构造、内部结构与物理场、演化历史，是地学与天文等领域的交叉学科。</a:t>
          </a:r>
          <a:endParaRPr lang="zh-CN" altLang="en-US" dirty="0"/>
        </a:p>
      </dgm:t>
    </dgm:pt>
    <dgm:pt modelId="{D73099C8-3214-4D33-8849-2ADD5982CFE2}" type="parTrans" cxnId="{73E41648-CD0D-4B62-B1D7-F44AF2C01250}">
      <dgm:prSet/>
      <dgm:spPr/>
      <dgm:t>
        <a:bodyPr/>
        <a:lstStyle/>
        <a:p>
          <a:endParaRPr lang="zh-CN" altLang="en-US"/>
        </a:p>
      </dgm:t>
    </dgm:pt>
    <dgm:pt modelId="{6BA4746B-A4BC-4C25-B994-3A8619791217}" type="sibTrans" cxnId="{73E41648-CD0D-4B62-B1D7-F44AF2C01250}">
      <dgm:prSet/>
      <dgm:spPr/>
      <dgm:t>
        <a:bodyPr/>
        <a:lstStyle/>
        <a:p>
          <a:endParaRPr lang="zh-CN" altLang="en-US"/>
        </a:p>
      </dgm:t>
    </dgm:pt>
    <dgm:pt modelId="{8B72E627-0BB2-4C08-AB3B-ADAE4701F353}">
      <dgm:prSet phldrT="[文本]"/>
      <dgm:spPr>
        <a:solidFill>
          <a:srgbClr val="D69E4B">
            <a:alpha val="50000"/>
          </a:srgbClr>
        </a:solidFill>
        <a:effectLst/>
      </dgm:spPr>
      <dgm:t>
        <a:bodyPr/>
        <a:lstStyle/>
        <a:p>
          <a:r>
            <a:rPr lang="zh-CN" altLang="zh-CN" dirty="0" smtClean="0">
              <a:latin typeface="+mn-ea"/>
            </a:rPr>
            <a:t>空间物理主要研究太阳、行星际空间、地球与行星的大气层、电离层、磁层以及他们之间的相互作用和因果关系</a:t>
          </a:r>
          <a:r>
            <a:rPr lang="zh-CN" altLang="en-US" dirty="0" smtClean="0">
              <a:latin typeface="+mn-ea"/>
            </a:rPr>
            <a:t>，是地球物理学和太阳物理学的交叉学科。</a:t>
          </a:r>
          <a:endParaRPr lang="zh-CN" altLang="en-US" dirty="0"/>
        </a:p>
      </dgm:t>
    </dgm:pt>
    <dgm:pt modelId="{88E768BA-19F9-44A9-996D-25504A6174BC}" type="parTrans" cxnId="{AF952F9E-721E-4D88-BA11-4D21B7AFD090}">
      <dgm:prSet/>
      <dgm:spPr/>
      <dgm:t>
        <a:bodyPr/>
        <a:lstStyle/>
        <a:p>
          <a:endParaRPr lang="zh-CN" altLang="en-US"/>
        </a:p>
      </dgm:t>
    </dgm:pt>
    <dgm:pt modelId="{2799C0F0-E120-4D27-824A-BE588728991E}" type="sibTrans" cxnId="{AF952F9E-721E-4D88-BA11-4D21B7AFD090}">
      <dgm:prSet/>
      <dgm:spPr/>
      <dgm:t>
        <a:bodyPr/>
        <a:lstStyle/>
        <a:p>
          <a:endParaRPr lang="zh-CN" altLang="en-US"/>
        </a:p>
      </dgm:t>
    </dgm:pt>
    <dgm:pt modelId="{4F236DED-0E5C-451D-B905-F9367708A811}" type="pres">
      <dgm:prSet presAssocID="{3DE7E379-FB52-40A3-9E19-9B60AB10EC0E}" presName="Name0" presStyleCnt="0">
        <dgm:presLayoutVars>
          <dgm:dir/>
          <dgm:animLvl val="lvl"/>
          <dgm:resizeHandles val="exact"/>
        </dgm:presLayoutVars>
      </dgm:prSet>
      <dgm:spPr/>
      <dgm:t>
        <a:bodyPr/>
        <a:lstStyle/>
        <a:p>
          <a:endParaRPr lang="zh-CN" altLang="en-US"/>
        </a:p>
      </dgm:t>
    </dgm:pt>
    <dgm:pt modelId="{41E389F1-B808-48C3-8E7A-D10304919EA0}" type="pres">
      <dgm:prSet presAssocID="{84EF0322-C514-4087-9CD0-C1A4934555D2}" presName="linNode" presStyleCnt="0"/>
      <dgm:spPr/>
    </dgm:pt>
    <dgm:pt modelId="{FF0552F0-4C30-4957-9069-6CCD84A21CC1}" type="pres">
      <dgm:prSet presAssocID="{84EF0322-C514-4087-9CD0-C1A4934555D2}" presName="parentText" presStyleLbl="node1" presStyleIdx="0" presStyleCnt="4" custScaleX="71791" custScaleY="80251">
        <dgm:presLayoutVars>
          <dgm:chMax val="1"/>
          <dgm:bulletEnabled val="1"/>
        </dgm:presLayoutVars>
      </dgm:prSet>
      <dgm:spPr/>
      <dgm:t>
        <a:bodyPr/>
        <a:lstStyle/>
        <a:p>
          <a:endParaRPr lang="zh-CN" altLang="en-US"/>
        </a:p>
      </dgm:t>
    </dgm:pt>
    <dgm:pt modelId="{F21DA7A9-66D9-4B7E-B13D-550D010EDB11}" type="pres">
      <dgm:prSet presAssocID="{84EF0322-C514-4087-9CD0-C1A4934555D2}" presName="descendantText" presStyleLbl="alignAccFollowNode1" presStyleIdx="0" presStyleCnt="4" custLinFactNeighborX="5700">
        <dgm:presLayoutVars>
          <dgm:bulletEnabled val="1"/>
        </dgm:presLayoutVars>
      </dgm:prSet>
      <dgm:spPr/>
      <dgm:t>
        <a:bodyPr/>
        <a:lstStyle/>
        <a:p>
          <a:endParaRPr lang="zh-CN" altLang="en-US"/>
        </a:p>
      </dgm:t>
    </dgm:pt>
    <dgm:pt modelId="{866FCACC-CE3B-45EB-AABE-05A992B7F82B}" type="pres">
      <dgm:prSet presAssocID="{DA22EEE7-313D-4B32-8AA5-50A91E4ED430}" presName="sp" presStyleCnt="0"/>
      <dgm:spPr/>
    </dgm:pt>
    <dgm:pt modelId="{0768472C-9AA7-431F-9443-3AD1936E76E4}" type="pres">
      <dgm:prSet presAssocID="{B01E33CC-1145-44F1-8B86-BD0ECCB2E3F2}" presName="linNode" presStyleCnt="0"/>
      <dgm:spPr/>
    </dgm:pt>
    <dgm:pt modelId="{AAA1878A-3CD1-4007-A66C-50B3814556EB}" type="pres">
      <dgm:prSet presAssocID="{B01E33CC-1145-44F1-8B86-BD0ECCB2E3F2}" presName="parentText" presStyleLbl="node1" presStyleIdx="1" presStyleCnt="4" custScaleX="72215" custScaleY="80870">
        <dgm:presLayoutVars>
          <dgm:chMax val="1"/>
          <dgm:bulletEnabled val="1"/>
        </dgm:presLayoutVars>
      </dgm:prSet>
      <dgm:spPr/>
      <dgm:t>
        <a:bodyPr/>
        <a:lstStyle/>
        <a:p>
          <a:endParaRPr lang="zh-CN" altLang="en-US"/>
        </a:p>
      </dgm:t>
    </dgm:pt>
    <dgm:pt modelId="{AB378B72-DCD6-4D94-9BD4-4A0EFAA7D70D}" type="pres">
      <dgm:prSet presAssocID="{B01E33CC-1145-44F1-8B86-BD0ECCB2E3F2}" presName="descendantText" presStyleLbl="alignAccFollowNode1" presStyleIdx="1" presStyleCnt="4" custLinFactNeighborX="5092">
        <dgm:presLayoutVars>
          <dgm:bulletEnabled val="1"/>
        </dgm:presLayoutVars>
      </dgm:prSet>
      <dgm:spPr/>
      <dgm:t>
        <a:bodyPr/>
        <a:lstStyle/>
        <a:p>
          <a:endParaRPr lang="zh-CN" altLang="en-US"/>
        </a:p>
      </dgm:t>
    </dgm:pt>
    <dgm:pt modelId="{463B7F28-9F3C-449D-B39D-6FE6C36142F2}" type="pres">
      <dgm:prSet presAssocID="{F9FE4EB7-3C13-499A-AE46-5893DC340B3E}" presName="sp" presStyleCnt="0"/>
      <dgm:spPr/>
    </dgm:pt>
    <dgm:pt modelId="{7E82D5D8-CC51-468B-9F33-AA117C118BE6}" type="pres">
      <dgm:prSet presAssocID="{182EEB1F-9BED-4ED1-83B6-E58820546F06}" presName="linNode" presStyleCnt="0"/>
      <dgm:spPr/>
    </dgm:pt>
    <dgm:pt modelId="{B20BF1F9-F82B-47E0-8F2B-1A88208A6C9A}" type="pres">
      <dgm:prSet presAssocID="{182EEB1F-9BED-4ED1-83B6-E58820546F06}" presName="parentText" presStyleLbl="node1" presStyleIdx="2" presStyleCnt="4" custScaleX="72041" custScaleY="80490">
        <dgm:presLayoutVars>
          <dgm:chMax val="1"/>
          <dgm:bulletEnabled val="1"/>
        </dgm:presLayoutVars>
      </dgm:prSet>
      <dgm:spPr/>
      <dgm:t>
        <a:bodyPr/>
        <a:lstStyle/>
        <a:p>
          <a:endParaRPr lang="zh-CN" altLang="en-US"/>
        </a:p>
      </dgm:t>
    </dgm:pt>
    <dgm:pt modelId="{2B0EEB78-FBA7-4895-B7AA-DF16B1458559}" type="pres">
      <dgm:prSet presAssocID="{182EEB1F-9BED-4ED1-83B6-E58820546F06}" presName="descendantText" presStyleLbl="alignAccFollowNode1" presStyleIdx="2" presStyleCnt="4" custLinFactNeighborX="5092">
        <dgm:presLayoutVars>
          <dgm:bulletEnabled val="1"/>
        </dgm:presLayoutVars>
      </dgm:prSet>
      <dgm:spPr/>
      <dgm:t>
        <a:bodyPr/>
        <a:lstStyle/>
        <a:p>
          <a:endParaRPr lang="zh-CN" altLang="en-US"/>
        </a:p>
      </dgm:t>
    </dgm:pt>
    <dgm:pt modelId="{ECB80FCC-9256-4396-B06A-44567300360C}" type="pres">
      <dgm:prSet presAssocID="{DD4E8193-9DEA-46C9-8C12-C12D3CEB3BD4}" presName="sp" presStyleCnt="0"/>
      <dgm:spPr/>
    </dgm:pt>
    <dgm:pt modelId="{7DE18787-375C-4BA5-8A9B-E3393AA67960}" type="pres">
      <dgm:prSet presAssocID="{BF790DE0-A937-46DC-B125-E70DE424C88D}" presName="linNode" presStyleCnt="0"/>
      <dgm:spPr/>
    </dgm:pt>
    <dgm:pt modelId="{2F9317C4-6D60-4960-AE17-C0326102F270}" type="pres">
      <dgm:prSet presAssocID="{BF790DE0-A937-46DC-B125-E70DE424C88D}" presName="parentText" presStyleLbl="node1" presStyleIdx="3" presStyleCnt="4" custScaleX="72509" custScaleY="80364">
        <dgm:presLayoutVars>
          <dgm:chMax val="1"/>
          <dgm:bulletEnabled val="1"/>
        </dgm:presLayoutVars>
      </dgm:prSet>
      <dgm:spPr/>
      <dgm:t>
        <a:bodyPr/>
        <a:lstStyle/>
        <a:p>
          <a:endParaRPr lang="zh-CN" altLang="en-US"/>
        </a:p>
      </dgm:t>
    </dgm:pt>
    <dgm:pt modelId="{5FDED355-A1DB-438D-84E6-AC9D08877FA7}" type="pres">
      <dgm:prSet presAssocID="{BF790DE0-A937-46DC-B125-E70DE424C88D}" presName="descendantText" presStyleLbl="alignAccFollowNode1" presStyleIdx="3" presStyleCnt="4" custLinFactNeighborX="5037">
        <dgm:presLayoutVars>
          <dgm:bulletEnabled val="1"/>
        </dgm:presLayoutVars>
      </dgm:prSet>
      <dgm:spPr/>
      <dgm:t>
        <a:bodyPr/>
        <a:lstStyle/>
        <a:p>
          <a:endParaRPr lang="zh-CN" altLang="en-US"/>
        </a:p>
      </dgm:t>
    </dgm:pt>
  </dgm:ptLst>
  <dgm:cxnLst>
    <dgm:cxn modelId="{0D93E6ED-D84E-4F29-996D-5812EC1D17AE}" type="presOf" srcId="{B01E33CC-1145-44F1-8B86-BD0ECCB2E3F2}" destId="{AAA1878A-3CD1-4007-A66C-50B3814556EB}" srcOrd="0" destOrd="0" presId="urn:microsoft.com/office/officeart/2005/8/layout/vList5"/>
    <dgm:cxn modelId="{D90F63F4-CCF1-431A-B752-8FC35C29DE81}" srcId="{182EEB1F-9BED-4ED1-83B6-E58820546F06}" destId="{47E61FBF-33A9-4E3B-AEEA-38B40B05B48D}" srcOrd="0" destOrd="0" parTransId="{78CC790A-E150-4837-8BAD-9984BE8F97E4}" sibTransId="{20D23818-60F0-4384-944B-F8C7CE6019CB}"/>
    <dgm:cxn modelId="{8F0713D9-D824-4B73-9607-EEC6BC7DB0E4}" srcId="{3DE7E379-FB52-40A3-9E19-9B60AB10EC0E}" destId="{182EEB1F-9BED-4ED1-83B6-E58820546F06}" srcOrd="2" destOrd="0" parTransId="{B04F7998-EC5F-404F-9790-C74F7AE98E39}" sibTransId="{DD4E8193-9DEA-46C9-8C12-C12D3CEB3BD4}"/>
    <dgm:cxn modelId="{EE26389A-19AF-4693-8BA3-A8719A1E6E01}" type="presOf" srcId="{AD1A9450-32EC-483B-A2A7-851419AF2097}" destId="{AB378B72-DCD6-4D94-9BD4-4A0EFAA7D70D}" srcOrd="0" destOrd="0" presId="urn:microsoft.com/office/officeart/2005/8/layout/vList5"/>
    <dgm:cxn modelId="{A473860F-71AC-4D86-977D-559E9A3AC982}" type="presOf" srcId="{55E73FDC-72EC-4BDF-BCFF-B7EB2FCE2300}" destId="{5FDED355-A1DB-438D-84E6-AC9D08877FA7}" srcOrd="0" destOrd="0" presId="urn:microsoft.com/office/officeart/2005/8/layout/vList5"/>
    <dgm:cxn modelId="{A33DD4A5-4B89-484A-B7DE-5F6EF6239124}" type="presOf" srcId="{182EEB1F-9BED-4ED1-83B6-E58820546F06}" destId="{B20BF1F9-F82B-47E0-8F2B-1A88208A6C9A}" srcOrd="0" destOrd="0" presId="urn:microsoft.com/office/officeart/2005/8/layout/vList5"/>
    <dgm:cxn modelId="{2BA38AC7-6569-4672-AFA5-D7A4275520F1}" srcId="{B01E33CC-1145-44F1-8B86-BD0ECCB2E3F2}" destId="{AD1A9450-32EC-483B-A2A7-851419AF2097}" srcOrd="0" destOrd="0" parTransId="{E4EAF3D2-10EE-439E-9748-502A8934789E}" sibTransId="{06FED9F4-D929-4818-A262-2C9856313D37}"/>
    <dgm:cxn modelId="{9C8EB9A3-85D7-4B47-807D-754004E120D0}" srcId="{3DE7E379-FB52-40A3-9E19-9B60AB10EC0E}" destId="{84EF0322-C514-4087-9CD0-C1A4934555D2}" srcOrd="0" destOrd="0" parTransId="{9A4F439D-4CD0-4595-8EF7-C8D710001C98}" sibTransId="{DA22EEE7-313D-4B32-8AA5-50A91E4ED430}"/>
    <dgm:cxn modelId="{D9D012B9-25DA-4DE3-BC8A-2D255CEA0684}" type="presOf" srcId="{8B72E627-0BB2-4C08-AB3B-ADAE4701F353}" destId="{F21DA7A9-66D9-4B7E-B13D-550D010EDB11}" srcOrd="0" destOrd="0" presId="urn:microsoft.com/office/officeart/2005/8/layout/vList5"/>
    <dgm:cxn modelId="{73E41648-CD0D-4B62-B1D7-F44AF2C01250}" srcId="{BF790DE0-A937-46DC-B125-E70DE424C88D}" destId="{55E73FDC-72EC-4BDF-BCFF-B7EB2FCE2300}" srcOrd="0" destOrd="0" parTransId="{D73099C8-3214-4D33-8849-2ADD5982CFE2}" sibTransId="{6BA4746B-A4BC-4C25-B994-3A8619791217}"/>
    <dgm:cxn modelId="{66AFF442-AA20-463F-981B-FA6E32BA288D}" srcId="{3DE7E379-FB52-40A3-9E19-9B60AB10EC0E}" destId="{BF790DE0-A937-46DC-B125-E70DE424C88D}" srcOrd="3" destOrd="0" parTransId="{011432CB-34DE-4EE8-B9E2-D2ADA614C251}" sibTransId="{C6A3A629-CC14-4DDA-8A44-7EC08D5403CC}"/>
    <dgm:cxn modelId="{211EF765-E25E-495F-B223-33DB94FC8ECA}" type="presOf" srcId="{3DE7E379-FB52-40A3-9E19-9B60AB10EC0E}" destId="{4F236DED-0E5C-451D-B905-F9367708A811}" srcOrd="0" destOrd="0" presId="urn:microsoft.com/office/officeart/2005/8/layout/vList5"/>
    <dgm:cxn modelId="{C0942E4B-1EE4-4F06-82E8-979C773AE8B3}" type="presOf" srcId="{84EF0322-C514-4087-9CD0-C1A4934555D2}" destId="{FF0552F0-4C30-4957-9069-6CCD84A21CC1}" srcOrd="0" destOrd="0" presId="urn:microsoft.com/office/officeart/2005/8/layout/vList5"/>
    <dgm:cxn modelId="{D5BF2B71-F9A0-4984-A4C0-85382E74E4D4}" type="presOf" srcId="{47E61FBF-33A9-4E3B-AEEA-38B40B05B48D}" destId="{2B0EEB78-FBA7-4895-B7AA-DF16B1458559}" srcOrd="0" destOrd="0" presId="urn:microsoft.com/office/officeart/2005/8/layout/vList5"/>
    <dgm:cxn modelId="{AF952F9E-721E-4D88-BA11-4D21B7AFD090}" srcId="{84EF0322-C514-4087-9CD0-C1A4934555D2}" destId="{8B72E627-0BB2-4C08-AB3B-ADAE4701F353}" srcOrd="0" destOrd="0" parTransId="{88E768BA-19F9-44A9-996D-25504A6174BC}" sibTransId="{2799C0F0-E120-4D27-824A-BE588728991E}"/>
    <dgm:cxn modelId="{E1B51A05-0090-40D9-8ED1-2BD4BE01815C}" srcId="{3DE7E379-FB52-40A3-9E19-9B60AB10EC0E}" destId="{B01E33CC-1145-44F1-8B86-BD0ECCB2E3F2}" srcOrd="1" destOrd="0" parTransId="{14FD7E8B-1F31-4A08-845E-27CA17D246F4}" sibTransId="{F9FE4EB7-3C13-499A-AE46-5893DC340B3E}"/>
    <dgm:cxn modelId="{FE647538-115C-48B8-936C-16AABA13F80F}" type="presOf" srcId="{BF790DE0-A937-46DC-B125-E70DE424C88D}" destId="{2F9317C4-6D60-4960-AE17-C0326102F270}" srcOrd="0" destOrd="0" presId="urn:microsoft.com/office/officeart/2005/8/layout/vList5"/>
    <dgm:cxn modelId="{FB930AEC-382D-49EF-B946-CDA5AA05AABE}" type="presParOf" srcId="{4F236DED-0E5C-451D-B905-F9367708A811}" destId="{41E389F1-B808-48C3-8E7A-D10304919EA0}" srcOrd="0" destOrd="0" presId="urn:microsoft.com/office/officeart/2005/8/layout/vList5"/>
    <dgm:cxn modelId="{8A2AE78F-C501-4D80-9171-DE9118926632}" type="presParOf" srcId="{41E389F1-B808-48C3-8E7A-D10304919EA0}" destId="{FF0552F0-4C30-4957-9069-6CCD84A21CC1}" srcOrd="0" destOrd="0" presId="urn:microsoft.com/office/officeart/2005/8/layout/vList5"/>
    <dgm:cxn modelId="{C534F489-55CD-4531-BB8F-B7229F5EAB5E}" type="presParOf" srcId="{41E389F1-B808-48C3-8E7A-D10304919EA0}" destId="{F21DA7A9-66D9-4B7E-B13D-550D010EDB11}" srcOrd="1" destOrd="0" presId="urn:microsoft.com/office/officeart/2005/8/layout/vList5"/>
    <dgm:cxn modelId="{15B7D720-E3F2-437A-8498-86346BC68DE5}" type="presParOf" srcId="{4F236DED-0E5C-451D-B905-F9367708A811}" destId="{866FCACC-CE3B-45EB-AABE-05A992B7F82B}" srcOrd="1" destOrd="0" presId="urn:microsoft.com/office/officeart/2005/8/layout/vList5"/>
    <dgm:cxn modelId="{50C8E295-898D-4249-91BB-79546BEBE7B1}" type="presParOf" srcId="{4F236DED-0E5C-451D-B905-F9367708A811}" destId="{0768472C-9AA7-431F-9443-3AD1936E76E4}" srcOrd="2" destOrd="0" presId="urn:microsoft.com/office/officeart/2005/8/layout/vList5"/>
    <dgm:cxn modelId="{537824EB-FC9F-4458-9C1F-9FE6BCBAD721}" type="presParOf" srcId="{0768472C-9AA7-431F-9443-3AD1936E76E4}" destId="{AAA1878A-3CD1-4007-A66C-50B3814556EB}" srcOrd="0" destOrd="0" presId="urn:microsoft.com/office/officeart/2005/8/layout/vList5"/>
    <dgm:cxn modelId="{F0C8686A-DA4D-4C1A-91E2-9C96EC65FDF6}" type="presParOf" srcId="{0768472C-9AA7-431F-9443-3AD1936E76E4}" destId="{AB378B72-DCD6-4D94-9BD4-4A0EFAA7D70D}" srcOrd="1" destOrd="0" presId="urn:microsoft.com/office/officeart/2005/8/layout/vList5"/>
    <dgm:cxn modelId="{3C173302-3D67-4C96-9B4D-47E28CA8EF2E}" type="presParOf" srcId="{4F236DED-0E5C-451D-B905-F9367708A811}" destId="{463B7F28-9F3C-449D-B39D-6FE6C36142F2}" srcOrd="3" destOrd="0" presId="urn:microsoft.com/office/officeart/2005/8/layout/vList5"/>
    <dgm:cxn modelId="{C45A0F56-771D-4B28-B7F6-995DBBD7BFDD}" type="presParOf" srcId="{4F236DED-0E5C-451D-B905-F9367708A811}" destId="{7E82D5D8-CC51-468B-9F33-AA117C118BE6}" srcOrd="4" destOrd="0" presId="urn:microsoft.com/office/officeart/2005/8/layout/vList5"/>
    <dgm:cxn modelId="{EEA01084-7CED-43F3-A7A9-1E4684664D54}" type="presParOf" srcId="{7E82D5D8-CC51-468B-9F33-AA117C118BE6}" destId="{B20BF1F9-F82B-47E0-8F2B-1A88208A6C9A}" srcOrd="0" destOrd="0" presId="urn:microsoft.com/office/officeart/2005/8/layout/vList5"/>
    <dgm:cxn modelId="{BE8DCAF9-0692-40CB-8533-38FFEC261F4A}" type="presParOf" srcId="{7E82D5D8-CC51-468B-9F33-AA117C118BE6}" destId="{2B0EEB78-FBA7-4895-B7AA-DF16B1458559}" srcOrd="1" destOrd="0" presId="urn:microsoft.com/office/officeart/2005/8/layout/vList5"/>
    <dgm:cxn modelId="{B6D85BB8-9FB0-4ADC-8CA7-6811D1870050}" type="presParOf" srcId="{4F236DED-0E5C-451D-B905-F9367708A811}" destId="{ECB80FCC-9256-4396-B06A-44567300360C}" srcOrd="5" destOrd="0" presId="urn:microsoft.com/office/officeart/2005/8/layout/vList5"/>
    <dgm:cxn modelId="{47DCDA8C-29F0-49EB-A843-95AA7E2F914E}" type="presParOf" srcId="{4F236DED-0E5C-451D-B905-F9367708A811}" destId="{7DE18787-375C-4BA5-8A9B-E3393AA67960}" srcOrd="6" destOrd="0" presId="urn:microsoft.com/office/officeart/2005/8/layout/vList5"/>
    <dgm:cxn modelId="{F0102BE5-5C46-4027-B9B2-F1F6E8A53973}" type="presParOf" srcId="{7DE18787-375C-4BA5-8A9B-E3393AA67960}" destId="{2F9317C4-6D60-4960-AE17-C0326102F270}" srcOrd="0" destOrd="0" presId="urn:microsoft.com/office/officeart/2005/8/layout/vList5"/>
    <dgm:cxn modelId="{BDCE7811-A8CC-423E-B521-5C944FC2F874}" type="presParOf" srcId="{7DE18787-375C-4BA5-8A9B-E3393AA67960}" destId="{5FDED355-A1DB-438D-84E6-AC9D08877FA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E3A9C0-1488-49E1-9551-D79E9C454E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37C2592-9007-4D3D-9323-78CCA412CED3}">
      <dgm:prSet phldrT="[文本]"/>
      <dgm:spPr>
        <a:solidFill>
          <a:schemeClr val="tx2">
            <a:lumMod val="60000"/>
            <a:lumOff val="40000"/>
          </a:schemeClr>
        </a:solidFill>
        <a:effectLst>
          <a:outerShdw blurRad="50800" dist="38100" dir="5400000" algn="t" rotWithShape="0">
            <a:prstClr val="black">
              <a:alpha val="40000"/>
            </a:prstClr>
          </a:outerShdw>
        </a:effectLst>
      </dgm:spPr>
      <dgm:t>
        <a:bodyPr/>
        <a:lstStyle/>
        <a:p>
          <a:r>
            <a:rPr lang="zh-CN" altLang="en-US" dirty="0" smtClean="0"/>
            <a:t>学科范畴</a:t>
          </a:r>
          <a:endParaRPr lang="zh-CN" altLang="en-US" dirty="0"/>
        </a:p>
      </dgm:t>
    </dgm:pt>
    <dgm:pt modelId="{E7BD6257-AEC7-4ADF-A4D2-778F69A11EDA}" type="parTrans" cxnId="{A443B3D2-6366-4442-B584-DDE4EC2C64CE}">
      <dgm:prSet/>
      <dgm:spPr/>
      <dgm:t>
        <a:bodyPr/>
        <a:lstStyle/>
        <a:p>
          <a:endParaRPr lang="zh-CN" altLang="en-US"/>
        </a:p>
      </dgm:t>
    </dgm:pt>
    <dgm:pt modelId="{52069E4D-D787-4E50-8BAB-0B0B3C1E6391}" type="sibTrans" cxnId="{A443B3D2-6366-4442-B584-DDE4EC2C64CE}">
      <dgm:prSet/>
      <dgm:spPr/>
      <dgm:t>
        <a:bodyPr/>
        <a:lstStyle/>
        <a:p>
          <a:endParaRPr lang="zh-CN" altLang="en-US"/>
        </a:p>
      </dgm:t>
    </dgm:pt>
    <dgm:pt modelId="{894CB2C0-C53A-4DD0-B4EA-1F02F99C72B5}">
      <dgm:prSet phldrT="[文本]"/>
      <dgm:spPr>
        <a:solidFill>
          <a:srgbClr val="D77E7E"/>
        </a:solidFill>
        <a:effectLst>
          <a:outerShdw blurRad="50800" dist="38100" dir="8100000" algn="tr" rotWithShape="0">
            <a:prstClr val="black">
              <a:alpha val="40000"/>
            </a:prstClr>
          </a:outerShdw>
        </a:effectLst>
      </dgm:spPr>
      <dgm:t>
        <a:bodyPr/>
        <a:lstStyle/>
        <a:p>
          <a:r>
            <a:rPr lang="zh-CN" altLang="en-US" dirty="0" smtClean="0"/>
            <a:t>研究计划</a:t>
          </a:r>
          <a:endParaRPr lang="zh-CN" altLang="en-US" dirty="0"/>
        </a:p>
      </dgm:t>
    </dgm:pt>
    <dgm:pt modelId="{050B37E5-FC34-44A8-B0FC-48C68EACF9CD}" type="parTrans" cxnId="{304D6376-0036-4DE4-A96C-0EB3C49809E6}">
      <dgm:prSet/>
      <dgm:spPr/>
      <dgm:t>
        <a:bodyPr/>
        <a:lstStyle/>
        <a:p>
          <a:endParaRPr lang="zh-CN" altLang="en-US"/>
        </a:p>
      </dgm:t>
    </dgm:pt>
    <dgm:pt modelId="{5CD3CDF3-BC0D-4C72-878A-D54BAE2F55DA}" type="sibTrans" cxnId="{304D6376-0036-4DE4-A96C-0EB3C49809E6}">
      <dgm:prSet/>
      <dgm:spPr/>
      <dgm:t>
        <a:bodyPr/>
        <a:lstStyle/>
        <a:p>
          <a:endParaRPr lang="zh-CN" altLang="en-US"/>
        </a:p>
      </dgm:t>
    </dgm:pt>
    <dgm:pt modelId="{65237096-5183-4979-9343-76D50D1C7D73}">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提纲与模板</a:t>
          </a:r>
          <a:endParaRPr lang="zh-CN" altLang="en-US" dirty="0"/>
        </a:p>
      </dgm:t>
    </dgm:pt>
    <dgm:pt modelId="{9F3D5B1F-3326-4B4D-A847-65ABDAE3DEA5}" type="parTrans" cxnId="{D041366B-AC77-4573-87F2-9FA054B97A45}">
      <dgm:prSet/>
      <dgm:spPr/>
      <dgm:t>
        <a:bodyPr/>
        <a:lstStyle/>
        <a:p>
          <a:endParaRPr lang="zh-CN" altLang="en-US"/>
        </a:p>
      </dgm:t>
    </dgm:pt>
    <dgm:pt modelId="{122CC09F-A23F-4382-BE12-A2FAB8EF2627}" type="sibTrans" cxnId="{D041366B-AC77-4573-87F2-9FA054B97A45}">
      <dgm:prSet/>
      <dgm:spPr/>
      <dgm:t>
        <a:bodyPr/>
        <a:lstStyle/>
        <a:p>
          <a:endParaRPr lang="zh-CN" altLang="en-US"/>
        </a:p>
      </dgm:t>
    </dgm:pt>
    <dgm:pt modelId="{1F208614-3B8D-4C29-80A2-4D927A168B03}">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后期规划</a:t>
          </a:r>
          <a:endParaRPr lang="zh-CN" altLang="en-US" dirty="0"/>
        </a:p>
      </dgm:t>
    </dgm:pt>
    <dgm:pt modelId="{A65349D7-8E86-4944-AC81-5EFB3660EE87}" type="parTrans" cxnId="{96AD9990-0128-4810-8CF7-E45B00364D29}">
      <dgm:prSet/>
      <dgm:spPr/>
      <dgm:t>
        <a:bodyPr/>
        <a:lstStyle/>
        <a:p>
          <a:endParaRPr lang="zh-CN" altLang="en-US"/>
        </a:p>
      </dgm:t>
    </dgm:pt>
    <dgm:pt modelId="{C3A642D2-8966-42FC-9A24-A6E4259C376B}" type="sibTrans" cxnId="{96AD9990-0128-4810-8CF7-E45B00364D29}">
      <dgm:prSet/>
      <dgm:spPr/>
      <dgm:t>
        <a:bodyPr/>
        <a:lstStyle/>
        <a:p>
          <a:endParaRPr lang="zh-CN" altLang="en-US"/>
        </a:p>
      </dgm:t>
    </dgm:pt>
    <dgm:pt modelId="{39EED814-14E1-4CC8-B7A6-5EF597CDC64E}" type="pres">
      <dgm:prSet presAssocID="{A2E3A9C0-1488-49E1-9551-D79E9C454E9E}" presName="linear" presStyleCnt="0">
        <dgm:presLayoutVars>
          <dgm:dir/>
          <dgm:animLvl val="lvl"/>
          <dgm:resizeHandles val="exact"/>
        </dgm:presLayoutVars>
      </dgm:prSet>
      <dgm:spPr/>
      <dgm:t>
        <a:bodyPr/>
        <a:lstStyle/>
        <a:p>
          <a:endParaRPr lang="zh-CN" altLang="en-US"/>
        </a:p>
      </dgm:t>
    </dgm:pt>
    <dgm:pt modelId="{E5176439-85CA-48B4-BA4F-A7FFD418E698}" type="pres">
      <dgm:prSet presAssocID="{937C2592-9007-4D3D-9323-78CCA412CED3}" presName="parentLin" presStyleCnt="0"/>
      <dgm:spPr/>
    </dgm:pt>
    <dgm:pt modelId="{0008C6A6-8C10-4949-8E97-06AF972C73D7}" type="pres">
      <dgm:prSet presAssocID="{937C2592-9007-4D3D-9323-78CCA412CED3}" presName="parentLeftMargin" presStyleLbl="node1" presStyleIdx="0" presStyleCnt="4"/>
      <dgm:spPr/>
      <dgm:t>
        <a:bodyPr/>
        <a:lstStyle/>
        <a:p>
          <a:endParaRPr lang="zh-CN" altLang="en-US"/>
        </a:p>
      </dgm:t>
    </dgm:pt>
    <dgm:pt modelId="{F1A4CD5C-9953-4840-A3F5-8D2EBB90F6AC}" type="pres">
      <dgm:prSet presAssocID="{937C2592-9007-4D3D-9323-78CCA412CED3}" presName="parentText" presStyleLbl="node1" presStyleIdx="0" presStyleCnt="4">
        <dgm:presLayoutVars>
          <dgm:chMax val="0"/>
          <dgm:bulletEnabled val="1"/>
        </dgm:presLayoutVars>
      </dgm:prSet>
      <dgm:spPr/>
      <dgm:t>
        <a:bodyPr/>
        <a:lstStyle/>
        <a:p>
          <a:endParaRPr lang="zh-CN" altLang="en-US"/>
        </a:p>
      </dgm:t>
    </dgm:pt>
    <dgm:pt modelId="{65859732-9AF2-4EAA-A011-ECC7FC975D9B}" type="pres">
      <dgm:prSet presAssocID="{937C2592-9007-4D3D-9323-78CCA412CED3}" presName="negativeSpace" presStyleCnt="0"/>
      <dgm:spPr/>
    </dgm:pt>
    <dgm:pt modelId="{33B0BAEF-3E16-4749-89A6-783597AC1627}" type="pres">
      <dgm:prSet presAssocID="{937C2592-9007-4D3D-9323-78CCA412CED3}" presName="childText" presStyleLbl="conFgAcc1" presStyleIdx="0" presStyleCnt="4">
        <dgm:presLayoutVars>
          <dgm:bulletEnabled val="1"/>
        </dgm:presLayoutVars>
      </dgm:prSet>
      <dgm:spPr>
        <a:effectLst>
          <a:outerShdw blurRad="50800" dist="38100" dir="8100000" algn="tr" rotWithShape="0">
            <a:prstClr val="black">
              <a:alpha val="40000"/>
            </a:prstClr>
          </a:outerShdw>
        </a:effectLst>
      </dgm:spPr>
    </dgm:pt>
    <dgm:pt modelId="{33762A0F-1067-4B25-9572-844D1F3CD2FB}" type="pres">
      <dgm:prSet presAssocID="{52069E4D-D787-4E50-8BAB-0B0B3C1E6391}" presName="spaceBetweenRectangles" presStyleCnt="0"/>
      <dgm:spPr/>
    </dgm:pt>
    <dgm:pt modelId="{B1238483-FD09-499F-B7B7-B66C18E4D461}" type="pres">
      <dgm:prSet presAssocID="{894CB2C0-C53A-4DD0-B4EA-1F02F99C72B5}" presName="parentLin" presStyleCnt="0"/>
      <dgm:spPr/>
    </dgm:pt>
    <dgm:pt modelId="{657D113F-8E88-4902-8593-A66046810819}" type="pres">
      <dgm:prSet presAssocID="{894CB2C0-C53A-4DD0-B4EA-1F02F99C72B5}" presName="parentLeftMargin" presStyleLbl="node1" presStyleIdx="0" presStyleCnt="4"/>
      <dgm:spPr/>
      <dgm:t>
        <a:bodyPr/>
        <a:lstStyle/>
        <a:p>
          <a:endParaRPr lang="zh-CN" altLang="en-US"/>
        </a:p>
      </dgm:t>
    </dgm:pt>
    <dgm:pt modelId="{A1B4C550-45C8-45DD-A0FF-1530F5592607}" type="pres">
      <dgm:prSet presAssocID="{894CB2C0-C53A-4DD0-B4EA-1F02F99C72B5}" presName="parentText" presStyleLbl="node1" presStyleIdx="1" presStyleCnt="4">
        <dgm:presLayoutVars>
          <dgm:chMax val="0"/>
          <dgm:bulletEnabled val="1"/>
        </dgm:presLayoutVars>
      </dgm:prSet>
      <dgm:spPr/>
      <dgm:t>
        <a:bodyPr/>
        <a:lstStyle/>
        <a:p>
          <a:endParaRPr lang="zh-CN" altLang="en-US"/>
        </a:p>
      </dgm:t>
    </dgm:pt>
    <dgm:pt modelId="{CAA57714-E476-491A-B1B8-F43312AE8BFB}" type="pres">
      <dgm:prSet presAssocID="{894CB2C0-C53A-4DD0-B4EA-1F02F99C72B5}" presName="negativeSpace" presStyleCnt="0"/>
      <dgm:spPr/>
    </dgm:pt>
    <dgm:pt modelId="{7C94723E-115E-4473-985B-D1EE8A7AE9B0}" type="pres">
      <dgm:prSet presAssocID="{894CB2C0-C53A-4DD0-B4EA-1F02F99C72B5}" presName="childText" presStyleLbl="conFgAcc1" presStyleIdx="1" presStyleCnt="4">
        <dgm:presLayoutVars>
          <dgm:bulletEnabled val="1"/>
        </dgm:presLayoutVars>
      </dgm:prSet>
      <dgm:spPr>
        <a:effectLst>
          <a:outerShdw blurRad="50800" dist="38100" dir="8100000" algn="tr" rotWithShape="0">
            <a:prstClr val="black">
              <a:alpha val="40000"/>
            </a:prstClr>
          </a:outerShdw>
        </a:effectLst>
      </dgm:spPr>
    </dgm:pt>
    <dgm:pt modelId="{31300564-EDDD-4203-8936-D5FEB1FE05C4}" type="pres">
      <dgm:prSet presAssocID="{5CD3CDF3-BC0D-4C72-878A-D54BAE2F55DA}" presName="spaceBetweenRectangles" presStyleCnt="0"/>
      <dgm:spPr/>
    </dgm:pt>
    <dgm:pt modelId="{FCE85B69-F451-46B5-A754-7E05B2B52021}" type="pres">
      <dgm:prSet presAssocID="{65237096-5183-4979-9343-76D50D1C7D73}" presName="parentLin" presStyleCnt="0"/>
      <dgm:spPr/>
    </dgm:pt>
    <dgm:pt modelId="{B57E63CD-8A88-4910-8807-1DE95D611013}" type="pres">
      <dgm:prSet presAssocID="{65237096-5183-4979-9343-76D50D1C7D73}" presName="parentLeftMargin" presStyleLbl="node1" presStyleIdx="1" presStyleCnt="4"/>
      <dgm:spPr/>
      <dgm:t>
        <a:bodyPr/>
        <a:lstStyle/>
        <a:p>
          <a:endParaRPr lang="zh-CN" altLang="en-US"/>
        </a:p>
      </dgm:t>
    </dgm:pt>
    <dgm:pt modelId="{0085FCFF-5366-4ABD-8A1D-251FCAC63A34}" type="pres">
      <dgm:prSet presAssocID="{65237096-5183-4979-9343-76D50D1C7D73}" presName="parentText" presStyleLbl="node1" presStyleIdx="2" presStyleCnt="4">
        <dgm:presLayoutVars>
          <dgm:chMax val="0"/>
          <dgm:bulletEnabled val="1"/>
        </dgm:presLayoutVars>
      </dgm:prSet>
      <dgm:spPr/>
      <dgm:t>
        <a:bodyPr/>
        <a:lstStyle/>
        <a:p>
          <a:endParaRPr lang="zh-CN" altLang="en-US"/>
        </a:p>
      </dgm:t>
    </dgm:pt>
    <dgm:pt modelId="{A9D035F9-3B96-4622-BDFA-4D73AE2672CE}" type="pres">
      <dgm:prSet presAssocID="{65237096-5183-4979-9343-76D50D1C7D73}" presName="negativeSpace" presStyleCnt="0"/>
      <dgm:spPr/>
    </dgm:pt>
    <dgm:pt modelId="{CB0153BA-B67A-4D75-A02B-0C81327E67D3}" type="pres">
      <dgm:prSet presAssocID="{65237096-5183-4979-9343-76D50D1C7D73}" presName="childText" presStyleLbl="conFgAcc1" presStyleIdx="2" presStyleCnt="4">
        <dgm:presLayoutVars>
          <dgm:bulletEnabled val="1"/>
        </dgm:presLayoutVars>
      </dgm:prSet>
      <dgm:spPr>
        <a:effectLst>
          <a:outerShdw blurRad="50800" dist="38100" dir="8100000" algn="tr" rotWithShape="0">
            <a:prstClr val="black">
              <a:alpha val="40000"/>
            </a:prstClr>
          </a:outerShdw>
        </a:effectLst>
      </dgm:spPr>
    </dgm:pt>
    <dgm:pt modelId="{084ABB6A-098C-44BA-99E7-AE1CBA3A62CA}" type="pres">
      <dgm:prSet presAssocID="{122CC09F-A23F-4382-BE12-A2FAB8EF2627}" presName="spaceBetweenRectangles" presStyleCnt="0"/>
      <dgm:spPr/>
    </dgm:pt>
    <dgm:pt modelId="{F56705A2-09D8-49AB-94C3-48903E10EC53}" type="pres">
      <dgm:prSet presAssocID="{1F208614-3B8D-4C29-80A2-4D927A168B03}" presName="parentLin" presStyleCnt="0"/>
      <dgm:spPr/>
    </dgm:pt>
    <dgm:pt modelId="{48E73663-91B4-4CD1-BD20-9DE883B4A4B9}" type="pres">
      <dgm:prSet presAssocID="{1F208614-3B8D-4C29-80A2-4D927A168B03}" presName="parentLeftMargin" presStyleLbl="node1" presStyleIdx="2" presStyleCnt="4"/>
      <dgm:spPr/>
      <dgm:t>
        <a:bodyPr/>
        <a:lstStyle/>
        <a:p>
          <a:endParaRPr lang="zh-CN" altLang="en-US"/>
        </a:p>
      </dgm:t>
    </dgm:pt>
    <dgm:pt modelId="{B5EDC82B-0B15-4E0D-896B-20E67FA838C0}" type="pres">
      <dgm:prSet presAssocID="{1F208614-3B8D-4C29-80A2-4D927A168B03}" presName="parentText" presStyleLbl="node1" presStyleIdx="3" presStyleCnt="4">
        <dgm:presLayoutVars>
          <dgm:chMax val="0"/>
          <dgm:bulletEnabled val="1"/>
        </dgm:presLayoutVars>
      </dgm:prSet>
      <dgm:spPr/>
      <dgm:t>
        <a:bodyPr/>
        <a:lstStyle/>
        <a:p>
          <a:endParaRPr lang="zh-CN" altLang="en-US"/>
        </a:p>
      </dgm:t>
    </dgm:pt>
    <dgm:pt modelId="{FE48353D-3C0A-492D-9DBD-B8D024EE19FC}" type="pres">
      <dgm:prSet presAssocID="{1F208614-3B8D-4C29-80A2-4D927A168B03}" presName="negativeSpace" presStyleCnt="0"/>
      <dgm:spPr/>
    </dgm:pt>
    <dgm:pt modelId="{C0FDD0F5-906A-4943-A13E-2FCF2E1E4BEE}" type="pres">
      <dgm:prSet presAssocID="{1F208614-3B8D-4C29-80A2-4D927A168B03}" presName="childText" presStyleLbl="conFgAcc1" presStyleIdx="3" presStyleCnt="4">
        <dgm:presLayoutVars>
          <dgm:bulletEnabled val="1"/>
        </dgm:presLayoutVars>
      </dgm:prSet>
      <dgm:spPr>
        <a:effectLst>
          <a:outerShdw blurRad="50800" dist="38100" dir="8100000" algn="tr" rotWithShape="0">
            <a:prstClr val="black">
              <a:alpha val="40000"/>
            </a:prstClr>
          </a:outerShdw>
        </a:effectLst>
      </dgm:spPr>
    </dgm:pt>
  </dgm:ptLst>
  <dgm:cxnLst>
    <dgm:cxn modelId="{4439F3EE-9CFC-447D-A4DF-39D1312FB216}" type="presOf" srcId="{1F208614-3B8D-4C29-80A2-4D927A168B03}" destId="{B5EDC82B-0B15-4E0D-896B-20E67FA838C0}" srcOrd="1" destOrd="0" presId="urn:microsoft.com/office/officeart/2005/8/layout/list1"/>
    <dgm:cxn modelId="{ED95E07D-805E-4605-A6FD-CED5BBD03F78}" type="presOf" srcId="{65237096-5183-4979-9343-76D50D1C7D73}" destId="{0085FCFF-5366-4ABD-8A1D-251FCAC63A34}" srcOrd="1" destOrd="0" presId="urn:microsoft.com/office/officeart/2005/8/layout/list1"/>
    <dgm:cxn modelId="{A443B3D2-6366-4442-B584-DDE4EC2C64CE}" srcId="{A2E3A9C0-1488-49E1-9551-D79E9C454E9E}" destId="{937C2592-9007-4D3D-9323-78CCA412CED3}" srcOrd="0" destOrd="0" parTransId="{E7BD6257-AEC7-4ADF-A4D2-778F69A11EDA}" sibTransId="{52069E4D-D787-4E50-8BAB-0B0B3C1E6391}"/>
    <dgm:cxn modelId="{D041366B-AC77-4573-87F2-9FA054B97A45}" srcId="{A2E3A9C0-1488-49E1-9551-D79E9C454E9E}" destId="{65237096-5183-4979-9343-76D50D1C7D73}" srcOrd="2" destOrd="0" parTransId="{9F3D5B1F-3326-4B4D-A847-65ABDAE3DEA5}" sibTransId="{122CC09F-A23F-4382-BE12-A2FAB8EF2627}"/>
    <dgm:cxn modelId="{28DFB261-3BEB-4769-9507-2EEF4866DA72}" type="presOf" srcId="{894CB2C0-C53A-4DD0-B4EA-1F02F99C72B5}" destId="{657D113F-8E88-4902-8593-A66046810819}" srcOrd="0" destOrd="0" presId="urn:microsoft.com/office/officeart/2005/8/layout/list1"/>
    <dgm:cxn modelId="{A120BA56-9422-4A62-814F-6E77780F7CA5}" type="presOf" srcId="{A2E3A9C0-1488-49E1-9551-D79E9C454E9E}" destId="{39EED814-14E1-4CC8-B7A6-5EF597CDC64E}" srcOrd="0" destOrd="0" presId="urn:microsoft.com/office/officeart/2005/8/layout/list1"/>
    <dgm:cxn modelId="{8B63E24C-E8A2-4804-917B-44F2AD7AAEA6}" type="presOf" srcId="{937C2592-9007-4D3D-9323-78CCA412CED3}" destId="{F1A4CD5C-9953-4840-A3F5-8D2EBB90F6AC}" srcOrd="1" destOrd="0" presId="urn:microsoft.com/office/officeart/2005/8/layout/list1"/>
    <dgm:cxn modelId="{0BEBB441-5045-492F-A650-832FDC446DD6}" type="presOf" srcId="{937C2592-9007-4D3D-9323-78CCA412CED3}" destId="{0008C6A6-8C10-4949-8E97-06AF972C73D7}" srcOrd="0" destOrd="0" presId="urn:microsoft.com/office/officeart/2005/8/layout/list1"/>
    <dgm:cxn modelId="{EE2BF223-13E9-4B33-B83E-2D49158EA623}" type="presOf" srcId="{1F208614-3B8D-4C29-80A2-4D927A168B03}" destId="{48E73663-91B4-4CD1-BD20-9DE883B4A4B9}" srcOrd="0" destOrd="0" presId="urn:microsoft.com/office/officeart/2005/8/layout/list1"/>
    <dgm:cxn modelId="{0A303C0C-C1E9-456E-B95E-50BD8DCE6586}" type="presOf" srcId="{65237096-5183-4979-9343-76D50D1C7D73}" destId="{B57E63CD-8A88-4910-8807-1DE95D611013}" srcOrd="0" destOrd="0" presId="urn:microsoft.com/office/officeart/2005/8/layout/list1"/>
    <dgm:cxn modelId="{FBDAC26E-E248-4F30-B67F-5EBB104CC76C}" type="presOf" srcId="{894CB2C0-C53A-4DD0-B4EA-1F02F99C72B5}" destId="{A1B4C550-45C8-45DD-A0FF-1530F5592607}" srcOrd="1" destOrd="0" presId="urn:microsoft.com/office/officeart/2005/8/layout/list1"/>
    <dgm:cxn modelId="{304D6376-0036-4DE4-A96C-0EB3C49809E6}" srcId="{A2E3A9C0-1488-49E1-9551-D79E9C454E9E}" destId="{894CB2C0-C53A-4DD0-B4EA-1F02F99C72B5}" srcOrd="1" destOrd="0" parTransId="{050B37E5-FC34-44A8-B0FC-48C68EACF9CD}" sibTransId="{5CD3CDF3-BC0D-4C72-878A-D54BAE2F55DA}"/>
    <dgm:cxn modelId="{96AD9990-0128-4810-8CF7-E45B00364D29}" srcId="{A2E3A9C0-1488-49E1-9551-D79E9C454E9E}" destId="{1F208614-3B8D-4C29-80A2-4D927A168B03}" srcOrd="3" destOrd="0" parTransId="{A65349D7-8E86-4944-AC81-5EFB3660EE87}" sibTransId="{C3A642D2-8966-42FC-9A24-A6E4259C376B}"/>
    <dgm:cxn modelId="{8E84FB15-46EB-4F30-BC40-57CE67CBBE3C}" type="presParOf" srcId="{39EED814-14E1-4CC8-B7A6-5EF597CDC64E}" destId="{E5176439-85CA-48B4-BA4F-A7FFD418E698}" srcOrd="0" destOrd="0" presId="urn:microsoft.com/office/officeart/2005/8/layout/list1"/>
    <dgm:cxn modelId="{69075577-E795-4FA1-8AA5-E3C7595EB9B4}" type="presParOf" srcId="{E5176439-85CA-48B4-BA4F-A7FFD418E698}" destId="{0008C6A6-8C10-4949-8E97-06AF972C73D7}" srcOrd="0" destOrd="0" presId="urn:microsoft.com/office/officeart/2005/8/layout/list1"/>
    <dgm:cxn modelId="{B1DE570B-BE1A-42C1-9ED8-A61A4287E247}" type="presParOf" srcId="{E5176439-85CA-48B4-BA4F-A7FFD418E698}" destId="{F1A4CD5C-9953-4840-A3F5-8D2EBB90F6AC}" srcOrd="1" destOrd="0" presId="urn:microsoft.com/office/officeart/2005/8/layout/list1"/>
    <dgm:cxn modelId="{13BC7356-8EDA-436B-8E1F-647266800C4C}" type="presParOf" srcId="{39EED814-14E1-4CC8-B7A6-5EF597CDC64E}" destId="{65859732-9AF2-4EAA-A011-ECC7FC975D9B}" srcOrd="1" destOrd="0" presId="urn:microsoft.com/office/officeart/2005/8/layout/list1"/>
    <dgm:cxn modelId="{B4615B57-E838-48F3-9DD8-F0A9B4F8DCEB}" type="presParOf" srcId="{39EED814-14E1-4CC8-B7A6-5EF597CDC64E}" destId="{33B0BAEF-3E16-4749-89A6-783597AC1627}" srcOrd="2" destOrd="0" presId="urn:microsoft.com/office/officeart/2005/8/layout/list1"/>
    <dgm:cxn modelId="{93F2F615-4C0D-47F9-8EA9-C270E3926274}" type="presParOf" srcId="{39EED814-14E1-4CC8-B7A6-5EF597CDC64E}" destId="{33762A0F-1067-4B25-9572-844D1F3CD2FB}" srcOrd="3" destOrd="0" presId="urn:microsoft.com/office/officeart/2005/8/layout/list1"/>
    <dgm:cxn modelId="{AB40C762-115A-4DCF-ADD3-038D4B311047}" type="presParOf" srcId="{39EED814-14E1-4CC8-B7A6-5EF597CDC64E}" destId="{B1238483-FD09-499F-B7B7-B66C18E4D461}" srcOrd="4" destOrd="0" presId="urn:microsoft.com/office/officeart/2005/8/layout/list1"/>
    <dgm:cxn modelId="{5E4343C7-4E0C-408B-A6C6-CCDD882ADF61}" type="presParOf" srcId="{B1238483-FD09-499F-B7B7-B66C18E4D461}" destId="{657D113F-8E88-4902-8593-A66046810819}" srcOrd="0" destOrd="0" presId="urn:microsoft.com/office/officeart/2005/8/layout/list1"/>
    <dgm:cxn modelId="{8DB89117-67DD-4A95-AE60-15D8FC07EEB9}" type="presParOf" srcId="{B1238483-FD09-499F-B7B7-B66C18E4D461}" destId="{A1B4C550-45C8-45DD-A0FF-1530F5592607}" srcOrd="1" destOrd="0" presId="urn:microsoft.com/office/officeart/2005/8/layout/list1"/>
    <dgm:cxn modelId="{4904FB48-CAFD-405C-A762-FA3CFBCE43E1}" type="presParOf" srcId="{39EED814-14E1-4CC8-B7A6-5EF597CDC64E}" destId="{CAA57714-E476-491A-B1B8-F43312AE8BFB}" srcOrd="5" destOrd="0" presId="urn:microsoft.com/office/officeart/2005/8/layout/list1"/>
    <dgm:cxn modelId="{21F27A5B-2DBE-486C-A696-49806327CF67}" type="presParOf" srcId="{39EED814-14E1-4CC8-B7A6-5EF597CDC64E}" destId="{7C94723E-115E-4473-985B-D1EE8A7AE9B0}" srcOrd="6" destOrd="0" presId="urn:microsoft.com/office/officeart/2005/8/layout/list1"/>
    <dgm:cxn modelId="{E4BA603E-69FA-4544-9ED0-577920CFFC36}" type="presParOf" srcId="{39EED814-14E1-4CC8-B7A6-5EF597CDC64E}" destId="{31300564-EDDD-4203-8936-D5FEB1FE05C4}" srcOrd="7" destOrd="0" presId="urn:microsoft.com/office/officeart/2005/8/layout/list1"/>
    <dgm:cxn modelId="{A51BAA02-39F2-4079-A2EE-AFBA292562DD}" type="presParOf" srcId="{39EED814-14E1-4CC8-B7A6-5EF597CDC64E}" destId="{FCE85B69-F451-46B5-A754-7E05B2B52021}" srcOrd="8" destOrd="0" presId="urn:microsoft.com/office/officeart/2005/8/layout/list1"/>
    <dgm:cxn modelId="{57E20A45-0192-438D-9162-D5F26F85A9F1}" type="presParOf" srcId="{FCE85B69-F451-46B5-A754-7E05B2B52021}" destId="{B57E63CD-8A88-4910-8807-1DE95D611013}" srcOrd="0" destOrd="0" presId="urn:microsoft.com/office/officeart/2005/8/layout/list1"/>
    <dgm:cxn modelId="{382B32E0-5817-4785-A928-C807332D6A7A}" type="presParOf" srcId="{FCE85B69-F451-46B5-A754-7E05B2B52021}" destId="{0085FCFF-5366-4ABD-8A1D-251FCAC63A34}" srcOrd="1" destOrd="0" presId="urn:microsoft.com/office/officeart/2005/8/layout/list1"/>
    <dgm:cxn modelId="{11DC154E-99D1-4F0F-8AE6-5D20AE96F621}" type="presParOf" srcId="{39EED814-14E1-4CC8-B7A6-5EF597CDC64E}" destId="{A9D035F9-3B96-4622-BDFA-4D73AE2672CE}" srcOrd="9" destOrd="0" presId="urn:microsoft.com/office/officeart/2005/8/layout/list1"/>
    <dgm:cxn modelId="{635A79C6-FD9C-4BCC-814C-ACE24614D627}" type="presParOf" srcId="{39EED814-14E1-4CC8-B7A6-5EF597CDC64E}" destId="{CB0153BA-B67A-4D75-A02B-0C81327E67D3}" srcOrd="10" destOrd="0" presId="urn:microsoft.com/office/officeart/2005/8/layout/list1"/>
    <dgm:cxn modelId="{A42BC9FF-86CF-4867-8122-227EB22C4DCC}" type="presParOf" srcId="{39EED814-14E1-4CC8-B7A6-5EF597CDC64E}" destId="{084ABB6A-098C-44BA-99E7-AE1CBA3A62CA}" srcOrd="11" destOrd="0" presId="urn:microsoft.com/office/officeart/2005/8/layout/list1"/>
    <dgm:cxn modelId="{126A6EF1-A9BD-4C52-A8C7-17F70AA8FA0F}" type="presParOf" srcId="{39EED814-14E1-4CC8-B7A6-5EF597CDC64E}" destId="{F56705A2-09D8-49AB-94C3-48903E10EC53}" srcOrd="12" destOrd="0" presId="urn:microsoft.com/office/officeart/2005/8/layout/list1"/>
    <dgm:cxn modelId="{C469E3A6-922C-4AA6-833C-7108E397718C}" type="presParOf" srcId="{F56705A2-09D8-49AB-94C3-48903E10EC53}" destId="{48E73663-91B4-4CD1-BD20-9DE883B4A4B9}" srcOrd="0" destOrd="0" presId="urn:microsoft.com/office/officeart/2005/8/layout/list1"/>
    <dgm:cxn modelId="{A4B2EBD8-99BD-4524-9AE8-417AF6164881}" type="presParOf" srcId="{F56705A2-09D8-49AB-94C3-48903E10EC53}" destId="{B5EDC82B-0B15-4E0D-896B-20E67FA838C0}" srcOrd="1" destOrd="0" presId="urn:microsoft.com/office/officeart/2005/8/layout/list1"/>
    <dgm:cxn modelId="{F50BE691-5DFE-4626-8DBF-5115BB8E74FC}" type="presParOf" srcId="{39EED814-14E1-4CC8-B7A6-5EF597CDC64E}" destId="{FE48353D-3C0A-492D-9DBD-B8D024EE19FC}" srcOrd="13" destOrd="0" presId="urn:microsoft.com/office/officeart/2005/8/layout/list1"/>
    <dgm:cxn modelId="{5F1F4CC5-C10E-4929-8746-D968ED15D95B}" type="presParOf" srcId="{39EED814-14E1-4CC8-B7A6-5EF597CDC64E}" destId="{C0FDD0F5-906A-4943-A13E-2FCF2E1E4BEE}" srcOrd="14" destOrd="0" presId="urn:microsoft.com/office/officeart/2005/8/layout/list1"/>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1DD2E3-D64F-427A-9173-C292163CBC2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zh-CN" altLang="en-US"/>
        </a:p>
      </dgm:t>
    </dgm:pt>
    <dgm:pt modelId="{4B8A59DE-335B-48E8-8E8F-ECC9802444D9}">
      <dgm:prSet phldrT="[文本]"/>
      <dgm:spPr>
        <a:solidFill>
          <a:srgbClr val="D77E7E"/>
        </a:solidFill>
        <a:ln>
          <a:solidFill>
            <a:srgbClr val="D77E7E"/>
          </a:solidFill>
        </a:ln>
      </dgm:spPr>
      <dgm:t>
        <a:bodyPr/>
        <a:lstStyle/>
        <a:p>
          <a:r>
            <a:rPr lang="zh-CN" altLang="en-US" dirty="0" smtClean="0"/>
            <a:t>提纲规划</a:t>
          </a:r>
          <a:endParaRPr lang="zh-CN" altLang="en-US" dirty="0"/>
        </a:p>
      </dgm:t>
    </dgm:pt>
    <dgm:pt modelId="{457C5720-15C4-41D3-A17B-1E4D225A633D}" type="parTrans" cxnId="{ABDA778C-D130-4C07-9DD4-9C8A9126F335}">
      <dgm:prSet/>
      <dgm:spPr/>
      <dgm:t>
        <a:bodyPr/>
        <a:lstStyle/>
        <a:p>
          <a:endParaRPr lang="zh-CN" altLang="en-US"/>
        </a:p>
      </dgm:t>
    </dgm:pt>
    <dgm:pt modelId="{B24E6CE4-3886-4011-B01D-D382162EDFAF}" type="sibTrans" cxnId="{ABDA778C-D130-4C07-9DD4-9C8A9126F335}">
      <dgm:prSet/>
      <dgm:spPr/>
      <dgm:t>
        <a:bodyPr/>
        <a:lstStyle/>
        <a:p>
          <a:endParaRPr lang="zh-CN" altLang="en-US"/>
        </a:p>
      </dgm:t>
    </dgm:pt>
    <dgm:pt modelId="{891D607D-5BA8-4CE6-ADA3-7ACBEDA2CF41}">
      <dgm:prSet phldrT="[文本]"/>
      <dgm:spPr>
        <a:solidFill>
          <a:schemeClr val="bg1">
            <a:alpha val="90000"/>
          </a:schemeClr>
        </a:solidFill>
        <a:ln>
          <a:solidFill>
            <a:srgbClr val="D77E7E"/>
          </a:solidFill>
        </a:ln>
      </dgm:spPr>
      <dgm:t>
        <a:bodyPr/>
        <a:lstStyle/>
        <a:p>
          <a:r>
            <a:rPr lang="zh-CN" altLang="en-US" smtClean="0">
              <a:latin typeface="+mn-ea"/>
            </a:rPr>
            <a:t>初步调研本学科各分支领域发展情况，界定计划开展战略研究的学科范围，形成空间科学科研信息化战略规划提纲。</a:t>
          </a:r>
          <a:endParaRPr lang="zh-CN" altLang="en-US" dirty="0"/>
        </a:p>
      </dgm:t>
    </dgm:pt>
    <dgm:pt modelId="{1A6B363F-8C68-48F5-A0C8-7E984FB8F21A}" type="parTrans" cxnId="{AB1A41C6-E399-4BA1-BAFF-E0BDC4CF3AFD}">
      <dgm:prSet/>
      <dgm:spPr/>
      <dgm:t>
        <a:bodyPr/>
        <a:lstStyle/>
        <a:p>
          <a:endParaRPr lang="zh-CN" altLang="en-US"/>
        </a:p>
      </dgm:t>
    </dgm:pt>
    <dgm:pt modelId="{BD9EFD4C-9F31-4E60-A817-CEFB56B571B2}" type="sibTrans" cxnId="{AB1A41C6-E399-4BA1-BAFF-E0BDC4CF3AFD}">
      <dgm:prSet/>
      <dgm:spPr/>
      <dgm:t>
        <a:bodyPr/>
        <a:lstStyle/>
        <a:p>
          <a:endParaRPr lang="zh-CN" altLang="en-US"/>
        </a:p>
      </dgm:t>
    </dgm:pt>
    <dgm:pt modelId="{76EEDD76-1F24-4E92-8380-6EBECAAB285A}">
      <dgm:prSet phldrT="[文本]"/>
      <dgm:spPr>
        <a:solidFill>
          <a:srgbClr val="DBA75B"/>
        </a:solidFill>
        <a:ln>
          <a:solidFill>
            <a:srgbClr val="DBA75B"/>
          </a:solidFill>
        </a:ln>
      </dgm:spPr>
      <dgm:t>
        <a:bodyPr/>
        <a:lstStyle/>
        <a:p>
          <a:r>
            <a:rPr lang="zh-CN" altLang="en-US" dirty="0" smtClean="0"/>
            <a:t>案例调研</a:t>
          </a:r>
          <a:endParaRPr lang="zh-CN" altLang="en-US" dirty="0"/>
        </a:p>
      </dgm:t>
    </dgm:pt>
    <dgm:pt modelId="{89FE27BB-3E70-4FFD-A564-8BAF07ECAFD1}" type="parTrans" cxnId="{E760CB9F-12A2-41D3-ADCF-9D5B358CE803}">
      <dgm:prSet/>
      <dgm:spPr/>
      <dgm:t>
        <a:bodyPr/>
        <a:lstStyle/>
        <a:p>
          <a:endParaRPr lang="zh-CN" altLang="en-US"/>
        </a:p>
      </dgm:t>
    </dgm:pt>
    <dgm:pt modelId="{8C15F9B2-5E08-40C0-9B18-3751A2775676}" type="sibTrans" cxnId="{E760CB9F-12A2-41D3-ADCF-9D5B358CE803}">
      <dgm:prSet/>
      <dgm:spPr/>
      <dgm:t>
        <a:bodyPr/>
        <a:lstStyle/>
        <a:p>
          <a:endParaRPr lang="zh-CN" altLang="en-US"/>
        </a:p>
      </dgm:t>
    </dgm:pt>
    <dgm:pt modelId="{E17B92E0-7DDB-446E-A8B6-5A25826AC7BE}">
      <dgm:prSet phldrT="[文本]"/>
      <dgm:spPr>
        <a:ln>
          <a:solidFill>
            <a:srgbClr val="DBA75B"/>
          </a:solidFill>
        </a:ln>
      </dgm:spPr>
      <dgm:t>
        <a:bodyPr/>
        <a:lstStyle/>
        <a:p>
          <a:r>
            <a:rPr lang="zh-CN" altLang="en-US" dirty="0" smtClean="0">
              <a:latin typeface="+mn-ea"/>
            </a:rPr>
            <a:t>以提纲为线索，详细调研空间科学整体以及四个主要分支领域的发展现状，重点研究主要发达国家美国、欧洲、英国、日本的空间科学整体及四个主要分支领域的科研信息化案例，分析技术手段和政策支持，形成相关章节内容。</a:t>
          </a:r>
          <a:endParaRPr lang="zh-CN" altLang="en-US" dirty="0"/>
        </a:p>
      </dgm:t>
    </dgm:pt>
    <dgm:pt modelId="{7D458CCA-32D8-45CF-9C8F-E926C378AF32}" type="parTrans" cxnId="{4B534635-B42F-4F31-8591-CF8368E51FBC}">
      <dgm:prSet/>
      <dgm:spPr/>
      <dgm:t>
        <a:bodyPr/>
        <a:lstStyle/>
        <a:p>
          <a:endParaRPr lang="zh-CN" altLang="en-US"/>
        </a:p>
      </dgm:t>
    </dgm:pt>
    <dgm:pt modelId="{99839FB4-385C-4CCE-BB86-4A8BBE4CBD4C}" type="sibTrans" cxnId="{4B534635-B42F-4F31-8591-CF8368E51FBC}">
      <dgm:prSet/>
      <dgm:spPr/>
      <dgm:t>
        <a:bodyPr/>
        <a:lstStyle/>
        <a:p>
          <a:endParaRPr lang="zh-CN" altLang="en-US"/>
        </a:p>
      </dgm:t>
    </dgm:pt>
    <dgm:pt modelId="{655A0081-E08B-425B-AD6A-A1981871F565}">
      <dgm:prSet phldrT="[文本]"/>
      <dgm:spPr>
        <a:solidFill>
          <a:srgbClr val="427636"/>
        </a:solidFill>
        <a:ln>
          <a:solidFill>
            <a:srgbClr val="427636"/>
          </a:solidFill>
        </a:ln>
      </dgm:spPr>
      <dgm:t>
        <a:bodyPr/>
        <a:lstStyle/>
        <a:p>
          <a:r>
            <a:rPr lang="zh-CN" altLang="en-US" dirty="0" smtClean="0"/>
            <a:t>问题分析</a:t>
          </a:r>
          <a:endParaRPr lang="zh-CN" altLang="en-US" dirty="0"/>
        </a:p>
      </dgm:t>
    </dgm:pt>
    <dgm:pt modelId="{67587797-E45E-4ECF-A9F2-6BD4AEE7A373}" type="parTrans" cxnId="{E0AF40A5-3EEC-46FF-ABB8-555D464EAE65}">
      <dgm:prSet/>
      <dgm:spPr/>
      <dgm:t>
        <a:bodyPr/>
        <a:lstStyle/>
        <a:p>
          <a:endParaRPr lang="zh-CN" altLang="en-US"/>
        </a:p>
      </dgm:t>
    </dgm:pt>
    <dgm:pt modelId="{DBD11201-3E44-4E0C-941F-A57ABC3A9A2B}" type="sibTrans" cxnId="{E0AF40A5-3EEC-46FF-ABB8-555D464EAE65}">
      <dgm:prSet/>
      <dgm:spPr/>
      <dgm:t>
        <a:bodyPr/>
        <a:lstStyle/>
        <a:p>
          <a:endParaRPr lang="zh-CN" altLang="en-US"/>
        </a:p>
      </dgm:t>
    </dgm:pt>
    <dgm:pt modelId="{4A0340D6-7008-4A6B-98E7-545D3EBF3314}">
      <dgm:prSet phldrT="[文本]"/>
      <dgm:spPr>
        <a:ln>
          <a:solidFill>
            <a:srgbClr val="427636"/>
          </a:solidFill>
        </a:ln>
      </dgm:spPr>
      <dgm:t>
        <a:bodyPr/>
        <a:lstStyle/>
        <a:p>
          <a:r>
            <a:rPr lang="zh-CN" altLang="en-US" dirty="0" smtClean="0">
              <a:latin typeface="+mn-ea"/>
            </a:rPr>
            <a:t>详细研究我国空间科学领域及其科研信息化发展现状，与主要发达国家相比较，分析我国空间科学四个主要分支领域科研信息化可能面临的潜在问题，补充报告相关内容。</a:t>
          </a:r>
          <a:endParaRPr lang="zh-CN" altLang="en-US" dirty="0"/>
        </a:p>
      </dgm:t>
    </dgm:pt>
    <dgm:pt modelId="{995875C9-766E-4308-BB7D-5660F2571A77}" type="parTrans" cxnId="{40CE526F-F973-47DF-81B7-2770DE21F690}">
      <dgm:prSet/>
      <dgm:spPr/>
      <dgm:t>
        <a:bodyPr/>
        <a:lstStyle/>
        <a:p>
          <a:endParaRPr lang="zh-CN" altLang="en-US"/>
        </a:p>
      </dgm:t>
    </dgm:pt>
    <dgm:pt modelId="{669E33A2-604F-431D-B618-8FEBAEE4B4F9}" type="sibTrans" cxnId="{40CE526F-F973-47DF-81B7-2770DE21F690}">
      <dgm:prSet/>
      <dgm:spPr/>
      <dgm:t>
        <a:bodyPr/>
        <a:lstStyle/>
        <a:p>
          <a:endParaRPr lang="zh-CN" altLang="en-US"/>
        </a:p>
      </dgm:t>
    </dgm:pt>
    <dgm:pt modelId="{22E8F087-588B-490C-8FD5-A8A0051B9CBE}">
      <dgm:prSet phldrT="[文本]"/>
      <dgm:spPr/>
      <dgm:t>
        <a:bodyPr/>
        <a:lstStyle/>
        <a:p>
          <a:r>
            <a:rPr lang="zh-CN" altLang="en-US" dirty="0" smtClean="0"/>
            <a:t>战略建议</a:t>
          </a:r>
          <a:endParaRPr lang="zh-CN" altLang="en-US" dirty="0"/>
        </a:p>
      </dgm:t>
    </dgm:pt>
    <dgm:pt modelId="{208C4FAB-4205-4882-B7DB-63CA53118F51}" type="parTrans" cxnId="{EFC9E24F-FBF5-46D2-8102-0D935B3479FF}">
      <dgm:prSet/>
      <dgm:spPr/>
      <dgm:t>
        <a:bodyPr/>
        <a:lstStyle/>
        <a:p>
          <a:endParaRPr lang="zh-CN" altLang="en-US"/>
        </a:p>
      </dgm:t>
    </dgm:pt>
    <dgm:pt modelId="{657F221D-514B-4827-AE76-E9B1B77089D4}" type="sibTrans" cxnId="{EFC9E24F-FBF5-46D2-8102-0D935B3479FF}">
      <dgm:prSet/>
      <dgm:spPr/>
      <dgm:t>
        <a:bodyPr/>
        <a:lstStyle/>
        <a:p>
          <a:endParaRPr lang="zh-CN" altLang="en-US"/>
        </a:p>
      </dgm:t>
    </dgm:pt>
    <dgm:pt modelId="{AD5D9404-FFD3-4B46-BF53-41D223707FDD}">
      <dgm:prSet phldrT="[文本]"/>
      <dgm:spPr/>
      <dgm:t>
        <a:bodyPr/>
        <a:lstStyle/>
        <a:p>
          <a:r>
            <a:rPr lang="zh-CN" altLang="en-US" dirty="0" smtClean="0">
              <a:latin typeface="+mn-ea"/>
            </a:rPr>
            <a:t>以潜在问题为标的，形成长中短期发展目标，从基础设施、共性环境、核心算法、数据资源方面搭建空间科学信息化发展框架，分析各阶段侧重发展内容，形成详细的战略规划与建议报告。</a:t>
          </a:r>
          <a:endParaRPr lang="zh-CN" altLang="en-US" dirty="0"/>
        </a:p>
      </dgm:t>
    </dgm:pt>
    <dgm:pt modelId="{244C4759-A1B3-4BDA-A33F-DA560187F978}" type="parTrans" cxnId="{FF99FAD3-CDC4-4C27-9F4B-A076E1C703A3}">
      <dgm:prSet/>
      <dgm:spPr/>
      <dgm:t>
        <a:bodyPr/>
        <a:lstStyle/>
        <a:p>
          <a:endParaRPr lang="zh-CN" altLang="en-US"/>
        </a:p>
      </dgm:t>
    </dgm:pt>
    <dgm:pt modelId="{B36E2581-CBA1-437B-A26F-8A9C3D3B9425}" type="sibTrans" cxnId="{FF99FAD3-CDC4-4C27-9F4B-A076E1C703A3}">
      <dgm:prSet/>
      <dgm:spPr/>
      <dgm:t>
        <a:bodyPr/>
        <a:lstStyle/>
        <a:p>
          <a:endParaRPr lang="zh-CN" altLang="en-US"/>
        </a:p>
      </dgm:t>
    </dgm:pt>
    <dgm:pt modelId="{5726F775-E074-426D-9185-C35C1195EC95}" type="pres">
      <dgm:prSet presAssocID="{521DD2E3-D64F-427A-9173-C292163CBC24}" presName="linearFlow" presStyleCnt="0">
        <dgm:presLayoutVars>
          <dgm:dir/>
          <dgm:animLvl val="lvl"/>
          <dgm:resizeHandles val="exact"/>
        </dgm:presLayoutVars>
      </dgm:prSet>
      <dgm:spPr/>
      <dgm:t>
        <a:bodyPr/>
        <a:lstStyle/>
        <a:p>
          <a:endParaRPr lang="zh-CN" altLang="en-US"/>
        </a:p>
      </dgm:t>
    </dgm:pt>
    <dgm:pt modelId="{3F773AF1-0E24-4ED2-AABC-3FB354BA3999}" type="pres">
      <dgm:prSet presAssocID="{4B8A59DE-335B-48E8-8E8F-ECC9802444D9}" presName="composite" presStyleCnt="0"/>
      <dgm:spPr/>
    </dgm:pt>
    <dgm:pt modelId="{49605659-1D91-4508-B7E5-F8F16D53B779}" type="pres">
      <dgm:prSet presAssocID="{4B8A59DE-335B-48E8-8E8F-ECC9802444D9}" presName="parentText" presStyleLbl="alignNode1" presStyleIdx="0" presStyleCnt="4">
        <dgm:presLayoutVars>
          <dgm:chMax val="1"/>
          <dgm:bulletEnabled val="1"/>
        </dgm:presLayoutVars>
      </dgm:prSet>
      <dgm:spPr/>
      <dgm:t>
        <a:bodyPr/>
        <a:lstStyle/>
        <a:p>
          <a:endParaRPr lang="zh-CN" altLang="en-US"/>
        </a:p>
      </dgm:t>
    </dgm:pt>
    <dgm:pt modelId="{BD32964E-E1FC-40AE-B480-6F44460BB208}" type="pres">
      <dgm:prSet presAssocID="{4B8A59DE-335B-48E8-8E8F-ECC9802444D9}" presName="descendantText" presStyleLbl="alignAcc1" presStyleIdx="0" presStyleCnt="4" custLinFactNeighborX="0" custLinFactNeighborY="-17350">
        <dgm:presLayoutVars>
          <dgm:bulletEnabled val="1"/>
        </dgm:presLayoutVars>
      </dgm:prSet>
      <dgm:spPr/>
      <dgm:t>
        <a:bodyPr/>
        <a:lstStyle/>
        <a:p>
          <a:endParaRPr lang="zh-CN" altLang="en-US"/>
        </a:p>
      </dgm:t>
    </dgm:pt>
    <dgm:pt modelId="{96995C00-35BA-4069-986B-F8E5BC40FBDD}" type="pres">
      <dgm:prSet presAssocID="{B24E6CE4-3886-4011-B01D-D382162EDFAF}" presName="sp" presStyleCnt="0"/>
      <dgm:spPr/>
    </dgm:pt>
    <dgm:pt modelId="{1856FBDC-8262-40EC-9800-5FBE11D344C1}" type="pres">
      <dgm:prSet presAssocID="{76EEDD76-1F24-4E92-8380-6EBECAAB285A}" presName="composite" presStyleCnt="0"/>
      <dgm:spPr/>
    </dgm:pt>
    <dgm:pt modelId="{B54FF919-DE53-49AD-8662-1E66A257DA1B}" type="pres">
      <dgm:prSet presAssocID="{76EEDD76-1F24-4E92-8380-6EBECAAB285A}" presName="parentText" presStyleLbl="alignNode1" presStyleIdx="1" presStyleCnt="4">
        <dgm:presLayoutVars>
          <dgm:chMax val="1"/>
          <dgm:bulletEnabled val="1"/>
        </dgm:presLayoutVars>
      </dgm:prSet>
      <dgm:spPr/>
      <dgm:t>
        <a:bodyPr/>
        <a:lstStyle/>
        <a:p>
          <a:endParaRPr lang="zh-CN" altLang="en-US"/>
        </a:p>
      </dgm:t>
    </dgm:pt>
    <dgm:pt modelId="{E8D5B885-8B32-429E-97D5-54050A38CBA2}" type="pres">
      <dgm:prSet presAssocID="{76EEDD76-1F24-4E92-8380-6EBECAAB285A}" presName="descendantText" presStyleLbl="alignAcc1" presStyleIdx="1" presStyleCnt="4">
        <dgm:presLayoutVars>
          <dgm:bulletEnabled val="1"/>
        </dgm:presLayoutVars>
      </dgm:prSet>
      <dgm:spPr/>
      <dgm:t>
        <a:bodyPr/>
        <a:lstStyle/>
        <a:p>
          <a:endParaRPr lang="zh-CN" altLang="en-US"/>
        </a:p>
      </dgm:t>
    </dgm:pt>
    <dgm:pt modelId="{3EE1B38B-2697-45AC-A98C-1789196754BD}" type="pres">
      <dgm:prSet presAssocID="{8C15F9B2-5E08-40C0-9B18-3751A2775676}" presName="sp" presStyleCnt="0"/>
      <dgm:spPr/>
    </dgm:pt>
    <dgm:pt modelId="{7D42C91D-2E6A-4BE3-82F5-7C325FC39DFE}" type="pres">
      <dgm:prSet presAssocID="{655A0081-E08B-425B-AD6A-A1981871F565}" presName="composite" presStyleCnt="0"/>
      <dgm:spPr/>
    </dgm:pt>
    <dgm:pt modelId="{A1767D6C-2E1E-4314-825D-0F0FE43CEF3E}" type="pres">
      <dgm:prSet presAssocID="{655A0081-E08B-425B-AD6A-A1981871F565}" presName="parentText" presStyleLbl="alignNode1" presStyleIdx="2" presStyleCnt="4">
        <dgm:presLayoutVars>
          <dgm:chMax val="1"/>
          <dgm:bulletEnabled val="1"/>
        </dgm:presLayoutVars>
      </dgm:prSet>
      <dgm:spPr/>
      <dgm:t>
        <a:bodyPr/>
        <a:lstStyle/>
        <a:p>
          <a:endParaRPr lang="zh-CN" altLang="en-US"/>
        </a:p>
      </dgm:t>
    </dgm:pt>
    <dgm:pt modelId="{A0A2E0F2-84A5-4A37-BA60-E6F60212D03A}" type="pres">
      <dgm:prSet presAssocID="{655A0081-E08B-425B-AD6A-A1981871F565}" presName="descendantText" presStyleLbl="alignAcc1" presStyleIdx="2" presStyleCnt="4">
        <dgm:presLayoutVars>
          <dgm:bulletEnabled val="1"/>
        </dgm:presLayoutVars>
      </dgm:prSet>
      <dgm:spPr/>
      <dgm:t>
        <a:bodyPr/>
        <a:lstStyle/>
        <a:p>
          <a:endParaRPr lang="zh-CN" altLang="en-US"/>
        </a:p>
      </dgm:t>
    </dgm:pt>
    <dgm:pt modelId="{EE1C63FA-D2FA-45E0-903F-86D0EF6746DF}" type="pres">
      <dgm:prSet presAssocID="{DBD11201-3E44-4E0C-941F-A57ABC3A9A2B}" presName="sp" presStyleCnt="0"/>
      <dgm:spPr/>
    </dgm:pt>
    <dgm:pt modelId="{43889BC2-37F2-446D-8C9E-067A16845119}" type="pres">
      <dgm:prSet presAssocID="{22E8F087-588B-490C-8FD5-A8A0051B9CBE}" presName="composite" presStyleCnt="0"/>
      <dgm:spPr/>
    </dgm:pt>
    <dgm:pt modelId="{DAF18C8A-14B1-469B-B944-19D82795E06B}" type="pres">
      <dgm:prSet presAssocID="{22E8F087-588B-490C-8FD5-A8A0051B9CBE}" presName="parentText" presStyleLbl="alignNode1" presStyleIdx="3" presStyleCnt="4">
        <dgm:presLayoutVars>
          <dgm:chMax val="1"/>
          <dgm:bulletEnabled val="1"/>
        </dgm:presLayoutVars>
      </dgm:prSet>
      <dgm:spPr/>
      <dgm:t>
        <a:bodyPr/>
        <a:lstStyle/>
        <a:p>
          <a:endParaRPr lang="zh-CN" altLang="en-US"/>
        </a:p>
      </dgm:t>
    </dgm:pt>
    <dgm:pt modelId="{228C23FF-2E97-4087-B676-05AB1CD35495}" type="pres">
      <dgm:prSet presAssocID="{22E8F087-588B-490C-8FD5-A8A0051B9CBE}" presName="descendantText" presStyleLbl="alignAcc1" presStyleIdx="3" presStyleCnt="4">
        <dgm:presLayoutVars>
          <dgm:bulletEnabled val="1"/>
        </dgm:presLayoutVars>
      </dgm:prSet>
      <dgm:spPr/>
      <dgm:t>
        <a:bodyPr/>
        <a:lstStyle/>
        <a:p>
          <a:endParaRPr lang="zh-CN" altLang="en-US"/>
        </a:p>
      </dgm:t>
    </dgm:pt>
  </dgm:ptLst>
  <dgm:cxnLst>
    <dgm:cxn modelId="{40CE526F-F973-47DF-81B7-2770DE21F690}" srcId="{655A0081-E08B-425B-AD6A-A1981871F565}" destId="{4A0340D6-7008-4A6B-98E7-545D3EBF3314}" srcOrd="0" destOrd="0" parTransId="{995875C9-766E-4308-BB7D-5660F2571A77}" sibTransId="{669E33A2-604F-431D-B618-8FEBAEE4B4F9}"/>
    <dgm:cxn modelId="{FF99FAD3-CDC4-4C27-9F4B-A076E1C703A3}" srcId="{22E8F087-588B-490C-8FD5-A8A0051B9CBE}" destId="{AD5D9404-FFD3-4B46-BF53-41D223707FDD}" srcOrd="0" destOrd="0" parTransId="{244C4759-A1B3-4BDA-A33F-DA560187F978}" sibTransId="{B36E2581-CBA1-437B-A26F-8A9C3D3B9425}"/>
    <dgm:cxn modelId="{2EFF1FE8-3594-4B99-A76B-EABBF0CF8837}" type="presOf" srcId="{AD5D9404-FFD3-4B46-BF53-41D223707FDD}" destId="{228C23FF-2E97-4087-B676-05AB1CD35495}" srcOrd="0" destOrd="0" presId="urn:microsoft.com/office/officeart/2005/8/layout/chevron2"/>
    <dgm:cxn modelId="{865960B6-C0E5-40BA-BE7E-CE41F99FC0BA}" type="presOf" srcId="{891D607D-5BA8-4CE6-ADA3-7ACBEDA2CF41}" destId="{BD32964E-E1FC-40AE-B480-6F44460BB208}" srcOrd="0" destOrd="0" presId="urn:microsoft.com/office/officeart/2005/8/layout/chevron2"/>
    <dgm:cxn modelId="{ABDA778C-D130-4C07-9DD4-9C8A9126F335}" srcId="{521DD2E3-D64F-427A-9173-C292163CBC24}" destId="{4B8A59DE-335B-48E8-8E8F-ECC9802444D9}" srcOrd="0" destOrd="0" parTransId="{457C5720-15C4-41D3-A17B-1E4D225A633D}" sibTransId="{B24E6CE4-3886-4011-B01D-D382162EDFAF}"/>
    <dgm:cxn modelId="{AB1A41C6-E399-4BA1-BAFF-E0BDC4CF3AFD}" srcId="{4B8A59DE-335B-48E8-8E8F-ECC9802444D9}" destId="{891D607D-5BA8-4CE6-ADA3-7ACBEDA2CF41}" srcOrd="0" destOrd="0" parTransId="{1A6B363F-8C68-48F5-A0C8-7E984FB8F21A}" sibTransId="{BD9EFD4C-9F31-4E60-A817-CEFB56B571B2}"/>
    <dgm:cxn modelId="{E760CB9F-12A2-41D3-ADCF-9D5B358CE803}" srcId="{521DD2E3-D64F-427A-9173-C292163CBC24}" destId="{76EEDD76-1F24-4E92-8380-6EBECAAB285A}" srcOrd="1" destOrd="0" parTransId="{89FE27BB-3E70-4FFD-A564-8BAF07ECAFD1}" sibTransId="{8C15F9B2-5E08-40C0-9B18-3751A2775676}"/>
    <dgm:cxn modelId="{210C9A1A-A51C-46FE-AE7E-CE3DBBFC286B}" type="presOf" srcId="{4B8A59DE-335B-48E8-8E8F-ECC9802444D9}" destId="{49605659-1D91-4508-B7E5-F8F16D53B779}" srcOrd="0" destOrd="0" presId="urn:microsoft.com/office/officeart/2005/8/layout/chevron2"/>
    <dgm:cxn modelId="{66E8FA95-C3B9-4EE1-AF38-8F86004954BB}" type="presOf" srcId="{521DD2E3-D64F-427A-9173-C292163CBC24}" destId="{5726F775-E074-426D-9185-C35C1195EC95}" srcOrd="0" destOrd="0" presId="urn:microsoft.com/office/officeart/2005/8/layout/chevron2"/>
    <dgm:cxn modelId="{E0AF40A5-3EEC-46FF-ABB8-555D464EAE65}" srcId="{521DD2E3-D64F-427A-9173-C292163CBC24}" destId="{655A0081-E08B-425B-AD6A-A1981871F565}" srcOrd="2" destOrd="0" parTransId="{67587797-E45E-4ECF-A9F2-6BD4AEE7A373}" sibTransId="{DBD11201-3E44-4E0C-941F-A57ABC3A9A2B}"/>
    <dgm:cxn modelId="{EFC9E24F-FBF5-46D2-8102-0D935B3479FF}" srcId="{521DD2E3-D64F-427A-9173-C292163CBC24}" destId="{22E8F087-588B-490C-8FD5-A8A0051B9CBE}" srcOrd="3" destOrd="0" parTransId="{208C4FAB-4205-4882-B7DB-63CA53118F51}" sibTransId="{657F221D-514B-4827-AE76-E9B1B77089D4}"/>
    <dgm:cxn modelId="{CEE76D43-DBFE-4CB0-92DC-4422C189E925}" type="presOf" srcId="{76EEDD76-1F24-4E92-8380-6EBECAAB285A}" destId="{B54FF919-DE53-49AD-8662-1E66A257DA1B}" srcOrd="0" destOrd="0" presId="urn:microsoft.com/office/officeart/2005/8/layout/chevron2"/>
    <dgm:cxn modelId="{9B4B449F-D324-47A7-AA90-B1EB4C62D083}" type="presOf" srcId="{E17B92E0-7DDB-446E-A8B6-5A25826AC7BE}" destId="{E8D5B885-8B32-429E-97D5-54050A38CBA2}" srcOrd="0" destOrd="0" presId="urn:microsoft.com/office/officeart/2005/8/layout/chevron2"/>
    <dgm:cxn modelId="{4B534635-B42F-4F31-8591-CF8368E51FBC}" srcId="{76EEDD76-1F24-4E92-8380-6EBECAAB285A}" destId="{E17B92E0-7DDB-446E-A8B6-5A25826AC7BE}" srcOrd="0" destOrd="0" parTransId="{7D458CCA-32D8-45CF-9C8F-E926C378AF32}" sibTransId="{99839FB4-385C-4CCE-BB86-4A8BBE4CBD4C}"/>
    <dgm:cxn modelId="{D9F56B67-1AA3-4BA0-8992-589D56817DD1}" type="presOf" srcId="{655A0081-E08B-425B-AD6A-A1981871F565}" destId="{A1767D6C-2E1E-4314-825D-0F0FE43CEF3E}" srcOrd="0" destOrd="0" presId="urn:microsoft.com/office/officeart/2005/8/layout/chevron2"/>
    <dgm:cxn modelId="{4AF4470B-6E1B-409A-8EC2-5D92C998D403}" type="presOf" srcId="{22E8F087-588B-490C-8FD5-A8A0051B9CBE}" destId="{DAF18C8A-14B1-469B-B944-19D82795E06B}" srcOrd="0" destOrd="0" presId="urn:microsoft.com/office/officeart/2005/8/layout/chevron2"/>
    <dgm:cxn modelId="{F6E40BD8-9393-4E08-9ADB-1DA440EC5111}" type="presOf" srcId="{4A0340D6-7008-4A6B-98E7-545D3EBF3314}" destId="{A0A2E0F2-84A5-4A37-BA60-E6F60212D03A}" srcOrd="0" destOrd="0" presId="urn:microsoft.com/office/officeart/2005/8/layout/chevron2"/>
    <dgm:cxn modelId="{C4DFAEA1-048B-4737-94A6-7E2D744485A0}" type="presParOf" srcId="{5726F775-E074-426D-9185-C35C1195EC95}" destId="{3F773AF1-0E24-4ED2-AABC-3FB354BA3999}" srcOrd="0" destOrd="0" presId="urn:microsoft.com/office/officeart/2005/8/layout/chevron2"/>
    <dgm:cxn modelId="{CFEDEEB4-D4F3-4383-A513-CB2ABF010CF6}" type="presParOf" srcId="{3F773AF1-0E24-4ED2-AABC-3FB354BA3999}" destId="{49605659-1D91-4508-B7E5-F8F16D53B779}" srcOrd="0" destOrd="0" presId="urn:microsoft.com/office/officeart/2005/8/layout/chevron2"/>
    <dgm:cxn modelId="{AE6784E5-46FD-474F-A938-09E4E988CF12}" type="presParOf" srcId="{3F773AF1-0E24-4ED2-AABC-3FB354BA3999}" destId="{BD32964E-E1FC-40AE-B480-6F44460BB208}" srcOrd="1" destOrd="0" presId="urn:microsoft.com/office/officeart/2005/8/layout/chevron2"/>
    <dgm:cxn modelId="{B5DC5B7C-015E-419A-B29D-94F3AEF58E35}" type="presParOf" srcId="{5726F775-E074-426D-9185-C35C1195EC95}" destId="{96995C00-35BA-4069-986B-F8E5BC40FBDD}" srcOrd="1" destOrd="0" presId="urn:microsoft.com/office/officeart/2005/8/layout/chevron2"/>
    <dgm:cxn modelId="{B086E852-8447-4ABA-AA4D-59B0A970F6ED}" type="presParOf" srcId="{5726F775-E074-426D-9185-C35C1195EC95}" destId="{1856FBDC-8262-40EC-9800-5FBE11D344C1}" srcOrd="2" destOrd="0" presId="urn:microsoft.com/office/officeart/2005/8/layout/chevron2"/>
    <dgm:cxn modelId="{5682D6CD-3A7E-40D3-9A06-4248370A4A37}" type="presParOf" srcId="{1856FBDC-8262-40EC-9800-5FBE11D344C1}" destId="{B54FF919-DE53-49AD-8662-1E66A257DA1B}" srcOrd="0" destOrd="0" presId="urn:microsoft.com/office/officeart/2005/8/layout/chevron2"/>
    <dgm:cxn modelId="{A5942E6E-0496-4BA6-B9F7-2D09248BA9ED}" type="presParOf" srcId="{1856FBDC-8262-40EC-9800-5FBE11D344C1}" destId="{E8D5B885-8B32-429E-97D5-54050A38CBA2}" srcOrd="1" destOrd="0" presId="urn:microsoft.com/office/officeart/2005/8/layout/chevron2"/>
    <dgm:cxn modelId="{69F66EB1-0C56-4D66-9677-4DE7130EF1A5}" type="presParOf" srcId="{5726F775-E074-426D-9185-C35C1195EC95}" destId="{3EE1B38B-2697-45AC-A98C-1789196754BD}" srcOrd="3" destOrd="0" presId="urn:microsoft.com/office/officeart/2005/8/layout/chevron2"/>
    <dgm:cxn modelId="{4EE427ED-DF1C-443C-B2B7-DEA15E9C24B5}" type="presParOf" srcId="{5726F775-E074-426D-9185-C35C1195EC95}" destId="{7D42C91D-2E6A-4BE3-82F5-7C325FC39DFE}" srcOrd="4" destOrd="0" presId="urn:microsoft.com/office/officeart/2005/8/layout/chevron2"/>
    <dgm:cxn modelId="{FE2B1BBB-7A13-4EE2-8B45-B3F5B4AE44BD}" type="presParOf" srcId="{7D42C91D-2E6A-4BE3-82F5-7C325FC39DFE}" destId="{A1767D6C-2E1E-4314-825D-0F0FE43CEF3E}" srcOrd="0" destOrd="0" presId="urn:microsoft.com/office/officeart/2005/8/layout/chevron2"/>
    <dgm:cxn modelId="{646252DA-22CE-4C69-BB36-7AF7CA5429DD}" type="presParOf" srcId="{7D42C91D-2E6A-4BE3-82F5-7C325FC39DFE}" destId="{A0A2E0F2-84A5-4A37-BA60-E6F60212D03A}" srcOrd="1" destOrd="0" presId="urn:microsoft.com/office/officeart/2005/8/layout/chevron2"/>
    <dgm:cxn modelId="{09E26A61-BDFB-4D18-9D52-CDB0AD4ED3C9}" type="presParOf" srcId="{5726F775-E074-426D-9185-C35C1195EC95}" destId="{EE1C63FA-D2FA-45E0-903F-86D0EF6746DF}" srcOrd="5" destOrd="0" presId="urn:microsoft.com/office/officeart/2005/8/layout/chevron2"/>
    <dgm:cxn modelId="{9662CFFC-9C25-4EF8-9C98-7A7586701C80}" type="presParOf" srcId="{5726F775-E074-426D-9185-C35C1195EC95}" destId="{43889BC2-37F2-446D-8C9E-067A16845119}" srcOrd="6" destOrd="0" presId="urn:microsoft.com/office/officeart/2005/8/layout/chevron2"/>
    <dgm:cxn modelId="{FCD2EA24-662D-4A56-940A-5268878E4566}" type="presParOf" srcId="{43889BC2-37F2-446D-8C9E-067A16845119}" destId="{DAF18C8A-14B1-469B-B944-19D82795E06B}" srcOrd="0" destOrd="0" presId="urn:microsoft.com/office/officeart/2005/8/layout/chevron2"/>
    <dgm:cxn modelId="{DD9810E4-0C5B-4844-8337-739FAF774A48}" type="presParOf" srcId="{43889BC2-37F2-446D-8C9E-067A16845119}" destId="{228C23FF-2E97-4087-B676-05AB1CD3549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E6BB45-0384-4D61-A597-71928AAEFF1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zh-CN" altLang="en-US"/>
        </a:p>
      </dgm:t>
    </dgm:pt>
    <dgm:pt modelId="{B68B7637-948C-4C62-8BAB-8F2456C062C7}">
      <dgm:prSet phldrT="[文本]" custT="1"/>
      <dgm:spPr/>
      <dgm:t>
        <a:bodyPr/>
        <a:lstStyle/>
        <a:p>
          <a:r>
            <a:rPr lang="zh-CN" altLang="en-US" sz="2000" dirty="0" smtClean="0"/>
            <a:t>日地空间物理</a:t>
          </a:r>
          <a:endParaRPr lang="zh-CN" altLang="en-US" sz="2000" dirty="0"/>
        </a:p>
      </dgm:t>
    </dgm:pt>
    <dgm:pt modelId="{8AA8B301-11A4-4588-994D-D03A5D3EFB1C}" type="parTrans" cxnId="{06B640E5-516B-4B67-8E03-896A57E82359}">
      <dgm:prSet/>
      <dgm:spPr/>
      <dgm:t>
        <a:bodyPr/>
        <a:lstStyle/>
        <a:p>
          <a:endParaRPr lang="zh-CN" altLang="en-US"/>
        </a:p>
      </dgm:t>
    </dgm:pt>
    <dgm:pt modelId="{67A70452-6FD4-4EEE-846A-3B3810828A34}" type="sibTrans" cxnId="{06B640E5-516B-4B67-8E03-896A57E82359}">
      <dgm:prSet/>
      <dgm:spPr/>
      <dgm:t>
        <a:bodyPr/>
        <a:lstStyle/>
        <a:p>
          <a:endParaRPr lang="zh-CN" altLang="en-US"/>
        </a:p>
      </dgm:t>
    </dgm:pt>
    <dgm:pt modelId="{A29C85F8-7A4D-45FB-8908-F951D2AE14C9}">
      <dgm:prSet phldrT="[文本]" custT="1"/>
      <dgm:spPr/>
      <dgm:t>
        <a:bodyPr/>
        <a:lstStyle/>
        <a:p>
          <a:r>
            <a:rPr lang="zh-CN" altLang="en-US" sz="1600" dirty="0" smtClean="0">
              <a:latin typeface="+mn-ea"/>
            </a:rPr>
            <a:t>空间中心重点关注的学科方向之一，与所内大气室合作</a:t>
          </a:r>
          <a:r>
            <a:rPr lang="zh-CN" altLang="en-US" sz="1500" dirty="0" smtClean="0">
              <a:latin typeface="+mn-ea"/>
            </a:rPr>
            <a:t>。</a:t>
          </a:r>
          <a:endParaRPr lang="zh-CN" altLang="en-US" sz="1500" dirty="0"/>
        </a:p>
      </dgm:t>
    </dgm:pt>
    <dgm:pt modelId="{54F39D51-73F3-4FB9-9CD2-F6222DB172E0}" type="parTrans" cxnId="{431DD0EA-39F3-4CB2-8A9C-CFA307D40250}">
      <dgm:prSet/>
      <dgm:spPr/>
      <dgm:t>
        <a:bodyPr/>
        <a:lstStyle/>
        <a:p>
          <a:endParaRPr lang="zh-CN" altLang="en-US"/>
        </a:p>
      </dgm:t>
    </dgm:pt>
    <dgm:pt modelId="{B84A2C73-A914-435D-90C0-89E2020F8829}" type="sibTrans" cxnId="{431DD0EA-39F3-4CB2-8A9C-CFA307D40250}">
      <dgm:prSet/>
      <dgm:spPr/>
      <dgm:t>
        <a:bodyPr/>
        <a:lstStyle/>
        <a:p>
          <a:endParaRPr lang="zh-CN" altLang="en-US"/>
        </a:p>
      </dgm:t>
    </dgm:pt>
    <dgm:pt modelId="{34DF7EDE-4A97-472F-AD21-91080D7CDB64}">
      <dgm:prSet phldrT="[文本]" custT="1"/>
      <dgm:spPr/>
      <dgm:t>
        <a:bodyPr/>
        <a:lstStyle/>
        <a:p>
          <a:r>
            <a:rPr lang="zh-CN" altLang="en-US" sz="2000" dirty="0" smtClean="0"/>
            <a:t>高能空间天文</a:t>
          </a:r>
          <a:endParaRPr lang="zh-CN" altLang="en-US" sz="2000" dirty="0"/>
        </a:p>
      </dgm:t>
    </dgm:pt>
    <dgm:pt modelId="{465BEE06-0C6E-4FEB-9E0E-039C4AE1CF91}" type="parTrans" cxnId="{FC11EC8F-16C9-4B91-93EB-6ABEF7E13CEC}">
      <dgm:prSet/>
      <dgm:spPr/>
      <dgm:t>
        <a:bodyPr/>
        <a:lstStyle/>
        <a:p>
          <a:endParaRPr lang="zh-CN" altLang="en-US"/>
        </a:p>
      </dgm:t>
    </dgm:pt>
    <dgm:pt modelId="{B922B3F8-0A9B-4F80-B64A-65FB3FDC10E8}" type="sibTrans" cxnId="{FC11EC8F-16C9-4B91-93EB-6ABEF7E13CEC}">
      <dgm:prSet/>
      <dgm:spPr/>
      <dgm:t>
        <a:bodyPr/>
        <a:lstStyle/>
        <a:p>
          <a:endParaRPr lang="zh-CN" altLang="en-US"/>
        </a:p>
      </dgm:t>
    </dgm:pt>
    <dgm:pt modelId="{F9C1B828-B8A1-4167-AF7F-BF5EEF42E1DB}">
      <dgm:prSet phldrT="[文本]" custT="1"/>
      <dgm:spPr/>
      <dgm:t>
        <a:bodyPr/>
        <a:lstStyle/>
        <a:p>
          <a:r>
            <a:rPr lang="zh-CN" altLang="en-US" sz="1600" smtClean="0"/>
            <a:t>拟与紫金山天文台</a:t>
          </a:r>
          <a:r>
            <a:rPr lang="zh-CN" altLang="en-US" sz="1600" dirty="0" smtClean="0"/>
            <a:t>，北京师范大学天文系相关课题组合作。</a:t>
          </a:r>
          <a:endParaRPr lang="zh-CN" altLang="en-US" sz="1600" dirty="0"/>
        </a:p>
      </dgm:t>
    </dgm:pt>
    <dgm:pt modelId="{D1633568-3537-4452-B07A-D406100B7FEF}" type="parTrans" cxnId="{C0236BA6-1EA2-4ABE-B9C7-7350CBEFE584}">
      <dgm:prSet/>
      <dgm:spPr/>
      <dgm:t>
        <a:bodyPr/>
        <a:lstStyle/>
        <a:p>
          <a:endParaRPr lang="zh-CN" altLang="en-US"/>
        </a:p>
      </dgm:t>
    </dgm:pt>
    <dgm:pt modelId="{94631B31-AD51-4890-9C21-435D086C20AC}" type="sibTrans" cxnId="{C0236BA6-1EA2-4ABE-B9C7-7350CBEFE584}">
      <dgm:prSet/>
      <dgm:spPr/>
      <dgm:t>
        <a:bodyPr/>
        <a:lstStyle/>
        <a:p>
          <a:endParaRPr lang="zh-CN" altLang="en-US"/>
        </a:p>
      </dgm:t>
    </dgm:pt>
    <dgm:pt modelId="{498596E4-9F1D-426F-9497-D5D369FBD9C4}">
      <dgm:prSet phldrT="[文本]" custT="1"/>
      <dgm:spPr/>
      <dgm:t>
        <a:bodyPr/>
        <a:lstStyle/>
        <a:p>
          <a:r>
            <a:rPr lang="zh-CN" altLang="en-US" sz="2000" dirty="0" smtClean="0"/>
            <a:t>空间地球科学</a:t>
          </a:r>
          <a:endParaRPr lang="zh-CN" altLang="en-US" sz="2000" dirty="0"/>
        </a:p>
      </dgm:t>
    </dgm:pt>
    <dgm:pt modelId="{F900B289-B33B-48B4-9371-F03AF28A836D}" type="parTrans" cxnId="{D8441E0B-2A9B-4925-8007-BDFF2274D8E5}">
      <dgm:prSet/>
      <dgm:spPr/>
      <dgm:t>
        <a:bodyPr/>
        <a:lstStyle/>
        <a:p>
          <a:endParaRPr lang="zh-CN" altLang="en-US"/>
        </a:p>
      </dgm:t>
    </dgm:pt>
    <dgm:pt modelId="{F8F035C8-A4A4-43C2-95F5-F0BFE86868A0}" type="sibTrans" cxnId="{D8441E0B-2A9B-4925-8007-BDFF2274D8E5}">
      <dgm:prSet/>
      <dgm:spPr/>
      <dgm:t>
        <a:bodyPr/>
        <a:lstStyle/>
        <a:p>
          <a:endParaRPr lang="zh-CN" altLang="en-US"/>
        </a:p>
      </dgm:t>
    </dgm:pt>
    <dgm:pt modelId="{49FB4623-500A-472E-A5D4-B1918B4564C9}">
      <dgm:prSet phldrT="[文本]" custT="1"/>
      <dgm:spPr/>
      <dgm:t>
        <a:bodyPr/>
        <a:lstStyle/>
        <a:p>
          <a:r>
            <a:rPr lang="zh-CN" altLang="en-US" sz="2000" dirty="0" smtClean="0"/>
            <a:t>行星科学</a:t>
          </a:r>
          <a:endParaRPr lang="zh-CN" altLang="en-US" sz="2000" dirty="0"/>
        </a:p>
      </dgm:t>
    </dgm:pt>
    <dgm:pt modelId="{6CB335CB-6983-48DC-88DB-5AA874C00C99}" type="parTrans" cxnId="{EB2B908C-AD7C-406D-BB5A-A1F1B3C06BE7}">
      <dgm:prSet/>
      <dgm:spPr/>
      <dgm:t>
        <a:bodyPr/>
        <a:lstStyle/>
        <a:p>
          <a:endParaRPr lang="zh-CN" altLang="en-US"/>
        </a:p>
      </dgm:t>
    </dgm:pt>
    <dgm:pt modelId="{B17A2B6B-3D30-4C3F-B6C8-801C9F0D395F}" type="sibTrans" cxnId="{EB2B908C-AD7C-406D-BB5A-A1F1B3C06BE7}">
      <dgm:prSet/>
      <dgm:spPr/>
      <dgm:t>
        <a:bodyPr/>
        <a:lstStyle/>
        <a:p>
          <a:endParaRPr lang="zh-CN" altLang="en-US"/>
        </a:p>
      </dgm:t>
    </dgm:pt>
    <dgm:pt modelId="{ED13BA06-882E-4FE2-9B99-C17B9DC18E67}">
      <dgm:prSet phldrT="[文本]" custT="1"/>
      <dgm:spPr/>
      <dgm:t>
        <a:bodyPr/>
        <a:lstStyle/>
        <a:p>
          <a:r>
            <a:rPr lang="zh-CN" altLang="en-US" sz="1600" dirty="0" smtClean="0"/>
            <a:t>拟与国家天文台，山东大学空间科学研究院相关课题组合作</a:t>
          </a:r>
          <a:endParaRPr lang="zh-CN" altLang="en-US" sz="1600" dirty="0"/>
        </a:p>
      </dgm:t>
    </dgm:pt>
    <dgm:pt modelId="{21CCB948-1A59-410F-A966-2CFC25F210C9}" type="parTrans" cxnId="{FE506470-AA5A-4ED3-95B2-8F7A8A753705}">
      <dgm:prSet/>
      <dgm:spPr/>
      <dgm:t>
        <a:bodyPr/>
        <a:lstStyle/>
        <a:p>
          <a:endParaRPr lang="zh-CN" altLang="en-US"/>
        </a:p>
      </dgm:t>
    </dgm:pt>
    <dgm:pt modelId="{AF9A7B63-D2F2-4ED5-B2D4-673F2B988C23}" type="sibTrans" cxnId="{FE506470-AA5A-4ED3-95B2-8F7A8A753705}">
      <dgm:prSet/>
      <dgm:spPr/>
      <dgm:t>
        <a:bodyPr/>
        <a:lstStyle/>
        <a:p>
          <a:endParaRPr lang="zh-CN" altLang="en-US"/>
        </a:p>
      </dgm:t>
    </dgm:pt>
    <dgm:pt modelId="{50D45CC6-3E5A-43EC-872A-DE7D334F174A}">
      <dgm:prSet phldrT="[文本]" custT="1"/>
      <dgm:spPr/>
      <dgm:t>
        <a:bodyPr/>
        <a:lstStyle/>
        <a:p>
          <a:r>
            <a:rPr lang="zh-CN" altLang="en-US" sz="1600" dirty="0" smtClean="0"/>
            <a:t>拟与中科院遥感所，中科院地理所相关研究组合作。</a:t>
          </a:r>
          <a:endParaRPr lang="zh-CN" altLang="en-US" sz="1600" dirty="0"/>
        </a:p>
      </dgm:t>
    </dgm:pt>
    <dgm:pt modelId="{68BBA473-FD7F-4D6D-BE40-3FA22D986588}" type="sibTrans" cxnId="{961E51ED-5A98-4EA2-85D6-14FAB4B28A58}">
      <dgm:prSet/>
      <dgm:spPr/>
      <dgm:t>
        <a:bodyPr/>
        <a:lstStyle/>
        <a:p>
          <a:endParaRPr lang="zh-CN" altLang="en-US"/>
        </a:p>
      </dgm:t>
    </dgm:pt>
    <dgm:pt modelId="{2CE8E187-A283-4492-BF98-016154D8BD88}" type="parTrans" cxnId="{961E51ED-5A98-4EA2-85D6-14FAB4B28A58}">
      <dgm:prSet/>
      <dgm:spPr/>
      <dgm:t>
        <a:bodyPr/>
        <a:lstStyle/>
        <a:p>
          <a:endParaRPr lang="zh-CN" altLang="en-US"/>
        </a:p>
      </dgm:t>
    </dgm:pt>
    <dgm:pt modelId="{4BA93DAC-F533-4910-9D43-B4AB5D7FA53D}" type="pres">
      <dgm:prSet presAssocID="{FBE6BB45-0384-4D61-A597-71928AAEFF10}" presName="linear" presStyleCnt="0">
        <dgm:presLayoutVars>
          <dgm:dir/>
          <dgm:resizeHandles val="exact"/>
        </dgm:presLayoutVars>
      </dgm:prSet>
      <dgm:spPr/>
      <dgm:t>
        <a:bodyPr/>
        <a:lstStyle/>
        <a:p>
          <a:endParaRPr lang="zh-CN" altLang="en-US"/>
        </a:p>
      </dgm:t>
    </dgm:pt>
    <dgm:pt modelId="{E1B6EE09-2B85-44E8-916E-A4EC804B705F}" type="pres">
      <dgm:prSet presAssocID="{B68B7637-948C-4C62-8BAB-8F2456C062C7}" presName="comp" presStyleCnt="0"/>
      <dgm:spPr/>
    </dgm:pt>
    <dgm:pt modelId="{5EF6F81B-CD34-4D54-95BD-FEBFBBA5ABD4}" type="pres">
      <dgm:prSet presAssocID="{B68B7637-948C-4C62-8BAB-8F2456C062C7}" presName="box" presStyleLbl="node1" presStyleIdx="0" presStyleCnt="4"/>
      <dgm:spPr/>
      <dgm:t>
        <a:bodyPr/>
        <a:lstStyle/>
        <a:p>
          <a:endParaRPr lang="zh-CN" altLang="en-US"/>
        </a:p>
      </dgm:t>
    </dgm:pt>
    <dgm:pt modelId="{6CCAED97-0F2B-4E7E-8FC3-AC1C53D677CC}" type="pres">
      <dgm:prSet presAssocID="{B68B7637-948C-4C62-8BAB-8F2456C062C7}"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dgm:spPr>
      <dgm:t>
        <a:bodyPr/>
        <a:lstStyle/>
        <a:p>
          <a:endParaRPr lang="zh-CN" altLang="en-US"/>
        </a:p>
      </dgm:t>
    </dgm:pt>
    <dgm:pt modelId="{5494A881-044A-4087-AF99-62DD88B38616}" type="pres">
      <dgm:prSet presAssocID="{B68B7637-948C-4C62-8BAB-8F2456C062C7}" presName="text" presStyleLbl="node1" presStyleIdx="0" presStyleCnt="4">
        <dgm:presLayoutVars>
          <dgm:bulletEnabled val="1"/>
        </dgm:presLayoutVars>
      </dgm:prSet>
      <dgm:spPr/>
      <dgm:t>
        <a:bodyPr/>
        <a:lstStyle/>
        <a:p>
          <a:endParaRPr lang="zh-CN" altLang="en-US"/>
        </a:p>
      </dgm:t>
    </dgm:pt>
    <dgm:pt modelId="{6C86508D-5889-4EDB-B623-359A5B74EC75}" type="pres">
      <dgm:prSet presAssocID="{67A70452-6FD4-4EEE-846A-3B3810828A34}" presName="spacer" presStyleCnt="0"/>
      <dgm:spPr/>
    </dgm:pt>
    <dgm:pt modelId="{A164B1EE-4C43-4CEC-860E-540D2A1C39DE}" type="pres">
      <dgm:prSet presAssocID="{34DF7EDE-4A97-472F-AD21-91080D7CDB64}" presName="comp" presStyleCnt="0"/>
      <dgm:spPr/>
    </dgm:pt>
    <dgm:pt modelId="{D253783A-E57B-404E-B094-D97A1833831C}" type="pres">
      <dgm:prSet presAssocID="{34DF7EDE-4A97-472F-AD21-91080D7CDB64}" presName="box" presStyleLbl="node1" presStyleIdx="1" presStyleCnt="4" custLinFactNeighborX="-2041" custLinFactNeighborY="1129"/>
      <dgm:spPr/>
      <dgm:t>
        <a:bodyPr/>
        <a:lstStyle/>
        <a:p>
          <a:endParaRPr lang="zh-CN" altLang="en-US"/>
        </a:p>
      </dgm:t>
    </dgm:pt>
    <dgm:pt modelId="{1EF3E9C7-92F3-45AF-A71B-AD2BE0D3417B}" type="pres">
      <dgm:prSet presAssocID="{34DF7EDE-4A97-472F-AD21-91080D7CDB64}" presName="img"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dgm:spPr>
      <dgm:t>
        <a:bodyPr/>
        <a:lstStyle/>
        <a:p>
          <a:endParaRPr lang="zh-CN" altLang="en-US"/>
        </a:p>
      </dgm:t>
    </dgm:pt>
    <dgm:pt modelId="{08A190FF-F3AA-4F22-B010-E89F55294674}" type="pres">
      <dgm:prSet presAssocID="{34DF7EDE-4A97-472F-AD21-91080D7CDB64}" presName="text" presStyleLbl="node1" presStyleIdx="1" presStyleCnt="4">
        <dgm:presLayoutVars>
          <dgm:bulletEnabled val="1"/>
        </dgm:presLayoutVars>
      </dgm:prSet>
      <dgm:spPr/>
      <dgm:t>
        <a:bodyPr/>
        <a:lstStyle/>
        <a:p>
          <a:endParaRPr lang="zh-CN" altLang="en-US"/>
        </a:p>
      </dgm:t>
    </dgm:pt>
    <dgm:pt modelId="{73CF45E5-7BCD-45CB-B1C0-35B99E6FB295}" type="pres">
      <dgm:prSet presAssocID="{B922B3F8-0A9B-4F80-B64A-65FB3FDC10E8}" presName="spacer" presStyleCnt="0"/>
      <dgm:spPr/>
    </dgm:pt>
    <dgm:pt modelId="{60986828-F921-466F-9235-D2F9BA0BFD90}" type="pres">
      <dgm:prSet presAssocID="{498596E4-9F1D-426F-9497-D5D369FBD9C4}" presName="comp" presStyleCnt="0"/>
      <dgm:spPr/>
    </dgm:pt>
    <dgm:pt modelId="{A0820917-6972-4527-B21D-39EDD4FDA9D5}" type="pres">
      <dgm:prSet presAssocID="{498596E4-9F1D-426F-9497-D5D369FBD9C4}" presName="box" presStyleLbl="node1" presStyleIdx="2" presStyleCnt="4"/>
      <dgm:spPr/>
      <dgm:t>
        <a:bodyPr/>
        <a:lstStyle/>
        <a:p>
          <a:endParaRPr lang="zh-CN" altLang="en-US"/>
        </a:p>
      </dgm:t>
    </dgm:pt>
    <dgm:pt modelId="{7D76F89A-836A-4131-8D32-D623156B7280}" type="pres">
      <dgm:prSet presAssocID="{498596E4-9F1D-426F-9497-D5D369FBD9C4}"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46000" b="-46000"/>
          </a:stretch>
        </a:blipFill>
      </dgm:spPr>
    </dgm:pt>
    <dgm:pt modelId="{A4F7BF39-1C85-48D4-AB68-692E97A23D4A}" type="pres">
      <dgm:prSet presAssocID="{498596E4-9F1D-426F-9497-D5D369FBD9C4}" presName="text" presStyleLbl="node1" presStyleIdx="2" presStyleCnt="4">
        <dgm:presLayoutVars>
          <dgm:bulletEnabled val="1"/>
        </dgm:presLayoutVars>
      </dgm:prSet>
      <dgm:spPr/>
      <dgm:t>
        <a:bodyPr/>
        <a:lstStyle/>
        <a:p>
          <a:endParaRPr lang="zh-CN" altLang="en-US"/>
        </a:p>
      </dgm:t>
    </dgm:pt>
    <dgm:pt modelId="{D066EF5E-E6BA-4F7F-8B96-50705EF1A1F3}" type="pres">
      <dgm:prSet presAssocID="{F8F035C8-A4A4-43C2-95F5-F0BFE86868A0}" presName="spacer" presStyleCnt="0"/>
      <dgm:spPr/>
    </dgm:pt>
    <dgm:pt modelId="{4D8FCA8D-BEFB-4E64-9345-2BDE040B1612}" type="pres">
      <dgm:prSet presAssocID="{49FB4623-500A-472E-A5D4-B1918B4564C9}" presName="comp" presStyleCnt="0"/>
      <dgm:spPr/>
    </dgm:pt>
    <dgm:pt modelId="{849E83AA-4DBC-4009-AA53-15B9AA12601C}" type="pres">
      <dgm:prSet presAssocID="{49FB4623-500A-472E-A5D4-B1918B4564C9}" presName="box" presStyleLbl="node1" presStyleIdx="3" presStyleCnt="4"/>
      <dgm:spPr/>
      <dgm:t>
        <a:bodyPr/>
        <a:lstStyle/>
        <a:p>
          <a:endParaRPr lang="zh-CN" altLang="en-US"/>
        </a:p>
      </dgm:t>
    </dgm:pt>
    <dgm:pt modelId="{54387757-A8F9-4D40-8FAC-E67FC6083C6A}" type="pres">
      <dgm:prSet presAssocID="{49FB4623-500A-472E-A5D4-B1918B4564C9}"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79000" b="-79000"/>
          </a:stretch>
        </a:blipFill>
      </dgm:spPr>
      <dgm:t>
        <a:bodyPr/>
        <a:lstStyle/>
        <a:p>
          <a:endParaRPr lang="zh-CN" altLang="en-US"/>
        </a:p>
      </dgm:t>
    </dgm:pt>
    <dgm:pt modelId="{6E312B8A-7782-4FF0-BB50-CDB5DB03AECB}" type="pres">
      <dgm:prSet presAssocID="{49FB4623-500A-472E-A5D4-B1918B4564C9}" presName="text" presStyleLbl="node1" presStyleIdx="3" presStyleCnt="4">
        <dgm:presLayoutVars>
          <dgm:bulletEnabled val="1"/>
        </dgm:presLayoutVars>
      </dgm:prSet>
      <dgm:spPr/>
      <dgm:t>
        <a:bodyPr/>
        <a:lstStyle/>
        <a:p>
          <a:endParaRPr lang="zh-CN" altLang="en-US"/>
        </a:p>
      </dgm:t>
    </dgm:pt>
  </dgm:ptLst>
  <dgm:cxnLst>
    <dgm:cxn modelId="{FE506470-AA5A-4ED3-95B2-8F7A8A753705}" srcId="{49FB4623-500A-472E-A5D4-B1918B4564C9}" destId="{ED13BA06-882E-4FE2-9B99-C17B9DC18E67}" srcOrd="0" destOrd="0" parTransId="{21CCB948-1A59-410F-A966-2CFC25F210C9}" sibTransId="{AF9A7B63-D2F2-4ED5-B2D4-673F2B988C23}"/>
    <dgm:cxn modelId="{FF50C476-C00C-440B-8F79-D5852B3B0AF5}" type="presOf" srcId="{49FB4623-500A-472E-A5D4-B1918B4564C9}" destId="{6E312B8A-7782-4FF0-BB50-CDB5DB03AECB}" srcOrd="1" destOrd="0" presId="urn:microsoft.com/office/officeart/2005/8/layout/vList4"/>
    <dgm:cxn modelId="{429C52D0-5E86-452C-AF8A-663A34203844}" type="presOf" srcId="{A29C85F8-7A4D-45FB-8908-F951D2AE14C9}" destId="{5EF6F81B-CD34-4D54-95BD-FEBFBBA5ABD4}" srcOrd="0" destOrd="1" presId="urn:microsoft.com/office/officeart/2005/8/layout/vList4"/>
    <dgm:cxn modelId="{A3E649D6-6399-4FB3-8BCF-9B28A8CD42E8}" type="presOf" srcId="{ED13BA06-882E-4FE2-9B99-C17B9DC18E67}" destId="{6E312B8A-7782-4FF0-BB50-CDB5DB03AECB}" srcOrd="1" destOrd="1" presId="urn:microsoft.com/office/officeart/2005/8/layout/vList4"/>
    <dgm:cxn modelId="{9AD6D791-D8F4-4183-90DE-C81A4C52461B}" type="presOf" srcId="{50D45CC6-3E5A-43EC-872A-DE7D334F174A}" destId="{A4F7BF39-1C85-48D4-AB68-692E97A23D4A}" srcOrd="1" destOrd="1" presId="urn:microsoft.com/office/officeart/2005/8/layout/vList4"/>
    <dgm:cxn modelId="{02E97F36-9BD2-4916-8855-9B6B4C4F338E}" type="presOf" srcId="{F9C1B828-B8A1-4167-AF7F-BF5EEF42E1DB}" destId="{D253783A-E57B-404E-B094-D97A1833831C}" srcOrd="0" destOrd="1" presId="urn:microsoft.com/office/officeart/2005/8/layout/vList4"/>
    <dgm:cxn modelId="{961E51ED-5A98-4EA2-85D6-14FAB4B28A58}" srcId="{498596E4-9F1D-426F-9497-D5D369FBD9C4}" destId="{50D45CC6-3E5A-43EC-872A-DE7D334F174A}" srcOrd="0" destOrd="0" parTransId="{2CE8E187-A283-4492-BF98-016154D8BD88}" sibTransId="{68BBA473-FD7F-4D6D-BE40-3FA22D986588}"/>
    <dgm:cxn modelId="{8379D506-824B-4F09-96A8-F00589E78E16}" type="presOf" srcId="{498596E4-9F1D-426F-9497-D5D369FBD9C4}" destId="{A4F7BF39-1C85-48D4-AB68-692E97A23D4A}" srcOrd="1" destOrd="0" presId="urn:microsoft.com/office/officeart/2005/8/layout/vList4"/>
    <dgm:cxn modelId="{431DD0EA-39F3-4CB2-8A9C-CFA307D40250}" srcId="{B68B7637-948C-4C62-8BAB-8F2456C062C7}" destId="{A29C85F8-7A4D-45FB-8908-F951D2AE14C9}" srcOrd="0" destOrd="0" parTransId="{54F39D51-73F3-4FB9-9CD2-F6222DB172E0}" sibTransId="{B84A2C73-A914-435D-90C0-89E2020F8829}"/>
    <dgm:cxn modelId="{9C757D0B-799D-459E-B685-FF05EF69C41F}" type="presOf" srcId="{498596E4-9F1D-426F-9497-D5D369FBD9C4}" destId="{A0820917-6972-4527-B21D-39EDD4FDA9D5}" srcOrd="0" destOrd="0" presId="urn:microsoft.com/office/officeart/2005/8/layout/vList4"/>
    <dgm:cxn modelId="{A4788E5A-E6C1-43FA-AC43-AFE6B72D3C05}" type="presOf" srcId="{FBE6BB45-0384-4D61-A597-71928AAEFF10}" destId="{4BA93DAC-F533-4910-9D43-B4AB5D7FA53D}" srcOrd="0" destOrd="0" presId="urn:microsoft.com/office/officeart/2005/8/layout/vList4"/>
    <dgm:cxn modelId="{B943B0CA-21A9-4701-B75C-2E36201D5A91}" type="presOf" srcId="{50D45CC6-3E5A-43EC-872A-DE7D334F174A}" destId="{A0820917-6972-4527-B21D-39EDD4FDA9D5}" srcOrd="0" destOrd="1" presId="urn:microsoft.com/office/officeart/2005/8/layout/vList4"/>
    <dgm:cxn modelId="{EAFB34E0-3AC6-4F9D-ABE5-B476EBB13B33}" type="presOf" srcId="{34DF7EDE-4A97-472F-AD21-91080D7CDB64}" destId="{08A190FF-F3AA-4F22-B010-E89F55294674}" srcOrd="1" destOrd="0" presId="urn:microsoft.com/office/officeart/2005/8/layout/vList4"/>
    <dgm:cxn modelId="{C0236BA6-1EA2-4ABE-B9C7-7350CBEFE584}" srcId="{34DF7EDE-4A97-472F-AD21-91080D7CDB64}" destId="{F9C1B828-B8A1-4167-AF7F-BF5EEF42E1DB}" srcOrd="0" destOrd="0" parTransId="{D1633568-3537-4452-B07A-D406100B7FEF}" sibTransId="{94631B31-AD51-4890-9C21-435D086C20AC}"/>
    <dgm:cxn modelId="{B8CA547E-A174-430D-8155-877370400D52}" type="presOf" srcId="{F9C1B828-B8A1-4167-AF7F-BF5EEF42E1DB}" destId="{08A190FF-F3AA-4F22-B010-E89F55294674}" srcOrd="1" destOrd="1" presId="urn:microsoft.com/office/officeart/2005/8/layout/vList4"/>
    <dgm:cxn modelId="{FC11EC8F-16C9-4B91-93EB-6ABEF7E13CEC}" srcId="{FBE6BB45-0384-4D61-A597-71928AAEFF10}" destId="{34DF7EDE-4A97-472F-AD21-91080D7CDB64}" srcOrd="1" destOrd="0" parTransId="{465BEE06-0C6E-4FEB-9E0E-039C4AE1CF91}" sibTransId="{B922B3F8-0A9B-4F80-B64A-65FB3FDC10E8}"/>
    <dgm:cxn modelId="{8AC83F9D-70EF-4899-916C-0E339C9E83B0}" type="presOf" srcId="{B68B7637-948C-4C62-8BAB-8F2456C062C7}" destId="{5494A881-044A-4087-AF99-62DD88B38616}" srcOrd="1" destOrd="0" presId="urn:microsoft.com/office/officeart/2005/8/layout/vList4"/>
    <dgm:cxn modelId="{06B640E5-516B-4B67-8E03-896A57E82359}" srcId="{FBE6BB45-0384-4D61-A597-71928AAEFF10}" destId="{B68B7637-948C-4C62-8BAB-8F2456C062C7}" srcOrd="0" destOrd="0" parTransId="{8AA8B301-11A4-4588-994D-D03A5D3EFB1C}" sibTransId="{67A70452-6FD4-4EEE-846A-3B3810828A34}"/>
    <dgm:cxn modelId="{FB320DB9-9DA1-4FCE-927F-DE2A424DFDC8}" type="presOf" srcId="{ED13BA06-882E-4FE2-9B99-C17B9DC18E67}" destId="{849E83AA-4DBC-4009-AA53-15B9AA12601C}" srcOrd="0" destOrd="1" presId="urn:microsoft.com/office/officeart/2005/8/layout/vList4"/>
    <dgm:cxn modelId="{D8441E0B-2A9B-4925-8007-BDFF2274D8E5}" srcId="{FBE6BB45-0384-4D61-A597-71928AAEFF10}" destId="{498596E4-9F1D-426F-9497-D5D369FBD9C4}" srcOrd="2" destOrd="0" parTransId="{F900B289-B33B-48B4-9371-F03AF28A836D}" sibTransId="{F8F035C8-A4A4-43C2-95F5-F0BFE86868A0}"/>
    <dgm:cxn modelId="{D34D95C6-8317-43D7-A93C-505EBDBE8DBF}" type="presOf" srcId="{B68B7637-948C-4C62-8BAB-8F2456C062C7}" destId="{5EF6F81B-CD34-4D54-95BD-FEBFBBA5ABD4}" srcOrd="0" destOrd="0" presId="urn:microsoft.com/office/officeart/2005/8/layout/vList4"/>
    <dgm:cxn modelId="{8C06F269-ECA7-4FA3-A76C-CE8B2813FBC8}" type="presOf" srcId="{A29C85F8-7A4D-45FB-8908-F951D2AE14C9}" destId="{5494A881-044A-4087-AF99-62DD88B38616}" srcOrd="1" destOrd="1" presId="urn:microsoft.com/office/officeart/2005/8/layout/vList4"/>
    <dgm:cxn modelId="{D803D6B3-853D-4B80-842E-8FF148BF7C18}" type="presOf" srcId="{49FB4623-500A-472E-A5D4-B1918B4564C9}" destId="{849E83AA-4DBC-4009-AA53-15B9AA12601C}" srcOrd="0" destOrd="0" presId="urn:microsoft.com/office/officeart/2005/8/layout/vList4"/>
    <dgm:cxn modelId="{95430130-5339-4505-9C9F-23AC74829B36}" type="presOf" srcId="{34DF7EDE-4A97-472F-AD21-91080D7CDB64}" destId="{D253783A-E57B-404E-B094-D97A1833831C}" srcOrd="0" destOrd="0" presId="urn:microsoft.com/office/officeart/2005/8/layout/vList4"/>
    <dgm:cxn modelId="{EB2B908C-AD7C-406D-BB5A-A1F1B3C06BE7}" srcId="{FBE6BB45-0384-4D61-A597-71928AAEFF10}" destId="{49FB4623-500A-472E-A5D4-B1918B4564C9}" srcOrd="3" destOrd="0" parTransId="{6CB335CB-6983-48DC-88DB-5AA874C00C99}" sibTransId="{B17A2B6B-3D30-4C3F-B6C8-801C9F0D395F}"/>
    <dgm:cxn modelId="{338AC9F4-5BF3-49AF-8B66-36F310504665}" type="presParOf" srcId="{4BA93DAC-F533-4910-9D43-B4AB5D7FA53D}" destId="{E1B6EE09-2B85-44E8-916E-A4EC804B705F}" srcOrd="0" destOrd="0" presId="urn:microsoft.com/office/officeart/2005/8/layout/vList4"/>
    <dgm:cxn modelId="{4C2422FF-A895-4A24-96AD-66F5A41073D3}" type="presParOf" srcId="{E1B6EE09-2B85-44E8-916E-A4EC804B705F}" destId="{5EF6F81B-CD34-4D54-95BD-FEBFBBA5ABD4}" srcOrd="0" destOrd="0" presId="urn:microsoft.com/office/officeart/2005/8/layout/vList4"/>
    <dgm:cxn modelId="{D5464B53-FF85-42B7-8F45-60FD496BA5DC}" type="presParOf" srcId="{E1B6EE09-2B85-44E8-916E-A4EC804B705F}" destId="{6CCAED97-0F2B-4E7E-8FC3-AC1C53D677CC}" srcOrd="1" destOrd="0" presId="urn:microsoft.com/office/officeart/2005/8/layout/vList4"/>
    <dgm:cxn modelId="{A273E5A5-AAC5-47BF-96D9-F7D07AFFB763}" type="presParOf" srcId="{E1B6EE09-2B85-44E8-916E-A4EC804B705F}" destId="{5494A881-044A-4087-AF99-62DD88B38616}" srcOrd="2" destOrd="0" presId="urn:microsoft.com/office/officeart/2005/8/layout/vList4"/>
    <dgm:cxn modelId="{65396727-FCA7-43A4-BA34-4315E45DD5F1}" type="presParOf" srcId="{4BA93DAC-F533-4910-9D43-B4AB5D7FA53D}" destId="{6C86508D-5889-4EDB-B623-359A5B74EC75}" srcOrd="1" destOrd="0" presId="urn:microsoft.com/office/officeart/2005/8/layout/vList4"/>
    <dgm:cxn modelId="{D0C21ABE-41BD-4257-B134-38683DE98B85}" type="presParOf" srcId="{4BA93DAC-F533-4910-9D43-B4AB5D7FA53D}" destId="{A164B1EE-4C43-4CEC-860E-540D2A1C39DE}" srcOrd="2" destOrd="0" presId="urn:microsoft.com/office/officeart/2005/8/layout/vList4"/>
    <dgm:cxn modelId="{DAA8D9FB-371F-4BD0-B6CA-D1DDC4DC4A24}" type="presParOf" srcId="{A164B1EE-4C43-4CEC-860E-540D2A1C39DE}" destId="{D253783A-E57B-404E-B094-D97A1833831C}" srcOrd="0" destOrd="0" presId="urn:microsoft.com/office/officeart/2005/8/layout/vList4"/>
    <dgm:cxn modelId="{123DD297-70D2-4E29-9B38-2BC4487E0B85}" type="presParOf" srcId="{A164B1EE-4C43-4CEC-860E-540D2A1C39DE}" destId="{1EF3E9C7-92F3-45AF-A71B-AD2BE0D3417B}" srcOrd="1" destOrd="0" presId="urn:microsoft.com/office/officeart/2005/8/layout/vList4"/>
    <dgm:cxn modelId="{525B6375-A9C5-437F-81B8-14F1A5C80CB4}" type="presParOf" srcId="{A164B1EE-4C43-4CEC-860E-540D2A1C39DE}" destId="{08A190FF-F3AA-4F22-B010-E89F55294674}" srcOrd="2" destOrd="0" presId="urn:microsoft.com/office/officeart/2005/8/layout/vList4"/>
    <dgm:cxn modelId="{C24D308D-B94B-4460-A6AA-A3A87FC0F259}" type="presParOf" srcId="{4BA93DAC-F533-4910-9D43-B4AB5D7FA53D}" destId="{73CF45E5-7BCD-45CB-B1C0-35B99E6FB295}" srcOrd="3" destOrd="0" presId="urn:microsoft.com/office/officeart/2005/8/layout/vList4"/>
    <dgm:cxn modelId="{E0F8C73A-D255-4B5A-921B-5C576425F273}" type="presParOf" srcId="{4BA93DAC-F533-4910-9D43-B4AB5D7FA53D}" destId="{60986828-F921-466F-9235-D2F9BA0BFD90}" srcOrd="4" destOrd="0" presId="urn:microsoft.com/office/officeart/2005/8/layout/vList4"/>
    <dgm:cxn modelId="{856E4AA9-42CF-4A9D-B8FF-260DEEF86CAA}" type="presParOf" srcId="{60986828-F921-466F-9235-D2F9BA0BFD90}" destId="{A0820917-6972-4527-B21D-39EDD4FDA9D5}" srcOrd="0" destOrd="0" presId="urn:microsoft.com/office/officeart/2005/8/layout/vList4"/>
    <dgm:cxn modelId="{48A88BF3-A0B3-4CBA-B9F6-7125CE6A4CC5}" type="presParOf" srcId="{60986828-F921-466F-9235-D2F9BA0BFD90}" destId="{7D76F89A-836A-4131-8D32-D623156B7280}" srcOrd="1" destOrd="0" presId="urn:microsoft.com/office/officeart/2005/8/layout/vList4"/>
    <dgm:cxn modelId="{0ADD98D8-991C-4851-92A4-A4B6C63054AF}" type="presParOf" srcId="{60986828-F921-466F-9235-D2F9BA0BFD90}" destId="{A4F7BF39-1C85-48D4-AB68-692E97A23D4A}" srcOrd="2" destOrd="0" presId="urn:microsoft.com/office/officeart/2005/8/layout/vList4"/>
    <dgm:cxn modelId="{907036A2-2C3A-4C0C-8A8E-238E739FB94B}" type="presParOf" srcId="{4BA93DAC-F533-4910-9D43-B4AB5D7FA53D}" destId="{D066EF5E-E6BA-4F7F-8B96-50705EF1A1F3}" srcOrd="5" destOrd="0" presId="urn:microsoft.com/office/officeart/2005/8/layout/vList4"/>
    <dgm:cxn modelId="{98DD3521-7C0D-4E02-8E32-0520CFF84A39}" type="presParOf" srcId="{4BA93DAC-F533-4910-9D43-B4AB5D7FA53D}" destId="{4D8FCA8D-BEFB-4E64-9345-2BDE040B1612}" srcOrd="6" destOrd="0" presId="urn:microsoft.com/office/officeart/2005/8/layout/vList4"/>
    <dgm:cxn modelId="{72AB3219-70B2-459D-8E90-1CED3CBA0270}" type="presParOf" srcId="{4D8FCA8D-BEFB-4E64-9345-2BDE040B1612}" destId="{849E83AA-4DBC-4009-AA53-15B9AA12601C}" srcOrd="0" destOrd="0" presId="urn:microsoft.com/office/officeart/2005/8/layout/vList4"/>
    <dgm:cxn modelId="{E2F3A75A-62FB-4EDC-978D-B24E48B071C3}" type="presParOf" srcId="{4D8FCA8D-BEFB-4E64-9345-2BDE040B1612}" destId="{54387757-A8F9-4D40-8FAC-E67FC6083C6A}" srcOrd="1" destOrd="0" presId="urn:microsoft.com/office/officeart/2005/8/layout/vList4"/>
    <dgm:cxn modelId="{2783ACF4-718A-4DCD-9A30-826C0F1797F3}" type="presParOf" srcId="{4D8FCA8D-BEFB-4E64-9345-2BDE040B1612}" destId="{6E312B8A-7782-4FF0-BB50-CDB5DB03AEC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E3A9C0-1488-49E1-9551-D79E9C454E9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37C2592-9007-4D3D-9323-78CCA412CED3}">
      <dgm:prSet phldrT="[文本]"/>
      <dgm:spPr>
        <a:solidFill>
          <a:schemeClr val="tx2">
            <a:lumMod val="60000"/>
            <a:lumOff val="40000"/>
          </a:schemeClr>
        </a:solidFill>
        <a:effectLst>
          <a:outerShdw blurRad="50800" dist="38100" dir="5400000" algn="t" rotWithShape="0">
            <a:prstClr val="black">
              <a:alpha val="40000"/>
            </a:prstClr>
          </a:outerShdw>
        </a:effectLst>
      </dgm:spPr>
      <dgm:t>
        <a:bodyPr/>
        <a:lstStyle/>
        <a:p>
          <a:r>
            <a:rPr lang="zh-CN" altLang="en-US" dirty="0" smtClean="0"/>
            <a:t>学科范畴</a:t>
          </a:r>
          <a:endParaRPr lang="zh-CN" altLang="en-US" dirty="0"/>
        </a:p>
      </dgm:t>
    </dgm:pt>
    <dgm:pt modelId="{E7BD6257-AEC7-4ADF-A4D2-778F69A11EDA}" type="parTrans" cxnId="{A443B3D2-6366-4442-B584-DDE4EC2C64CE}">
      <dgm:prSet/>
      <dgm:spPr/>
      <dgm:t>
        <a:bodyPr/>
        <a:lstStyle/>
        <a:p>
          <a:endParaRPr lang="zh-CN" altLang="en-US"/>
        </a:p>
      </dgm:t>
    </dgm:pt>
    <dgm:pt modelId="{52069E4D-D787-4E50-8BAB-0B0B3C1E6391}" type="sibTrans" cxnId="{A443B3D2-6366-4442-B584-DDE4EC2C64CE}">
      <dgm:prSet/>
      <dgm:spPr/>
      <dgm:t>
        <a:bodyPr/>
        <a:lstStyle/>
        <a:p>
          <a:endParaRPr lang="zh-CN" altLang="en-US"/>
        </a:p>
      </dgm:t>
    </dgm:pt>
    <dgm:pt modelId="{894CB2C0-C53A-4DD0-B4EA-1F02F99C72B5}">
      <dgm:prSet phldrT="[文本]"/>
      <dgm:spPr>
        <a:solidFill>
          <a:srgbClr val="558ED5"/>
        </a:solidFill>
        <a:effectLst>
          <a:outerShdw blurRad="50800" dist="38100" dir="8100000" algn="tr" rotWithShape="0">
            <a:prstClr val="black">
              <a:alpha val="40000"/>
            </a:prstClr>
          </a:outerShdw>
        </a:effectLst>
      </dgm:spPr>
      <dgm:t>
        <a:bodyPr/>
        <a:lstStyle/>
        <a:p>
          <a:r>
            <a:rPr lang="zh-CN" altLang="en-US" dirty="0" smtClean="0"/>
            <a:t>研究计划</a:t>
          </a:r>
          <a:endParaRPr lang="zh-CN" altLang="en-US" dirty="0"/>
        </a:p>
      </dgm:t>
    </dgm:pt>
    <dgm:pt modelId="{050B37E5-FC34-44A8-B0FC-48C68EACF9CD}" type="parTrans" cxnId="{304D6376-0036-4DE4-A96C-0EB3C49809E6}">
      <dgm:prSet/>
      <dgm:spPr/>
      <dgm:t>
        <a:bodyPr/>
        <a:lstStyle/>
        <a:p>
          <a:endParaRPr lang="zh-CN" altLang="en-US"/>
        </a:p>
      </dgm:t>
    </dgm:pt>
    <dgm:pt modelId="{5CD3CDF3-BC0D-4C72-878A-D54BAE2F55DA}" type="sibTrans" cxnId="{304D6376-0036-4DE4-A96C-0EB3C49809E6}">
      <dgm:prSet/>
      <dgm:spPr/>
      <dgm:t>
        <a:bodyPr/>
        <a:lstStyle/>
        <a:p>
          <a:endParaRPr lang="zh-CN" altLang="en-US"/>
        </a:p>
      </dgm:t>
    </dgm:pt>
    <dgm:pt modelId="{65237096-5183-4979-9343-76D50D1C7D73}">
      <dgm:prSet phldrT="[文本]"/>
      <dgm:spPr>
        <a:solidFill>
          <a:srgbClr val="D77E7E"/>
        </a:solidFill>
        <a:effectLst>
          <a:outerShdw blurRad="50800" dist="38100" dir="8100000" algn="tr" rotWithShape="0">
            <a:prstClr val="black">
              <a:alpha val="40000"/>
            </a:prstClr>
          </a:outerShdw>
        </a:effectLst>
      </dgm:spPr>
      <dgm:t>
        <a:bodyPr/>
        <a:lstStyle/>
        <a:p>
          <a:r>
            <a:rPr lang="zh-CN" altLang="en-US" dirty="0" smtClean="0"/>
            <a:t>提纲与模板</a:t>
          </a:r>
          <a:endParaRPr lang="zh-CN" altLang="en-US" dirty="0"/>
        </a:p>
      </dgm:t>
    </dgm:pt>
    <dgm:pt modelId="{9F3D5B1F-3326-4B4D-A847-65ABDAE3DEA5}" type="parTrans" cxnId="{D041366B-AC77-4573-87F2-9FA054B97A45}">
      <dgm:prSet/>
      <dgm:spPr/>
      <dgm:t>
        <a:bodyPr/>
        <a:lstStyle/>
        <a:p>
          <a:endParaRPr lang="zh-CN" altLang="en-US"/>
        </a:p>
      </dgm:t>
    </dgm:pt>
    <dgm:pt modelId="{122CC09F-A23F-4382-BE12-A2FAB8EF2627}" type="sibTrans" cxnId="{D041366B-AC77-4573-87F2-9FA054B97A45}">
      <dgm:prSet/>
      <dgm:spPr/>
      <dgm:t>
        <a:bodyPr/>
        <a:lstStyle/>
        <a:p>
          <a:endParaRPr lang="zh-CN" altLang="en-US"/>
        </a:p>
      </dgm:t>
    </dgm:pt>
    <dgm:pt modelId="{1F208614-3B8D-4C29-80A2-4D927A168B03}">
      <dgm:prSet phldrT="[文本]"/>
      <dgm:spPr>
        <a:solidFill>
          <a:schemeClr val="tx2">
            <a:lumMod val="60000"/>
            <a:lumOff val="40000"/>
          </a:schemeClr>
        </a:solidFill>
        <a:effectLst>
          <a:outerShdw blurRad="50800" dist="38100" dir="8100000" algn="tr" rotWithShape="0">
            <a:prstClr val="black">
              <a:alpha val="40000"/>
            </a:prstClr>
          </a:outerShdw>
        </a:effectLst>
      </dgm:spPr>
      <dgm:t>
        <a:bodyPr/>
        <a:lstStyle/>
        <a:p>
          <a:r>
            <a:rPr lang="zh-CN" altLang="en-US" dirty="0" smtClean="0"/>
            <a:t>后期规划</a:t>
          </a:r>
          <a:endParaRPr lang="zh-CN" altLang="en-US" dirty="0"/>
        </a:p>
      </dgm:t>
    </dgm:pt>
    <dgm:pt modelId="{A65349D7-8E86-4944-AC81-5EFB3660EE87}" type="parTrans" cxnId="{96AD9990-0128-4810-8CF7-E45B00364D29}">
      <dgm:prSet/>
      <dgm:spPr/>
      <dgm:t>
        <a:bodyPr/>
        <a:lstStyle/>
        <a:p>
          <a:endParaRPr lang="zh-CN" altLang="en-US"/>
        </a:p>
      </dgm:t>
    </dgm:pt>
    <dgm:pt modelId="{C3A642D2-8966-42FC-9A24-A6E4259C376B}" type="sibTrans" cxnId="{96AD9990-0128-4810-8CF7-E45B00364D29}">
      <dgm:prSet/>
      <dgm:spPr/>
      <dgm:t>
        <a:bodyPr/>
        <a:lstStyle/>
        <a:p>
          <a:endParaRPr lang="zh-CN" altLang="en-US"/>
        </a:p>
      </dgm:t>
    </dgm:pt>
    <dgm:pt modelId="{39EED814-14E1-4CC8-B7A6-5EF597CDC64E}" type="pres">
      <dgm:prSet presAssocID="{A2E3A9C0-1488-49E1-9551-D79E9C454E9E}" presName="linear" presStyleCnt="0">
        <dgm:presLayoutVars>
          <dgm:dir/>
          <dgm:animLvl val="lvl"/>
          <dgm:resizeHandles val="exact"/>
        </dgm:presLayoutVars>
      </dgm:prSet>
      <dgm:spPr/>
      <dgm:t>
        <a:bodyPr/>
        <a:lstStyle/>
        <a:p>
          <a:endParaRPr lang="zh-CN" altLang="en-US"/>
        </a:p>
      </dgm:t>
    </dgm:pt>
    <dgm:pt modelId="{E5176439-85CA-48B4-BA4F-A7FFD418E698}" type="pres">
      <dgm:prSet presAssocID="{937C2592-9007-4D3D-9323-78CCA412CED3}" presName="parentLin" presStyleCnt="0"/>
      <dgm:spPr/>
      <dgm:t>
        <a:bodyPr/>
        <a:lstStyle/>
        <a:p>
          <a:endParaRPr lang="zh-CN" altLang="en-US"/>
        </a:p>
      </dgm:t>
    </dgm:pt>
    <dgm:pt modelId="{0008C6A6-8C10-4949-8E97-06AF972C73D7}" type="pres">
      <dgm:prSet presAssocID="{937C2592-9007-4D3D-9323-78CCA412CED3}" presName="parentLeftMargin" presStyleLbl="node1" presStyleIdx="0" presStyleCnt="4"/>
      <dgm:spPr/>
      <dgm:t>
        <a:bodyPr/>
        <a:lstStyle/>
        <a:p>
          <a:endParaRPr lang="zh-CN" altLang="en-US"/>
        </a:p>
      </dgm:t>
    </dgm:pt>
    <dgm:pt modelId="{F1A4CD5C-9953-4840-A3F5-8D2EBB90F6AC}" type="pres">
      <dgm:prSet presAssocID="{937C2592-9007-4D3D-9323-78CCA412CED3}" presName="parentText" presStyleLbl="node1" presStyleIdx="0" presStyleCnt="4">
        <dgm:presLayoutVars>
          <dgm:chMax val="0"/>
          <dgm:bulletEnabled val="1"/>
        </dgm:presLayoutVars>
      </dgm:prSet>
      <dgm:spPr/>
      <dgm:t>
        <a:bodyPr/>
        <a:lstStyle/>
        <a:p>
          <a:endParaRPr lang="zh-CN" altLang="en-US"/>
        </a:p>
      </dgm:t>
    </dgm:pt>
    <dgm:pt modelId="{65859732-9AF2-4EAA-A011-ECC7FC975D9B}" type="pres">
      <dgm:prSet presAssocID="{937C2592-9007-4D3D-9323-78CCA412CED3}" presName="negativeSpace" presStyleCnt="0"/>
      <dgm:spPr/>
      <dgm:t>
        <a:bodyPr/>
        <a:lstStyle/>
        <a:p>
          <a:endParaRPr lang="zh-CN" altLang="en-US"/>
        </a:p>
      </dgm:t>
    </dgm:pt>
    <dgm:pt modelId="{33B0BAEF-3E16-4749-89A6-783597AC1627}" type="pres">
      <dgm:prSet presAssocID="{937C2592-9007-4D3D-9323-78CCA412CED3}" presName="childText" presStyleLbl="conFgAcc1" presStyleIdx="0"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33762A0F-1067-4B25-9572-844D1F3CD2FB}" type="pres">
      <dgm:prSet presAssocID="{52069E4D-D787-4E50-8BAB-0B0B3C1E6391}" presName="spaceBetweenRectangles" presStyleCnt="0"/>
      <dgm:spPr/>
      <dgm:t>
        <a:bodyPr/>
        <a:lstStyle/>
        <a:p>
          <a:endParaRPr lang="zh-CN" altLang="en-US"/>
        </a:p>
      </dgm:t>
    </dgm:pt>
    <dgm:pt modelId="{B1238483-FD09-499F-B7B7-B66C18E4D461}" type="pres">
      <dgm:prSet presAssocID="{894CB2C0-C53A-4DD0-B4EA-1F02F99C72B5}" presName="parentLin" presStyleCnt="0"/>
      <dgm:spPr/>
      <dgm:t>
        <a:bodyPr/>
        <a:lstStyle/>
        <a:p>
          <a:endParaRPr lang="zh-CN" altLang="en-US"/>
        </a:p>
      </dgm:t>
    </dgm:pt>
    <dgm:pt modelId="{657D113F-8E88-4902-8593-A66046810819}" type="pres">
      <dgm:prSet presAssocID="{894CB2C0-C53A-4DD0-B4EA-1F02F99C72B5}" presName="parentLeftMargin" presStyleLbl="node1" presStyleIdx="0" presStyleCnt="4"/>
      <dgm:spPr/>
      <dgm:t>
        <a:bodyPr/>
        <a:lstStyle/>
        <a:p>
          <a:endParaRPr lang="zh-CN" altLang="en-US"/>
        </a:p>
      </dgm:t>
    </dgm:pt>
    <dgm:pt modelId="{A1B4C550-45C8-45DD-A0FF-1530F5592607}" type="pres">
      <dgm:prSet presAssocID="{894CB2C0-C53A-4DD0-B4EA-1F02F99C72B5}" presName="parentText" presStyleLbl="node1" presStyleIdx="1" presStyleCnt="4">
        <dgm:presLayoutVars>
          <dgm:chMax val="0"/>
          <dgm:bulletEnabled val="1"/>
        </dgm:presLayoutVars>
      </dgm:prSet>
      <dgm:spPr/>
      <dgm:t>
        <a:bodyPr/>
        <a:lstStyle/>
        <a:p>
          <a:endParaRPr lang="zh-CN" altLang="en-US"/>
        </a:p>
      </dgm:t>
    </dgm:pt>
    <dgm:pt modelId="{CAA57714-E476-491A-B1B8-F43312AE8BFB}" type="pres">
      <dgm:prSet presAssocID="{894CB2C0-C53A-4DD0-B4EA-1F02F99C72B5}" presName="negativeSpace" presStyleCnt="0"/>
      <dgm:spPr/>
      <dgm:t>
        <a:bodyPr/>
        <a:lstStyle/>
        <a:p>
          <a:endParaRPr lang="zh-CN" altLang="en-US"/>
        </a:p>
      </dgm:t>
    </dgm:pt>
    <dgm:pt modelId="{7C94723E-115E-4473-985B-D1EE8A7AE9B0}" type="pres">
      <dgm:prSet presAssocID="{894CB2C0-C53A-4DD0-B4EA-1F02F99C72B5}" presName="childText" presStyleLbl="conFgAcc1" presStyleIdx="1"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31300564-EDDD-4203-8936-D5FEB1FE05C4}" type="pres">
      <dgm:prSet presAssocID="{5CD3CDF3-BC0D-4C72-878A-D54BAE2F55DA}" presName="spaceBetweenRectangles" presStyleCnt="0"/>
      <dgm:spPr/>
      <dgm:t>
        <a:bodyPr/>
        <a:lstStyle/>
        <a:p>
          <a:endParaRPr lang="zh-CN" altLang="en-US"/>
        </a:p>
      </dgm:t>
    </dgm:pt>
    <dgm:pt modelId="{FCE85B69-F451-46B5-A754-7E05B2B52021}" type="pres">
      <dgm:prSet presAssocID="{65237096-5183-4979-9343-76D50D1C7D73}" presName="parentLin" presStyleCnt="0"/>
      <dgm:spPr/>
      <dgm:t>
        <a:bodyPr/>
        <a:lstStyle/>
        <a:p>
          <a:endParaRPr lang="zh-CN" altLang="en-US"/>
        </a:p>
      </dgm:t>
    </dgm:pt>
    <dgm:pt modelId="{B57E63CD-8A88-4910-8807-1DE95D611013}" type="pres">
      <dgm:prSet presAssocID="{65237096-5183-4979-9343-76D50D1C7D73}" presName="parentLeftMargin" presStyleLbl="node1" presStyleIdx="1" presStyleCnt="4"/>
      <dgm:spPr/>
      <dgm:t>
        <a:bodyPr/>
        <a:lstStyle/>
        <a:p>
          <a:endParaRPr lang="zh-CN" altLang="en-US"/>
        </a:p>
      </dgm:t>
    </dgm:pt>
    <dgm:pt modelId="{0085FCFF-5366-4ABD-8A1D-251FCAC63A34}" type="pres">
      <dgm:prSet presAssocID="{65237096-5183-4979-9343-76D50D1C7D73}" presName="parentText" presStyleLbl="node1" presStyleIdx="2" presStyleCnt="4">
        <dgm:presLayoutVars>
          <dgm:chMax val="0"/>
          <dgm:bulletEnabled val="1"/>
        </dgm:presLayoutVars>
      </dgm:prSet>
      <dgm:spPr/>
      <dgm:t>
        <a:bodyPr/>
        <a:lstStyle/>
        <a:p>
          <a:endParaRPr lang="zh-CN" altLang="en-US"/>
        </a:p>
      </dgm:t>
    </dgm:pt>
    <dgm:pt modelId="{A9D035F9-3B96-4622-BDFA-4D73AE2672CE}" type="pres">
      <dgm:prSet presAssocID="{65237096-5183-4979-9343-76D50D1C7D73}" presName="negativeSpace" presStyleCnt="0"/>
      <dgm:spPr/>
      <dgm:t>
        <a:bodyPr/>
        <a:lstStyle/>
        <a:p>
          <a:endParaRPr lang="zh-CN" altLang="en-US"/>
        </a:p>
      </dgm:t>
    </dgm:pt>
    <dgm:pt modelId="{CB0153BA-B67A-4D75-A02B-0C81327E67D3}" type="pres">
      <dgm:prSet presAssocID="{65237096-5183-4979-9343-76D50D1C7D73}" presName="childText" presStyleLbl="conFgAcc1" presStyleIdx="2"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 modelId="{084ABB6A-098C-44BA-99E7-AE1CBA3A62CA}" type="pres">
      <dgm:prSet presAssocID="{122CC09F-A23F-4382-BE12-A2FAB8EF2627}" presName="spaceBetweenRectangles" presStyleCnt="0"/>
      <dgm:spPr/>
      <dgm:t>
        <a:bodyPr/>
        <a:lstStyle/>
        <a:p>
          <a:endParaRPr lang="zh-CN" altLang="en-US"/>
        </a:p>
      </dgm:t>
    </dgm:pt>
    <dgm:pt modelId="{F56705A2-09D8-49AB-94C3-48903E10EC53}" type="pres">
      <dgm:prSet presAssocID="{1F208614-3B8D-4C29-80A2-4D927A168B03}" presName="parentLin" presStyleCnt="0"/>
      <dgm:spPr/>
      <dgm:t>
        <a:bodyPr/>
        <a:lstStyle/>
        <a:p>
          <a:endParaRPr lang="zh-CN" altLang="en-US"/>
        </a:p>
      </dgm:t>
    </dgm:pt>
    <dgm:pt modelId="{48E73663-91B4-4CD1-BD20-9DE883B4A4B9}" type="pres">
      <dgm:prSet presAssocID="{1F208614-3B8D-4C29-80A2-4D927A168B03}" presName="parentLeftMargin" presStyleLbl="node1" presStyleIdx="2" presStyleCnt="4"/>
      <dgm:spPr/>
      <dgm:t>
        <a:bodyPr/>
        <a:lstStyle/>
        <a:p>
          <a:endParaRPr lang="zh-CN" altLang="en-US"/>
        </a:p>
      </dgm:t>
    </dgm:pt>
    <dgm:pt modelId="{B5EDC82B-0B15-4E0D-896B-20E67FA838C0}" type="pres">
      <dgm:prSet presAssocID="{1F208614-3B8D-4C29-80A2-4D927A168B03}" presName="parentText" presStyleLbl="node1" presStyleIdx="3" presStyleCnt="4">
        <dgm:presLayoutVars>
          <dgm:chMax val="0"/>
          <dgm:bulletEnabled val="1"/>
        </dgm:presLayoutVars>
      </dgm:prSet>
      <dgm:spPr/>
      <dgm:t>
        <a:bodyPr/>
        <a:lstStyle/>
        <a:p>
          <a:endParaRPr lang="zh-CN" altLang="en-US"/>
        </a:p>
      </dgm:t>
    </dgm:pt>
    <dgm:pt modelId="{FE48353D-3C0A-492D-9DBD-B8D024EE19FC}" type="pres">
      <dgm:prSet presAssocID="{1F208614-3B8D-4C29-80A2-4D927A168B03}" presName="negativeSpace" presStyleCnt="0"/>
      <dgm:spPr/>
      <dgm:t>
        <a:bodyPr/>
        <a:lstStyle/>
        <a:p>
          <a:endParaRPr lang="zh-CN" altLang="en-US"/>
        </a:p>
      </dgm:t>
    </dgm:pt>
    <dgm:pt modelId="{C0FDD0F5-906A-4943-A13E-2FCF2E1E4BEE}" type="pres">
      <dgm:prSet presAssocID="{1F208614-3B8D-4C29-80A2-4D927A168B03}" presName="childText" presStyleLbl="conFgAcc1" presStyleIdx="3" presStyleCnt="4">
        <dgm:presLayoutVars>
          <dgm:bulletEnabled val="1"/>
        </dgm:presLayoutVars>
      </dgm:prSet>
      <dgm:spPr>
        <a:effectLst>
          <a:outerShdw blurRad="50800" dist="38100" dir="8100000" algn="tr" rotWithShape="0">
            <a:prstClr val="black">
              <a:alpha val="40000"/>
            </a:prstClr>
          </a:outerShdw>
        </a:effectLst>
      </dgm:spPr>
      <dgm:t>
        <a:bodyPr/>
        <a:lstStyle/>
        <a:p>
          <a:endParaRPr lang="zh-CN" altLang="en-US"/>
        </a:p>
      </dgm:t>
    </dgm:pt>
  </dgm:ptLst>
  <dgm:cxnLst>
    <dgm:cxn modelId="{4439F3EE-9CFC-447D-A4DF-39D1312FB216}" type="presOf" srcId="{1F208614-3B8D-4C29-80A2-4D927A168B03}" destId="{B5EDC82B-0B15-4E0D-896B-20E67FA838C0}" srcOrd="1" destOrd="0" presId="urn:microsoft.com/office/officeart/2005/8/layout/list1"/>
    <dgm:cxn modelId="{ED95E07D-805E-4605-A6FD-CED5BBD03F78}" type="presOf" srcId="{65237096-5183-4979-9343-76D50D1C7D73}" destId="{0085FCFF-5366-4ABD-8A1D-251FCAC63A34}" srcOrd="1" destOrd="0" presId="urn:microsoft.com/office/officeart/2005/8/layout/list1"/>
    <dgm:cxn modelId="{A443B3D2-6366-4442-B584-DDE4EC2C64CE}" srcId="{A2E3A9C0-1488-49E1-9551-D79E9C454E9E}" destId="{937C2592-9007-4D3D-9323-78CCA412CED3}" srcOrd="0" destOrd="0" parTransId="{E7BD6257-AEC7-4ADF-A4D2-778F69A11EDA}" sibTransId="{52069E4D-D787-4E50-8BAB-0B0B3C1E6391}"/>
    <dgm:cxn modelId="{D041366B-AC77-4573-87F2-9FA054B97A45}" srcId="{A2E3A9C0-1488-49E1-9551-D79E9C454E9E}" destId="{65237096-5183-4979-9343-76D50D1C7D73}" srcOrd="2" destOrd="0" parTransId="{9F3D5B1F-3326-4B4D-A847-65ABDAE3DEA5}" sibTransId="{122CC09F-A23F-4382-BE12-A2FAB8EF2627}"/>
    <dgm:cxn modelId="{28DFB261-3BEB-4769-9507-2EEF4866DA72}" type="presOf" srcId="{894CB2C0-C53A-4DD0-B4EA-1F02F99C72B5}" destId="{657D113F-8E88-4902-8593-A66046810819}" srcOrd="0" destOrd="0" presId="urn:microsoft.com/office/officeart/2005/8/layout/list1"/>
    <dgm:cxn modelId="{A120BA56-9422-4A62-814F-6E77780F7CA5}" type="presOf" srcId="{A2E3A9C0-1488-49E1-9551-D79E9C454E9E}" destId="{39EED814-14E1-4CC8-B7A6-5EF597CDC64E}" srcOrd="0" destOrd="0" presId="urn:microsoft.com/office/officeart/2005/8/layout/list1"/>
    <dgm:cxn modelId="{8B63E24C-E8A2-4804-917B-44F2AD7AAEA6}" type="presOf" srcId="{937C2592-9007-4D3D-9323-78CCA412CED3}" destId="{F1A4CD5C-9953-4840-A3F5-8D2EBB90F6AC}" srcOrd="1" destOrd="0" presId="urn:microsoft.com/office/officeart/2005/8/layout/list1"/>
    <dgm:cxn modelId="{0BEBB441-5045-492F-A650-832FDC446DD6}" type="presOf" srcId="{937C2592-9007-4D3D-9323-78CCA412CED3}" destId="{0008C6A6-8C10-4949-8E97-06AF972C73D7}" srcOrd="0" destOrd="0" presId="urn:microsoft.com/office/officeart/2005/8/layout/list1"/>
    <dgm:cxn modelId="{EE2BF223-13E9-4B33-B83E-2D49158EA623}" type="presOf" srcId="{1F208614-3B8D-4C29-80A2-4D927A168B03}" destId="{48E73663-91B4-4CD1-BD20-9DE883B4A4B9}" srcOrd="0" destOrd="0" presId="urn:microsoft.com/office/officeart/2005/8/layout/list1"/>
    <dgm:cxn modelId="{0A303C0C-C1E9-456E-B95E-50BD8DCE6586}" type="presOf" srcId="{65237096-5183-4979-9343-76D50D1C7D73}" destId="{B57E63CD-8A88-4910-8807-1DE95D611013}" srcOrd="0" destOrd="0" presId="urn:microsoft.com/office/officeart/2005/8/layout/list1"/>
    <dgm:cxn modelId="{FBDAC26E-E248-4F30-B67F-5EBB104CC76C}" type="presOf" srcId="{894CB2C0-C53A-4DD0-B4EA-1F02F99C72B5}" destId="{A1B4C550-45C8-45DD-A0FF-1530F5592607}" srcOrd="1" destOrd="0" presId="urn:microsoft.com/office/officeart/2005/8/layout/list1"/>
    <dgm:cxn modelId="{304D6376-0036-4DE4-A96C-0EB3C49809E6}" srcId="{A2E3A9C0-1488-49E1-9551-D79E9C454E9E}" destId="{894CB2C0-C53A-4DD0-B4EA-1F02F99C72B5}" srcOrd="1" destOrd="0" parTransId="{050B37E5-FC34-44A8-B0FC-48C68EACF9CD}" sibTransId="{5CD3CDF3-BC0D-4C72-878A-D54BAE2F55DA}"/>
    <dgm:cxn modelId="{96AD9990-0128-4810-8CF7-E45B00364D29}" srcId="{A2E3A9C0-1488-49E1-9551-D79E9C454E9E}" destId="{1F208614-3B8D-4C29-80A2-4D927A168B03}" srcOrd="3" destOrd="0" parTransId="{A65349D7-8E86-4944-AC81-5EFB3660EE87}" sibTransId="{C3A642D2-8966-42FC-9A24-A6E4259C376B}"/>
    <dgm:cxn modelId="{8E84FB15-46EB-4F30-BC40-57CE67CBBE3C}" type="presParOf" srcId="{39EED814-14E1-4CC8-B7A6-5EF597CDC64E}" destId="{E5176439-85CA-48B4-BA4F-A7FFD418E698}" srcOrd="0" destOrd="0" presId="urn:microsoft.com/office/officeart/2005/8/layout/list1"/>
    <dgm:cxn modelId="{69075577-E795-4FA1-8AA5-E3C7595EB9B4}" type="presParOf" srcId="{E5176439-85CA-48B4-BA4F-A7FFD418E698}" destId="{0008C6A6-8C10-4949-8E97-06AF972C73D7}" srcOrd="0" destOrd="0" presId="urn:microsoft.com/office/officeart/2005/8/layout/list1"/>
    <dgm:cxn modelId="{B1DE570B-BE1A-42C1-9ED8-A61A4287E247}" type="presParOf" srcId="{E5176439-85CA-48B4-BA4F-A7FFD418E698}" destId="{F1A4CD5C-9953-4840-A3F5-8D2EBB90F6AC}" srcOrd="1" destOrd="0" presId="urn:microsoft.com/office/officeart/2005/8/layout/list1"/>
    <dgm:cxn modelId="{13BC7356-8EDA-436B-8E1F-647266800C4C}" type="presParOf" srcId="{39EED814-14E1-4CC8-B7A6-5EF597CDC64E}" destId="{65859732-9AF2-4EAA-A011-ECC7FC975D9B}" srcOrd="1" destOrd="0" presId="urn:microsoft.com/office/officeart/2005/8/layout/list1"/>
    <dgm:cxn modelId="{B4615B57-E838-48F3-9DD8-F0A9B4F8DCEB}" type="presParOf" srcId="{39EED814-14E1-4CC8-B7A6-5EF597CDC64E}" destId="{33B0BAEF-3E16-4749-89A6-783597AC1627}" srcOrd="2" destOrd="0" presId="urn:microsoft.com/office/officeart/2005/8/layout/list1"/>
    <dgm:cxn modelId="{93F2F615-4C0D-47F9-8EA9-C270E3926274}" type="presParOf" srcId="{39EED814-14E1-4CC8-B7A6-5EF597CDC64E}" destId="{33762A0F-1067-4B25-9572-844D1F3CD2FB}" srcOrd="3" destOrd="0" presId="urn:microsoft.com/office/officeart/2005/8/layout/list1"/>
    <dgm:cxn modelId="{AB40C762-115A-4DCF-ADD3-038D4B311047}" type="presParOf" srcId="{39EED814-14E1-4CC8-B7A6-5EF597CDC64E}" destId="{B1238483-FD09-499F-B7B7-B66C18E4D461}" srcOrd="4" destOrd="0" presId="urn:microsoft.com/office/officeart/2005/8/layout/list1"/>
    <dgm:cxn modelId="{5E4343C7-4E0C-408B-A6C6-CCDD882ADF61}" type="presParOf" srcId="{B1238483-FD09-499F-B7B7-B66C18E4D461}" destId="{657D113F-8E88-4902-8593-A66046810819}" srcOrd="0" destOrd="0" presId="urn:microsoft.com/office/officeart/2005/8/layout/list1"/>
    <dgm:cxn modelId="{8DB89117-67DD-4A95-AE60-15D8FC07EEB9}" type="presParOf" srcId="{B1238483-FD09-499F-B7B7-B66C18E4D461}" destId="{A1B4C550-45C8-45DD-A0FF-1530F5592607}" srcOrd="1" destOrd="0" presId="urn:microsoft.com/office/officeart/2005/8/layout/list1"/>
    <dgm:cxn modelId="{4904FB48-CAFD-405C-A762-FA3CFBCE43E1}" type="presParOf" srcId="{39EED814-14E1-4CC8-B7A6-5EF597CDC64E}" destId="{CAA57714-E476-491A-B1B8-F43312AE8BFB}" srcOrd="5" destOrd="0" presId="urn:microsoft.com/office/officeart/2005/8/layout/list1"/>
    <dgm:cxn modelId="{21F27A5B-2DBE-486C-A696-49806327CF67}" type="presParOf" srcId="{39EED814-14E1-4CC8-B7A6-5EF597CDC64E}" destId="{7C94723E-115E-4473-985B-D1EE8A7AE9B0}" srcOrd="6" destOrd="0" presId="urn:microsoft.com/office/officeart/2005/8/layout/list1"/>
    <dgm:cxn modelId="{E4BA603E-69FA-4544-9ED0-577920CFFC36}" type="presParOf" srcId="{39EED814-14E1-4CC8-B7A6-5EF597CDC64E}" destId="{31300564-EDDD-4203-8936-D5FEB1FE05C4}" srcOrd="7" destOrd="0" presId="urn:microsoft.com/office/officeart/2005/8/layout/list1"/>
    <dgm:cxn modelId="{A51BAA02-39F2-4079-A2EE-AFBA292562DD}" type="presParOf" srcId="{39EED814-14E1-4CC8-B7A6-5EF597CDC64E}" destId="{FCE85B69-F451-46B5-A754-7E05B2B52021}" srcOrd="8" destOrd="0" presId="urn:microsoft.com/office/officeart/2005/8/layout/list1"/>
    <dgm:cxn modelId="{57E20A45-0192-438D-9162-D5F26F85A9F1}" type="presParOf" srcId="{FCE85B69-F451-46B5-A754-7E05B2B52021}" destId="{B57E63CD-8A88-4910-8807-1DE95D611013}" srcOrd="0" destOrd="0" presId="urn:microsoft.com/office/officeart/2005/8/layout/list1"/>
    <dgm:cxn modelId="{382B32E0-5817-4785-A928-C807332D6A7A}" type="presParOf" srcId="{FCE85B69-F451-46B5-A754-7E05B2B52021}" destId="{0085FCFF-5366-4ABD-8A1D-251FCAC63A34}" srcOrd="1" destOrd="0" presId="urn:microsoft.com/office/officeart/2005/8/layout/list1"/>
    <dgm:cxn modelId="{11DC154E-99D1-4F0F-8AE6-5D20AE96F621}" type="presParOf" srcId="{39EED814-14E1-4CC8-B7A6-5EF597CDC64E}" destId="{A9D035F9-3B96-4622-BDFA-4D73AE2672CE}" srcOrd="9" destOrd="0" presId="urn:microsoft.com/office/officeart/2005/8/layout/list1"/>
    <dgm:cxn modelId="{635A79C6-FD9C-4BCC-814C-ACE24614D627}" type="presParOf" srcId="{39EED814-14E1-4CC8-B7A6-5EF597CDC64E}" destId="{CB0153BA-B67A-4D75-A02B-0C81327E67D3}" srcOrd="10" destOrd="0" presId="urn:microsoft.com/office/officeart/2005/8/layout/list1"/>
    <dgm:cxn modelId="{A42BC9FF-86CF-4867-8122-227EB22C4DCC}" type="presParOf" srcId="{39EED814-14E1-4CC8-B7A6-5EF597CDC64E}" destId="{084ABB6A-098C-44BA-99E7-AE1CBA3A62CA}" srcOrd="11" destOrd="0" presId="urn:microsoft.com/office/officeart/2005/8/layout/list1"/>
    <dgm:cxn modelId="{126A6EF1-A9BD-4C52-A8C7-17F70AA8FA0F}" type="presParOf" srcId="{39EED814-14E1-4CC8-B7A6-5EF597CDC64E}" destId="{F56705A2-09D8-49AB-94C3-48903E10EC53}" srcOrd="12" destOrd="0" presId="urn:microsoft.com/office/officeart/2005/8/layout/list1"/>
    <dgm:cxn modelId="{C469E3A6-922C-4AA6-833C-7108E397718C}" type="presParOf" srcId="{F56705A2-09D8-49AB-94C3-48903E10EC53}" destId="{48E73663-91B4-4CD1-BD20-9DE883B4A4B9}" srcOrd="0" destOrd="0" presId="urn:microsoft.com/office/officeart/2005/8/layout/list1"/>
    <dgm:cxn modelId="{A4B2EBD8-99BD-4524-9AE8-417AF6164881}" type="presParOf" srcId="{F56705A2-09D8-49AB-94C3-48903E10EC53}" destId="{B5EDC82B-0B15-4E0D-896B-20E67FA838C0}" srcOrd="1" destOrd="0" presId="urn:microsoft.com/office/officeart/2005/8/layout/list1"/>
    <dgm:cxn modelId="{F50BE691-5DFE-4626-8DBF-5115BB8E74FC}" type="presParOf" srcId="{39EED814-14E1-4CC8-B7A6-5EF597CDC64E}" destId="{FE48353D-3C0A-492D-9DBD-B8D024EE19FC}" srcOrd="13" destOrd="0" presId="urn:microsoft.com/office/officeart/2005/8/layout/list1"/>
    <dgm:cxn modelId="{5F1F4CC5-C10E-4929-8746-D968ED15D95B}" type="presParOf" srcId="{39EED814-14E1-4CC8-B7A6-5EF597CDC64E}" destId="{C0FDD0F5-906A-4943-A13E-2FCF2E1E4BEE}" srcOrd="14" destOrd="0" presId="urn:microsoft.com/office/officeart/2005/8/layout/list1"/>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7C871EB-176D-4150-84C2-D39763FF9719}"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639DBB82-6AF3-4789-A671-9973C016F275}">
      <dgm:prSet phldrT="[文本]"/>
      <dgm:spPr>
        <a:solidFill>
          <a:schemeClr val="bg1"/>
        </a:solidFill>
      </dgm:spPr>
      <dgm:t>
        <a:bodyPr/>
        <a:lstStyle/>
        <a:p>
          <a:r>
            <a:rPr lang="zh-CN" altLang="en-US" dirty="0" smtClean="0">
              <a:latin typeface="黑体" panose="02010609060101010101" pitchFamily="49" charset="-122"/>
              <a:ea typeface="黑体" panose="02010609060101010101" pitchFamily="49" charset="-122"/>
            </a:rPr>
            <a:t>空间科学及其发展态势</a:t>
          </a:r>
          <a:endParaRPr lang="zh-CN" altLang="en-US" dirty="0">
            <a:latin typeface="黑体" panose="02010609060101010101" pitchFamily="49" charset="-122"/>
            <a:ea typeface="黑体" panose="02010609060101010101" pitchFamily="49" charset="-122"/>
          </a:endParaRPr>
        </a:p>
      </dgm:t>
    </dgm:pt>
    <dgm:pt modelId="{F1BE4D0F-7E5F-41F9-8044-DBE1332681D2}" type="parTrans" cxnId="{2B7E8805-8B7D-4052-B4FF-F9DDFCC9B0B4}">
      <dgm:prSet/>
      <dgm:spPr/>
      <dgm:t>
        <a:bodyPr/>
        <a:lstStyle/>
        <a:p>
          <a:endParaRPr lang="zh-CN" altLang="en-US"/>
        </a:p>
      </dgm:t>
    </dgm:pt>
    <dgm:pt modelId="{166D99D8-C561-4342-8FA5-D1FB64E4802C}" type="sibTrans" cxnId="{2B7E8805-8B7D-4052-B4FF-F9DDFCC9B0B4}">
      <dgm:prSet/>
      <dgm:spPr/>
      <dgm:t>
        <a:bodyPr/>
        <a:lstStyle/>
        <a:p>
          <a:endParaRPr lang="zh-CN" altLang="en-US"/>
        </a:p>
      </dgm:t>
    </dgm:pt>
    <dgm:pt modelId="{6F823A1C-A961-470E-A55D-FD9F40B37579}">
      <dgm:prSet phldrT="[文本]" custT="1"/>
      <dgm:spPr/>
      <dgm:t>
        <a:bodyPr/>
        <a:lstStyle/>
        <a:p>
          <a:r>
            <a:rPr lang="zh-CN" altLang="en-US" sz="2000" dirty="0" smtClean="0"/>
            <a:t>科学范畴及学科特点</a:t>
          </a:r>
          <a:endParaRPr lang="zh-CN" altLang="en-US" sz="2000" dirty="0"/>
        </a:p>
      </dgm:t>
    </dgm:pt>
    <dgm:pt modelId="{ECF2744D-D3AA-45B2-8F81-75D77418100F}" type="parTrans" cxnId="{6A871C36-1F54-4596-AFD7-D14CA05188D0}">
      <dgm:prSet/>
      <dgm:spPr/>
      <dgm:t>
        <a:bodyPr/>
        <a:lstStyle/>
        <a:p>
          <a:endParaRPr lang="zh-CN" altLang="en-US"/>
        </a:p>
      </dgm:t>
    </dgm:pt>
    <dgm:pt modelId="{733DA6BF-EBFA-43EA-BEE4-7CA68EBCA33C}" type="sibTrans" cxnId="{6A871C36-1F54-4596-AFD7-D14CA05188D0}">
      <dgm:prSet/>
      <dgm:spPr/>
      <dgm:t>
        <a:bodyPr/>
        <a:lstStyle/>
        <a:p>
          <a:endParaRPr lang="zh-CN" altLang="en-US"/>
        </a:p>
      </dgm:t>
    </dgm:pt>
    <dgm:pt modelId="{9B73BD1A-BDFF-42FF-BA1E-376D2717458D}">
      <dgm:prSet phldrT="[文本]" custT="1"/>
      <dgm:spPr/>
      <dgm:t>
        <a:bodyPr/>
        <a:lstStyle/>
        <a:p>
          <a:r>
            <a:rPr lang="zh-CN" altLang="en-US" sz="2000" dirty="0" smtClean="0"/>
            <a:t>空间科学的发展定位</a:t>
          </a:r>
          <a:endParaRPr lang="zh-CN" altLang="en-US" sz="2000" dirty="0"/>
        </a:p>
      </dgm:t>
    </dgm:pt>
    <dgm:pt modelId="{BA6AF4F9-2BC3-49C7-A969-6F9F4647836A}" type="parTrans" cxnId="{E974F240-D9D0-4CFC-B8BE-99C24FB9C01D}">
      <dgm:prSet/>
      <dgm:spPr/>
      <dgm:t>
        <a:bodyPr/>
        <a:lstStyle/>
        <a:p>
          <a:endParaRPr lang="zh-CN" altLang="en-US"/>
        </a:p>
      </dgm:t>
    </dgm:pt>
    <dgm:pt modelId="{557081CF-8E78-45FF-814F-0FF5D30E811B}" type="sibTrans" cxnId="{E974F240-D9D0-4CFC-B8BE-99C24FB9C01D}">
      <dgm:prSet/>
      <dgm:spPr/>
      <dgm:t>
        <a:bodyPr/>
        <a:lstStyle/>
        <a:p>
          <a:endParaRPr lang="zh-CN" altLang="en-US"/>
        </a:p>
      </dgm:t>
    </dgm:pt>
    <dgm:pt modelId="{D6E85A69-0E4A-4492-B339-306221A36D07}">
      <dgm:prSet phldrT="[文本]"/>
      <dgm:spPr/>
      <dgm:t>
        <a:bodyPr/>
        <a:lstStyle/>
        <a:p>
          <a:r>
            <a:rPr lang="zh-CN" altLang="en-US" dirty="0" smtClean="0">
              <a:latin typeface="黑体" panose="02010609060101010101" pitchFamily="49" charset="-122"/>
              <a:ea typeface="黑体" panose="02010609060101010101" pitchFamily="49" charset="-122"/>
            </a:rPr>
            <a:t>空间科学研究范式的演化与面临的挑战</a:t>
          </a:r>
          <a:endParaRPr lang="zh-CN" altLang="en-US" dirty="0">
            <a:latin typeface="黑体" panose="02010609060101010101" pitchFamily="49" charset="-122"/>
            <a:ea typeface="黑体" panose="02010609060101010101" pitchFamily="49" charset="-122"/>
          </a:endParaRPr>
        </a:p>
      </dgm:t>
    </dgm:pt>
    <dgm:pt modelId="{7DA54942-1776-4C15-B336-0EC842016F82}" type="parTrans" cxnId="{55F34289-9915-4BF8-92EB-3E73F253E14B}">
      <dgm:prSet/>
      <dgm:spPr/>
      <dgm:t>
        <a:bodyPr/>
        <a:lstStyle/>
        <a:p>
          <a:endParaRPr lang="zh-CN" altLang="en-US"/>
        </a:p>
      </dgm:t>
    </dgm:pt>
    <dgm:pt modelId="{497374D3-C67E-4DB5-9AA3-B21D9355D12E}" type="sibTrans" cxnId="{55F34289-9915-4BF8-92EB-3E73F253E14B}">
      <dgm:prSet/>
      <dgm:spPr/>
      <dgm:t>
        <a:bodyPr/>
        <a:lstStyle/>
        <a:p>
          <a:endParaRPr lang="zh-CN" altLang="en-US"/>
        </a:p>
      </dgm:t>
    </dgm:pt>
    <dgm:pt modelId="{DD69BFBC-9D2A-4671-A3C8-5888324DDA6A}">
      <dgm:prSet phldrT="[文本]" custT="1"/>
      <dgm:spPr/>
      <dgm:t>
        <a:bodyPr/>
        <a:lstStyle/>
        <a:p>
          <a:r>
            <a:rPr lang="zh-CN" altLang="en-US" sz="2000" dirty="0" smtClean="0"/>
            <a:t>空间科学研究范式的发展历程</a:t>
          </a:r>
          <a:endParaRPr lang="zh-CN" altLang="en-US" sz="2000" dirty="0"/>
        </a:p>
      </dgm:t>
    </dgm:pt>
    <dgm:pt modelId="{1840CCE8-6615-4267-8E17-23C625DE394D}" type="parTrans" cxnId="{EDF2A32C-DFEE-4598-BEFF-AE5EC85AEE92}">
      <dgm:prSet/>
      <dgm:spPr/>
      <dgm:t>
        <a:bodyPr/>
        <a:lstStyle/>
        <a:p>
          <a:endParaRPr lang="zh-CN" altLang="en-US"/>
        </a:p>
      </dgm:t>
    </dgm:pt>
    <dgm:pt modelId="{8E26AE4A-8A34-48E7-BFD2-632B363CB476}" type="sibTrans" cxnId="{EDF2A32C-DFEE-4598-BEFF-AE5EC85AEE92}">
      <dgm:prSet/>
      <dgm:spPr/>
      <dgm:t>
        <a:bodyPr/>
        <a:lstStyle/>
        <a:p>
          <a:endParaRPr lang="zh-CN" altLang="en-US"/>
        </a:p>
      </dgm:t>
    </dgm:pt>
    <dgm:pt modelId="{77BFBF3F-BD8D-44A8-AEE7-4B732145D693}">
      <dgm:prSet phldrT="[文本]" custT="1"/>
      <dgm:spPr/>
      <dgm:t>
        <a:bodyPr/>
        <a:lstStyle/>
        <a:p>
          <a:r>
            <a:rPr lang="zh-CN" altLang="en-US" sz="2000" dirty="0" smtClean="0"/>
            <a:t>空间科学科研信息化面临的挑战</a:t>
          </a:r>
          <a:endParaRPr lang="zh-CN" altLang="en-US" sz="2000" dirty="0"/>
        </a:p>
      </dgm:t>
    </dgm:pt>
    <dgm:pt modelId="{3BC621A7-E8BD-483D-A93D-106F9C73FD35}" type="parTrans" cxnId="{D3BFC75B-B1A1-40E6-A5D6-D5F5D83DBAE6}">
      <dgm:prSet/>
      <dgm:spPr/>
      <dgm:t>
        <a:bodyPr/>
        <a:lstStyle/>
        <a:p>
          <a:endParaRPr lang="zh-CN" altLang="en-US"/>
        </a:p>
      </dgm:t>
    </dgm:pt>
    <dgm:pt modelId="{FE77C161-2221-4710-A628-66492C380137}" type="sibTrans" cxnId="{D3BFC75B-B1A1-40E6-A5D6-D5F5D83DBAE6}">
      <dgm:prSet/>
      <dgm:spPr/>
      <dgm:t>
        <a:bodyPr/>
        <a:lstStyle/>
        <a:p>
          <a:endParaRPr lang="zh-CN" altLang="en-US"/>
        </a:p>
      </dgm:t>
    </dgm:pt>
    <dgm:pt modelId="{51A9A75A-CD2D-4E26-865E-7EA2ACC39657}">
      <dgm:prSet phldrT="[文本]" custT="1"/>
      <dgm:spPr/>
      <dgm:t>
        <a:bodyPr/>
        <a:lstStyle/>
        <a:p>
          <a:r>
            <a:rPr lang="zh-CN" altLang="en-US" sz="2000" dirty="0" smtClean="0"/>
            <a:t>空间科学的发展态势</a:t>
          </a:r>
          <a:endParaRPr lang="zh-CN" altLang="en-US" sz="2000" dirty="0"/>
        </a:p>
      </dgm:t>
    </dgm:pt>
    <dgm:pt modelId="{33767580-FB75-4219-A18A-38C829DF2D2B}" type="parTrans" cxnId="{6ED6869D-0079-4119-A69C-3DE46B3BDAA9}">
      <dgm:prSet/>
      <dgm:spPr/>
      <dgm:t>
        <a:bodyPr/>
        <a:lstStyle/>
        <a:p>
          <a:endParaRPr lang="zh-CN" altLang="en-US"/>
        </a:p>
      </dgm:t>
    </dgm:pt>
    <dgm:pt modelId="{6721A887-D294-4C07-B0B2-E9D4D1665836}" type="sibTrans" cxnId="{6ED6869D-0079-4119-A69C-3DE46B3BDAA9}">
      <dgm:prSet/>
      <dgm:spPr/>
      <dgm:t>
        <a:bodyPr/>
        <a:lstStyle/>
        <a:p>
          <a:endParaRPr lang="zh-CN" altLang="en-US"/>
        </a:p>
      </dgm:t>
    </dgm:pt>
    <dgm:pt modelId="{11FB8DB8-991F-43C7-A947-F30C24E676E9}">
      <dgm:prSet phldrT="[文本]" custT="1"/>
      <dgm:spPr/>
      <dgm:t>
        <a:bodyPr/>
        <a:lstStyle/>
        <a:p>
          <a:r>
            <a:rPr lang="zh-CN" altLang="en-US" sz="1600" dirty="0" smtClean="0"/>
            <a:t>国际空间科学发展状况</a:t>
          </a:r>
          <a:endParaRPr lang="zh-CN" altLang="en-US" sz="1600" dirty="0"/>
        </a:p>
      </dgm:t>
    </dgm:pt>
    <dgm:pt modelId="{47F9BA0C-3CF2-4541-AE04-000471E11C22}" type="parTrans" cxnId="{13036329-4351-4541-B420-80A5D6D85055}">
      <dgm:prSet/>
      <dgm:spPr/>
      <dgm:t>
        <a:bodyPr/>
        <a:lstStyle/>
        <a:p>
          <a:endParaRPr lang="zh-CN" altLang="en-US"/>
        </a:p>
      </dgm:t>
    </dgm:pt>
    <dgm:pt modelId="{8EF06A49-8E95-427A-9E53-2B6E25DE6899}" type="sibTrans" cxnId="{13036329-4351-4541-B420-80A5D6D85055}">
      <dgm:prSet/>
      <dgm:spPr/>
      <dgm:t>
        <a:bodyPr/>
        <a:lstStyle/>
        <a:p>
          <a:endParaRPr lang="zh-CN" altLang="en-US"/>
        </a:p>
      </dgm:t>
    </dgm:pt>
    <dgm:pt modelId="{043156C7-AC35-4486-AA40-642D75345537}">
      <dgm:prSet phldrT="[文本]" custT="1"/>
      <dgm:spPr/>
      <dgm:t>
        <a:bodyPr/>
        <a:lstStyle/>
        <a:p>
          <a:r>
            <a:rPr lang="zh-CN" altLang="en-US" sz="1600" dirty="0" smtClean="0"/>
            <a:t>国内空间科学发展现状</a:t>
          </a:r>
          <a:endParaRPr lang="zh-CN" altLang="en-US" sz="1600" dirty="0"/>
        </a:p>
      </dgm:t>
    </dgm:pt>
    <dgm:pt modelId="{6C6E2901-387D-46DB-B52F-110EE75E0DA5}" type="parTrans" cxnId="{60C2F05F-E034-45DC-88EB-0F7B786185A2}">
      <dgm:prSet/>
      <dgm:spPr/>
      <dgm:t>
        <a:bodyPr/>
        <a:lstStyle/>
        <a:p>
          <a:endParaRPr lang="zh-CN" altLang="en-US"/>
        </a:p>
      </dgm:t>
    </dgm:pt>
    <dgm:pt modelId="{BC785083-DF12-45BA-BD9A-4AFFA10BB1E1}" type="sibTrans" cxnId="{60C2F05F-E034-45DC-88EB-0F7B786185A2}">
      <dgm:prSet/>
      <dgm:spPr/>
      <dgm:t>
        <a:bodyPr/>
        <a:lstStyle/>
        <a:p>
          <a:endParaRPr lang="zh-CN" altLang="en-US"/>
        </a:p>
      </dgm:t>
    </dgm:pt>
    <dgm:pt modelId="{F74AE991-DBBA-470A-90F8-199D50229584}">
      <dgm:prSet phldrT="[文本]" custT="1"/>
      <dgm:spPr/>
      <dgm:t>
        <a:bodyPr/>
        <a:lstStyle/>
        <a:p>
          <a:r>
            <a:rPr lang="zh-CN" altLang="en-US" sz="2000" dirty="0" smtClean="0"/>
            <a:t>空间科学科研信息化的发展态势</a:t>
          </a:r>
          <a:endParaRPr lang="zh-CN" altLang="en-US" sz="2000" dirty="0"/>
        </a:p>
      </dgm:t>
    </dgm:pt>
    <dgm:pt modelId="{3EA31AB2-BDC7-418A-BD66-156ED7FDB480}" type="parTrans" cxnId="{CB266892-19CD-456B-9653-7998DCA9AC47}">
      <dgm:prSet/>
      <dgm:spPr/>
      <dgm:t>
        <a:bodyPr/>
        <a:lstStyle/>
        <a:p>
          <a:endParaRPr lang="zh-CN" altLang="en-US"/>
        </a:p>
      </dgm:t>
    </dgm:pt>
    <dgm:pt modelId="{EA883F2C-D2FD-42DF-855B-B0960E3DA331}" type="sibTrans" cxnId="{CB266892-19CD-456B-9653-7998DCA9AC47}">
      <dgm:prSet/>
      <dgm:spPr/>
      <dgm:t>
        <a:bodyPr/>
        <a:lstStyle/>
        <a:p>
          <a:endParaRPr lang="zh-CN" altLang="en-US"/>
        </a:p>
      </dgm:t>
    </dgm:pt>
    <dgm:pt modelId="{31C34144-60DD-45AE-97A4-30DFEF1F602F}">
      <dgm:prSet phldrT="[文本]" custT="1"/>
      <dgm:spPr/>
      <dgm:t>
        <a:bodyPr/>
        <a:lstStyle/>
        <a:p>
          <a:r>
            <a:rPr lang="zh-CN" altLang="en-US" sz="1600" dirty="0" smtClean="0"/>
            <a:t>科研信息化的国际发展状况</a:t>
          </a:r>
          <a:endParaRPr lang="zh-CN" altLang="en-US" sz="1400" dirty="0"/>
        </a:p>
      </dgm:t>
    </dgm:pt>
    <dgm:pt modelId="{B0EFD2AD-81CA-4666-B89C-B3AE4789D112}" type="parTrans" cxnId="{D02CD281-CE2A-433E-8BFF-7649217EA2C6}">
      <dgm:prSet/>
      <dgm:spPr/>
      <dgm:t>
        <a:bodyPr/>
        <a:lstStyle/>
        <a:p>
          <a:endParaRPr lang="zh-CN" altLang="en-US"/>
        </a:p>
      </dgm:t>
    </dgm:pt>
    <dgm:pt modelId="{44AF5E09-876B-4A21-BFCE-E2A4C5CF35FE}" type="sibTrans" cxnId="{D02CD281-CE2A-433E-8BFF-7649217EA2C6}">
      <dgm:prSet/>
      <dgm:spPr/>
      <dgm:t>
        <a:bodyPr/>
        <a:lstStyle/>
        <a:p>
          <a:endParaRPr lang="zh-CN" altLang="en-US"/>
        </a:p>
      </dgm:t>
    </dgm:pt>
    <dgm:pt modelId="{3ED497A6-BA89-4BA5-B149-21AA698AE838}">
      <dgm:prSet phldrT="[文本]" custT="1"/>
      <dgm:spPr/>
      <dgm:t>
        <a:bodyPr/>
        <a:lstStyle/>
        <a:p>
          <a:r>
            <a:rPr lang="zh-CN" altLang="en-US" sz="1600" dirty="0" smtClean="0"/>
            <a:t>科研信息化的国内发展现状</a:t>
          </a:r>
          <a:endParaRPr lang="zh-CN" altLang="en-US" sz="1600" dirty="0"/>
        </a:p>
      </dgm:t>
    </dgm:pt>
    <dgm:pt modelId="{09EAEEC3-2E87-4DEE-93CF-F1D9400EE09F}" type="parTrans" cxnId="{65FE61D8-EC90-42C8-9F9E-B9C488836307}">
      <dgm:prSet/>
      <dgm:spPr/>
      <dgm:t>
        <a:bodyPr/>
        <a:lstStyle/>
        <a:p>
          <a:endParaRPr lang="zh-CN" altLang="en-US"/>
        </a:p>
      </dgm:t>
    </dgm:pt>
    <dgm:pt modelId="{9606A9A4-251B-4650-A34C-BEC29B2B1032}" type="sibTrans" cxnId="{65FE61D8-EC90-42C8-9F9E-B9C488836307}">
      <dgm:prSet/>
      <dgm:spPr/>
      <dgm:t>
        <a:bodyPr/>
        <a:lstStyle/>
        <a:p>
          <a:endParaRPr lang="zh-CN" altLang="en-US"/>
        </a:p>
      </dgm:t>
    </dgm:pt>
    <dgm:pt modelId="{3C7E720B-5C70-4C71-ABCE-E4B1331CCCEF}">
      <dgm:prSet phldrT="[文本]"/>
      <dgm:spPr/>
      <dgm:t>
        <a:bodyPr/>
        <a:lstStyle/>
        <a:p>
          <a:r>
            <a:rPr lang="zh-CN" altLang="en-US" dirty="0" smtClean="0">
              <a:latin typeface="黑体" panose="02010609060101010101" pitchFamily="49" charset="-122"/>
              <a:ea typeface="黑体" panose="02010609060101010101" pitchFamily="49" charset="-122"/>
            </a:rPr>
            <a:t>空间科学科研信息化发展建议</a:t>
          </a:r>
          <a:endParaRPr lang="zh-CN" altLang="en-US" dirty="0">
            <a:latin typeface="黑体" panose="02010609060101010101" pitchFamily="49" charset="-122"/>
            <a:ea typeface="黑体" panose="02010609060101010101" pitchFamily="49" charset="-122"/>
          </a:endParaRPr>
        </a:p>
      </dgm:t>
    </dgm:pt>
    <dgm:pt modelId="{ED667A2B-B636-4722-B695-0261788AA7D4}" type="parTrans" cxnId="{A94A2E51-0532-45B9-953D-2FB56C61F9A8}">
      <dgm:prSet/>
      <dgm:spPr/>
      <dgm:t>
        <a:bodyPr/>
        <a:lstStyle/>
        <a:p>
          <a:endParaRPr lang="zh-CN" altLang="en-US"/>
        </a:p>
      </dgm:t>
    </dgm:pt>
    <dgm:pt modelId="{1DB57714-2FCD-4E6F-9877-7F2B3BE1DCF6}" type="sibTrans" cxnId="{A94A2E51-0532-45B9-953D-2FB56C61F9A8}">
      <dgm:prSet/>
      <dgm:spPr/>
      <dgm:t>
        <a:bodyPr/>
        <a:lstStyle/>
        <a:p>
          <a:endParaRPr lang="zh-CN" altLang="en-US"/>
        </a:p>
      </dgm:t>
    </dgm:pt>
    <dgm:pt modelId="{3EDB7F63-0E57-4361-AE4D-679F180A1F12}">
      <dgm:prSet phldrT="[文本]" custT="1"/>
      <dgm:spPr/>
      <dgm:t>
        <a:bodyPr/>
        <a:lstStyle/>
        <a:p>
          <a:r>
            <a:rPr lang="zh-CN" altLang="en-US" sz="2000" dirty="0" smtClean="0"/>
            <a:t>空间科学科研信息化的发展目标</a:t>
          </a:r>
          <a:endParaRPr lang="zh-CN" altLang="en-US" sz="2000" dirty="0"/>
        </a:p>
      </dgm:t>
    </dgm:pt>
    <dgm:pt modelId="{ACA0D66E-438D-4CC3-B2F2-A3C306CE4D76}" type="parTrans" cxnId="{4C5FED9F-7C33-4702-9BAA-B457017B879B}">
      <dgm:prSet/>
      <dgm:spPr/>
      <dgm:t>
        <a:bodyPr/>
        <a:lstStyle/>
        <a:p>
          <a:endParaRPr lang="zh-CN" altLang="en-US"/>
        </a:p>
      </dgm:t>
    </dgm:pt>
    <dgm:pt modelId="{CC80FC4E-DF84-467A-AB1F-CDB071B06498}" type="sibTrans" cxnId="{4C5FED9F-7C33-4702-9BAA-B457017B879B}">
      <dgm:prSet/>
      <dgm:spPr/>
      <dgm:t>
        <a:bodyPr/>
        <a:lstStyle/>
        <a:p>
          <a:endParaRPr lang="zh-CN" altLang="en-US"/>
        </a:p>
      </dgm:t>
    </dgm:pt>
    <dgm:pt modelId="{E496D8F3-8385-453D-9A8C-B7BA91BFB379}">
      <dgm:prSet phldrT="[文本]" custT="1"/>
      <dgm:spPr/>
      <dgm:t>
        <a:bodyPr/>
        <a:lstStyle/>
        <a:p>
          <a:r>
            <a:rPr lang="zh-CN" altLang="en-US" sz="2000" dirty="0" smtClean="0"/>
            <a:t>空间科学科研信息化的发展框架</a:t>
          </a:r>
          <a:endParaRPr lang="zh-CN" altLang="en-US" sz="2000" dirty="0"/>
        </a:p>
      </dgm:t>
    </dgm:pt>
    <dgm:pt modelId="{A6A976CA-F03E-4A2E-BC07-3BDB744BC56A}" type="parTrans" cxnId="{A6CFE7F0-56E3-411B-8E57-A69931C4D022}">
      <dgm:prSet/>
      <dgm:spPr/>
      <dgm:t>
        <a:bodyPr/>
        <a:lstStyle/>
        <a:p>
          <a:endParaRPr lang="zh-CN" altLang="en-US"/>
        </a:p>
      </dgm:t>
    </dgm:pt>
    <dgm:pt modelId="{484FF6B5-5234-4BB4-BBEA-8741C573A440}" type="sibTrans" cxnId="{A6CFE7F0-56E3-411B-8E57-A69931C4D022}">
      <dgm:prSet/>
      <dgm:spPr/>
      <dgm:t>
        <a:bodyPr/>
        <a:lstStyle/>
        <a:p>
          <a:endParaRPr lang="zh-CN" altLang="en-US"/>
        </a:p>
      </dgm:t>
    </dgm:pt>
    <dgm:pt modelId="{C6A041B0-AE19-4B7F-90AA-B5E3FCB06D2D}">
      <dgm:prSet phldrT="[文本]" custT="1"/>
      <dgm:spPr/>
      <dgm:t>
        <a:bodyPr/>
        <a:lstStyle/>
        <a:p>
          <a:r>
            <a:rPr lang="zh-CN" altLang="en-US" sz="2000" dirty="0" smtClean="0"/>
            <a:t>发展空间科学科研信息化的政策建议</a:t>
          </a:r>
          <a:endParaRPr lang="zh-CN" altLang="en-US" sz="2000" dirty="0"/>
        </a:p>
      </dgm:t>
    </dgm:pt>
    <dgm:pt modelId="{3C9A775E-3228-437F-9063-FB2E94F5E98E}" type="parTrans" cxnId="{E58068E0-A527-44E8-B3FB-45987BE33250}">
      <dgm:prSet/>
      <dgm:spPr/>
      <dgm:t>
        <a:bodyPr/>
        <a:lstStyle/>
        <a:p>
          <a:endParaRPr lang="zh-CN" altLang="en-US"/>
        </a:p>
      </dgm:t>
    </dgm:pt>
    <dgm:pt modelId="{4FEAD4AC-DFFF-4B58-9287-5D863797B612}" type="sibTrans" cxnId="{E58068E0-A527-44E8-B3FB-45987BE33250}">
      <dgm:prSet/>
      <dgm:spPr/>
      <dgm:t>
        <a:bodyPr/>
        <a:lstStyle/>
        <a:p>
          <a:endParaRPr lang="zh-CN" altLang="en-US"/>
        </a:p>
      </dgm:t>
    </dgm:pt>
    <dgm:pt modelId="{CDF28CE6-4FBB-46B8-8FD7-01D072D60578}">
      <dgm:prSet phldrT="[文本]" custT="1"/>
      <dgm:spPr/>
      <dgm:t>
        <a:bodyPr/>
        <a:lstStyle/>
        <a:p>
          <a:r>
            <a:rPr lang="zh-CN" altLang="en-US" sz="1600" dirty="0" smtClean="0"/>
            <a:t>空间科学的定义与内容</a:t>
          </a:r>
          <a:endParaRPr lang="zh-CN" altLang="en-US" sz="1600" dirty="0"/>
        </a:p>
      </dgm:t>
    </dgm:pt>
    <dgm:pt modelId="{0F17E917-215F-48C6-9F95-783338519294}" type="parTrans" cxnId="{111BBE54-9588-4F16-A62F-503C9FD6BF76}">
      <dgm:prSet/>
      <dgm:spPr/>
      <dgm:t>
        <a:bodyPr/>
        <a:lstStyle/>
        <a:p>
          <a:endParaRPr lang="zh-CN" altLang="en-US"/>
        </a:p>
      </dgm:t>
    </dgm:pt>
    <dgm:pt modelId="{7F150E1F-FCE4-4CF8-A39E-530598F6FE2E}" type="sibTrans" cxnId="{111BBE54-9588-4F16-A62F-503C9FD6BF76}">
      <dgm:prSet/>
      <dgm:spPr/>
      <dgm:t>
        <a:bodyPr/>
        <a:lstStyle/>
        <a:p>
          <a:endParaRPr lang="zh-CN" altLang="en-US"/>
        </a:p>
      </dgm:t>
    </dgm:pt>
    <dgm:pt modelId="{02B83BEA-48E1-4297-9D47-5E5D08427E37}">
      <dgm:prSet phldrT="[文本]" custT="1"/>
      <dgm:spPr/>
      <dgm:t>
        <a:bodyPr/>
        <a:lstStyle/>
        <a:p>
          <a:r>
            <a:rPr lang="zh-CN" altLang="en-US" sz="1600" dirty="0" smtClean="0"/>
            <a:t>空间科学的特点与研究方法</a:t>
          </a:r>
          <a:endParaRPr lang="zh-CN" altLang="en-US" sz="1600" dirty="0"/>
        </a:p>
      </dgm:t>
    </dgm:pt>
    <dgm:pt modelId="{87C6E635-5BB6-4E30-9740-1DFDB946FF21}" type="parTrans" cxnId="{5BA0BBD6-8C00-438A-90FB-C40D170FE175}">
      <dgm:prSet/>
      <dgm:spPr/>
      <dgm:t>
        <a:bodyPr/>
        <a:lstStyle/>
        <a:p>
          <a:endParaRPr lang="zh-CN" altLang="en-US"/>
        </a:p>
      </dgm:t>
    </dgm:pt>
    <dgm:pt modelId="{D2207F02-A64E-4AEB-BB81-EFF9217CCEEA}" type="sibTrans" cxnId="{5BA0BBD6-8C00-438A-90FB-C40D170FE175}">
      <dgm:prSet/>
      <dgm:spPr/>
      <dgm:t>
        <a:bodyPr/>
        <a:lstStyle/>
        <a:p>
          <a:endParaRPr lang="zh-CN" altLang="en-US"/>
        </a:p>
      </dgm:t>
    </dgm:pt>
    <dgm:pt modelId="{3FD876A2-394A-4747-9FE8-C256C42FCCCD}" type="pres">
      <dgm:prSet presAssocID="{67C871EB-176D-4150-84C2-D39763FF9719}" presName="vert0" presStyleCnt="0">
        <dgm:presLayoutVars>
          <dgm:dir/>
          <dgm:animOne val="branch"/>
          <dgm:animLvl val="lvl"/>
        </dgm:presLayoutVars>
      </dgm:prSet>
      <dgm:spPr/>
      <dgm:t>
        <a:bodyPr/>
        <a:lstStyle/>
        <a:p>
          <a:endParaRPr lang="zh-CN" altLang="en-US"/>
        </a:p>
      </dgm:t>
    </dgm:pt>
    <dgm:pt modelId="{B6707DCB-82B5-4997-9BEA-A1C3ED73FE86}" type="pres">
      <dgm:prSet presAssocID="{639DBB82-6AF3-4789-A671-9973C016F275}" presName="thickLine" presStyleLbl="alignNode1" presStyleIdx="0" presStyleCnt="3" custLinFactNeighborY="-4098"/>
      <dgm:spPr/>
    </dgm:pt>
    <dgm:pt modelId="{7A38694F-8437-43CF-AA71-E401ACE14B06}" type="pres">
      <dgm:prSet presAssocID="{639DBB82-6AF3-4789-A671-9973C016F275}" presName="horz1" presStyleCnt="0"/>
      <dgm:spPr/>
    </dgm:pt>
    <dgm:pt modelId="{C9C4BC2E-18D2-467F-A8C7-A2C899678423}" type="pres">
      <dgm:prSet presAssocID="{639DBB82-6AF3-4789-A671-9973C016F275}" presName="tx1" presStyleLbl="revTx" presStyleIdx="0" presStyleCnt="18"/>
      <dgm:spPr/>
      <dgm:t>
        <a:bodyPr/>
        <a:lstStyle/>
        <a:p>
          <a:endParaRPr lang="zh-CN" altLang="en-US"/>
        </a:p>
      </dgm:t>
    </dgm:pt>
    <dgm:pt modelId="{D37C3672-78E1-4AA0-9399-97E52C7591C8}" type="pres">
      <dgm:prSet presAssocID="{639DBB82-6AF3-4789-A671-9973C016F275}" presName="vert1" presStyleCnt="0"/>
      <dgm:spPr/>
    </dgm:pt>
    <dgm:pt modelId="{17B8146D-9BD3-41CC-9491-97A51CE64EAC}" type="pres">
      <dgm:prSet presAssocID="{6F823A1C-A961-470E-A55D-FD9F40B37579}" presName="vertSpace2a" presStyleCnt="0"/>
      <dgm:spPr/>
    </dgm:pt>
    <dgm:pt modelId="{8B5736A7-126D-471E-ADF1-5664B4530A6D}" type="pres">
      <dgm:prSet presAssocID="{6F823A1C-A961-470E-A55D-FD9F40B37579}" presName="horz2" presStyleCnt="0"/>
      <dgm:spPr/>
    </dgm:pt>
    <dgm:pt modelId="{885FEF5B-CCA4-4186-AF5B-1095AB26173A}" type="pres">
      <dgm:prSet presAssocID="{6F823A1C-A961-470E-A55D-FD9F40B37579}" presName="horzSpace2" presStyleCnt="0"/>
      <dgm:spPr/>
    </dgm:pt>
    <dgm:pt modelId="{144EA248-A0E8-42EA-A53F-B92F817A0CE3}" type="pres">
      <dgm:prSet presAssocID="{6F823A1C-A961-470E-A55D-FD9F40B37579}" presName="tx2" presStyleLbl="revTx" presStyleIdx="1" presStyleCnt="18" custLinFactNeighborX="-4072"/>
      <dgm:spPr/>
      <dgm:t>
        <a:bodyPr/>
        <a:lstStyle/>
        <a:p>
          <a:endParaRPr lang="zh-CN" altLang="en-US"/>
        </a:p>
      </dgm:t>
    </dgm:pt>
    <dgm:pt modelId="{7B6E3AE2-19DE-4D3F-9915-13CAEC72C768}" type="pres">
      <dgm:prSet presAssocID="{6F823A1C-A961-470E-A55D-FD9F40B37579}" presName="vert2" presStyleCnt="0"/>
      <dgm:spPr/>
    </dgm:pt>
    <dgm:pt modelId="{24A6E0C9-9925-4FEC-BFB5-612F57824E9E}" type="pres">
      <dgm:prSet presAssocID="{CDF28CE6-4FBB-46B8-8FD7-01D072D60578}" presName="horz3" presStyleCnt="0"/>
      <dgm:spPr/>
    </dgm:pt>
    <dgm:pt modelId="{73F31FDB-EF5E-43D5-BB4C-08BC70F6745F}" type="pres">
      <dgm:prSet presAssocID="{CDF28CE6-4FBB-46B8-8FD7-01D072D60578}" presName="horzSpace3" presStyleCnt="0"/>
      <dgm:spPr/>
    </dgm:pt>
    <dgm:pt modelId="{22D6A762-E447-45F8-ACAD-D99382815974}" type="pres">
      <dgm:prSet presAssocID="{CDF28CE6-4FBB-46B8-8FD7-01D072D60578}" presName="tx3" presStyleLbl="revTx" presStyleIdx="2" presStyleCnt="18" custScaleX="82645" custLinFactNeighborX="7679"/>
      <dgm:spPr/>
      <dgm:t>
        <a:bodyPr/>
        <a:lstStyle/>
        <a:p>
          <a:endParaRPr lang="zh-CN" altLang="en-US"/>
        </a:p>
      </dgm:t>
    </dgm:pt>
    <dgm:pt modelId="{7AE4D830-F561-47C2-9228-B74FC373D9AE}" type="pres">
      <dgm:prSet presAssocID="{CDF28CE6-4FBB-46B8-8FD7-01D072D60578}" presName="vert3" presStyleCnt="0"/>
      <dgm:spPr/>
    </dgm:pt>
    <dgm:pt modelId="{34B0E38F-B2AC-45C7-BC00-0BBE1400D464}" type="pres">
      <dgm:prSet presAssocID="{7F150E1F-FCE4-4CF8-A39E-530598F6FE2E}" presName="thinLine3" presStyleLbl="callout" presStyleIdx="0" presStyleCnt="12"/>
      <dgm:spPr/>
    </dgm:pt>
    <dgm:pt modelId="{7E6CD44C-9D7B-4409-A40B-533CBFCFABBD}" type="pres">
      <dgm:prSet presAssocID="{02B83BEA-48E1-4297-9D47-5E5D08427E37}" presName="horz3" presStyleCnt="0"/>
      <dgm:spPr/>
    </dgm:pt>
    <dgm:pt modelId="{07F132BA-B16E-49D1-86B4-453789A75A07}" type="pres">
      <dgm:prSet presAssocID="{02B83BEA-48E1-4297-9D47-5E5D08427E37}" presName="horzSpace3" presStyleCnt="0"/>
      <dgm:spPr/>
    </dgm:pt>
    <dgm:pt modelId="{73030DBE-0A04-4A99-A51C-68BBCA68F688}" type="pres">
      <dgm:prSet presAssocID="{02B83BEA-48E1-4297-9D47-5E5D08427E37}" presName="tx3" presStyleLbl="revTx" presStyleIdx="3" presStyleCnt="18" custScaleX="82645" custLinFactNeighborX="7679"/>
      <dgm:spPr/>
      <dgm:t>
        <a:bodyPr/>
        <a:lstStyle/>
        <a:p>
          <a:endParaRPr lang="zh-CN" altLang="en-US"/>
        </a:p>
      </dgm:t>
    </dgm:pt>
    <dgm:pt modelId="{C36FF44F-AD63-424D-8244-758EF3B66777}" type="pres">
      <dgm:prSet presAssocID="{02B83BEA-48E1-4297-9D47-5E5D08427E37}" presName="vert3" presStyleCnt="0"/>
      <dgm:spPr/>
    </dgm:pt>
    <dgm:pt modelId="{CCDEEFE6-1C7E-4A04-BE92-6176AE26DCC3}" type="pres">
      <dgm:prSet presAssocID="{6F823A1C-A961-470E-A55D-FD9F40B37579}" presName="thinLine2b" presStyleLbl="callout" presStyleIdx="1" presStyleCnt="12"/>
      <dgm:spPr/>
    </dgm:pt>
    <dgm:pt modelId="{9FB43724-B1D4-4178-B888-37332642CA4F}" type="pres">
      <dgm:prSet presAssocID="{6F823A1C-A961-470E-A55D-FD9F40B37579}" presName="vertSpace2b" presStyleCnt="0"/>
      <dgm:spPr/>
    </dgm:pt>
    <dgm:pt modelId="{C695454B-5C95-44C6-BF4F-7AFAE0A9CFDC}" type="pres">
      <dgm:prSet presAssocID="{9B73BD1A-BDFF-42FF-BA1E-376D2717458D}" presName="horz2" presStyleCnt="0"/>
      <dgm:spPr/>
    </dgm:pt>
    <dgm:pt modelId="{8C367DA8-ABC1-486D-AB94-7EFAAB38F4ED}" type="pres">
      <dgm:prSet presAssocID="{9B73BD1A-BDFF-42FF-BA1E-376D2717458D}" presName="horzSpace2" presStyleCnt="0"/>
      <dgm:spPr/>
    </dgm:pt>
    <dgm:pt modelId="{4B2FE625-92AC-4426-AA4B-3B112B4C811B}" type="pres">
      <dgm:prSet presAssocID="{9B73BD1A-BDFF-42FF-BA1E-376D2717458D}" presName="tx2" presStyleLbl="revTx" presStyleIdx="4" presStyleCnt="18" custLinFactNeighborX="-4072"/>
      <dgm:spPr/>
      <dgm:t>
        <a:bodyPr/>
        <a:lstStyle/>
        <a:p>
          <a:endParaRPr lang="zh-CN" altLang="en-US"/>
        </a:p>
      </dgm:t>
    </dgm:pt>
    <dgm:pt modelId="{05A26BFD-FC85-41FC-8E24-51A689110258}" type="pres">
      <dgm:prSet presAssocID="{9B73BD1A-BDFF-42FF-BA1E-376D2717458D}" presName="vert2" presStyleCnt="0"/>
      <dgm:spPr/>
    </dgm:pt>
    <dgm:pt modelId="{95416DA6-306A-49BC-91D0-5A70BCB85C14}" type="pres">
      <dgm:prSet presAssocID="{9B73BD1A-BDFF-42FF-BA1E-376D2717458D}" presName="thinLine2b" presStyleLbl="callout" presStyleIdx="2" presStyleCnt="12"/>
      <dgm:spPr/>
    </dgm:pt>
    <dgm:pt modelId="{FB3B53C3-D5B3-4E46-BA82-F5192C5250B6}" type="pres">
      <dgm:prSet presAssocID="{9B73BD1A-BDFF-42FF-BA1E-376D2717458D}" presName="vertSpace2b" presStyleCnt="0"/>
      <dgm:spPr/>
    </dgm:pt>
    <dgm:pt modelId="{8E881E93-AAF3-43DB-BDE6-8F165701AC3C}" type="pres">
      <dgm:prSet presAssocID="{51A9A75A-CD2D-4E26-865E-7EA2ACC39657}" presName="horz2" presStyleCnt="0"/>
      <dgm:spPr/>
    </dgm:pt>
    <dgm:pt modelId="{7D200D30-9E4D-4E6B-979A-441756F822B4}" type="pres">
      <dgm:prSet presAssocID="{51A9A75A-CD2D-4E26-865E-7EA2ACC39657}" presName="horzSpace2" presStyleCnt="0"/>
      <dgm:spPr/>
    </dgm:pt>
    <dgm:pt modelId="{0CC0FF08-01CE-47E5-A418-B6382AD48A93}" type="pres">
      <dgm:prSet presAssocID="{51A9A75A-CD2D-4E26-865E-7EA2ACC39657}" presName="tx2" presStyleLbl="revTx" presStyleIdx="5" presStyleCnt="18" custLinFactNeighborX="-4072"/>
      <dgm:spPr/>
      <dgm:t>
        <a:bodyPr/>
        <a:lstStyle/>
        <a:p>
          <a:endParaRPr lang="zh-CN" altLang="en-US"/>
        </a:p>
      </dgm:t>
    </dgm:pt>
    <dgm:pt modelId="{390C0203-10BD-4467-AA6D-828FCF953A26}" type="pres">
      <dgm:prSet presAssocID="{51A9A75A-CD2D-4E26-865E-7EA2ACC39657}" presName="vert2" presStyleCnt="0"/>
      <dgm:spPr/>
    </dgm:pt>
    <dgm:pt modelId="{06E30B09-79CE-43DD-9C2C-579C3A461806}" type="pres">
      <dgm:prSet presAssocID="{11FB8DB8-991F-43C7-A947-F30C24E676E9}" presName="horz3" presStyleCnt="0"/>
      <dgm:spPr/>
    </dgm:pt>
    <dgm:pt modelId="{1EE9DA2D-26BE-4FE4-B8C8-4525183866A6}" type="pres">
      <dgm:prSet presAssocID="{11FB8DB8-991F-43C7-A947-F30C24E676E9}" presName="horzSpace3" presStyleCnt="0"/>
      <dgm:spPr/>
    </dgm:pt>
    <dgm:pt modelId="{11F2AF16-0B55-47DD-9428-61C5753E4E5F}" type="pres">
      <dgm:prSet presAssocID="{11FB8DB8-991F-43C7-A947-F30C24E676E9}" presName="tx3" presStyleLbl="revTx" presStyleIdx="6" presStyleCnt="18" custScaleX="81818" custScaleY="100214" custLinFactNeighborX="7984"/>
      <dgm:spPr/>
      <dgm:t>
        <a:bodyPr/>
        <a:lstStyle/>
        <a:p>
          <a:endParaRPr lang="zh-CN" altLang="en-US"/>
        </a:p>
      </dgm:t>
    </dgm:pt>
    <dgm:pt modelId="{7C5E9449-77EB-436E-8AF5-4654CD10B3A4}" type="pres">
      <dgm:prSet presAssocID="{11FB8DB8-991F-43C7-A947-F30C24E676E9}" presName="vert3" presStyleCnt="0"/>
      <dgm:spPr/>
    </dgm:pt>
    <dgm:pt modelId="{EC92C0E5-16DA-47CF-AD1A-CB15F40A0AD8}" type="pres">
      <dgm:prSet presAssocID="{8EF06A49-8E95-427A-9E53-2B6E25DE6899}" presName="thinLine3" presStyleLbl="callout" presStyleIdx="3" presStyleCnt="12"/>
      <dgm:spPr/>
    </dgm:pt>
    <dgm:pt modelId="{0E16D5B9-C616-4FAC-B59F-4F2A14EF49B7}" type="pres">
      <dgm:prSet presAssocID="{043156C7-AC35-4486-AA40-642D75345537}" presName="horz3" presStyleCnt="0"/>
      <dgm:spPr/>
    </dgm:pt>
    <dgm:pt modelId="{BC4DDB1D-A91A-43AF-A448-8421572124BC}" type="pres">
      <dgm:prSet presAssocID="{043156C7-AC35-4486-AA40-642D75345537}" presName="horzSpace3" presStyleCnt="0"/>
      <dgm:spPr/>
    </dgm:pt>
    <dgm:pt modelId="{C7EE19EA-0CED-491F-A1C4-0C8B6BAC2446}" type="pres">
      <dgm:prSet presAssocID="{043156C7-AC35-4486-AA40-642D75345537}" presName="tx3" presStyleLbl="revTx" presStyleIdx="7" presStyleCnt="18" custScaleX="81818" custScaleY="102876" custLinFactNeighborX="7984"/>
      <dgm:spPr/>
      <dgm:t>
        <a:bodyPr/>
        <a:lstStyle/>
        <a:p>
          <a:endParaRPr lang="zh-CN" altLang="en-US"/>
        </a:p>
      </dgm:t>
    </dgm:pt>
    <dgm:pt modelId="{0A31A285-0FBE-46B4-BFC7-B7E871DC6743}" type="pres">
      <dgm:prSet presAssocID="{043156C7-AC35-4486-AA40-642D75345537}" presName="vert3" presStyleCnt="0"/>
      <dgm:spPr/>
    </dgm:pt>
    <dgm:pt modelId="{A02E9805-1056-4A64-B244-730D15D8C85A}" type="pres">
      <dgm:prSet presAssocID="{51A9A75A-CD2D-4E26-865E-7EA2ACC39657}" presName="thinLine2b" presStyleLbl="callout" presStyleIdx="4" presStyleCnt="12"/>
      <dgm:spPr/>
    </dgm:pt>
    <dgm:pt modelId="{CCA4DE76-35D2-4A2D-954B-F9C48CBF976D}" type="pres">
      <dgm:prSet presAssocID="{51A9A75A-CD2D-4E26-865E-7EA2ACC39657}" presName="vertSpace2b" presStyleCnt="0"/>
      <dgm:spPr/>
    </dgm:pt>
    <dgm:pt modelId="{D7735D84-2469-41B6-94E1-251561C8A3C3}" type="pres">
      <dgm:prSet presAssocID="{D6E85A69-0E4A-4492-B339-306221A36D07}" presName="thickLine" presStyleLbl="alignNode1" presStyleIdx="1" presStyleCnt="3"/>
      <dgm:spPr/>
    </dgm:pt>
    <dgm:pt modelId="{E36803CC-636D-4FE5-8F61-E80E42F28CF8}" type="pres">
      <dgm:prSet presAssocID="{D6E85A69-0E4A-4492-B339-306221A36D07}" presName="horz1" presStyleCnt="0"/>
      <dgm:spPr/>
    </dgm:pt>
    <dgm:pt modelId="{6618F71B-09BE-451A-AAD0-FC2A474EB1E5}" type="pres">
      <dgm:prSet presAssocID="{D6E85A69-0E4A-4492-B339-306221A36D07}" presName="tx1" presStyleLbl="revTx" presStyleIdx="8" presStyleCnt="18"/>
      <dgm:spPr/>
      <dgm:t>
        <a:bodyPr/>
        <a:lstStyle/>
        <a:p>
          <a:endParaRPr lang="zh-CN" altLang="en-US"/>
        </a:p>
      </dgm:t>
    </dgm:pt>
    <dgm:pt modelId="{68AB7E98-020E-4CAD-A53C-EC28F76965BD}" type="pres">
      <dgm:prSet presAssocID="{D6E85A69-0E4A-4492-B339-306221A36D07}" presName="vert1" presStyleCnt="0"/>
      <dgm:spPr/>
    </dgm:pt>
    <dgm:pt modelId="{F709D9B4-1F78-4DED-8F8D-1DB78ACBEC07}" type="pres">
      <dgm:prSet presAssocID="{DD69BFBC-9D2A-4671-A3C8-5888324DDA6A}" presName="vertSpace2a" presStyleCnt="0"/>
      <dgm:spPr/>
    </dgm:pt>
    <dgm:pt modelId="{B9F71A14-E990-4836-B448-0A569FE77CF6}" type="pres">
      <dgm:prSet presAssocID="{DD69BFBC-9D2A-4671-A3C8-5888324DDA6A}" presName="horz2" presStyleCnt="0"/>
      <dgm:spPr/>
    </dgm:pt>
    <dgm:pt modelId="{B1465949-4952-4953-B6BD-E07739EB3FAC}" type="pres">
      <dgm:prSet presAssocID="{DD69BFBC-9D2A-4671-A3C8-5888324DDA6A}" presName="horzSpace2" presStyleCnt="0"/>
      <dgm:spPr/>
    </dgm:pt>
    <dgm:pt modelId="{74F9A783-66EC-45A4-BA0E-5116E83DB4FA}" type="pres">
      <dgm:prSet presAssocID="{DD69BFBC-9D2A-4671-A3C8-5888324DDA6A}" presName="tx2" presStyleLbl="revTx" presStyleIdx="9" presStyleCnt="18" custScaleX="112987"/>
      <dgm:spPr/>
      <dgm:t>
        <a:bodyPr/>
        <a:lstStyle/>
        <a:p>
          <a:endParaRPr lang="zh-CN" altLang="en-US"/>
        </a:p>
      </dgm:t>
    </dgm:pt>
    <dgm:pt modelId="{81F9DA54-C054-409F-B453-6752464582D8}" type="pres">
      <dgm:prSet presAssocID="{DD69BFBC-9D2A-4671-A3C8-5888324DDA6A}" presName="vert2" presStyleCnt="0"/>
      <dgm:spPr/>
    </dgm:pt>
    <dgm:pt modelId="{9D499683-2E77-445E-8074-97885F8B5DC9}" type="pres">
      <dgm:prSet presAssocID="{DD69BFBC-9D2A-4671-A3C8-5888324DDA6A}" presName="thinLine2b" presStyleLbl="callout" presStyleIdx="5" presStyleCnt="12"/>
      <dgm:spPr/>
    </dgm:pt>
    <dgm:pt modelId="{476E8AE2-C011-4D01-8687-06CA822B0646}" type="pres">
      <dgm:prSet presAssocID="{DD69BFBC-9D2A-4671-A3C8-5888324DDA6A}" presName="vertSpace2b" presStyleCnt="0"/>
      <dgm:spPr/>
    </dgm:pt>
    <dgm:pt modelId="{9E31DE3B-A5AC-475B-9874-8318C41252D4}" type="pres">
      <dgm:prSet presAssocID="{F74AE991-DBBA-470A-90F8-199D50229584}" presName="horz2" presStyleCnt="0"/>
      <dgm:spPr/>
    </dgm:pt>
    <dgm:pt modelId="{05EBADBF-2247-44A9-8FC1-0E041E45CAC7}" type="pres">
      <dgm:prSet presAssocID="{F74AE991-DBBA-470A-90F8-199D50229584}" presName="horzSpace2" presStyleCnt="0"/>
      <dgm:spPr/>
    </dgm:pt>
    <dgm:pt modelId="{87052BF8-E49C-4AE2-A682-C3C7C2DE684C}" type="pres">
      <dgm:prSet presAssocID="{F74AE991-DBBA-470A-90F8-199D50229584}" presName="tx2" presStyleLbl="revTx" presStyleIdx="10" presStyleCnt="18" custScaleX="120864"/>
      <dgm:spPr/>
      <dgm:t>
        <a:bodyPr/>
        <a:lstStyle/>
        <a:p>
          <a:endParaRPr lang="zh-CN" altLang="en-US"/>
        </a:p>
      </dgm:t>
    </dgm:pt>
    <dgm:pt modelId="{7C5D8DBD-2A44-44F5-80B4-544BEE9D22FA}" type="pres">
      <dgm:prSet presAssocID="{F74AE991-DBBA-470A-90F8-199D50229584}" presName="vert2" presStyleCnt="0"/>
      <dgm:spPr/>
    </dgm:pt>
    <dgm:pt modelId="{CC6A5750-11BB-49C8-B113-5B06D26FFB6D}" type="pres">
      <dgm:prSet presAssocID="{31C34144-60DD-45AE-97A4-30DFEF1F602F}" presName="horz3" presStyleCnt="0"/>
      <dgm:spPr/>
    </dgm:pt>
    <dgm:pt modelId="{E68320E7-EDA1-4588-A4F3-56BE5B3970C6}" type="pres">
      <dgm:prSet presAssocID="{31C34144-60DD-45AE-97A4-30DFEF1F602F}" presName="horzSpace3" presStyleCnt="0"/>
      <dgm:spPr/>
    </dgm:pt>
    <dgm:pt modelId="{8CD921FB-123A-48ED-BEAA-D7B35BE210CB}" type="pres">
      <dgm:prSet presAssocID="{31C34144-60DD-45AE-97A4-30DFEF1F602F}" presName="tx3" presStyleLbl="revTx" presStyleIdx="11" presStyleCnt="18"/>
      <dgm:spPr/>
      <dgm:t>
        <a:bodyPr/>
        <a:lstStyle/>
        <a:p>
          <a:endParaRPr lang="zh-CN" altLang="en-US"/>
        </a:p>
      </dgm:t>
    </dgm:pt>
    <dgm:pt modelId="{E2617CEC-5198-45C5-BF78-6394972D9439}" type="pres">
      <dgm:prSet presAssocID="{31C34144-60DD-45AE-97A4-30DFEF1F602F}" presName="vert3" presStyleCnt="0"/>
      <dgm:spPr/>
    </dgm:pt>
    <dgm:pt modelId="{6656171C-3047-4B51-8F2D-041A41F77EC1}" type="pres">
      <dgm:prSet presAssocID="{44AF5E09-876B-4A21-BFCE-E2A4C5CF35FE}" presName="thinLine3" presStyleLbl="callout" presStyleIdx="6" presStyleCnt="12"/>
      <dgm:spPr/>
    </dgm:pt>
    <dgm:pt modelId="{AA49468B-4F2F-4E1E-9863-9CAC9FBE2A22}" type="pres">
      <dgm:prSet presAssocID="{3ED497A6-BA89-4BA5-B149-21AA698AE838}" presName="horz3" presStyleCnt="0"/>
      <dgm:spPr/>
    </dgm:pt>
    <dgm:pt modelId="{C2FC8778-BE2F-4B57-B00E-27A86FCEABD2}" type="pres">
      <dgm:prSet presAssocID="{3ED497A6-BA89-4BA5-B149-21AA698AE838}" presName="horzSpace3" presStyleCnt="0"/>
      <dgm:spPr/>
    </dgm:pt>
    <dgm:pt modelId="{11F1F0A5-7FAF-4D47-AAE0-D18612D867FF}" type="pres">
      <dgm:prSet presAssocID="{3ED497A6-BA89-4BA5-B149-21AA698AE838}" presName="tx3" presStyleLbl="revTx" presStyleIdx="12" presStyleCnt="18"/>
      <dgm:spPr/>
      <dgm:t>
        <a:bodyPr/>
        <a:lstStyle/>
        <a:p>
          <a:endParaRPr lang="zh-CN" altLang="en-US"/>
        </a:p>
      </dgm:t>
    </dgm:pt>
    <dgm:pt modelId="{0BE2F203-4472-4BD9-AD4C-CEF412C15AB8}" type="pres">
      <dgm:prSet presAssocID="{3ED497A6-BA89-4BA5-B149-21AA698AE838}" presName="vert3" presStyleCnt="0"/>
      <dgm:spPr/>
    </dgm:pt>
    <dgm:pt modelId="{9DA80CF5-2EDF-4214-A381-5BBF542DB47C}" type="pres">
      <dgm:prSet presAssocID="{F74AE991-DBBA-470A-90F8-199D50229584}" presName="thinLine2b" presStyleLbl="callout" presStyleIdx="7" presStyleCnt="12"/>
      <dgm:spPr/>
    </dgm:pt>
    <dgm:pt modelId="{89F353EE-AA8B-418C-A449-287FCA2BDF08}" type="pres">
      <dgm:prSet presAssocID="{F74AE991-DBBA-470A-90F8-199D50229584}" presName="vertSpace2b" presStyleCnt="0"/>
      <dgm:spPr/>
    </dgm:pt>
    <dgm:pt modelId="{08B468F3-BBA1-4A43-819D-8B800C96AB44}" type="pres">
      <dgm:prSet presAssocID="{77BFBF3F-BD8D-44A8-AEE7-4B732145D693}" presName="horz2" presStyleCnt="0"/>
      <dgm:spPr/>
    </dgm:pt>
    <dgm:pt modelId="{B032F63E-C433-4D88-8A94-2C7B1D6B27D7}" type="pres">
      <dgm:prSet presAssocID="{77BFBF3F-BD8D-44A8-AEE7-4B732145D693}" presName="horzSpace2" presStyleCnt="0"/>
      <dgm:spPr/>
    </dgm:pt>
    <dgm:pt modelId="{96075BD3-7197-466C-8629-84B154AB4348}" type="pres">
      <dgm:prSet presAssocID="{77BFBF3F-BD8D-44A8-AEE7-4B732145D693}" presName="tx2" presStyleLbl="revTx" presStyleIdx="13" presStyleCnt="18" custScaleX="148748"/>
      <dgm:spPr/>
      <dgm:t>
        <a:bodyPr/>
        <a:lstStyle/>
        <a:p>
          <a:endParaRPr lang="zh-CN" altLang="en-US"/>
        </a:p>
      </dgm:t>
    </dgm:pt>
    <dgm:pt modelId="{21DEDA38-DD19-449E-896D-5FB9F1DB7807}" type="pres">
      <dgm:prSet presAssocID="{77BFBF3F-BD8D-44A8-AEE7-4B732145D693}" presName="vert2" presStyleCnt="0"/>
      <dgm:spPr/>
    </dgm:pt>
    <dgm:pt modelId="{85C8F18A-5FA7-4299-BC59-B0073F2E555F}" type="pres">
      <dgm:prSet presAssocID="{77BFBF3F-BD8D-44A8-AEE7-4B732145D693}" presName="thinLine2b" presStyleLbl="callout" presStyleIdx="8" presStyleCnt="12"/>
      <dgm:spPr/>
    </dgm:pt>
    <dgm:pt modelId="{E5236097-D856-49AF-9B38-17B3B298145B}" type="pres">
      <dgm:prSet presAssocID="{77BFBF3F-BD8D-44A8-AEE7-4B732145D693}" presName="vertSpace2b" presStyleCnt="0"/>
      <dgm:spPr/>
    </dgm:pt>
    <dgm:pt modelId="{1F741E3A-5239-4139-99E3-4E49AB3D1ACA}" type="pres">
      <dgm:prSet presAssocID="{3C7E720B-5C70-4C71-ABCE-E4B1331CCCEF}" presName="thickLine" presStyleLbl="alignNode1" presStyleIdx="2" presStyleCnt="3"/>
      <dgm:spPr/>
    </dgm:pt>
    <dgm:pt modelId="{DF035106-6A5D-41C8-9ABC-2E712D720F80}" type="pres">
      <dgm:prSet presAssocID="{3C7E720B-5C70-4C71-ABCE-E4B1331CCCEF}" presName="horz1" presStyleCnt="0"/>
      <dgm:spPr/>
    </dgm:pt>
    <dgm:pt modelId="{CDEC48D1-0705-4FE8-905B-3C73348F6611}" type="pres">
      <dgm:prSet presAssocID="{3C7E720B-5C70-4C71-ABCE-E4B1331CCCEF}" presName="tx1" presStyleLbl="revTx" presStyleIdx="14" presStyleCnt="18"/>
      <dgm:spPr/>
      <dgm:t>
        <a:bodyPr/>
        <a:lstStyle/>
        <a:p>
          <a:endParaRPr lang="zh-CN" altLang="en-US"/>
        </a:p>
      </dgm:t>
    </dgm:pt>
    <dgm:pt modelId="{A1DB72FE-361D-43C1-A018-53DABE168B0B}" type="pres">
      <dgm:prSet presAssocID="{3C7E720B-5C70-4C71-ABCE-E4B1331CCCEF}" presName="vert1" presStyleCnt="0"/>
      <dgm:spPr/>
    </dgm:pt>
    <dgm:pt modelId="{7190C1AF-881B-4C6B-93A7-EB3C8366EF26}" type="pres">
      <dgm:prSet presAssocID="{3EDB7F63-0E57-4361-AE4D-679F180A1F12}" presName="vertSpace2a" presStyleCnt="0"/>
      <dgm:spPr/>
    </dgm:pt>
    <dgm:pt modelId="{19C95AAB-42C5-4FDD-88F3-140E6665F57B}" type="pres">
      <dgm:prSet presAssocID="{3EDB7F63-0E57-4361-AE4D-679F180A1F12}" presName="horz2" presStyleCnt="0"/>
      <dgm:spPr/>
    </dgm:pt>
    <dgm:pt modelId="{2F447753-7E54-43CC-A371-831A597D2131}" type="pres">
      <dgm:prSet presAssocID="{3EDB7F63-0E57-4361-AE4D-679F180A1F12}" presName="horzSpace2" presStyleCnt="0"/>
      <dgm:spPr/>
    </dgm:pt>
    <dgm:pt modelId="{A94B9836-15D3-4DE1-B034-602D2D834071}" type="pres">
      <dgm:prSet presAssocID="{3EDB7F63-0E57-4361-AE4D-679F180A1F12}" presName="tx2" presStyleLbl="revTx" presStyleIdx="15" presStyleCnt="18" custScaleX="121000" custLinFactNeighborX="-4232"/>
      <dgm:spPr/>
      <dgm:t>
        <a:bodyPr/>
        <a:lstStyle/>
        <a:p>
          <a:endParaRPr lang="zh-CN" altLang="en-US"/>
        </a:p>
      </dgm:t>
    </dgm:pt>
    <dgm:pt modelId="{174EADFE-E89B-44E7-8D45-DAB3D53C09D9}" type="pres">
      <dgm:prSet presAssocID="{3EDB7F63-0E57-4361-AE4D-679F180A1F12}" presName="vert2" presStyleCnt="0"/>
      <dgm:spPr/>
    </dgm:pt>
    <dgm:pt modelId="{D21799EE-2EF3-4816-BF65-6D7A4BA2B3DE}" type="pres">
      <dgm:prSet presAssocID="{3EDB7F63-0E57-4361-AE4D-679F180A1F12}" presName="thinLine2b" presStyleLbl="callout" presStyleIdx="9" presStyleCnt="12"/>
      <dgm:spPr/>
    </dgm:pt>
    <dgm:pt modelId="{0E721C23-A24F-4967-8B18-38FE60890A1E}" type="pres">
      <dgm:prSet presAssocID="{3EDB7F63-0E57-4361-AE4D-679F180A1F12}" presName="vertSpace2b" presStyleCnt="0"/>
      <dgm:spPr/>
    </dgm:pt>
    <dgm:pt modelId="{F9045169-1FDF-4D2A-B8DE-9EF76E12D2AE}" type="pres">
      <dgm:prSet presAssocID="{E496D8F3-8385-453D-9A8C-B7BA91BFB379}" presName="horz2" presStyleCnt="0"/>
      <dgm:spPr/>
    </dgm:pt>
    <dgm:pt modelId="{542D6FB8-0A53-498D-BCB6-7C68589E06DE}" type="pres">
      <dgm:prSet presAssocID="{E496D8F3-8385-453D-9A8C-B7BA91BFB379}" presName="horzSpace2" presStyleCnt="0"/>
      <dgm:spPr/>
    </dgm:pt>
    <dgm:pt modelId="{B5808748-5B13-4221-93B5-28B56A7D7F56}" type="pres">
      <dgm:prSet presAssocID="{E496D8F3-8385-453D-9A8C-B7BA91BFB379}" presName="tx2" presStyleLbl="revTx" presStyleIdx="16" presStyleCnt="18" custScaleX="121000" custLinFactNeighborX="-4232"/>
      <dgm:spPr/>
      <dgm:t>
        <a:bodyPr/>
        <a:lstStyle/>
        <a:p>
          <a:endParaRPr lang="zh-CN" altLang="en-US"/>
        </a:p>
      </dgm:t>
    </dgm:pt>
    <dgm:pt modelId="{F7A1F9D4-8965-42EE-876E-1753867E6E67}" type="pres">
      <dgm:prSet presAssocID="{E496D8F3-8385-453D-9A8C-B7BA91BFB379}" presName="vert2" presStyleCnt="0"/>
      <dgm:spPr/>
    </dgm:pt>
    <dgm:pt modelId="{C9858EC1-40D4-4B2B-BFE7-E141FC55794F}" type="pres">
      <dgm:prSet presAssocID="{E496D8F3-8385-453D-9A8C-B7BA91BFB379}" presName="thinLine2b" presStyleLbl="callout" presStyleIdx="10" presStyleCnt="12"/>
      <dgm:spPr/>
    </dgm:pt>
    <dgm:pt modelId="{CF2DB09D-6A68-4459-B8B2-36BBE7855BDE}" type="pres">
      <dgm:prSet presAssocID="{E496D8F3-8385-453D-9A8C-B7BA91BFB379}" presName="vertSpace2b" presStyleCnt="0"/>
      <dgm:spPr/>
    </dgm:pt>
    <dgm:pt modelId="{B9633539-9CCF-4D2D-8215-FB6FA3F5352A}" type="pres">
      <dgm:prSet presAssocID="{C6A041B0-AE19-4B7F-90AA-B5E3FCB06D2D}" presName="horz2" presStyleCnt="0"/>
      <dgm:spPr/>
    </dgm:pt>
    <dgm:pt modelId="{06B154CB-6742-4AAF-B136-6F0134BD3837}" type="pres">
      <dgm:prSet presAssocID="{C6A041B0-AE19-4B7F-90AA-B5E3FCB06D2D}" presName="horzSpace2" presStyleCnt="0"/>
      <dgm:spPr/>
    </dgm:pt>
    <dgm:pt modelId="{7B050ED5-6921-4752-9BCD-585987A285BD}" type="pres">
      <dgm:prSet presAssocID="{C6A041B0-AE19-4B7F-90AA-B5E3FCB06D2D}" presName="tx2" presStyleLbl="revTx" presStyleIdx="17" presStyleCnt="18" custScaleX="129658" custLinFactNeighborX="-4232"/>
      <dgm:spPr/>
      <dgm:t>
        <a:bodyPr/>
        <a:lstStyle/>
        <a:p>
          <a:endParaRPr lang="zh-CN" altLang="en-US"/>
        </a:p>
      </dgm:t>
    </dgm:pt>
    <dgm:pt modelId="{F90506E3-0E3E-4559-B30C-85CC3C164FD4}" type="pres">
      <dgm:prSet presAssocID="{C6A041B0-AE19-4B7F-90AA-B5E3FCB06D2D}" presName="vert2" presStyleCnt="0"/>
      <dgm:spPr/>
    </dgm:pt>
    <dgm:pt modelId="{9E46386B-5F43-4D62-B6A0-C80334176F81}" type="pres">
      <dgm:prSet presAssocID="{C6A041B0-AE19-4B7F-90AA-B5E3FCB06D2D}" presName="thinLine2b" presStyleLbl="callout" presStyleIdx="11" presStyleCnt="12"/>
      <dgm:spPr/>
    </dgm:pt>
    <dgm:pt modelId="{76DF24A9-02A9-40BE-BC56-8D7D56A16A50}" type="pres">
      <dgm:prSet presAssocID="{C6A041B0-AE19-4B7F-90AA-B5E3FCB06D2D}" presName="vertSpace2b" presStyleCnt="0"/>
      <dgm:spPr/>
    </dgm:pt>
  </dgm:ptLst>
  <dgm:cxnLst>
    <dgm:cxn modelId="{64A7A2A1-ED34-4419-ADF4-42516277CA45}" type="presOf" srcId="{E496D8F3-8385-453D-9A8C-B7BA91BFB379}" destId="{B5808748-5B13-4221-93B5-28B56A7D7F56}" srcOrd="0" destOrd="0" presId="urn:microsoft.com/office/officeart/2008/layout/LinedList"/>
    <dgm:cxn modelId="{9EF484BD-B355-4673-B50D-73F242DAC63B}" type="presOf" srcId="{11FB8DB8-991F-43C7-A947-F30C24E676E9}" destId="{11F2AF16-0B55-47DD-9428-61C5753E4E5F}" srcOrd="0" destOrd="0" presId="urn:microsoft.com/office/officeart/2008/layout/LinedList"/>
    <dgm:cxn modelId="{6ED6869D-0079-4119-A69C-3DE46B3BDAA9}" srcId="{639DBB82-6AF3-4789-A671-9973C016F275}" destId="{51A9A75A-CD2D-4E26-865E-7EA2ACC39657}" srcOrd="2" destOrd="0" parTransId="{33767580-FB75-4219-A18A-38C829DF2D2B}" sibTransId="{6721A887-D294-4C07-B0B2-E9D4D1665836}"/>
    <dgm:cxn modelId="{6A871C36-1F54-4596-AFD7-D14CA05188D0}" srcId="{639DBB82-6AF3-4789-A671-9973C016F275}" destId="{6F823A1C-A961-470E-A55D-FD9F40B37579}" srcOrd="0" destOrd="0" parTransId="{ECF2744D-D3AA-45B2-8F81-75D77418100F}" sibTransId="{733DA6BF-EBFA-43EA-BEE4-7CA68EBCA33C}"/>
    <dgm:cxn modelId="{2B7E8805-8B7D-4052-B4FF-F9DDFCC9B0B4}" srcId="{67C871EB-176D-4150-84C2-D39763FF9719}" destId="{639DBB82-6AF3-4789-A671-9973C016F275}" srcOrd="0" destOrd="0" parTransId="{F1BE4D0F-7E5F-41F9-8044-DBE1332681D2}" sibTransId="{166D99D8-C561-4342-8FA5-D1FB64E4802C}"/>
    <dgm:cxn modelId="{CB266892-19CD-456B-9653-7998DCA9AC47}" srcId="{D6E85A69-0E4A-4492-B339-306221A36D07}" destId="{F74AE991-DBBA-470A-90F8-199D50229584}" srcOrd="1" destOrd="0" parTransId="{3EA31AB2-BDC7-418A-BD66-156ED7FDB480}" sibTransId="{EA883F2C-D2FD-42DF-855B-B0960E3DA331}"/>
    <dgm:cxn modelId="{5BA0BBD6-8C00-438A-90FB-C40D170FE175}" srcId="{6F823A1C-A961-470E-A55D-FD9F40B37579}" destId="{02B83BEA-48E1-4297-9D47-5E5D08427E37}" srcOrd="1" destOrd="0" parTransId="{87C6E635-5BB6-4E30-9740-1DFDB946FF21}" sibTransId="{D2207F02-A64E-4AEB-BB81-EFF9217CCEEA}"/>
    <dgm:cxn modelId="{55F34289-9915-4BF8-92EB-3E73F253E14B}" srcId="{67C871EB-176D-4150-84C2-D39763FF9719}" destId="{D6E85A69-0E4A-4492-B339-306221A36D07}" srcOrd="1" destOrd="0" parTransId="{7DA54942-1776-4C15-B336-0EC842016F82}" sibTransId="{497374D3-C67E-4DB5-9AA3-B21D9355D12E}"/>
    <dgm:cxn modelId="{E974F240-D9D0-4CFC-B8BE-99C24FB9C01D}" srcId="{639DBB82-6AF3-4789-A671-9973C016F275}" destId="{9B73BD1A-BDFF-42FF-BA1E-376D2717458D}" srcOrd="1" destOrd="0" parTransId="{BA6AF4F9-2BC3-49C7-A969-6F9F4647836A}" sibTransId="{557081CF-8E78-45FF-814F-0FF5D30E811B}"/>
    <dgm:cxn modelId="{48791B75-952B-43EE-8D24-27E6B36401AA}" type="presOf" srcId="{67C871EB-176D-4150-84C2-D39763FF9719}" destId="{3FD876A2-394A-4747-9FE8-C256C42FCCCD}" srcOrd="0" destOrd="0" presId="urn:microsoft.com/office/officeart/2008/layout/LinedList"/>
    <dgm:cxn modelId="{1A1FACAA-16CE-415F-A099-89DEA330A859}" type="presOf" srcId="{02B83BEA-48E1-4297-9D47-5E5D08427E37}" destId="{73030DBE-0A04-4A99-A51C-68BBCA68F688}" srcOrd="0" destOrd="0" presId="urn:microsoft.com/office/officeart/2008/layout/LinedList"/>
    <dgm:cxn modelId="{915E338E-87EE-43C1-8875-7A7A05A97078}" type="presOf" srcId="{CDF28CE6-4FBB-46B8-8FD7-01D072D60578}" destId="{22D6A762-E447-45F8-ACAD-D99382815974}" srcOrd="0" destOrd="0" presId="urn:microsoft.com/office/officeart/2008/layout/LinedList"/>
    <dgm:cxn modelId="{743FF99D-0D04-4816-ACF4-B35039B796C2}" type="presOf" srcId="{51A9A75A-CD2D-4E26-865E-7EA2ACC39657}" destId="{0CC0FF08-01CE-47E5-A418-B6382AD48A93}" srcOrd="0" destOrd="0" presId="urn:microsoft.com/office/officeart/2008/layout/LinedList"/>
    <dgm:cxn modelId="{330C3CE9-3809-450A-A811-AD5EF435E775}" type="presOf" srcId="{77BFBF3F-BD8D-44A8-AEE7-4B732145D693}" destId="{96075BD3-7197-466C-8629-84B154AB4348}" srcOrd="0" destOrd="0" presId="urn:microsoft.com/office/officeart/2008/layout/LinedList"/>
    <dgm:cxn modelId="{8326F824-35D8-4250-8F57-12176651C3CB}" type="presOf" srcId="{3C7E720B-5C70-4C71-ABCE-E4B1331CCCEF}" destId="{CDEC48D1-0705-4FE8-905B-3C73348F6611}" srcOrd="0" destOrd="0" presId="urn:microsoft.com/office/officeart/2008/layout/LinedList"/>
    <dgm:cxn modelId="{11E2460C-2CAD-4292-9E33-481102853263}" type="presOf" srcId="{6F823A1C-A961-470E-A55D-FD9F40B37579}" destId="{144EA248-A0E8-42EA-A53F-B92F817A0CE3}" srcOrd="0" destOrd="0" presId="urn:microsoft.com/office/officeart/2008/layout/LinedList"/>
    <dgm:cxn modelId="{72B823A2-0BE1-4BD2-B0B9-1536047D56C5}" type="presOf" srcId="{DD69BFBC-9D2A-4671-A3C8-5888324DDA6A}" destId="{74F9A783-66EC-45A4-BA0E-5116E83DB4FA}" srcOrd="0" destOrd="0" presId="urn:microsoft.com/office/officeart/2008/layout/LinedList"/>
    <dgm:cxn modelId="{EDF2A32C-DFEE-4598-BEFF-AE5EC85AEE92}" srcId="{D6E85A69-0E4A-4492-B339-306221A36D07}" destId="{DD69BFBC-9D2A-4671-A3C8-5888324DDA6A}" srcOrd="0" destOrd="0" parTransId="{1840CCE8-6615-4267-8E17-23C625DE394D}" sibTransId="{8E26AE4A-8A34-48E7-BFD2-632B363CB476}"/>
    <dgm:cxn modelId="{A94A2E51-0532-45B9-953D-2FB56C61F9A8}" srcId="{67C871EB-176D-4150-84C2-D39763FF9719}" destId="{3C7E720B-5C70-4C71-ABCE-E4B1331CCCEF}" srcOrd="2" destOrd="0" parTransId="{ED667A2B-B636-4722-B695-0261788AA7D4}" sibTransId="{1DB57714-2FCD-4E6F-9877-7F2B3BE1DCF6}"/>
    <dgm:cxn modelId="{2498BC70-7A24-4058-A75A-7AC7162FB4EB}" type="presOf" srcId="{C6A041B0-AE19-4B7F-90AA-B5E3FCB06D2D}" destId="{7B050ED5-6921-4752-9BCD-585987A285BD}" srcOrd="0" destOrd="0" presId="urn:microsoft.com/office/officeart/2008/layout/LinedList"/>
    <dgm:cxn modelId="{13036329-4351-4541-B420-80A5D6D85055}" srcId="{51A9A75A-CD2D-4E26-865E-7EA2ACC39657}" destId="{11FB8DB8-991F-43C7-A947-F30C24E676E9}" srcOrd="0" destOrd="0" parTransId="{47F9BA0C-3CF2-4541-AE04-000471E11C22}" sibTransId="{8EF06A49-8E95-427A-9E53-2B6E25DE6899}"/>
    <dgm:cxn modelId="{60C2F05F-E034-45DC-88EB-0F7B786185A2}" srcId="{51A9A75A-CD2D-4E26-865E-7EA2ACC39657}" destId="{043156C7-AC35-4486-AA40-642D75345537}" srcOrd="1" destOrd="0" parTransId="{6C6E2901-387D-46DB-B52F-110EE75E0DA5}" sibTransId="{BC785083-DF12-45BA-BD9A-4AFFA10BB1E1}"/>
    <dgm:cxn modelId="{8528EB68-AC8F-41B4-9E9A-6B44B1FBAD2B}" type="presOf" srcId="{9B73BD1A-BDFF-42FF-BA1E-376D2717458D}" destId="{4B2FE625-92AC-4426-AA4B-3B112B4C811B}" srcOrd="0" destOrd="0" presId="urn:microsoft.com/office/officeart/2008/layout/LinedList"/>
    <dgm:cxn modelId="{84182921-24B5-4108-8541-27168736A4D9}" type="presOf" srcId="{3EDB7F63-0E57-4361-AE4D-679F180A1F12}" destId="{A94B9836-15D3-4DE1-B034-602D2D834071}" srcOrd="0" destOrd="0" presId="urn:microsoft.com/office/officeart/2008/layout/LinedList"/>
    <dgm:cxn modelId="{111BBE54-9588-4F16-A62F-503C9FD6BF76}" srcId="{6F823A1C-A961-470E-A55D-FD9F40B37579}" destId="{CDF28CE6-4FBB-46B8-8FD7-01D072D60578}" srcOrd="0" destOrd="0" parTransId="{0F17E917-215F-48C6-9F95-783338519294}" sibTransId="{7F150E1F-FCE4-4CF8-A39E-530598F6FE2E}"/>
    <dgm:cxn modelId="{65FE61D8-EC90-42C8-9F9E-B9C488836307}" srcId="{F74AE991-DBBA-470A-90F8-199D50229584}" destId="{3ED497A6-BA89-4BA5-B149-21AA698AE838}" srcOrd="1" destOrd="0" parTransId="{09EAEEC3-2E87-4DEE-93CF-F1D9400EE09F}" sibTransId="{9606A9A4-251B-4650-A34C-BEC29B2B1032}"/>
    <dgm:cxn modelId="{E67CE91C-485D-467A-B45E-119563D83BD1}" type="presOf" srcId="{F74AE991-DBBA-470A-90F8-199D50229584}" destId="{87052BF8-E49C-4AE2-A682-C3C7C2DE684C}" srcOrd="0" destOrd="0" presId="urn:microsoft.com/office/officeart/2008/layout/LinedList"/>
    <dgm:cxn modelId="{D02CD281-CE2A-433E-8BFF-7649217EA2C6}" srcId="{F74AE991-DBBA-470A-90F8-199D50229584}" destId="{31C34144-60DD-45AE-97A4-30DFEF1F602F}" srcOrd="0" destOrd="0" parTransId="{B0EFD2AD-81CA-4666-B89C-B3AE4789D112}" sibTransId="{44AF5E09-876B-4A21-BFCE-E2A4C5CF35FE}"/>
    <dgm:cxn modelId="{DC794CC8-C2DF-4AEB-95C6-81912F4CB200}" type="presOf" srcId="{043156C7-AC35-4486-AA40-642D75345537}" destId="{C7EE19EA-0CED-491F-A1C4-0C8B6BAC2446}" srcOrd="0" destOrd="0" presId="urn:microsoft.com/office/officeart/2008/layout/LinedList"/>
    <dgm:cxn modelId="{A926CDFA-8538-4D25-9197-9CA97EE66247}" type="presOf" srcId="{3ED497A6-BA89-4BA5-B149-21AA698AE838}" destId="{11F1F0A5-7FAF-4D47-AAE0-D18612D867FF}" srcOrd="0" destOrd="0" presId="urn:microsoft.com/office/officeart/2008/layout/LinedList"/>
    <dgm:cxn modelId="{9B634910-523E-4142-BDA7-347EDC7F65C4}" type="presOf" srcId="{639DBB82-6AF3-4789-A671-9973C016F275}" destId="{C9C4BC2E-18D2-467F-A8C7-A2C899678423}" srcOrd="0" destOrd="0" presId="urn:microsoft.com/office/officeart/2008/layout/LinedList"/>
    <dgm:cxn modelId="{4C5FED9F-7C33-4702-9BAA-B457017B879B}" srcId="{3C7E720B-5C70-4C71-ABCE-E4B1331CCCEF}" destId="{3EDB7F63-0E57-4361-AE4D-679F180A1F12}" srcOrd="0" destOrd="0" parTransId="{ACA0D66E-438D-4CC3-B2F2-A3C306CE4D76}" sibTransId="{CC80FC4E-DF84-467A-AB1F-CDB071B06498}"/>
    <dgm:cxn modelId="{A6CFE7F0-56E3-411B-8E57-A69931C4D022}" srcId="{3C7E720B-5C70-4C71-ABCE-E4B1331CCCEF}" destId="{E496D8F3-8385-453D-9A8C-B7BA91BFB379}" srcOrd="1" destOrd="0" parTransId="{A6A976CA-F03E-4A2E-BC07-3BDB744BC56A}" sibTransId="{484FF6B5-5234-4BB4-BBEA-8741C573A440}"/>
    <dgm:cxn modelId="{D3BFC75B-B1A1-40E6-A5D6-D5F5D83DBAE6}" srcId="{D6E85A69-0E4A-4492-B339-306221A36D07}" destId="{77BFBF3F-BD8D-44A8-AEE7-4B732145D693}" srcOrd="2" destOrd="0" parTransId="{3BC621A7-E8BD-483D-A93D-106F9C73FD35}" sibTransId="{FE77C161-2221-4710-A628-66492C380137}"/>
    <dgm:cxn modelId="{E58068E0-A527-44E8-B3FB-45987BE33250}" srcId="{3C7E720B-5C70-4C71-ABCE-E4B1331CCCEF}" destId="{C6A041B0-AE19-4B7F-90AA-B5E3FCB06D2D}" srcOrd="2" destOrd="0" parTransId="{3C9A775E-3228-437F-9063-FB2E94F5E98E}" sibTransId="{4FEAD4AC-DFFF-4B58-9287-5D863797B612}"/>
    <dgm:cxn modelId="{0B524C73-82B8-4CAB-8AE5-E6834508D24D}" type="presOf" srcId="{D6E85A69-0E4A-4492-B339-306221A36D07}" destId="{6618F71B-09BE-451A-AAD0-FC2A474EB1E5}" srcOrd="0" destOrd="0" presId="urn:microsoft.com/office/officeart/2008/layout/LinedList"/>
    <dgm:cxn modelId="{CE6CF43D-CE7F-4889-8986-DAADF3C2A1C1}" type="presOf" srcId="{31C34144-60DD-45AE-97A4-30DFEF1F602F}" destId="{8CD921FB-123A-48ED-BEAA-D7B35BE210CB}" srcOrd="0" destOrd="0" presId="urn:microsoft.com/office/officeart/2008/layout/LinedList"/>
    <dgm:cxn modelId="{2285D353-9107-4F20-B0DE-8FC1CBC1C0E4}" type="presParOf" srcId="{3FD876A2-394A-4747-9FE8-C256C42FCCCD}" destId="{B6707DCB-82B5-4997-9BEA-A1C3ED73FE86}" srcOrd="0" destOrd="0" presId="urn:microsoft.com/office/officeart/2008/layout/LinedList"/>
    <dgm:cxn modelId="{B5D27291-ACA5-4E9D-8D2C-39EFF62F4CD8}" type="presParOf" srcId="{3FD876A2-394A-4747-9FE8-C256C42FCCCD}" destId="{7A38694F-8437-43CF-AA71-E401ACE14B06}" srcOrd="1" destOrd="0" presId="urn:microsoft.com/office/officeart/2008/layout/LinedList"/>
    <dgm:cxn modelId="{285ADC81-B916-445C-BBDF-5494AA55C8B2}" type="presParOf" srcId="{7A38694F-8437-43CF-AA71-E401ACE14B06}" destId="{C9C4BC2E-18D2-467F-A8C7-A2C899678423}" srcOrd="0" destOrd="0" presId="urn:microsoft.com/office/officeart/2008/layout/LinedList"/>
    <dgm:cxn modelId="{A07182F2-6387-40AE-9A4A-2FAF8D52C5A7}" type="presParOf" srcId="{7A38694F-8437-43CF-AA71-E401ACE14B06}" destId="{D37C3672-78E1-4AA0-9399-97E52C7591C8}" srcOrd="1" destOrd="0" presId="urn:microsoft.com/office/officeart/2008/layout/LinedList"/>
    <dgm:cxn modelId="{42BA6158-D230-49CE-BF92-33106542C142}" type="presParOf" srcId="{D37C3672-78E1-4AA0-9399-97E52C7591C8}" destId="{17B8146D-9BD3-41CC-9491-97A51CE64EAC}" srcOrd="0" destOrd="0" presId="urn:microsoft.com/office/officeart/2008/layout/LinedList"/>
    <dgm:cxn modelId="{0DD7902E-F8FE-4BA1-B675-1FF27D36F664}" type="presParOf" srcId="{D37C3672-78E1-4AA0-9399-97E52C7591C8}" destId="{8B5736A7-126D-471E-ADF1-5664B4530A6D}" srcOrd="1" destOrd="0" presId="urn:microsoft.com/office/officeart/2008/layout/LinedList"/>
    <dgm:cxn modelId="{EFA9C727-A0B3-4FAC-B7BA-FBB02CE7B121}" type="presParOf" srcId="{8B5736A7-126D-471E-ADF1-5664B4530A6D}" destId="{885FEF5B-CCA4-4186-AF5B-1095AB26173A}" srcOrd="0" destOrd="0" presId="urn:microsoft.com/office/officeart/2008/layout/LinedList"/>
    <dgm:cxn modelId="{9137FDB7-E08A-450C-B3F7-602E7024365D}" type="presParOf" srcId="{8B5736A7-126D-471E-ADF1-5664B4530A6D}" destId="{144EA248-A0E8-42EA-A53F-B92F817A0CE3}" srcOrd="1" destOrd="0" presId="urn:microsoft.com/office/officeart/2008/layout/LinedList"/>
    <dgm:cxn modelId="{5066A81D-B013-48D2-9997-0201CFEB9712}" type="presParOf" srcId="{8B5736A7-126D-471E-ADF1-5664B4530A6D}" destId="{7B6E3AE2-19DE-4D3F-9915-13CAEC72C768}" srcOrd="2" destOrd="0" presId="urn:microsoft.com/office/officeart/2008/layout/LinedList"/>
    <dgm:cxn modelId="{150AF8B5-3DF2-43A3-BADF-B3B2EDC1C701}" type="presParOf" srcId="{7B6E3AE2-19DE-4D3F-9915-13CAEC72C768}" destId="{24A6E0C9-9925-4FEC-BFB5-612F57824E9E}" srcOrd="0" destOrd="0" presId="urn:microsoft.com/office/officeart/2008/layout/LinedList"/>
    <dgm:cxn modelId="{2301E3DF-3D46-4265-8BDF-82A55E331C54}" type="presParOf" srcId="{24A6E0C9-9925-4FEC-BFB5-612F57824E9E}" destId="{73F31FDB-EF5E-43D5-BB4C-08BC70F6745F}" srcOrd="0" destOrd="0" presId="urn:microsoft.com/office/officeart/2008/layout/LinedList"/>
    <dgm:cxn modelId="{192780E1-A2E1-4885-BDEE-9B22AB7EC5AA}" type="presParOf" srcId="{24A6E0C9-9925-4FEC-BFB5-612F57824E9E}" destId="{22D6A762-E447-45F8-ACAD-D99382815974}" srcOrd="1" destOrd="0" presId="urn:microsoft.com/office/officeart/2008/layout/LinedList"/>
    <dgm:cxn modelId="{D16D7666-0BD5-4181-8BEE-8CFAF0996EB1}" type="presParOf" srcId="{24A6E0C9-9925-4FEC-BFB5-612F57824E9E}" destId="{7AE4D830-F561-47C2-9228-B74FC373D9AE}" srcOrd="2" destOrd="0" presId="urn:microsoft.com/office/officeart/2008/layout/LinedList"/>
    <dgm:cxn modelId="{A96D8AC5-CD7C-46F5-987B-B6214221751F}" type="presParOf" srcId="{7B6E3AE2-19DE-4D3F-9915-13CAEC72C768}" destId="{34B0E38F-B2AC-45C7-BC00-0BBE1400D464}" srcOrd="1" destOrd="0" presId="urn:microsoft.com/office/officeart/2008/layout/LinedList"/>
    <dgm:cxn modelId="{D41B0E9D-A82B-40A9-82EE-FCC4D23B5C0D}" type="presParOf" srcId="{7B6E3AE2-19DE-4D3F-9915-13CAEC72C768}" destId="{7E6CD44C-9D7B-4409-A40B-533CBFCFABBD}" srcOrd="2" destOrd="0" presId="urn:microsoft.com/office/officeart/2008/layout/LinedList"/>
    <dgm:cxn modelId="{15C46D8A-C35F-45B7-8FE7-0DF97545D58D}" type="presParOf" srcId="{7E6CD44C-9D7B-4409-A40B-533CBFCFABBD}" destId="{07F132BA-B16E-49D1-86B4-453789A75A07}" srcOrd="0" destOrd="0" presId="urn:microsoft.com/office/officeart/2008/layout/LinedList"/>
    <dgm:cxn modelId="{36D32B48-936C-45C9-861A-7CB1107FEE9C}" type="presParOf" srcId="{7E6CD44C-9D7B-4409-A40B-533CBFCFABBD}" destId="{73030DBE-0A04-4A99-A51C-68BBCA68F688}" srcOrd="1" destOrd="0" presId="urn:microsoft.com/office/officeart/2008/layout/LinedList"/>
    <dgm:cxn modelId="{B085D8F9-E758-414F-924A-A9C0A0A4B8B0}" type="presParOf" srcId="{7E6CD44C-9D7B-4409-A40B-533CBFCFABBD}" destId="{C36FF44F-AD63-424D-8244-758EF3B66777}" srcOrd="2" destOrd="0" presId="urn:microsoft.com/office/officeart/2008/layout/LinedList"/>
    <dgm:cxn modelId="{8EB98D38-805B-43DB-9C53-AB822EFDB77D}" type="presParOf" srcId="{D37C3672-78E1-4AA0-9399-97E52C7591C8}" destId="{CCDEEFE6-1C7E-4A04-BE92-6176AE26DCC3}" srcOrd="2" destOrd="0" presId="urn:microsoft.com/office/officeart/2008/layout/LinedList"/>
    <dgm:cxn modelId="{346CC88D-9EF1-454E-BBE2-B121E2D3C4EE}" type="presParOf" srcId="{D37C3672-78E1-4AA0-9399-97E52C7591C8}" destId="{9FB43724-B1D4-4178-B888-37332642CA4F}" srcOrd="3" destOrd="0" presId="urn:microsoft.com/office/officeart/2008/layout/LinedList"/>
    <dgm:cxn modelId="{5B3B7489-00CB-4E29-A5CA-0765172F6E5E}" type="presParOf" srcId="{D37C3672-78E1-4AA0-9399-97E52C7591C8}" destId="{C695454B-5C95-44C6-BF4F-7AFAE0A9CFDC}" srcOrd="4" destOrd="0" presId="urn:microsoft.com/office/officeart/2008/layout/LinedList"/>
    <dgm:cxn modelId="{A44BBB12-1076-4172-885C-96E9E2FBCCDA}" type="presParOf" srcId="{C695454B-5C95-44C6-BF4F-7AFAE0A9CFDC}" destId="{8C367DA8-ABC1-486D-AB94-7EFAAB38F4ED}" srcOrd="0" destOrd="0" presId="urn:microsoft.com/office/officeart/2008/layout/LinedList"/>
    <dgm:cxn modelId="{5AF636A2-78A7-4BBD-8C9B-58902416B038}" type="presParOf" srcId="{C695454B-5C95-44C6-BF4F-7AFAE0A9CFDC}" destId="{4B2FE625-92AC-4426-AA4B-3B112B4C811B}" srcOrd="1" destOrd="0" presId="urn:microsoft.com/office/officeart/2008/layout/LinedList"/>
    <dgm:cxn modelId="{049A842E-A99F-4B22-B894-B6406F685598}" type="presParOf" srcId="{C695454B-5C95-44C6-BF4F-7AFAE0A9CFDC}" destId="{05A26BFD-FC85-41FC-8E24-51A689110258}" srcOrd="2" destOrd="0" presId="urn:microsoft.com/office/officeart/2008/layout/LinedList"/>
    <dgm:cxn modelId="{8CDFFD52-73D5-4EDA-A264-28830A5F1943}" type="presParOf" srcId="{D37C3672-78E1-4AA0-9399-97E52C7591C8}" destId="{95416DA6-306A-49BC-91D0-5A70BCB85C14}" srcOrd="5" destOrd="0" presId="urn:microsoft.com/office/officeart/2008/layout/LinedList"/>
    <dgm:cxn modelId="{C47793D4-FBF7-43B9-AF36-67B5BFE43450}" type="presParOf" srcId="{D37C3672-78E1-4AA0-9399-97E52C7591C8}" destId="{FB3B53C3-D5B3-4E46-BA82-F5192C5250B6}" srcOrd="6" destOrd="0" presId="urn:microsoft.com/office/officeart/2008/layout/LinedList"/>
    <dgm:cxn modelId="{EDD694BE-86E7-4FDC-95DA-4415A936EB43}" type="presParOf" srcId="{D37C3672-78E1-4AA0-9399-97E52C7591C8}" destId="{8E881E93-AAF3-43DB-BDE6-8F165701AC3C}" srcOrd="7" destOrd="0" presId="urn:microsoft.com/office/officeart/2008/layout/LinedList"/>
    <dgm:cxn modelId="{0291CBE1-316A-4FC3-BF05-1E433E806623}" type="presParOf" srcId="{8E881E93-AAF3-43DB-BDE6-8F165701AC3C}" destId="{7D200D30-9E4D-4E6B-979A-441756F822B4}" srcOrd="0" destOrd="0" presId="urn:microsoft.com/office/officeart/2008/layout/LinedList"/>
    <dgm:cxn modelId="{4DB56C2A-7A18-475C-8C92-215650F6D58D}" type="presParOf" srcId="{8E881E93-AAF3-43DB-BDE6-8F165701AC3C}" destId="{0CC0FF08-01CE-47E5-A418-B6382AD48A93}" srcOrd="1" destOrd="0" presId="urn:microsoft.com/office/officeart/2008/layout/LinedList"/>
    <dgm:cxn modelId="{DDD59907-DC81-4E59-93D6-E41704907599}" type="presParOf" srcId="{8E881E93-AAF3-43DB-BDE6-8F165701AC3C}" destId="{390C0203-10BD-4467-AA6D-828FCF953A26}" srcOrd="2" destOrd="0" presId="urn:microsoft.com/office/officeart/2008/layout/LinedList"/>
    <dgm:cxn modelId="{C210B00B-C62A-4F5C-A279-392B51F69AAA}" type="presParOf" srcId="{390C0203-10BD-4467-AA6D-828FCF953A26}" destId="{06E30B09-79CE-43DD-9C2C-579C3A461806}" srcOrd="0" destOrd="0" presId="urn:microsoft.com/office/officeart/2008/layout/LinedList"/>
    <dgm:cxn modelId="{65D0874C-C2B6-4497-9929-B883576CFDE3}" type="presParOf" srcId="{06E30B09-79CE-43DD-9C2C-579C3A461806}" destId="{1EE9DA2D-26BE-4FE4-B8C8-4525183866A6}" srcOrd="0" destOrd="0" presId="urn:microsoft.com/office/officeart/2008/layout/LinedList"/>
    <dgm:cxn modelId="{0A2F31BE-B149-4BF7-A448-1CC52F977527}" type="presParOf" srcId="{06E30B09-79CE-43DD-9C2C-579C3A461806}" destId="{11F2AF16-0B55-47DD-9428-61C5753E4E5F}" srcOrd="1" destOrd="0" presId="urn:microsoft.com/office/officeart/2008/layout/LinedList"/>
    <dgm:cxn modelId="{F8B2D7E8-B366-482E-86C5-9053F0DC5B74}" type="presParOf" srcId="{06E30B09-79CE-43DD-9C2C-579C3A461806}" destId="{7C5E9449-77EB-436E-8AF5-4654CD10B3A4}" srcOrd="2" destOrd="0" presId="urn:microsoft.com/office/officeart/2008/layout/LinedList"/>
    <dgm:cxn modelId="{69596850-41CF-41DF-8332-913E2FABB201}" type="presParOf" srcId="{390C0203-10BD-4467-AA6D-828FCF953A26}" destId="{EC92C0E5-16DA-47CF-AD1A-CB15F40A0AD8}" srcOrd="1" destOrd="0" presId="urn:microsoft.com/office/officeart/2008/layout/LinedList"/>
    <dgm:cxn modelId="{ACA6E53F-A7FE-4934-A7CF-93ABD41ACE45}" type="presParOf" srcId="{390C0203-10BD-4467-AA6D-828FCF953A26}" destId="{0E16D5B9-C616-4FAC-B59F-4F2A14EF49B7}" srcOrd="2" destOrd="0" presId="urn:microsoft.com/office/officeart/2008/layout/LinedList"/>
    <dgm:cxn modelId="{610C4B80-6DC4-4D80-A88F-A6F16D1AEEE3}" type="presParOf" srcId="{0E16D5B9-C616-4FAC-B59F-4F2A14EF49B7}" destId="{BC4DDB1D-A91A-43AF-A448-8421572124BC}" srcOrd="0" destOrd="0" presId="urn:microsoft.com/office/officeart/2008/layout/LinedList"/>
    <dgm:cxn modelId="{65751637-32C8-4049-A2D7-C7C357266500}" type="presParOf" srcId="{0E16D5B9-C616-4FAC-B59F-4F2A14EF49B7}" destId="{C7EE19EA-0CED-491F-A1C4-0C8B6BAC2446}" srcOrd="1" destOrd="0" presId="urn:microsoft.com/office/officeart/2008/layout/LinedList"/>
    <dgm:cxn modelId="{CB7AA435-E8AE-4272-8E31-93FDFC904C4C}" type="presParOf" srcId="{0E16D5B9-C616-4FAC-B59F-4F2A14EF49B7}" destId="{0A31A285-0FBE-46B4-BFC7-B7E871DC6743}" srcOrd="2" destOrd="0" presId="urn:microsoft.com/office/officeart/2008/layout/LinedList"/>
    <dgm:cxn modelId="{5EC71A85-9FCA-4974-AEB8-8BFB3838FFE5}" type="presParOf" srcId="{D37C3672-78E1-4AA0-9399-97E52C7591C8}" destId="{A02E9805-1056-4A64-B244-730D15D8C85A}" srcOrd="8" destOrd="0" presId="urn:microsoft.com/office/officeart/2008/layout/LinedList"/>
    <dgm:cxn modelId="{7F2FCF66-6D50-43A6-A433-CBE123F6D344}" type="presParOf" srcId="{D37C3672-78E1-4AA0-9399-97E52C7591C8}" destId="{CCA4DE76-35D2-4A2D-954B-F9C48CBF976D}" srcOrd="9" destOrd="0" presId="urn:microsoft.com/office/officeart/2008/layout/LinedList"/>
    <dgm:cxn modelId="{673D7BCA-8B35-4261-8E33-82F4D215B5EB}" type="presParOf" srcId="{3FD876A2-394A-4747-9FE8-C256C42FCCCD}" destId="{D7735D84-2469-41B6-94E1-251561C8A3C3}" srcOrd="2" destOrd="0" presId="urn:microsoft.com/office/officeart/2008/layout/LinedList"/>
    <dgm:cxn modelId="{DF02998C-B61E-4ADE-8771-04985BBD19FC}" type="presParOf" srcId="{3FD876A2-394A-4747-9FE8-C256C42FCCCD}" destId="{E36803CC-636D-4FE5-8F61-E80E42F28CF8}" srcOrd="3" destOrd="0" presId="urn:microsoft.com/office/officeart/2008/layout/LinedList"/>
    <dgm:cxn modelId="{3D428DE7-C993-46A2-AFF8-90277683705E}" type="presParOf" srcId="{E36803CC-636D-4FE5-8F61-E80E42F28CF8}" destId="{6618F71B-09BE-451A-AAD0-FC2A474EB1E5}" srcOrd="0" destOrd="0" presId="urn:microsoft.com/office/officeart/2008/layout/LinedList"/>
    <dgm:cxn modelId="{18369D62-6D80-4121-8262-F1FE90801A84}" type="presParOf" srcId="{E36803CC-636D-4FE5-8F61-E80E42F28CF8}" destId="{68AB7E98-020E-4CAD-A53C-EC28F76965BD}" srcOrd="1" destOrd="0" presId="urn:microsoft.com/office/officeart/2008/layout/LinedList"/>
    <dgm:cxn modelId="{89B056C0-A439-4312-9ED8-87F4685471FC}" type="presParOf" srcId="{68AB7E98-020E-4CAD-A53C-EC28F76965BD}" destId="{F709D9B4-1F78-4DED-8F8D-1DB78ACBEC07}" srcOrd="0" destOrd="0" presId="urn:microsoft.com/office/officeart/2008/layout/LinedList"/>
    <dgm:cxn modelId="{10E224C9-19C9-4919-BC9C-30648967D68C}" type="presParOf" srcId="{68AB7E98-020E-4CAD-A53C-EC28F76965BD}" destId="{B9F71A14-E990-4836-B448-0A569FE77CF6}" srcOrd="1" destOrd="0" presId="urn:microsoft.com/office/officeart/2008/layout/LinedList"/>
    <dgm:cxn modelId="{D25531FC-A82E-4136-A9A1-06FFB79518EE}" type="presParOf" srcId="{B9F71A14-E990-4836-B448-0A569FE77CF6}" destId="{B1465949-4952-4953-B6BD-E07739EB3FAC}" srcOrd="0" destOrd="0" presId="urn:microsoft.com/office/officeart/2008/layout/LinedList"/>
    <dgm:cxn modelId="{AE0C4143-DD5A-4F0C-BC77-35AF660E8192}" type="presParOf" srcId="{B9F71A14-E990-4836-B448-0A569FE77CF6}" destId="{74F9A783-66EC-45A4-BA0E-5116E83DB4FA}" srcOrd="1" destOrd="0" presId="urn:microsoft.com/office/officeart/2008/layout/LinedList"/>
    <dgm:cxn modelId="{749AA131-BD83-47FC-B50B-C3CDFD86ECAD}" type="presParOf" srcId="{B9F71A14-E990-4836-B448-0A569FE77CF6}" destId="{81F9DA54-C054-409F-B453-6752464582D8}" srcOrd="2" destOrd="0" presId="urn:microsoft.com/office/officeart/2008/layout/LinedList"/>
    <dgm:cxn modelId="{3145C794-DAA8-4BC2-A2F3-B5277E954DA1}" type="presParOf" srcId="{68AB7E98-020E-4CAD-A53C-EC28F76965BD}" destId="{9D499683-2E77-445E-8074-97885F8B5DC9}" srcOrd="2" destOrd="0" presId="urn:microsoft.com/office/officeart/2008/layout/LinedList"/>
    <dgm:cxn modelId="{FC654E02-7849-4910-A792-F150BF9ADFDF}" type="presParOf" srcId="{68AB7E98-020E-4CAD-A53C-EC28F76965BD}" destId="{476E8AE2-C011-4D01-8687-06CA822B0646}" srcOrd="3" destOrd="0" presId="urn:microsoft.com/office/officeart/2008/layout/LinedList"/>
    <dgm:cxn modelId="{1CE20FB5-F417-42D4-854F-4C6119E851AF}" type="presParOf" srcId="{68AB7E98-020E-4CAD-A53C-EC28F76965BD}" destId="{9E31DE3B-A5AC-475B-9874-8318C41252D4}" srcOrd="4" destOrd="0" presId="urn:microsoft.com/office/officeart/2008/layout/LinedList"/>
    <dgm:cxn modelId="{432BC5E8-D3B5-44A7-BEAA-F7D7C0231981}" type="presParOf" srcId="{9E31DE3B-A5AC-475B-9874-8318C41252D4}" destId="{05EBADBF-2247-44A9-8FC1-0E041E45CAC7}" srcOrd="0" destOrd="0" presId="urn:microsoft.com/office/officeart/2008/layout/LinedList"/>
    <dgm:cxn modelId="{A6FCA014-AE8B-4E7C-9FC5-0DDEC71C55C8}" type="presParOf" srcId="{9E31DE3B-A5AC-475B-9874-8318C41252D4}" destId="{87052BF8-E49C-4AE2-A682-C3C7C2DE684C}" srcOrd="1" destOrd="0" presId="urn:microsoft.com/office/officeart/2008/layout/LinedList"/>
    <dgm:cxn modelId="{A53E3E75-9A4F-491C-AA4B-08998B383924}" type="presParOf" srcId="{9E31DE3B-A5AC-475B-9874-8318C41252D4}" destId="{7C5D8DBD-2A44-44F5-80B4-544BEE9D22FA}" srcOrd="2" destOrd="0" presId="urn:microsoft.com/office/officeart/2008/layout/LinedList"/>
    <dgm:cxn modelId="{F8403947-17F7-4CEA-8F7A-E32AD2F2182D}" type="presParOf" srcId="{7C5D8DBD-2A44-44F5-80B4-544BEE9D22FA}" destId="{CC6A5750-11BB-49C8-B113-5B06D26FFB6D}" srcOrd="0" destOrd="0" presId="urn:microsoft.com/office/officeart/2008/layout/LinedList"/>
    <dgm:cxn modelId="{28F2DE32-7969-4BF4-8A6E-97BAD693B57E}" type="presParOf" srcId="{CC6A5750-11BB-49C8-B113-5B06D26FFB6D}" destId="{E68320E7-EDA1-4588-A4F3-56BE5B3970C6}" srcOrd="0" destOrd="0" presId="urn:microsoft.com/office/officeart/2008/layout/LinedList"/>
    <dgm:cxn modelId="{ED693259-3F5D-4EC5-9703-333AAFAF1ED0}" type="presParOf" srcId="{CC6A5750-11BB-49C8-B113-5B06D26FFB6D}" destId="{8CD921FB-123A-48ED-BEAA-D7B35BE210CB}" srcOrd="1" destOrd="0" presId="urn:microsoft.com/office/officeart/2008/layout/LinedList"/>
    <dgm:cxn modelId="{78F0E244-6906-4428-9970-540793F68CE4}" type="presParOf" srcId="{CC6A5750-11BB-49C8-B113-5B06D26FFB6D}" destId="{E2617CEC-5198-45C5-BF78-6394972D9439}" srcOrd="2" destOrd="0" presId="urn:microsoft.com/office/officeart/2008/layout/LinedList"/>
    <dgm:cxn modelId="{5F2A45E1-5FF9-4C6E-A646-4AEA77DF3ABE}" type="presParOf" srcId="{7C5D8DBD-2A44-44F5-80B4-544BEE9D22FA}" destId="{6656171C-3047-4B51-8F2D-041A41F77EC1}" srcOrd="1" destOrd="0" presId="urn:microsoft.com/office/officeart/2008/layout/LinedList"/>
    <dgm:cxn modelId="{3F261C3C-7A7F-4EEE-9BB1-6DAF31D27B1D}" type="presParOf" srcId="{7C5D8DBD-2A44-44F5-80B4-544BEE9D22FA}" destId="{AA49468B-4F2F-4E1E-9863-9CAC9FBE2A22}" srcOrd="2" destOrd="0" presId="urn:microsoft.com/office/officeart/2008/layout/LinedList"/>
    <dgm:cxn modelId="{A62D7A49-C273-4898-8DF8-2F96EA7B75D8}" type="presParOf" srcId="{AA49468B-4F2F-4E1E-9863-9CAC9FBE2A22}" destId="{C2FC8778-BE2F-4B57-B00E-27A86FCEABD2}" srcOrd="0" destOrd="0" presId="urn:microsoft.com/office/officeart/2008/layout/LinedList"/>
    <dgm:cxn modelId="{48ED9D54-5B67-49FF-82E7-F4106EFACB27}" type="presParOf" srcId="{AA49468B-4F2F-4E1E-9863-9CAC9FBE2A22}" destId="{11F1F0A5-7FAF-4D47-AAE0-D18612D867FF}" srcOrd="1" destOrd="0" presId="urn:microsoft.com/office/officeart/2008/layout/LinedList"/>
    <dgm:cxn modelId="{D1CD1635-A6F7-446E-B864-05CB7A69A556}" type="presParOf" srcId="{AA49468B-4F2F-4E1E-9863-9CAC9FBE2A22}" destId="{0BE2F203-4472-4BD9-AD4C-CEF412C15AB8}" srcOrd="2" destOrd="0" presId="urn:microsoft.com/office/officeart/2008/layout/LinedList"/>
    <dgm:cxn modelId="{5977045D-3F88-4D6D-94E1-476BFEAD7B98}" type="presParOf" srcId="{68AB7E98-020E-4CAD-A53C-EC28F76965BD}" destId="{9DA80CF5-2EDF-4214-A381-5BBF542DB47C}" srcOrd="5" destOrd="0" presId="urn:microsoft.com/office/officeart/2008/layout/LinedList"/>
    <dgm:cxn modelId="{A8850D75-A8C9-4E77-8B5C-A88585B8622C}" type="presParOf" srcId="{68AB7E98-020E-4CAD-A53C-EC28F76965BD}" destId="{89F353EE-AA8B-418C-A449-287FCA2BDF08}" srcOrd="6" destOrd="0" presId="urn:microsoft.com/office/officeart/2008/layout/LinedList"/>
    <dgm:cxn modelId="{D09E4EF2-A3A8-41E3-BF03-B5A785B5044E}" type="presParOf" srcId="{68AB7E98-020E-4CAD-A53C-EC28F76965BD}" destId="{08B468F3-BBA1-4A43-819D-8B800C96AB44}" srcOrd="7" destOrd="0" presId="urn:microsoft.com/office/officeart/2008/layout/LinedList"/>
    <dgm:cxn modelId="{41A54793-5F71-4316-8721-60216D03C4F2}" type="presParOf" srcId="{08B468F3-BBA1-4A43-819D-8B800C96AB44}" destId="{B032F63E-C433-4D88-8A94-2C7B1D6B27D7}" srcOrd="0" destOrd="0" presId="urn:microsoft.com/office/officeart/2008/layout/LinedList"/>
    <dgm:cxn modelId="{0AA0B6DA-41C2-4992-8B9B-E2BE92693366}" type="presParOf" srcId="{08B468F3-BBA1-4A43-819D-8B800C96AB44}" destId="{96075BD3-7197-466C-8629-84B154AB4348}" srcOrd="1" destOrd="0" presId="urn:microsoft.com/office/officeart/2008/layout/LinedList"/>
    <dgm:cxn modelId="{A9F13CCD-98DE-4196-9C62-DC2AC58E24D3}" type="presParOf" srcId="{08B468F3-BBA1-4A43-819D-8B800C96AB44}" destId="{21DEDA38-DD19-449E-896D-5FB9F1DB7807}" srcOrd="2" destOrd="0" presId="urn:microsoft.com/office/officeart/2008/layout/LinedList"/>
    <dgm:cxn modelId="{673B392D-7A33-400A-AC18-C6ED884ECF72}" type="presParOf" srcId="{68AB7E98-020E-4CAD-A53C-EC28F76965BD}" destId="{85C8F18A-5FA7-4299-BC59-B0073F2E555F}" srcOrd="8" destOrd="0" presId="urn:microsoft.com/office/officeart/2008/layout/LinedList"/>
    <dgm:cxn modelId="{D851246F-537C-4023-AEDB-FAA671F7C48B}" type="presParOf" srcId="{68AB7E98-020E-4CAD-A53C-EC28F76965BD}" destId="{E5236097-D856-49AF-9B38-17B3B298145B}" srcOrd="9" destOrd="0" presId="urn:microsoft.com/office/officeart/2008/layout/LinedList"/>
    <dgm:cxn modelId="{74390E5E-8526-4F52-8348-CF193AE369E1}" type="presParOf" srcId="{3FD876A2-394A-4747-9FE8-C256C42FCCCD}" destId="{1F741E3A-5239-4139-99E3-4E49AB3D1ACA}" srcOrd="4" destOrd="0" presId="urn:microsoft.com/office/officeart/2008/layout/LinedList"/>
    <dgm:cxn modelId="{43EE9F77-8644-4CF8-A0EF-BB9B2C6F60D6}" type="presParOf" srcId="{3FD876A2-394A-4747-9FE8-C256C42FCCCD}" destId="{DF035106-6A5D-41C8-9ABC-2E712D720F80}" srcOrd="5" destOrd="0" presId="urn:microsoft.com/office/officeart/2008/layout/LinedList"/>
    <dgm:cxn modelId="{3D44EB82-7ED4-4FB9-BD10-49BE5FD34C34}" type="presParOf" srcId="{DF035106-6A5D-41C8-9ABC-2E712D720F80}" destId="{CDEC48D1-0705-4FE8-905B-3C73348F6611}" srcOrd="0" destOrd="0" presId="urn:microsoft.com/office/officeart/2008/layout/LinedList"/>
    <dgm:cxn modelId="{6A9C0A06-1B0C-4CF3-9CBB-73511009FE9C}" type="presParOf" srcId="{DF035106-6A5D-41C8-9ABC-2E712D720F80}" destId="{A1DB72FE-361D-43C1-A018-53DABE168B0B}" srcOrd="1" destOrd="0" presId="urn:microsoft.com/office/officeart/2008/layout/LinedList"/>
    <dgm:cxn modelId="{81BDEE26-D94D-446F-B1DC-9215C07401DB}" type="presParOf" srcId="{A1DB72FE-361D-43C1-A018-53DABE168B0B}" destId="{7190C1AF-881B-4C6B-93A7-EB3C8366EF26}" srcOrd="0" destOrd="0" presId="urn:microsoft.com/office/officeart/2008/layout/LinedList"/>
    <dgm:cxn modelId="{0A63F862-3DA4-48EB-95DC-2C3D9929098A}" type="presParOf" srcId="{A1DB72FE-361D-43C1-A018-53DABE168B0B}" destId="{19C95AAB-42C5-4FDD-88F3-140E6665F57B}" srcOrd="1" destOrd="0" presId="urn:microsoft.com/office/officeart/2008/layout/LinedList"/>
    <dgm:cxn modelId="{522E70DA-B4BD-434C-9EA5-4AD86CC89F28}" type="presParOf" srcId="{19C95AAB-42C5-4FDD-88F3-140E6665F57B}" destId="{2F447753-7E54-43CC-A371-831A597D2131}" srcOrd="0" destOrd="0" presId="urn:microsoft.com/office/officeart/2008/layout/LinedList"/>
    <dgm:cxn modelId="{7553561B-A54D-41D7-8CFC-3DCF0DB94B53}" type="presParOf" srcId="{19C95AAB-42C5-4FDD-88F3-140E6665F57B}" destId="{A94B9836-15D3-4DE1-B034-602D2D834071}" srcOrd="1" destOrd="0" presId="urn:microsoft.com/office/officeart/2008/layout/LinedList"/>
    <dgm:cxn modelId="{410A3E7A-8AE4-4168-91F2-ED856D87ACEE}" type="presParOf" srcId="{19C95AAB-42C5-4FDD-88F3-140E6665F57B}" destId="{174EADFE-E89B-44E7-8D45-DAB3D53C09D9}" srcOrd="2" destOrd="0" presId="urn:microsoft.com/office/officeart/2008/layout/LinedList"/>
    <dgm:cxn modelId="{5CA7D4A5-C0FC-456A-B245-C26E80164CB4}" type="presParOf" srcId="{A1DB72FE-361D-43C1-A018-53DABE168B0B}" destId="{D21799EE-2EF3-4816-BF65-6D7A4BA2B3DE}" srcOrd="2" destOrd="0" presId="urn:microsoft.com/office/officeart/2008/layout/LinedList"/>
    <dgm:cxn modelId="{281988DC-A364-49EB-BD3D-D4A490589121}" type="presParOf" srcId="{A1DB72FE-361D-43C1-A018-53DABE168B0B}" destId="{0E721C23-A24F-4967-8B18-38FE60890A1E}" srcOrd="3" destOrd="0" presId="urn:microsoft.com/office/officeart/2008/layout/LinedList"/>
    <dgm:cxn modelId="{2115BDC9-1EF8-4476-84E8-D6E7C35407B8}" type="presParOf" srcId="{A1DB72FE-361D-43C1-A018-53DABE168B0B}" destId="{F9045169-1FDF-4D2A-B8DE-9EF76E12D2AE}" srcOrd="4" destOrd="0" presId="urn:microsoft.com/office/officeart/2008/layout/LinedList"/>
    <dgm:cxn modelId="{DB75EB5A-5BC6-4B3A-8F0E-EDAB2CF7B670}" type="presParOf" srcId="{F9045169-1FDF-4D2A-B8DE-9EF76E12D2AE}" destId="{542D6FB8-0A53-498D-BCB6-7C68589E06DE}" srcOrd="0" destOrd="0" presId="urn:microsoft.com/office/officeart/2008/layout/LinedList"/>
    <dgm:cxn modelId="{E4E2C0C1-B722-477E-9EC5-DD70CF497AED}" type="presParOf" srcId="{F9045169-1FDF-4D2A-B8DE-9EF76E12D2AE}" destId="{B5808748-5B13-4221-93B5-28B56A7D7F56}" srcOrd="1" destOrd="0" presId="urn:microsoft.com/office/officeart/2008/layout/LinedList"/>
    <dgm:cxn modelId="{0014295F-CDFA-4F24-AE2A-C749B3494061}" type="presParOf" srcId="{F9045169-1FDF-4D2A-B8DE-9EF76E12D2AE}" destId="{F7A1F9D4-8965-42EE-876E-1753867E6E67}" srcOrd="2" destOrd="0" presId="urn:microsoft.com/office/officeart/2008/layout/LinedList"/>
    <dgm:cxn modelId="{AF749145-181E-480F-AC4E-A6CB9E4F0F24}" type="presParOf" srcId="{A1DB72FE-361D-43C1-A018-53DABE168B0B}" destId="{C9858EC1-40D4-4B2B-BFE7-E141FC55794F}" srcOrd="5" destOrd="0" presId="urn:microsoft.com/office/officeart/2008/layout/LinedList"/>
    <dgm:cxn modelId="{D6920FD1-BBB0-4BD7-B53F-72618B4F5891}" type="presParOf" srcId="{A1DB72FE-361D-43C1-A018-53DABE168B0B}" destId="{CF2DB09D-6A68-4459-B8B2-36BBE7855BDE}" srcOrd="6" destOrd="0" presId="urn:microsoft.com/office/officeart/2008/layout/LinedList"/>
    <dgm:cxn modelId="{BD68D421-147C-4DD8-B4A9-E39E24676BD5}" type="presParOf" srcId="{A1DB72FE-361D-43C1-A018-53DABE168B0B}" destId="{B9633539-9CCF-4D2D-8215-FB6FA3F5352A}" srcOrd="7" destOrd="0" presId="urn:microsoft.com/office/officeart/2008/layout/LinedList"/>
    <dgm:cxn modelId="{E4742CDD-F450-44E3-A217-E87A88E4F9B7}" type="presParOf" srcId="{B9633539-9CCF-4D2D-8215-FB6FA3F5352A}" destId="{06B154CB-6742-4AAF-B136-6F0134BD3837}" srcOrd="0" destOrd="0" presId="urn:microsoft.com/office/officeart/2008/layout/LinedList"/>
    <dgm:cxn modelId="{3B8CD3B7-9289-4455-864D-E41B23B94643}" type="presParOf" srcId="{B9633539-9CCF-4D2D-8215-FB6FA3F5352A}" destId="{7B050ED5-6921-4752-9BCD-585987A285BD}" srcOrd="1" destOrd="0" presId="urn:microsoft.com/office/officeart/2008/layout/LinedList"/>
    <dgm:cxn modelId="{EEE5A151-832F-4A48-A1ED-67EF36D25B4E}" type="presParOf" srcId="{B9633539-9CCF-4D2D-8215-FB6FA3F5352A}" destId="{F90506E3-0E3E-4559-B30C-85CC3C164FD4}" srcOrd="2" destOrd="0" presId="urn:microsoft.com/office/officeart/2008/layout/LinedList"/>
    <dgm:cxn modelId="{A3C3DA01-E44F-4A54-82E7-E439A37D7CFE}" type="presParOf" srcId="{A1DB72FE-361D-43C1-A018-53DABE168B0B}" destId="{9E46386B-5F43-4D62-B6A0-C80334176F81}" srcOrd="8" destOrd="0" presId="urn:microsoft.com/office/officeart/2008/layout/LinedList"/>
    <dgm:cxn modelId="{9DF53D12-8565-423F-A15D-7CCB77C3AEA2}" type="presParOf" srcId="{A1DB72FE-361D-43C1-A018-53DABE168B0B}" destId="{76DF24A9-02A9-40BE-BC56-8D7D56A16A50}" srcOrd="9"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0BAEF-3E16-4749-89A6-783597AC1627}">
      <dsp:nvSpPr>
        <dsp:cNvPr id="0" name=""/>
        <dsp:cNvSpPr/>
      </dsp:nvSpPr>
      <dsp:spPr>
        <a:xfrm>
          <a:off x="0" y="34702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sp>
    <dsp:sp modelId="{F1A4CD5C-9953-4840-A3F5-8D2EBB90F6AC}">
      <dsp:nvSpPr>
        <dsp:cNvPr id="0" name=""/>
        <dsp:cNvSpPr/>
      </dsp:nvSpPr>
      <dsp:spPr>
        <a:xfrm>
          <a:off x="304800" y="7539"/>
          <a:ext cx="4267200" cy="67896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zh-CN" altLang="en-US" sz="2300" kern="1200" dirty="0" smtClean="0"/>
            <a:t>学科范畴</a:t>
          </a:r>
          <a:endParaRPr lang="zh-CN" altLang="en-US" sz="2300" kern="1200" dirty="0"/>
        </a:p>
      </dsp:txBody>
      <dsp:txXfrm>
        <a:off x="337944" y="40683"/>
        <a:ext cx="4200912" cy="612672"/>
      </dsp:txXfrm>
    </dsp:sp>
    <dsp:sp modelId="{7C94723E-115E-4473-985B-D1EE8A7AE9B0}">
      <dsp:nvSpPr>
        <dsp:cNvPr id="0" name=""/>
        <dsp:cNvSpPr/>
      </dsp:nvSpPr>
      <dsp:spPr>
        <a:xfrm>
          <a:off x="0" y="139030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sp>
    <dsp:sp modelId="{A1B4C550-45C8-45DD-A0FF-1530F5592607}">
      <dsp:nvSpPr>
        <dsp:cNvPr id="0" name=""/>
        <dsp:cNvSpPr/>
      </dsp:nvSpPr>
      <dsp:spPr>
        <a:xfrm>
          <a:off x="304800" y="1050819"/>
          <a:ext cx="4267200" cy="67896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zh-CN" altLang="en-US" sz="2300" kern="1200" dirty="0" smtClean="0"/>
            <a:t>研究计划</a:t>
          </a:r>
          <a:endParaRPr lang="zh-CN" altLang="en-US" sz="2300" kern="1200" dirty="0"/>
        </a:p>
      </dsp:txBody>
      <dsp:txXfrm>
        <a:off x="337944" y="1083963"/>
        <a:ext cx="4200912" cy="612672"/>
      </dsp:txXfrm>
    </dsp:sp>
    <dsp:sp modelId="{CB0153BA-B67A-4D75-A02B-0C81327E67D3}">
      <dsp:nvSpPr>
        <dsp:cNvPr id="0" name=""/>
        <dsp:cNvSpPr/>
      </dsp:nvSpPr>
      <dsp:spPr>
        <a:xfrm>
          <a:off x="0" y="243358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sp>
    <dsp:sp modelId="{0085FCFF-5366-4ABD-8A1D-251FCAC63A34}">
      <dsp:nvSpPr>
        <dsp:cNvPr id="0" name=""/>
        <dsp:cNvSpPr/>
      </dsp:nvSpPr>
      <dsp:spPr>
        <a:xfrm>
          <a:off x="304800" y="2094100"/>
          <a:ext cx="4267200" cy="67896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zh-CN" altLang="en-US" sz="2300" kern="1200" dirty="0" smtClean="0"/>
            <a:t>提纲与模板</a:t>
          </a:r>
          <a:endParaRPr lang="zh-CN" altLang="en-US" sz="2300" kern="1200" dirty="0"/>
        </a:p>
      </dsp:txBody>
      <dsp:txXfrm>
        <a:off x="337944" y="2127244"/>
        <a:ext cx="4200912" cy="612672"/>
      </dsp:txXfrm>
    </dsp:sp>
    <dsp:sp modelId="{C0FDD0F5-906A-4943-A13E-2FCF2E1E4BEE}">
      <dsp:nvSpPr>
        <dsp:cNvPr id="0" name=""/>
        <dsp:cNvSpPr/>
      </dsp:nvSpPr>
      <dsp:spPr>
        <a:xfrm>
          <a:off x="0" y="3476860"/>
          <a:ext cx="60960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sp>
    <dsp:sp modelId="{B5EDC82B-0B15-4E0D-896B-20E67FA838C0}">
      <dsp:nvSpPr>
        <dsp:cNvPr id="0" name=""/>
        <dsp:cNvSpPr/>
      </dsp:nvSpPr>
      <dsp:spPr>
        <a:xfrm>
          <a:off x="304800" y="3137380"/>
          <a:ext cx="4267200" cy="67896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zh-CN" altLang="en-US" sz="2300" kern="1200" dirty="0" smtClean="0"/>
            <a:t>后期规划</a:t>
          </a:r>
          <a:endParaRPr lang="zh-CN" altLang="en-US" sz="2300" kern="1200" dirty="0"/>
        </a:p>
      </dsp:txBody>
      <dsp:txXfrm>
        <a:off x="337944" y="3170524"/>
        <a:ext cx="4200912" cy="6126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DA7A9-66D9-4B7E-B13D-550D010EDB11}">
      <dsp:nvSpPr>
        <dsp:cNvPr id="0" name=""/>
        <dsp:cNvSpPr/>
      </dsp:nvSpPr>
      <dsp:spPr>
        <a:xfrm rot="5400000">
          <a:off x="4839123" y="-2128669"/>
          <a:ext cx="1007352" cy="5273166"/>
        </a:xfrm>
        <a:prstGeom prst="round2SameRect">
          <a:avLst/>
        </a:prstGeom>
        <a:solidFill>
          <a:srgbClr val="D69E4B">
            <a:alpha val="5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zh-CN" sz="1600" kern="1200" dirty="0" smtClean="0">
              <a:latin typeface="+mn-ea"/>
            </a:rPr>
            <a:t>空间物理主要研究太阳、行星际空间、地球与行星的大气层、电离层、磁层以及他们之间的相互作用和因果关系</a:t>
          </a:r>
          <a:r>
            <a:rPr lang="zh-CN" altLang="en-US" sz="1600" kern="1200" dirty="0" smtClean="0">
              <a:latin typeface="+mn-ea"/>
            </a:rPr>
            <a:t>，是地球物理学和太阳物理学的交叉学科。</a:t>
          </a:r>
          <a:endParaRPr lang="zh-CN" altLang="en-US" sz="1600" kern="1200" dirty="0"/>
        </a:p>
      </dsp:txBody>
      <dsp:txXfrm rot="-5400000">
        <a:off x="2706217" y="53412"/>
        <a:ext cx="5223991" cy="909002"/>
      </dsp:txXfrm>
    </dsp:sp>
    <dsp:sp modelId="{FF0552F0-4C30-4957-9069-6CCD84A21CC1}">
      <dsp:nvSpPr>
        <dsp:cNvPr id="0" name=""/>
        <dsp:cNvSpPr/>
      </dsp:nvSpPr>
      <dsp:spPr>
        <a:xfrm>
          <a:off x="407712" y="2657"/>
          <a:ext cx="2129432" cy="1010513"/>
        </a:xfrm>
        <a:prstGeom prst="roundRect">
          <a:avLst/>
        </a:prstGeom>
        <a:solidFill>
          <a:srgbClr val="C99343"/>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a:scene3d>
          <a:camera prst="orthographicFront"/>
          <a:lightRig rig="threePt" dir="t"/>
        </a:scene3d>
        <a:sp3d>
          <a:bevelT w="69850" h="63500"/>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CN" altLang="en-US" sz="2400" kern="1200" dirty="0" smtClean="0"/>
            <a:t>空间物理</a:t>
          </a:r>
          <a:endParaRPr lang="zh-CN" altLang="en-US" sz="2400" kern="1200" dirty="0"/>
        </a:p>
      </dsp:txBody>
      <dsp:txXfrm>
        <a:off x="457041" y="51986"/>
        <a:ext cx="2030774" cy="911855"/>
      </dsp:txXfrm>
    </dsp:sp>
    <dsp:sp modelId="{AB378B72-DCD6-4D94-9BD4-4A0EFAA7D70D}">
      <dsp:nvSpPr>
        <dsp:cNvPr id="0" name=""/>
        <dsp:cNvSpPr/>
      </dsp:nvSpPr>
      <dsp:spPr>
        <a:xfrm rot="5400000">
          <a:off x="4833665" y="-1051299"/>
          <a:ext cx="1007352" cy="5273166"/>
        </a:xfrm>
        <a:prstGeom prst="round2SameRect">
          <a:avLst/>
        </a:prstGeom>
        <a:solidFill>
          <a:srgbClr val="848E50">
            <a:alpha val="5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zh-CN" sz="1600" kern="1200" dirty="0" smtClean="0">
              <a:effectLst/>
              <a:latin typeface="+mn-ea"/>
            </a:rPr>
            <a:t>空间天文在高层大气和大气外层进行天文观测</a:t>
          </a:r>
          <a:r>
            <a:rPr lang="zh-CN" altLang="en-US" sz="1600" kern="1200" dirty="0" smtClean="0">
              <a:effectLst/>
              <a:latin typeface="+mn-ea"/>
            </a:rPr>
            <a:t>，研究恒星、黑洞等天体以及伽玛暴、微波背景辐射等现象的物理机制，是空间科学与天文学的交叉学科</a:t>
          </a:r>
          <a:r>
            <a:rPr lang="zh-CN" altLang="zh-CN" sz="1600" kern="1200" dirty="0" smtClean="0">
              <a:latin typeface="+mn-ea"/>
            </a:rPr>
            <a:t>。</a:t>
          </a:r>
          <a:endParaRPr lang="zh-CN" altLang="en-US" sz="1600" kern="1200" dirty="0"/>
        </a:p>
      </dsp:txBody>
      <dsp:txXfrm rot="-5400000">
        <a:off x="2700759" y="1130782"/>
        <a:ext cx="5223991" cy="909002"/>
      </dsp:txXfrm>
    </dsp:sp>
    <dsp:sp modelId="{AAA1878A-3CD1-4007-A66C-50B3814556EB}">
      <dsp:nvSpPr>
        <dsp:cNvPr id="0" name=""/>
        <dsp:cNvSpPr/>
      </dsp:nvSpPr>
      <dsp:spPr>
        <a:xfrm>
          <a:off x="407712" y="1076129"/>
          <a:ext cx="2142009" cy="1018307"/>
        </a:xfrm>
        <a:prstGeom prst="roundRect">
          <a:avLst/>
        </a:prstGeom>
        <a:solidFill>
          <a:srgbClr val="7A8448"/>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CN" altLang="en-US" sz="2400" kern="1200" dirty="0" smtClean="0"/>
            <a:t>空间天文</a:t>
          </a:r>
          <a:endParaRPr lang="zh-CN" altLang="en-US" sz="2400" kern="1200" dirty="0"/>
        </a:p>
      </dsp:txBody>
      <dsp:txXfrm>
        <a:off x="457422" y="1125839"/>
        <a:ext cx="2042589" cy="918887"/>
      </dsp:txXfrm>
    </dsp:sp>
    <dsp:sp modelId="{2B0EEB78-FBA7-4895-B7AA-DF16B1458559}">
      <dsp:nvSpPr>
        <dsp:cNvPr id="0" name=""/>
        <dsp:cNvSpPr/>
      </dsp:nvSpPr>
      <dsp:spPr>
        <a:xfrm rot="5400000">
          <a:off x="4828504" y="27575"/>
          <a:ext cx="1007352" cy="5273166"/>
        </a:xfrm>
        <a:prstGeom prst="round2SameRect">
          <a:avLst/>
        </a:prstGeom>
        <a:solidFill>
          <a:srgbClr val="D77E7E">
            <a:alpha val="5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zh-CN" sz="1600" kern="1200" dirty="0" smtClean="0">
              <a:latin typeface="+mn-ea"/>
            </a:rPr>
            <a:t>空间地球科学</a:t>
          </a:r>
          <a:r>
            <a:rPr lang="zh-CN" altLang="en-US" sz="1600" kern="1200" dirty="0" smtClean="0">
              <a:latin typeface="+mn-ea"/>
            </a:rPr>
            <a:t>利用</a:t>
          </a:r>
          <a:r>
            <a:rPr lang="zh-CN" altLang="zh-CN" sz="1600" kern="1200" dirty="0" smtClean="0">
              <a:latin typeface="+mn-ea"/>
            </a:rPr>
            <a:t>卫星平台监测</a:t>
          </a:r>
          <a:r>
            <a:rPr lang="zh-CN" altLang="en-US" sz="1600" kern="1200" dirty="0" smtClean="0">
              <a:latin typeface="+mn-ea"/>
            </a:rPr>
            <a:t>和研究</a:t>
          </a:r>
          <a:r>
            <a:rPr lang="zh-CN" altLang="zh-CN" sz="1600" kern="1200" dirty="0" smtClean="0">
              <a:latin typeface="+mn-ea"/>
            </a:rPr>
            <a:t>大气、水、岩石、生物和日地空间</a:t>
          </a:r>
          <a:r>
            <a:rPr lang="zh-CN" altLang="en-US" sz="1600" kern="1200" dirty="0" smtClean="0">
              <a:latin typeface="+mn-ea"/>
            </a:rPr>
            <a:t>五大圈层发生的</a:t>
          </a:r>
          <a:r>
            <a:rPr lang="zh-CN" altLang="zh-CN" sz="1600" kern="1200" dirty="0" smtClean="0">
              <a:latin typeface="+mn-ea"/>
            </a:rPr>
            <a:t>变化及相互作用</a:t>
          </a:r>
          <a:r>
            <a:rPr lang="zh-CN" altLang="en-US" sz="1600" kern="1200" dirty="0" smtClean="0">
              <a:latin typeface="+mn-ea"/>
            </a:rPr>
            <a:t>，涉及地质、海洋、气象和天文等多领域交叉。</a:t>
          </a:r>
          <a:endParaRPr lang="zh-CN" altLang="en-US" sz="1600" kern="1200" dirty="0"/>
        </a:p>
      </dsp:txBody>
      <dsp:txXfrm rot="-5400000">
        <a:off x="2695598" y="2209657"/>
        <a:ext cx="5223991" cy="909002"/>
      </dsp:txXfrm>
    </dsp:sp>
    <dsp:sp modelId="{B20BF1F9-F82B-47E0-8F2B-1A88208A6C9A}">
      <dsp:nvSpPr>
        <dsp:cNvPr id="0" name=""/>
        <dsp:cNvSpPr/>
      </dsp:nvSpPr>
      <dsp:spPr>
        <a:xfrm>
          <a:off x="407712" y="2157396"/>
          <a:ext cx="2136848" cy="1013522"/>
        </a:xfrm>
        <a:prstGeom prst="roundRect">
          <a:avLst/>
        </a:prstGeom>
        <a:solidFill>
          <a:srgbClr val="CA7474"/>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CN" altLang="en-US" sz="2400" kern="1200" dirty="0" smtClean="0"/>
            <a:t>空间地球科学</a:t>
          </a:r>
          <a:endParaRPr lang="zh-CN" altLang="en-US" sz="2400" kern="1200" dirty="0"/>
        </a:p>
      </dsp:txBody>
      <dsp:txXfrm>
        <a:off x="457188" y="2206872"/>
        <a:ext cx="2037896" cy="914570"/>
      </dsp:txXfrm>
    </dsp:sp>
    <dsp:sp modelId="{5FDED355-A1DB-438D-84E6-AC9D08877FA7}">
      <dsp:nvSpPr>
        <dsp:cNvPr id="0" name=""/>
        <dsp:cNvSpPr/>
      </dsp:nvSpPr>
      <dsp:spPr>
        <a:xfrm rot="5400000">
          <a:off x="4840755" y="1103263"/>
          <a:ext cx="1007352" cy="5273166"/>
        </a:xfrm>
        <a:prstGeom prst="round2SameRect">
          <a:avLst/>
        </a:prstGeom>
        <a:solidFill>
          <a:srgbClr val="578BC9">
            <a:alpha val="5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mn-ea"/>
            </a:rPr>
            <a:t>行星科学用飞行器探测研究行星空间与表面环境、地理形貌、地质构造、内部结构与物理场、演化历史，是地学与天文等领域的交叉学科。</a:t>
          </a:r>
          <a:endParaRPr lang="zh-CN" altLang="en-US" sz="1600" kern="1200" dirty="0"/>
        </a:p>
      </dsp:txBody>
      <dsp:txXfrm rot="-5400000">
        <a:off x="2707849" y="3285345"/>
        <a:ext cx="5223991" cy="909002"/>
      </dsp:txXfrm>
    </dsp:sp>
    <dsp:sp modelId="{2F9317C4-6D60-4960-AE17-C0326102F270}">
      <dsp:nvSpPr>
        <dsp:cNvPr id="0" name=""/>
        <dsp:cNvSpPr/>
      </dsp:nvSpPr>
      <dsp:spPr>
        <a:xfrm>
          <a:off x="407712" y="3233878"/>
          <a:ext cx="2150729" cy="10119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zh-CN" altLang="en-US" sz="2400" kern="1200" dirty="0" smtClean="0"/>
            <a:t>行星科学</a:t>
          </a:r>
          <a:endParaRPr lang="zh-CN" altLang="en-US" sz="2400" kern="1200" dirty="0"/>
        </a:p>
      </dsp:txBody>
      <dsp:txXfrm>
        <a:off x="457111" y="3283277"/>
        <a:ext cx="2051931" cy="9131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C91D8-BFA9-499E-A36F-B7B8AF51B79E}" type="datetimeFigureOut">
              <a:rPr lang="zh-CN" altLang="en-US" smtClean="0"/>
              <a:t>2016/9/26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E4530B-56B4-4308-85A6-2A2CF2854464}" type="slidenum">
              <a:rPr lang="zh-CN" altLang="en-US" smtClean="0"/>
              <a:t>‹#›</a:t>
            </a:fld>
            <a:endParaRPr lang="zh-CN" altLang="en-US"/>
          </a:p>
        </p:txBody>
      </p:sp>
    </p:spTree>
    <p:extLst>
      <p:ext uri="{BB962C8B-B14F-4D97-AF65-F5344CB8AC3E}">
        <p14:creationId xmlns:p14="http://schemas.microsoft.com/office/powerpoint/2010/main" val="136712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1</a:t>
            </a:fld>
            <a:endParaRPr lang="zh-CN" altLang="en-US"/>
          </a:p>
        </p:txBody>
      </p:sp>
    </p:spTree>
    <p:extLst>
      <p:ext uri="{BB962C8B-B14F-4D97-AF65-F5344CB8AC3E}">
        <p14:creationId xmlns:p14="http://schemas.microsoft.com/office/powerpoint/2010/main" val="1302737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报告模板视图共</a:t>
            </a:r>
            <a:r>
              <a:rPr lang="en-US" altLang="zh-CN" dirty="0" smtClean="0"/>
              <a:t>3</a:t>
            </a:r>
            <a:r>
              <a:rPr lang="zh-CN" altLang="en-US" dirty="0" smtClean="0"/>
              <a:t>页</a:t>
            </a:r>
            <a:r>
              <a:rPr lang="en-US" altLang="zh-CN" dirty="0" smtClean="0"/>
              <a:t>,</a:t>
            </a:r>
            <a:r>
              <a:rPr lang="en-US" altLang="zh-CN" baseline="0" dirty="0" smtClean="0"/>
              <a:t>    1/3</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10</a:t>
            </a:fld>
            <a:endParaRPr lang="zh-CN" altLang="en-US"/>
          </a:p>
        </p:txBody>
      </p:sp>
    </p:spTree>
    <p:extLst>
      <p:ext uri="{BB962C8B-B14F-4D97-AF65-F5344CB8AC3E}">
        <p14:creationId xmlns:p14="http://schemas.microsoft.com/office/powerpoint/2010/main" val="31894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2/3</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11</a:t>
            </a:fld>
            <a:endParaRPr lang="zh-CN" altLang="en-US"/>
          </a:p>
        </p:txBody>
      </p:sp>
    </p:spTree>
    <p:extLst>
      <p:ext uri="{BB962C8B-B14F-4D97-AF65-F5344CB8AC3E}">
        <p14:creationId xmlns:p14="http://schemas.microsoft.com/office/powerpoint/2010/main" val="4146671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12</a:t>
            </a:fld>
            <a:endParaRPr lang="zh-CN" altLang="en-US"/>
          </a:p>
        </p:txBody>
      </p:sp>
    </p:spTree>
    <p:extLst>
      <p:ext uri="{BB962C8B-B14F-4D97-AF65-F5344CB8AC3E}">
        <p14:creationId xmlns:p14="http://schemas.microsoft.com/office/powerpoint/2010/main" val="3151405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13</a:t>
            </a:fld>
            <a:endParaRPr lang="zh-CN" altLang="en-US"/>
          </a:p>
        </p:txBody>
      </p:sp>
    </p:spTree>
    <p:extLst>
      <p:ext uri="{BB962C8B-B14F-4D97-AF65-F5344CB8AC3E}">
        <p14:creationId xmlns:p14="http://schemas.microsoft.com/office/powerpoint/2010/main" val="1698183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2</a:t>
            </a:fld>
            <a:endParaRPr lang="zh-CN" altLang="en-US"/>
          </a:p>
        </p:txBody>
      </p:sp>
    </p:spTree>
    <p:extLst>
      <p:ext uri="{BB962C8B-B14F-4D97-AF65-F5344CB8AC3E}">
        <p14:creationId xmlns:p14="http://schemas.microsoft.com/office/powerpoint/2010/main" val="2411097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t>
            </a:r>
            <a:r>
              <a:rPr lang="zh-CN" altLang="en-US" dirty="0" smtClean="0"/>
              <a:t>空间科学</a:t>
            </a:r>
            <a:r>
              <a:rPr lang="en-US" altLang="zh-CN" dirty="0" smtClean="0"/>
              <a:t>2016-2030</a:t>
            </a:r>
            <a:r>
              <a:rPr lang="zh-CN" altLang="en-US" dirty="0" smtClean="0"/>
              <a:t>规划</a:t>
            </a:r>
            <a:r>
              <a:rPr lang="en-US" altLang="zh-CN" dirty="0" smtClean="0"/>
              <a:t>》</a:t>
            </a:r>
            <a:r>
              <a:rPr lang="zh-CN" altLang="en-US" dirty="0" smtClean="0"/>
              <a:t>定义的分支领域</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3</a:t>
            </a:fld>
            <a:endParaRPr lang="zh-CN" altLang="en-US"/>
          </a:p>
        </p:txBody>
      </p:sp>
    </p:spTree>
    <p:extLst>
      <p:ext uri="{BB962C8B-B14F-4D97-AF65-F5344CB8AC3E}">
        <p14:creationId xmlns:p14="http://schemas.microsoft.com/office/powerpoint/2010/main" val="3264600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界定信息化研究所涉及的四个主要分支领域。</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4</a:t>
            </a:fld>
            <a:endParaRPr lang="zh-CN" altLang="en-US"/>
          </a:p>
        </p:txBody>
      </p:sp>
    </p:spTree>
    <p:extLst>
      <p:ext uri="{BB962C8B-B14F-4D97-AF65-F5344CB8AC3E}">
        <p14:creationId xmlns:p14="http://schemas.microsoft.com/office/powerpoint/2010/main" val="3233772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5</a:t>
            </a:fld>
            <a:endParaRPr lang="zh-CN" altLang="en-US"/>
          </a:p>
        </p:txBody>
      </p:sp>
    </p:spTree>
    <p:extLst>
      <p:ext uri="{BB962C8B-B14F-4D97-AF65-F5344CB8AC3E}">
        <p14:creationId xmlns:p14="http://schemas.microsoft.com/office/powerpoint/2010/main" val="2233063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工作计划依据每次工作组例会进行修订</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6</a:t>
            </a:fld>
            <a:endParaRPr lang="zh-CN" altLang="en-US"/>
          </a:p>
        </p:txBody>
      </p:sp>
    </p:spTree>
    <p:extLst>
      <p:ext uri="{BB962C8B-B14F-4D97-AF65-F5344CB8AC3E}">
        <p14:creationId xmlns:p14="http://schemas.microsoft.com/office/powerpoint/2010/main" val="90597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从日地空间物理、高能空间天文、行星科学、空间地球物理这四个主要分支领域分别找专业的课题组外协。</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7</a:t>
            </a:fld>
            <a:endParaRPr lang="zh-CN" altLang="en-US"/>
          </a:p>
        </p:txBody>
      </p:sp>
    </p:spTree>
    <p:extLst>
      <p:ext uri="{BB962C8B-B14F-4D97-AF65-F5344CB8AC3E}">
        <p14:creationId xmlns:p14="http://schemas.microsoft.com/office/powerpoint/2010/main" val="3113301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8</a:t>
            </a:fld>
            <a:endParaRPr lang="zh-CN" altLang="en-US"/>
          </a:p>
        </p:txBody>
      </p:sp>
    </p:spTree>
    <p:extLst>
      <p:ext uri="{BB962C8B-B14F-4D97-AF65-F5344CB8AC3E}">
        <p14:creationId xmlns:p14="http://schemas.microsoft.com/office/powerpoint/2010/main" val="2575235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按高能所</a:t>
            </a:r>
            <a:r>
              <a:rPr lang="en-US" altLang="zh-CN" dirty="0" smtClean="0"/>
              <a:t>7</a:t>
            </a:r>
            <a:r>
              <a:rPr lang="zh-CN" altLang="en-US" dirty="0" smtClean="0"/>
              <a:t>月会议建立的整体计划时间节点，目前已经完成了空间科学部分的工作计划，报告模板和提纲</a:t>
            </a:r>
            <a:endParaRPr lang="zh-CN" altLang="en-US" dirty="0"/>
          </a:p>
        </p:txBody>
      </p:sp>
      <p:sp>
        <p:nvSpPr>
          <p:cNvPr id="4" name="灯片编号占位符 3"/>
          <p:cNvSpPr>
            <a:spLocks noGrp="1"/>
          </p:cNvSpPr>
          <p:nvPr>
            <p:ph type="sldNum" sz="quarter" idx="10"/>
          </p:nvPr>
        </p:nvSpPr>
        <p:spPr/>
        <p:txBody>
          <a:bodyPr/>
          <a:lstStyle/>
          <a:p>
            <a:fld id="{D3E4530B-56B4-4308-85A6-2A2CF2854464}" type="slidenum">
              <a:rPr lang="zh-CN" altLang="en-US" smtClean="0"/>
              <a:t>9</a:t>
            </a:fld>
            <a:endParaRPr lang="zh-CN" altLang="en-US"/>
          </a:p>
        </p:txBody>
      </p:sp>
    </p:spTree>
    <p:extLst>
      <p:ext uri="{BB962C8B-B14F-4D97-AF65-F5344CB8AC3E}">
        <p14:creationId xmlns:p14="http://schemas.microsoft.com/office/powerpoint/2010/main" val="72720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F08703-7935-431A-BDF8-90B8D0FB1021}"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87E6BF-5FE4-4B01-BE1E-475086346FF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2016/9/26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grpSp>
        <p:nvGrpSpPr>
          <p:cNvPr id="7" name="组合 6"/>
          <p:cNvGrpSpPr/>
          <p:nvPr userDrawn="1"/>
        </p:nvGrpSpPr>
        <p:grpSpPr>
          <a:xfrm>
            <a:off x="0" y="116632"/>
            <a:ext cx="9144000" cy="6741368"/>
            <a:chOff x="0" y="116632"/>
            <a:chExt cx="9144000" cy="6741368"/>
          </a:xfrm>
        </p:grpSpPr>
        <p:sp>
          <p:nvSpPr>
            <p:cNvPr id="10" name="矩形 9"/>
            <p:cNvSpPr/>
            <p:nvPr/>
          </p:nvSpPr>
          <p:spPr>
            <a:xfrm>
              <a:off x="0" y="6453336"/>
              <a:ext cx="9144000" cy="404664"/>
            </a:xfrm>
            <a:prstGeom prst="rect">
              <a:avLst/>
            </a:prstGeom>
            <a:solidFill>
              <a:srgbClr val="003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logo标准色.png"/>
            <p:cNvPicPr>
              <a:picLocks noChangeAspect="1"/>
            </p:cNvPicPr>
            <p:nvPr/>
          </p:nvPicPr>
          <p:blipFill>
            <a:blip r:embed="rId13" cstate="print"/>
            <a:stretch>
              <a:fillRect/>
            </a:stretch>
          </p:blipFill>
          <p:spPr>
            <a:xfrm>
              <a:off x="251520" y="116632"/>
              <a:ext cx="1321587" cy="499340"/>
            </a:xfrm>
            <a:prstGeom prst="rect">
              <a:avLst/>
            </a:prstGeom>
            <a:effectLst/>
          </p:spPr>
        </p:pic>
      </p:grpSp>
      <p:pic>
        <p:nvPicPr>
          <p:cNvPr id="8" name="图片 7"/>
          <p:cNvPicPr>
            <a:picLocks noChangeAspect="1"/>
          </p:cNvPicPr>
          <p:nvPr userDrawn="1"/>
        </p:nvPicPr>
        <p:blipFill rotWithShape="1">
          <a:blip r:embed="rId14" cstate="print">
            <a:extLst>
              <a:ext uri="{28A0092B-C50C-407E-A947-70E740481C1C}">
                <a14:useLocalDpi xmlns:a14="http://schemas.microsoft.com/office/drawing/2010/main" val="0"/>
              </a:ext>
            </a:extLst>
          </a:blip>
          <a:srcRect/>
          <a:stretch/>
        </p:blipFill>
        <p:spPr>
          <a:xfrm>
            <a:off x="6684912" y="6465116"/>
            <a:ext cx="2135560" cy="38110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0FC1B-62B7-426B-9CFD-51A28307ED7A}" type="datetimeFigureOut">
              <a:rPr lang="zh-CN" altLang="en-US" smtClean="0"/>
              <a:t>2016/9/26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08703-7935-431A-BDF8-90B8D0FB1021}" type="slidenum">
              <a:rPr lang="zh-CN" altLang="en-US" smtClean="0"/>
              <a:t>‹#›</a:t>
            </a:fld>
            <a:endParaRPr lang="zh-CN" altLang="en-US"/>
          </a:p>
        </p:txBody>
      </p:sp>
      <p:grpSp>
        <p:nvGrpSpPr>
          <p:cNvPr id="12" name="组合 11"/>
          <p:cNvGrpSpPr/>
          <p:nvPr userDrawn="1"/>
        </p:nvGrpSpPr>
        <p:grpSpPr>
          <a:xfrm>
            <a:off x="0" y="116632"/>
            <a:ext cx="9144000" cy="6741368"/>
            <a:chOff x="0" y="116632"/>
            <a:chExt cx="9144000" cy="6741368"/>
          </a:xfrm>
        </p:grpSpPr>
        <p:grpSp>
          <p:nvGrpSpPr>
            <p:cNvPr id="13" name="组合 7"/>
            <p:cNvGrpSpPr/>
            <p:nvPr/>
          </p:nvGrpSpPr>
          <p:grpSpPr>
            <a:xfrm>
              <a:off x="0" y="6453336"/>
              <a:ext cx="9144000" cy="404664"/>
              <a:chOff x="0" y="6453336"/>
              <a:chExt cx="9144000" cy="404664"/>
            </a:xfrm>
          </p:grpSpPr>
          <p:sp>
            <p:nvSpPr>
              <p:cNvPr id="15" name="矩形 14"/>
              <p:cNvSpPr/>
              <p:nvPr/>
            </p:nvSpPr>
            <p:spPr>
              <a:xfrm>
                <a:off x="0" y="6453336"/>
                <a:ext cx="9144000" cy="404664"/>
              </a:xfrm>
              <a:prstGeom prst="rect">
                <a:avLst/>
              </a:prstGeom>
              <a:solidFill>
                <a:srgbClr val="003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英文 w.png"/>
              <p:cNvPicPr>
                <a:picLocks noChangeAspect="1"/>
              </p:cNvPicPr>
              <p:nvPr/>
            </p:nvPicPr>
            <p:blipFill>
              <a:blip r:embed="rId13" cstate="print"/>
              <a:stretch>
                <a:fillRect/>
              </a:stretch>
            </p:blipFill>
            <p:spPr>
              <a:xfrm>
                <a:off x="5868155" y="6597352"/>
                <a:ext cx="2880309" cy="144016"/>
              </a:xfrm>
              <a:prstGeom prst="rect">
                <a:avLst/>
              </a:prstGeom>
            </p:spPr>
          </p:pic>
        </p:grpSp>
        <p:pic>
          <p:nvPicPr>
            <p:cNvPr id="14" name="图片 13" descr="logo标准色.png"/>
            <p:cNvPicPr>
              <a:picLocks noChangeAspect="1"/>
            </p:cNvPicPr>
            <p:nvPr/>
          </p:nvPicPr>
          <p:blipFill>
            <a:blip r:embed="rId14" cstate="print"/>
            <a:stretch>
              <a:fillRect/>
            </a:stretch>
          </p:blipFill>
          <p:spPr>
            <a:xfrm>
              <a:off x="251520" y="116632"/>
              <a:ext cx="1321587" cy="499340"/>
            </a:xfrm>
            <a:prstGeom prst="rect">
              <a:avLst/>
            </a:prstGeom>
            <a:effectLst/>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060E2-9CA1-43E2-A593-A326CAD5CABA}" type="datetimeFigureOut">
              <a:rPr lang="zh-CN" altLang="en-US" smtClean="0"/>
              <a:t>2016/9/26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7E6BF-5FE4-4B01-BE1E-475086346FF6}" type="slidenum">
              <a:rPr lang="zh-CN" altLang="en-US" smtClean="0"/>
              <a:t>‹#›</a:t>
            </a:fld>
            <a:endParaRPr lang="zh-CN" altLang="en-US"/>
          </a:p>
        </p:txBody>
      </p:sp>
      <p:grpSp>
        <p:nvGrpSpPr>
          <p:cNvPr id="7" name="组合 6"/>
          <p:cNvGrpSpPr/>
          <p:nvPr userDrawn="1"/>
        </p:nvGrpSpPr>
        <p:grpSpPr>
          <a:xfrm>
            <a:off x="0" y="116632"/>
            <a:ext cx="9144000" cy="6741368"/>
            <a:chOff x="0" y="116632"/>
            <a:chExt cx="9144000" cy="6741368"/>
          </a:xfrm>
        </p:grpSpPr>
        <p:grpSp>
          <p:nvGrpSpPr>
            <p:cNvPr id="8" name="组合 7"/>
            <p:cNvGrpSpPr/>
            <p:nvPr/>
          </p:nvGrpSpPr>
          <p:grpSpPr>
            <a:xfrm>
              <a:off x="0" y="6453336"/>
              <a:ext cx="9144000" cy="404664"/>
              <a:chOff x="0" y="6453336"/>
              <a:chExt cx="9144000" cy="404664"/>
            </a:xfrm>
          </p:grpSpPr>
          <p:sp>
            <p:nvSpPr>
              <p:cNvPr id="10" name="矩形 9"/>
              <p:cNvSpPr/>
              <p:nvPr/>
            </p:nvSpPr>
            <p:spPr>
              <a:xfrm>
                <a:off x="0" y="6453336"/>
                <a:ext cx="9144000" cy="404664"/>
              </a:xfrm>
              <a:prstGeom prst="rect">
                <a:avLst/>
              </a:prstGeom>
              <a:solidFill>
                <a:srgbClr val="003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英文 w.png"/>
              <p:cNvPicPr>
                <a:picLocks noChangeAspect="1"/>
              </p:cNvPicPr>
              <p:nvPr/>
            </p:nvPicPr>
            <p:blipFill>
              <a:blip r:embed="rId13" cstate="print"/>
              <a:stretch>
                <a:fillRect/>
              </a:stretch>
            </p:blipFill>
            <p:spPr>
              <a:xfrm>
                <a:off x="6732240" y="6597352"/>
                <a:ext cx="1994523" cy="144016"/>
              </a:xfrm>
              <a:prstGeom prst="rect">
                <a:avLst/>
              </a:prstGeom>
            </p:spPr>
          </p:pic>
        </p:grpSp>
        <p:pic>
          <p:nvPicPr>
            <p:cNvPr id="9" name="图片 8" descr="logo标准色.png"/>
            <p:cNvPicPr>
              <a:picLocks noChangeAspect="1"/>
            </p:cNvPicPr>
            <p:nvPr/>
          </p:nvPicPr>
          <p:blipFill>
            <a:blip r:embed="rId14" cstate="print"/>
            <a:stretch>
              <a:fillRect/>
            </a:stretch>
          </p:blipFill>
          <p:spPr>
            <a:xfrm>
              <a:off x="251520" y="116632"/>
              <a:ext cx="1321587" cy="499340"/>
            </a:xfrm>
            <a:prstGeom prst="rect">
              <a:avLst/>
            </a:prstGeom>
            <a:effectLst/>
          </p:spPr>
        </p:pic>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6.jp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0856" y="980728"/>
            <a:ext cx="7704856" cy="3021607"/>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p:nvPr>
        </p:nvSpPr>
        <p:spPr>
          <a:xfrm>
            <a:off x="685800" y="1916832"/>
            <a:ext cx="7772400" cy="1470025"/>
          </a:xfrm>
        </p:spPr>
        <p:txBody>
          <a:bodyPr/>
          <a:lstStyle/>
          <a:p>
            <a:r>
              <a:rPr lang="zh-CN" altLang="en-US" sz="4000" b="1" spc="50" dirty="0" smtClean="0">
                <a:ln w="9525" cmpd="sng">
                  <a:solidFill>
                    <a:schemeClr val="bg1"/>
                  </a:solidFill>
                  <a:prstDash val="solid"/>
                </a:ln>
                <a:solidFill>
                  <a:schemeClr val="bg1"/>
                </a:solidFill>
                <a:effectLst>
                  <a:glow rad="38100">
                    <a:schemeClr val="accent1">
                      <a:alpha val="40000"/>
                    </a:schemeClr>
                  </a:glow>
                </a:effectLst>
              </a:rPr>
              <a:t>空间科学科研信息化战略发展</a:t>
            </a:r>
            <a:r>
              <a:rPr lang="en-US" altLang="zh-CN" sz="4000" b="1" spc="50" dirty="0" smtClean="0">
                <a:ln w="9525" cmpd="sng">
                  <a:solidFill>
                    <a:schemeClr val="bg1"/>
                  </a:solidFill>
                  <a:prstDash val="solid"/>
                </a:ln>
                <a:solidFill>
                  <a:schemeClr val="bg1"/>
                </a:solidFill>
                <a:effectLst>
                  <a:glow rad="38100">
                    <a:schemeClr val="accent1">
                      <a:alpha val="40000"/>
                    </a:schemeClr>
                  </a:glow>
                </a:effectLst>
              </a:rPr>
              <a:t/>
            </a:r>
            <a:br>
              <a:rPr lang="en-US" altLang="zh-CN" sz="4000" b="1" spc="50" dirty="0" smtClean="0">
                <a:ln w="9525" cmpd="sng">
                  <a:solidFill>
                    <a:schemeClr val="bg1"/>
                  </a:solidFill>
                  <a:prstDash val="solid"/>
                </a:ln>
                <a:solidFill>
                  <a:schemeClr val="bg1"/>
                </a:solidFill>
                <a:effectLst>
                  <a:glow rad="38100">
                    <a:schemeClr val="accent1">
                      <a:alpha val="40000"/>
                    </a:schemeClr>
                  </a:glow>
                </a:effectLst>
              </a:rPr>
            </a:br>
            <a:r>
              <a:rPr lang="zh-CN" altLang="en-US" sz="4000" b="1" spc="50" dirty="0" smtClean="0">
                <a:ln w="9525" cmpd="sng">
                  <a:solidFill>
                    <a:schemeClr val="bg1"/>
                  </a:solidFill>
                  <a:prstDash val="solid"/>
                </a:ln>
                <a:solidFill>
                  <a:schemeClr val="bg1"/>
                </a:solidFill>
                <a:effectLst>
                  <a:glow rad="38100">
                    <a:schemeClr val="accent1">
                      <a:alpha val="40000"/>
                    </a:schemeClr>
                  </a:glow>
                </a:effectLst>
              </a:rPr>
              <a:t>研究计划</a:t>
            </a:r>
            <a:endParaRPr lang="zh-CN" altLang="en-US" b="1" spc="50" dirty="0">
              <a:ln w="9525" cmpd="sng">
                <a:solidFill>
                  <a:schemeClr val="bg1"/>
                </a:solidFill>
                <a:prstDash val="solid"/>
              </a:ln>
              <a:solidFill>
                <a:schemeClr val="bg1"/>
              </a:solidFill>
              <a:effectLst>
                <a:glow rad="38100">
                  <a:schemeClr val="accent1">
                    <a:alpha val="40000"/>
                  </a:schemeClr>
                </a:glow>
              </a:effectLst>
            </a:endParaRPr>
          </a:p>
        </p:txBody>
      </p:sp>
      <p:sp>
        <p:nvSpPr>
          <p:cNvPr id="3" name="副标题 2"/>
          <p:cNvSpPr>
            <a:spLocks noGrp="1"/>
          </p:cNvSpPr>
          <p:nvPr>
            <p:ph type="subTitle" idx="1"/>
          </p:nvPr>
        </p:nvSpPr>
        <p:spPr>
          <a:xfrm>
            <a:off x="1371600" y="4412704"/>
            <a:ext cx="6400800" cy="1752600"/>
          </a:xfrm>
        </p:spPr>
        <p:txBody>
          <a:bodyPr>
            <a:normAutofit/>
          </a:bodyPr>
          <a:lstStyle/>
          <a:p>
            <a:r>
              <a:rPr lang="zh-CN" altLang="en-US" sz="2400" dirty="0" smtClean="0"/>
              <a:t>邹自明  李云龙</a:t>
            </a:r>
            <a:endParaRPr lang="en-US" altLang="zh-CN" sz="2400" dirty="0" smtClean="0"/>
          </a:p>
          <a:p>
            <a:r>
              <a:rPr lang="zh-CN" altLang="en-US" sz="2400" dirty="0" smtClean="0"/>
              <a:t>中科院国家空间科学中心</a:t>
            </a:r>
            <a:endParaRPr lang="en-US" altLang="zh-CN" sz="2400" dirty="0" smtClean="0"/>
          </a:p>
          <a:p>
            <a:r>
              <a:rPr lang="en-US" altLang="zh-CN" sz="2400" dirty="0" smtClean="0"/>
              <a:t>2016</a:t>
            </a:r>
            <a:r>
              <a:rPr lang="zh-CN" altLang="en-US" sz="2400" dirty="0" smtClean="0"/>
              <a:t>年</a:t>
            </a:r>
            <a:r>
              <a:rPr lang="en-US" altLang="zh-CN" sz="2400" dirty="0" smtClean="0"/>
              <a:t>9</a:t>
            </a:r>
            <a:r>
              <a:rPr lang="zh-CN" altLang="en-US" sz="2400" dirty="0" smtClean="0"/>
              <a:t>月</a:t>
            </a:r>
            <a:r>
              <a:rPr lang="en-US" altLang="zh-CN" sz="2400" dirty="0" smtClean="0"/>
              <a:t>23</a:t>
            </a:r>
            <a:r>
              <a:rPr lang="zh-CN" altLang="en-US" sz="2400" dirty="0" smtClean="0"/>
              <a:t>日 基因组所</a:t>
            </a:r>
            <a:endParaRPr lang="zh-CN" altLang="en-US" sz="2400" dirty="0"/>
          </a:p>
        </p:txBody>
      </p:sp>
    </p:spTree>
    <p:extLst>
      <p:ext uri="{BB962C8B-B14F-4D97-AF65-F5344CB8AC3E}">
        <p14:creationId xmlns:p14="http://schemas.microsoft.com/office/powerpoint/2010/main" val="3061492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报告</a:t>
            </a:r>
            <a:r>
              <a:rPr lang="zh-CN" altLang="en-US" sz="3000" dirty="0">
                <a:solidFill>
                  <a:srgbClr val="003586"/>
                </a:solidFill>
                <a:latin typeface="黑体" panose="02010609060101010101" pitchFamily="49" charset="-122"/>
                <a:ea typeface="黑体" panose="02010609060101010101" pitchFamily="49" charset="-122"/>
              </a:rPr>
              <a:t>模板</a:t>
            </a:r>
          </a:p>
        </p:txBody>
      </p:sp>
      <p:pic>
        <p:nvPicPr>
          <p:cNvPr id="3" name="图片 2"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3979"/>
            <a:ext cx="9144000" cy="4270042"/>
          </a:xfrm>
          <a:prstGeom prst="rect">
            <a:avLst/>
          </a:prstGeom>
        </p:spPr>
      </p:pic>
    </p:spTree>
    <p:extLst>
      <p:ext uri="{BB962C8B-B14F-4D97-AF65-F5344CB8AC3E}">
        <p14:creationId xmlns:p14="http://schemas.microsoft.com/office/powerpoint/2010/main" val="4176213339"/>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报告</a:t>
            </a:r>
            <a:r>
              <a:rPr lang="zh-CN" altLang="en-US" sz="3000" dirty="0">
                <a:solidFill>
                  <a:srgbClr val="003586"/>
                </a:solidFill>
                <a:latin typeface="黑体" panose="02010609060101010101" pitchFamily="49" charset="-122"/>
                <a:ea typeface="黑体" panose="02010609060101010101" pitchFamily="49" charset="-122"/>
              </a:rPr>
              <a:t>模板</a:t>
            </a:r>
          </a:p>
        </p:txBody>
      </p:sp>
      <p:pic>
        <p:nvPicPr>
          <p:cNvPr id="2" name="图片 1"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5874"/>
            <a:ext cx="9144000" cy="4266252"/>
          </a:xfrm>
          <a:prstGeom prst="rect">
            <a:avLst/>
          </a:prstGeom>
        </p:spPr>
      </p:pic>
    </p:spTree>
    <p:extLst>
      <p:ext uri="{BB962C8B-B14F-4D97-AF65-F5344CB8AC3E}">
        <p14:creationId xmlns:p14="http://schemas.microsoft.com/office/powerpoint/2010/main" val="1459159860"/>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报告</a:t>
            </a:r>
            <a:r>
              <a:rPr lang="zh-CN" altLang="en-US" sz="3000" dirty="0">
                <a:solidFill>
                  <a:srgbClr val="003586"/>
                </a:solidFill>
                <a:latin typeface="黑体" panose="02010609060101010101" pitchFamily="49" charset="-122"/>
                <a:ea typeface="黑体" panose="02010609060101010101" pitchFamily="49" charset="-122"/>
              </a:rPr>
              <a:t>模板</a:t>
            </a:r>
          </a:p>
        </p:txBody>
      </p:sp>
      <p:pic>
        <p:nvPicPr>
          <p:cNvPr id="2" name="图片 1"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7772"/>
            <a:ext cx="9144000" cy="4262456"/>
          </a:xfrm>
          <a:prstGeom prst="rect">
            <a:avLst/>
          </a:prstGeom>
        </p:spPr>
      </p:pic>
    </p:spTree>
    <p:extLst>
      <p:ext uri="{BB962C8B-B14F-4D97-AF65-F5344CB8AC3E}">
        <p14:creationId xmlns:p14="http://schemas.microsoft.com/office/powerpoint/2010/main" val="56986564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4848" y="55257"/>
            <a:ext cx="8229600" cy="612068"/>
          </a:xfrm>
        </p:spPr>
        <p:txBody>
          <a:bodyPr>
            <a:normAutofit/>
          </a:body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概要</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4" name="图示 3"/>
          <p:cNvGraphicFramePr/>
          <p:nvPr>
            <p:extLst>
              <p:ext uri="{D42A27DB-BD31-4B8C-83A1-F6EECF244321}">
                <p14:modId xmlns:p14="http://schemas.microsoft.com/office/powerpoint/2010/main" val="1443061001"/>
              </p:ext>
            </p:extLst>
          </p:nvPr>
        </p:nvGraphicFramePr>
        <p:xfrm>
          <a:off x="611560" y="143965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矩形 9"/>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33603669"/>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下一步工作内容</a:t>
            </a:r>
            <a:endParaRPr lang="zh-CN" altLang="en-US" sz="3000" dirty="0">
              <a:solidFill>
                <a:srgbClr val="003586"/>
              </a:solidFill>
              <a:latin typeface="黑体" panose="02010609060101010101" pitchFamily="49" charset="-122"/>
              <a:ea typeface="黑体" panose="02010609060101010101" pitchFamily="49" charset="-122"/>
            </a:endParaRPr>
          </a:p>
        </p:txBody>
      </p:sp>
      <p:sp>
        <p:nvSpPr>
          <p:cNvPr id="8" name="矩形 7"/>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内容占位符 2"/>
          <p:cNvSpPr>
            <a:spLocks noGrp="1"/>
          </p:cNvSpPr>
          <p:nvPr>
            <p:ph idx="1"/>
          </p:nvPr>
        </p:nvSpPr>
        <p:spPr>
          <a:xfrm>
            <a:off x="395536" y="1052736"/>
            <a:ext cx="8229600" cy="4525963"/>
          </a:xfrm>
        </p:spPr>
        <p:txBody>
          <a:bodyPr/>
          <a:lstStyle/>
          <a:p>
            <a:pPr marL="0" indent="0">
              <a:lnSpc>
                <a:spcPct val="150000"/>
              </a:lnSpc>
              <a:buNone/>
            </a:pPr>
            <a:r>
              <a:rPr lang="zh-CN" altLang="en-US" sz="2400" dirty="0" smtClean="0">
                <a:latin typeface="+mn-ea"/>
              </a:rPr>
              <a:t>▪参考本次工作组例会意见，调整和完善研究计划、报告提纲和模板</a:t>
            </a:r>
            <a:endParaRPr lang="en-US" altLang="zh-CN" sz="2400" dirty="0" smtClean="0">
              <a:latin typeface="+mn-ea"/>
            </a:endParaRPr>
          </a:p>
          <a:p>
            <a:pPr marL="0" indent="0">
              <a:lnSpc>
                <a:spcPct val="150000"/>
              </a:lnSpc>
              <a:buNone/>
            </a:pPr>
            <a:r>
              <a:rPr lang="zh-CN" altLang="en-US" sz="2400" dirty="0" smtClean="0">
                <a:latin typeface="+mn-ea"/>
              </a:rPr>
              <a:t>▪</a:t>
            </a:r>
            <a:r>
              <a:rPr lang="zh-CN" altLang="en-US" sz="2400" dirty="0">
                <a:latin typeface="+mn-ea"/>
              </a:rPr>
              <a:t>以</a:t>
            </a:r>
            <a:r>
              <a:rPr lang="zh-CN" altLang="en-US" sz="2400" dirty="0" smtClean="0">
                <a:latin typeface="+mn-ea"/>
              </a:rPr>
              <a:t>项目规定时间节点为基准，在</a:t>
            </a:r>
            <a:r>
              <a:rPr lang="en-US" altLang="zh-CN" sz="2400" dirty="0" smtClean="0">
                <a:latin typeface="+mn-ea"/>
              </a:rPr>
              <a:t>12</a:t>
            </a:r>
            <a:r>
              <a:rPr lang="zh-CN" altLang="en-US" sz="2400" dirty="0" smtClean="0">
                <a:latin typeface="+mn-ea"/>
              </a:rPr>
              <a:t>月之前完成以下工作内容：</a:t>
            </a:r>
            <a:endParaRPr lang="en-US" altLang="zh-CN" sz="2400" dirty="0" smtClean="0">
              <a:latin typeface="+mn-ea"/>
            </a:endParaRPr>
          </a:p>
          <a:p>
            <a:pPr marL="0" indent="0">
              <a:lnSpc>
                <a:spcPct val="150000"/>
              </a:lnSpc>
              <a:buNone/>
            </a:pPr>
            <a:r>
              <a:rPr lang="en-US" altLang="zh-CN" sz="2400" dirty="0">
                <a:latin typeface="+mn-ea"/>
              </a:rPr>
              <a:t> </a:t>
            </a:r>
            <a:r>
              <a:rPr lang="en-US" altLang="zh-CN" sz="2400" dirty="0" smtClean="0">
                <a:latin typeface="+mn-ea"/>
              </a:rPr>
              <a:t> 1</a:t>
            </a:r>
            <a:r>
              <a:rPr lang="zh-CN" altLang="en-US" sz="2400" dirty="0" smtClean="0">
                <a:latin typeface="+mn-ea"/>
              </a:rPr>
              <a:t>）建立与空间科学四个主要分支领域的课题组的合作</a:t>
            </a:r>
            <a:endParaRPr lang="en-US" altLang="zh-CN" sz="2400" dirty="0" smtClean="0">
              <a:latin typeface="+mn-ea"/>
            </a:endParaRPr>
          </a:p>
          <a:p>
            <a:pPr marL="0" indent="0">
              <a:lnSpc>
                <a:spcPct val="150000"/>
              </a:lnSpc>
              <a:buNone/>
            </a:pPr>
            <a:r>
              <a:rPr lang="en-US" altLang="zh-CN" sz="2400" dirty="0">
                <a:latin typeface="+mn-ea"/>
              </a:rPr>
              <a:t> </a:t>
            </a:r>
            <a:r>
              <a:rPr lang="en-US" altLang="zh-CN" sz="2400" dirty="0" smtClean="0">
                <a:latin typeface="+mn-ea"/>
              </a:rPr>
              <a:t> 2</a:t>
            </a:r>
            <a:r>
              <a:rPr lang="zh-CN" altLang="en-US" sz="2400" dirty="0" smtClean="0">
                <a:latin typeface="+mn-ea"/>
              </a:rPr>
              <a:t>）详细调研分支领域及其科研信息化态势并归纳问题</a:t>
            </a:r>
            <a:endParaRPr lang="en-US" altLang="zh-CN" sz="2400" dirty="0" smtClean="0">
              <a:latin typeface="+mn-ea"/>
            </a:endParaRPr>
          </a:p>
          <a:p>
            <a:pPr marL="0" indent="0">
              <a:lnSpc>
                <a:spcPct val="150000"/>
              </a:lnSpc>
              <a:buNone/>
            </a:pPr>
            <a:r>
              <a:rPr lang="en-US" altLang="zh-CN" sz="2400" dirty="0">
                <a:latin typeface="+mn-ea"/>
              </a:rPr>
              <a:t> </a:t>
            </a:r>
            <a:r>
              <a:rPr lang="en-US" altLang="zh-CN" sz="2400" dirty="0" smtClean="0">
                <a:latin typeface="+mn-ea"/>
              </a:rPr>
              <a:t> 3</a:t>
            </a:r>
            <a:r>
              <a:rPr lang="zh-CN" altLang="en-US" sz="2400" dirty="0" smtClean="0">
                <a:latin typeface="+mn-ea"/>
              </a:rPr>
              <a:t>）完成战略规划报告提纲中的相关章节</a:t>
            </a:r>
            <a:endParaRPr lang="en-US" altLang="zh-CN" sz="2400" dirty="0">
              <a:latin typeface="+mn-ea"/>
            </a:endParaRPr>
          </a:p>
        </p:txBody>
      </p:sp>
    </p:spTree>
    <p:extLst>
      <p:ext uri="{BB962C8B-B14F-4D97-AF65-F5344CB8AC3E}">
        <p14:creationId xmlns:p14="http://schemas.microsoft.com/office/powerpoint/2010/main" val="738820928"/>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endParaRPr lang="en-US" altLang="zh-CN" dirty="0" smtClean="0"/>
          </a:p>
          <a:p>
            <a:pPr marL="0" indent="0">
              <a:buNone/>
            </a:pPr>
            <a:endParaRPr lang="en-US" altLang="zh-CN" dirty="0"/>
          </a:p>
          <a:p>
            <a:pPr marL="0" indent="0">
              <a:buNone/>
            </a:pPr>
            <a:r>
              <a:rPr lang="en-US" altLang="zh-CN" dirty="0" smtClean="0"/>
              <a:t>                               </a:t>
            </a:r>
            <a:r>
              <a:rPr lang="zh-CN" altLang="en-US" sz="4800" dirty="0" smtClean="0"/>
              <a:t>谢       谢</a:t>
            </a:r>
            <a:endParaRPr lang="zh-CN" altLang="en-US" sz="4800" dirty="0"/>
          </a:p>
        </p:txBody>
      </p:sp>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056972615"/>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4848" y="55257"/>
            <a:ext cx="8229600" cy="612068"/>
          </a:xfrm>
        </p:spPr>
        <p:txBody>
          <a:bodyPr>
            <a:normAutofit/>
          </a:body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概要</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4" name="图示 3"/>
          <p:cNvGraphicFramePr/>
          <p:nvPr>
            <p:extLst>
              <p:ext uri="{D42A27DB-BD31-4B8C-83A1-F6EECF244321}">
                <p14:modId xmlns:p14="http://schemas.microsoft.com/office/powerpoint/2010/main" val="2707154992"/>
              </p:ext>
            </p:extLst>
          </p:nvPr>
        </p:nvGraphicFramePr>
        <p:xfrm>
          <a:off x="611560" y="143965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矩形 9"/>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9556321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95536" y="2636912"/>
            <a:ext cx="792088" cy="3600400"/>
          </a:xfrm>
          <a:prstGeom prst="rect">
            <a:avLst/>
          </a:prstGeom>
          <a:blipFill dpi="0" rotWithShape="1">
            <a:blip r:embed="rId3"/>
            <a:srcRect/>
            <a:stretch>
              <a:fillRect r="-16000" b="-39000"/>
            </a:stretch>
          </a:blip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空间科学范畴</a:t>
            </a:r>
            <a:endParaRPr lang="zh-CN" altLang="en-US" sz="3000" dirty="0">
              <a:solidFill>
                <a:srgbClr val="003586"/>
              </a:solidFill>
              <a:latin typeface="黑体" panose="02010609060101010101" pitchFamily="49" charset="-122"/>
              <a:ea typeface="黑体" panose="02010609060101010101" pitchFamily="49" charset="-122"/>
            </a:endParaRPr>
          </a:p>
        </p:txBody>
      </p:sp>
      <p:sp>
        <p:nvSpPr>
          <p:cNvPr id="7" name="文本框 6"/>
          <p:cNvSpPr txBox="1"/>
          <p:nvPr/>
        </p:nvSpPr>
        <p:spPr>
          <a:xfrm>
            <a:off x="323528" y="980728"/>
            <a:ext cx="8363272" cy="1225592"/>
          </a:xfrm>
          <a:prstGeom prst="rect">
            <a:avLst/>
          </a:prstGeom>
          <a:noFill/>
        </p:spPr>
        <p:txBody>
          <a:bodyPr wrap="square" rtlCol="0">
            <a:spAutoFit/>
          </a:bodyPr>
          <a:lstStyle/>
          <a:p>
            <a:pPr>
              <a:lnSpc>
                <a:spcPts val="3000"/>
              </a:lnSpc>
            </a:pPr>
            <a:r>
              <a:rPr lang="zh-CN" altLang="en-US" sz="2400" dirty="0" smtClean="0">
                <a:latin typeface="+mn-ea"/>
              </a:rPr>
              <a:t>    空间</a:t>
            </a:r>
            <a:r>
              <a:rPr lang="zh-CN" altLang="en-US" sz="2400" dirty="0">
                <a:latin typeface="+mn-ea"/>
              </a:rPr>
              <a:t>科学是以航天技术为基础，空间飞行器为平台，探索宇宙空间内物理、化学、生命、天文等自然现象并对其潜在规律开展研究的学科</a:t>
            </a:r>
            <a:r>
              <a:rPr lang="zh-CN" altLang="en-US" sz="2400" dirty="0" smtClean="0">
                <a:latin typeface="+mn-ea"/>
              </a:rPr>
              <a:t>。</a:t>
            </a:r>
            <a:endParaRPr lang="zh-CN" altLang="en-US" dirty="0"/>
          </a:p>
        </p:txBody>
      </p:sp>
      <p:graphicFrame>
        <p:nvGraphicFramePr>
          <p:cNvPr id="9" name="图示 8"/>
          <p:cNvGraphicFramePr/>
          <p:nvPr>
            <p:extLst>
              <p:ext uri="{D42A27DB-BD31-4B8C-83A1-F6EECF244321}">
                <p14:modId xmlns:p14="http://schemas.microsoft.com/office/powerpoint/2010/main" val="780249988"/>
              </p:ext>
            </p:extLst>
          </p:nvPr>
        </p:nvGraphicFramePr>
        <p:xfrm>
          <a:off x="899592" y="2708920"/>
          <a:ext cx="4392488" cy="34879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图示 9"/>
          <p:cNvGraphicFramePr/>
          <p:nvPr>
            <p:extLst>
              <p:ext uri="{D42A27DB-BD31-4B8C-83A1-F6EECF244321}">
                <p14:modId xmlns:p14="http://schemas.microsoft.com/office/powerpoint/2010/main" val="915507133"/>
              </p:ext>
            </p:extLst>
          </p:nvPr>
        </p:nvGraphicFramePr>
        <p:xfrm>
          <a:off x="4167812" y="2712330"/>
          <a:ext cx="4464496" cy="348793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文本框 11"/>
          <p:cNvSpPr txBox="1"/>
          <p:nvPr/>
        </p:nvSpPr>
        <p:spPr>
          <a:xfrm>
            <a:off x="470587" y="2626279"/>
            <a:ext cx="615553" cy="3672408"/>
          </a:xfrm>
          <a:prstGeom prst="rect">
            <a:avLst/>
          </a:prstGeom>
          <a:noFill/>
        </p:spPr>
        <p:txBody>
          <a:bodyPr vert="eaVert" wrap="square" rtlCol="0">
            <a:spAutoFit/>
          </a:bodyPr>
          <a:lstStyle/>
          <a:p>
            <a:r>
              <a:rPr lang="zh-CN" altLang="en-US" sz="2800" dirty="0" smtClean="0">
                <a:solidFill>
                  <a:schemeClr val="bg1"/>
                </a:solidFill>
              </a:rPr>
              <a:t>   </a:t>
            </a:r>
            <a:r>
              <a:rPr lang="zh-CN" altLang="en-US" sz="2800" spc="200" dirty="0" smtClean="0">
                <a:solidFill>
                  <a:schemeClr val="bg1"/>
                </a:solidFill>
              </a:rPr>
              <a:t>学科领域基本划分</a:t>
            </a:r>
            <a:endParaRPr lang="zh-CN" altLang="en-US" sz="2800" spc="200" dirty="0">
              <a:solidFill>
                <a:schemeClr val="bg1"/>
              </a:solidFill>
            </a:endParaRPr>
          </a:p>
        </p:txBody>
      </p:sp>
    </p:spTree>
    <p:extLst>
      <p:ext uri="{BB962C8B-B14F-4D97-AF65-F5344CB8AC3E}">
        <p14:creationId xmlns:p14="http://schemas.microsoft.com/office/powerpoint/2010/main" val="341018866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科学范畴界定</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8" name="图示 7"/>
          <p:cNvGraphicFramePr/>
          <p:nvPr>
            <p:extLst>
              <p:ext uri="{D42A27DB-BD31-4B8C-83A1-F6EECF244321}">
                <p14:modId xmlns:p14="http://schemas.microsoft.com/office/powerpoint/2010/main" val="3019392083"/>
              </p:ext>
            </p:extLst>
          </p:nvPr>
        </p:nvGraphicFramePr>
        <p:xfrm>
          <a:off x="107504" y="1916832"/>
          <a:ext cx="823932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文本框 9"/>
          <p:cNvSpPr txBox="1"/>
          <p:nvPr/>
        </p:nvSpPr>
        <p:spPr>
          <a:xfrm>
            <a:off x="323528" y="980728"/>
            <a:ext cx="8363272" cy="477054"/>
          </a:xfrm>
          <a:prstGeom prst="rect">
            <a:avLst/>
          </a:prstGeom>
          <a:noFill/>
        </p:spPr>
        <p:txBody>
          <a:bodyPr wrap="square" rtlCol="0">
            <a:spAutoFit/>
          </a:bodyPr>
          <a:lstStyle/>
          <a:p>
            <a:pPr>
              <a:lnSpc>
                <a:spcPts val="3000"/>
              </a:lnSpc>
            </a:pPr>
            <a:r>
              <a:rPr lang="zh-CN" altLang="en-US" sz="2400" dirty="0" smtClean="0">
                <a:latin typeface="+mn-ea"/>
              </a:rPr>
              <a:t> 针对信息化战略规划，拟展开详细调研的空间科学分支领域</a:t>
            </a:r>
            <a:endParaRPr lang="zh-CN" altLang="en-US" dirty="0"/>
          </a:p>
        </p:txBody>
      </p:sp>
    </p:spTree>
    <p:extLst>
      <p:ext uri="{BB962C8B-B14F-4D97-AF65-F5344CB8AC3E}">
        <p14:creationId xmlns:p14="http://schemas.microsoft.com/office/powerpoint/2010/main" val="125982730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4848" y="55257"/>
            <a:ext cx="8229600" cy="612068"/>
          </a:xfrm>
        </p:spPr>
        <p:txBody>
          <a:bodyPr>
            <a:normAutofit/>
          </a:body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概要</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4" name="图示 3"/>
          <p:cNvGraphicFramePr/>
          <p:nvPr>
            <p:extLst>
              <p:ext uri="{D42A27DB-BD31-4B8C-83A1-F6EECF244321}">
                <p14:modId xmlns:p14="http://schemas.microsoft.com/office/powerpoint/2010/main" val="1470214193"/>
              </p:ext>
            </p:extLst>
          </p:nvPr>
        </p:nvGraphicFramePr>
        <p:xfrm>
          <a:off x="611560" y="143965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矩形 9"/>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1117567"/>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研究步骤</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6" name="图示 5"/>
          <p:cNvGraphicFramePr/>
          <p:nvPr>
            <p:extLst>
              <p:ext uri="{D42A27DB-BD31-4B8C-83A1-F6EECF244321}">
                <p14:modId xmlns:p14="http://schemas.microsoft.com/office/powerpoint/2010/main" val="1434363833"/>
              </p:ext>
            </p:extLst>
          </p:nvPr>
        </p:nvGraphicFramePr>
        <p:xfrm>
          <a:off x="533400" y="1124744"/>
          <a:ext cx="806489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289367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拟合作</a:t>
            </a:r>
            <a:r>
              <a:rPr lang="zh-CN" altLang="en-US" sz="3000" dirty="0">
                <a:solidFill>
                  <a:srgbClr val="003586"/>
                </a:solidFill>
                <a:latin typeface="黑体" panose="02010609060101010101" pitchFamily="49" charset="-122"/>
                <a:ea typeface="黑体" panose="02010609060101010101" pitchFamily="49" charset="-122"/>
              </a:rPr>
              <a:t>单位</a:t>
            </a:r>
          </a:p>
        </p:txBody>
      </p:sp>
      <p:sp>
        <p:nvSpPr>
          <p:cNvPr id="7" name="文本框 6"/>
          <p:cNvSpPr txBox="1"/>
          <p:nvPr/>
        </p:nvSpPr>
        <p:spPr>
          <a:xfrm>
            <a:off x="325016" y="967325"/>
            <a:ext cx="8363272" cy="1225592"/>
          </a:xfrm>
          <a:prstGeom prst="rect">
            <a:avLst/>
          </a:prstGeom>
          <a:noFill/>
        </p:spPr>
        <p:txBody>
          <a:bodyPr wrap="square" rtlCol="0">
            <a:spAutoFit/>
          </a:bodyPr>
          <a:lstStyle/>
          <a:p>
            <a:pPr>
              <a:lnSpc>
                <a:spcPts val="3000"/>
              </a:lnSpc>
            </a:pPr>
            <a:r>
              <a:rPr lang="zh-CN" altLang="en-US" sz="2400" dirty="0" smtClean="0">
                <a:latin typeface="+mn-ea"/>
              </a:rPr>
              <a:t>    日地空间</a:t>
            </a:r>
            <a:r>
              <a:rPr lang="zh-CN" altLang="en-US" sz="2400" dirty="0">
                <a:latin typeface="+mn-ea"/>
              </a:rPr>
              <a:t>物理、高能空间天文、行星科学、空间地球物理作为空间科学主要分支领域，各有研究侧重点，拟与相关领域研究单位合作以增加战略规划报告的科学性和权威性。</a:t>
            </a:r>
            <a:endParaRPr lang="zh-CN" altLang="en-US" dirty="0"/>
          </a:p>
        </p:txBody>
      </p:sp>
      <p:graphicFrame>
        <p:nvGraphicFramePr>
          <p:cNvPr id="13" name="图示 12"/>
          <p:cNvGraphicFramePr/>
          <p:nvPr>
            <p:extLst>
              <p:ext uri="{D42A27DB-BD31-4B8C-83A1-F6EECF244321}">
                <p14:modId xmlns:p14="http://schemas.microsoft.com/office/powerpoint/2010/main" val="1674745901"/>
              </p:ext>
            </p:extLst>
          </p:nvPr>
        </p:nvGraphicFramePr>
        <p:xfrm>
          <a:off x="755576" y="2235301"/>
          <a:ext cx="727280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47400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4848" y="55257"/>
            <a:ext cx="8229600" cy="612068"/>
          </a:xfrm>
        </p:spPr>
        <p:txBody>
          <a:bodyPr>
            <a:normAutofit/>
          </a:body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概要</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4" name="图示 3"/>
          <p:cNvGraphicFramePr/>
          <p:nvPr>
            <p:extLst>
              <p:ext uri="{D42A27DB-BD31-4B8C-83A1-F6EECF244321}">
                <p14:modId xmlns:p14="http://schemas.microsoft.com/office/powerpoint/2010/main" val="3067837153"/>
              </p:ext>
            </p:extLst>
          </p:nvPr>
        </p:nvGraphicFramePr>
        <p:xfrm>
          <a:off x="611560" y="143965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矩形 9"/>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4251307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692696"/>
            <a:ext cx="8496944" cy="72008"/>
          </a:xfrm>
          <a:prstGeom prst="rect">
            <a:avLst/>
          </a:prstGeom>
          <a:gradFill>
            <a:gsLst>
              <a:gs pos="0">
                <a:schemeClr val="accent1">
                  <a:lumMod val="5000"/>
                  <a:lumOff val="95000"/>
                </a:schemeClr>
              </a:gs>
              <a:gs pos="36000">
                <a:schemeClr val="accent1">
                  <a:lumMod val="45000"/>
                  <a:lumOff val="55000"/>
                </a:schemeClr>
              </a:gs>
              <a:gs pos="70000">
                <a:schemeClr val="accent1">
                  <a:lumMod val="45000"/>
                  <a:lumOff val="55000"/>
                </a:schemeClr>
              </a:gs>
              <a:gs pos="100000">
                <a:srgbClr val="00358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p:cNvSpPr>
          <p:nvPr/>
        </p:nvSpPr>
        <p:spPr>
          <a:xfrm>
            <a:off x="374848" y="55257"/>
            <a:ext cx="8229600" cy="6120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3000" dirty="0" smtClean="0"/>
              <a:t>             </a:t>
            </a:r>
            <a:r>
              <a:rPr lang="zh-CN" altLang="en-US" sz="3000" dirty="0" smtClean="0">
                <a:solidFill>
                  <a:srgbClr val="003586"/>
                </a:solidFill>
                <a:latin typeface="黑体" panose="02010609060101010101" pitchFamily="49" charset="-122"/>
                <a:ea typeface="黑体" panose="02010609060101010101" pitchFamily="49" charset="-122"/>
              </a:rPr>
              <a:t>报告提纲</a:t>
            </a:r>
            <a:endParaRPr lang="zh-CN" altLang="en-US" sz="3000" dirty="0">
              <a:solidFill>
                <a:srgbClr val="003586"/>
              </a:solidFill>
              <a:latin typeface="黑体" panose="02010609060101010101" pitchFamily="49" charset="-122"/>
              <a:ea typeface="黑体" panose="02010609060101010101" pitchFamily="49" charset="-122"/>
            </a:endParaRPr>
          </a:p>
        </p:txBody>
      </p:sp>
      <p:graphicFrame>
        <p:nvGraphicFramePr>
          <p:cNvPr id="9" name="图示 8"/>
          <p:cNvGraphicFramePr/>
          <p:nvPr>
            <p:extLst>
              <p:ext uri="{D42A27DB-BD31-4B8C-83A1-F6EECF244321}">
                <p14:modId xmlns:p14="http://schemas.microsoft.com/office/powerpoint/2010/main" val="126136775"/>
              </p:ext>
            </p:extLst>
          </p:nvPr>
        </p:nvGraphicFramePr>
        <p:xfrm>
          <a:off x="323528" y="908720"/>
          <a:ext cx="864096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4664820"/>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902</Words>
  <Application>Microsoft Office PowerPoint</Application>
  <PresentationFormat>全屏显示(4:3)</PresentationFormat>
  <Paragraphs>115</Paragraphs>
  <Slides>15</Slides>
  <Notes>13</Notes>
  <HiddenSlides>0</HiddenSlides>
  <MMClips>0</MMClips>
  <ScaleCrop>false</ScaleCrop>
  <HeadingPairs>
    <vt:vector size="6" baseType="variant">
      <vt:variant>
        <vt:lpstr>已用的字体</vt:lpstr>
      </vt:variant>
      <vt:variant>
        <vt:i4>4</vt:i4>
      </vt:variant>
      <vt:variant>
        <vt:lpstr>主题</vt:lpstr>
      </vt:variant>
      <vt:variant>
        <vt:i4>3</vt:i4>
      </vt:variant>
      <vt:variant>
        <vt:lpstr>幻灯片标题</vt:lpstr>
      </vt:variant>
      <vt:variant>
        <vt:i4>15</vt:i4>
      </vt:variant>
    </vt:vector>
  </HeadingPairs>
  <TitlesOfParts>
    <vt:vector size="22" baseType="lpstr">
      <vt:lpstr>黑体</vt:lpstr>
      <vt:lpstr>宋体</vt:lpstr>
      <vt:lpstr>Arial</vt:lpstr>
      <vt:lpstr>Calibri</vt:lpstr>
      <vt:lpstr>Office 主题</vt:lpstr>
      <vt:lpstr>自定义设计方案</vt:lpstr>
      <vt:lpstr>1_自定义设计方案</vt:lpstr>
      <vt:lpstr>空间科学科研信息化战略发展 研究计划</vt:lpstr>
      <vt:lpstr>             概要</vt:lpstr>
      <vt:lpstr>PowerPoint 演示文稿</vt:lpstr>
      <vt:lpstr>PowerPoint 演示文稿</vt:lpstr>
      <vt:lpstr>             概要</vt:lpstr>
      <vt:lpstr>PowerPoint 演示文稿</vt:lpstr>
      <vt:lpstr>PowerPoint 演示文稿</vt:lpstr>
      <vt:lpstr>             概要</vt:lpstr>
      <vt:lpstr>PowerPoint 演示文稿</vt:lpstr>
      <vt:lpstr>PowerPoint 演示文稿</vt:lpstr>
      <vt:lpstr>PowerPoint 演示文稿</vt:lpstr>
      <vt:lpstr>PowerPoint 演示文稿</vt:lpstr>
      <vt:lpstr>             概要</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国家空间科学中心</dc:title>
  <dc:creator>User</dc:creator>
  <cp:lastModifiedBy>Fazhi QI</cp:lastModifiedBy>
  <cp:revision>102</cp:revision>
  <dcterms:modified xsi:type="dcterms:W3CDTF">2016-09-26T01:01:04Z</dcterms:modified>
</cp:coreProperties>
</file>