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0" r:id="rId3"/>
  </p:sldMasterIdLst>
  <p:notesMasterIdLst>
    <p:notesMasterId r:id="rId20"/>
  </p:notesMasterIdLst>
  <p:sldIdLst>
    <p:sldId id="256" r:id="rId4"/>
    <p:sldId id="273" r:id="rId5"/>
    <p:sldId id="274" r:id="rId6"/>
    <p:sldId id="275" r:id="rId7"/>
    <p:sldId id="276" r:id="rId8"/>
    <p:sldId id="277" r:id="rId9"/>
    <p:sldId id="278" r:id="rId10"/>
    <p:sldId id="279" r:id="rId11"/>
    <p:sldId id="270" r:id="rId12"/>
    <p:sldId id="271" r:id="rId13"/>
    <p:sldId id="280" r:id="rId14"/>
    <p:sldId id="272" r:id="rId15"/>
    <p:sldId id="267" r:id="rId16"/>
    <p:sldId id="268" r:id="rId17"/>
    <p:sldId id="265" r:id="rId18"/>
    <p:sldId id="266"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0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790A7E-5C67-48DF-BDE0-B6C9517AE3B6}"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zh-CN" altLang="en-US"/>
        </a:p>
      </dgm:t>
    </dgm:pt>
    <dgm:pt modelId="{14229340-4291-47AF-9C42-CE685D25BB19}">
      <dgm:prSet phldrT="[文本]" custT="1"/>
      <dgm:spPr/>
      <dgm:t>
        <a:bodyPr/>
        <a:lstStyle/>
        <a:p>
          <a:r>
            <a:rPr lang="en-US" altLang="zh-CN" sz="1800" dirty="0" smtClean="0">
              <a:latin typeface="Arial" panose="020B0604020202020204" pitchFamily="34" charset="0"/>
              <a:ea typeface="黑体" panose="02010609060101010101" pitchFamily="49" charset="-122"/>
              <a:cs typeface="Arial" panose="020B0604020202020204" pitchFamily="34" charset="0"/>
            </a:rPr>
            <a:t>CEPC</a:t>
          </a:r>
          <a:br>
            <a:rPr lang="en-US" altLang="zh-CN" sz="1800" dirty="0" smtClean="0">
              <a:latin typeface="Arial" panose="020B0604020202020204" pitchFamily="34" charset="0"/>
              <a:ea typeface="黑体" panose="02010609060101010101" pitchFamily="49" charset="-122"/>
              <a:cs typeface="Arial" panose="020B0604020202020204" pitchFamily="34" charset="0"/>
            </a:rPr>
          </a:br>
          <a:r>
            <a:rPr lang="zh-CN" altLang="en-US" sz="1800" dirty="0" smtClean="0">
              <a:latin typeface="Arial" panose="020B0604020202020204" pitchFamily="34" charset="0"/>
              <a:ea typeface="黑体" panose="02010609060101010101" pitchFamily="49" charset="-122"/>
              <a:cs typeface="Arial" panose="020B0604020202020204" pitchFamily="34" charset="0"/>
            </a:rPr>
            <a:t>加速器关键技术研究</a:t>
          </a:r>
          <a:endParaRPr lang="zh-CN" altLang="en-US" sz="1800" dirty="0">
            <a:latin typeface="Arial" panose="020B0604020202020204" pitchFamily="34" charset="0"/>
            <a:ea typeface="黑体" panose="02010609060101010101" pitchFamily="49" charset="-122"/>
            <a:cs typeface="Arial" panose="020B0604020202020204" pitchFamily="34" charset="0"/>
          </a:endParaRPr>
        </a:p>
      </dgm:t>
    </dgm:pt>
    <dgm:pt modelId="{7824F3ED-6083-4271-B3FD-B62A37E5FD38}" type="parTrans" cxnId="{A6F6B7E8-233A-45EC-B7E4-4D6CD4CC2565}">
      <dgm:prSet/>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F17BEBAB-AB84-4996-8EEA-4E5D74074798}" type="sibTrans" cxnId="{A6F6B7E8-233A-45EC-B7E4-4D6CD4CC2565}">
      <dgm:prSet/>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87373B8B-38F1-4888-BC4D-B896DAFFF70A}">
      <dgm:prSet phldrT="[文本]" custT="1"/>
      <dgm:spPr/>
      <dgm:t>
        <a:bodyPr/>
        <a:lstStyle/>
        <a:p>
          <a:r>
            <a:rPr lang="zh-CN" altLang="en-US" sz="1800" dirty="0" smtClean="0">
              <a:latin typeface="Arial" panose="020B0604020202020204" pitchFamily="34" charset="0"/>
              <a:ea typeface="黑体" panose="02010609060101010101" pitchFamily="49" charset="-122"/>
              <a:cs typeface="Arial" panose="020B0604020202020204" pitchFamily="34" charset="0"/>
            </a:rPr>
            <a:t>任务一：</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p>
          <a:r>
            <a:rPr lang="zh-CN" altLang="en-US" sz="1800" dirty="0" smtClean="0">
              <a:latin typeface="Arial" panose="020B0604020202020204" pitchFamily="34" charset="0"/>
              <a:ea typeface="黑体" panose="02010609060101010101" pitchFamily="49" charset="-122"/>
              <a:cs typeface="Arial" panose="020B0604020202020204" pitchFamily="34" charset="0"/>
            </a:rPr>
            <a:t>超导高频</a:t>
          </a:r>
          <a:r>
            <a:rPr lang="en-US" altLang="zh-CN" sz="1800" dirty="0" smtClean="0">
              <a:latin typeface="Arial" panose="020B0604020202020204" pitchFamily="34" charset="0"/>
              <a:ea typeface="黑体" panose="02010609060101010101" pitchFamily="49" charset="-122"/>
              <a:cs typeface="Arial" panose="020B0604020202020204" pitchFamily="34" charset="0"/>
            </a:rPr>
            <a:t/>
          </a:r>
          <a:br>
            <a:rPr lang="en-US" altLang="zh-CN" sz="1800" dirty="0" smtClean="0">
              <a:latin typeface="Arial" panose="020B0604020202020204" pitchFamily="34" charset="0"/>
              <a:ea typeface="黑体" panose="02010609060101010101" pitchFamily="49" charset="-122"/>
              <a:cs typeface="Arial" panose="020B0604020202020204" pitchFamily="34" charset="0"/>
            </a:rPr>
          </a:br>
          <a:r>
            <a:rPr lang="zh-CN" altLang="en-US" sz="1800" dirty="0" smtClean="0">
              <a:latin typeface="Arial" panose="020B0604020202020204" pitchFamily="34" charset="0"/>
              <a:ea typeface="黑体" panose="02010609060101010101" pitchFamily="49" charset="-122"/>
              <a:cs typeface="Arial" panose="020B0604020202020204" pitchFamily="34" charset="0"/>
            </a:rPr>
            <a:t>系统研究</a:t>
          </a:r>
          <a:r>
            <a:rPr lang="zh-CN" altLang="en-US" sz="1600" dirty="0" smtClean="0">
              <a:latin typeface="Arial" panose="020B0604020202020204" pitchFamily="34" charset="0"/>
              <a:ea typeface="黑体" panose="02010609060101010101" pitchFamily="49" charset="-122"/>
              <a:cs typeface="Arial" panose="020B0604020202020204" pitchFamily="34" charset="0"/>
            </a:rPr>
            <a:t>（高能所、北京大学）</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EBF1645F-E247-41AA-AE72-9D1E1CDFE603}" type="parTrans" cxnId="{8E3F9DFD-A2D4-4E28-9BC2-9E2EBE2B2AE2}">
      <dgm:prSet custT="1"/>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484AC874-6D87-4934-9011-5575560B3D5C}" type="sibTrans" cxnId="{8E3F9DFD-A2D4-4E28-9BC2-9E2EBE2B2AE2}">
      <dgm:prSet/>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1C199586-F8AB-420D-A3D9-9962F12F9295}">
      <dgm:prSet phldrT="[文本]" custT="1"/>
      <dgm:spPr/>
      <dgm:t>
        <a:bodyPr/>
        <a:lstStyle/>
        <a:p>
          <a:r>
            <a:rPr lang="zh-CN" altLang="en-US" sz="1800" dirty="0" smtClean="0">
              <a:latin typeface="Arial" panose="020B0604020202020204" pitchFamily="34" charset="0"/>
              <a:ea typeface="黑体" panose="02010609060101010101" pitchFamily="49" charset="-122"/>
              <a:cs typeface="Arial" panose="020B0604020202020204" pitchFamily="34" charset="0"/>
            </a:rPr>
            <a:t>任务二：</a:t>
          </a:r>
          <a:endParaRPr lang="en-US" altLang="zh-CN" sz="1800" dirty="0" smtClean="0">
            <a:latin typeface="Arial" panose="020B0604020202020204" pitchFamily="34" charset="0"/>
            <a:ea typeface="黑体" panose="02010609060101010101" pitchFamily="49" charset="-122"/>
            <a:cs typeface="Arial" panose="020B0604020202020204" pitchFamily="34" charset="0"/>
          </a:endParaRPr>
        </a:p>
        <a:p>
          <a:r>
            <a:rPr lang="zh-CN" altLang="en-US" sz="1800" dirty="0" smtClean="0">
              <a:latin typeface="Arial" panose="020B0604020202020204" pitchFamily="34" charset="0"/>
              <a:ea typeface="黑体" panose="02010609060101010101" pitchFamily="49" charset="-122"/>
              <a:cs typeface="Arial" panose="020B0604020202020204" pitchFamily="34" charset="0"/>
            </a:rPr>
            <a:t>注入器</a:t>
          </a:r>
          <a:r>
            <a:rPr lang="en-US" altLang="zh-CN" sz="1800" dirty="0" smtClean="0">
              <a:latin typeface="Arial" panose="020B0604020202020204" pitchFamily="34" charset="0"/>
              <a:ea typeface="黑体" panose="02010609060101010101" pitchFamily="49" charset="-122"/>
              <a:cs typeface="Arial" panose="020B0604020202020204" pitchFamily="34" charset="0"/>
            </a:rPr>
            <a:t/>
          </a:r>
          <a:br>
            <a:rPr lang="en-US" altLang="zh-CN" sz="1800" dirty="0" smtClean="0">
              <a:latin typeface="Arial" panose="020B0604020202020204" pitchFamily="34" charset="0"/>
              <a:ea typeface="黑体" panose="02010609060101010101" pitchFamily="49" charset="-122"/>
              <a:cs typeface="Arial" panose="020B0604020202020204" pitchFamily="34" charset="0"/>
            </a:rPr>
          </a:br>
          <a:r>
            <a:rPr lang="zh-CN" altLang="en-US" sz="1800" dirty="0" smtClean="0">
              <a:latin typeface="Arial" panose="020B0604020202020204" pitchFamily="34" charset="0"/>
              <a:ea typeface="黑体" panose="02010609060101010101" pitchFamily="49" charset="-122"/>
              <a:cs typeface="Arial" panose="020B0604020202020204" pitchFamily="34" charset="0"/>
            </a:rPr>
            <a:t>系统研究</a:t>
          </a:r>
          <a:r>
            <a:rPr lang="zh-CN" altLang="en-US" sz="1600" dirty="0" smtClean="0">
              <a:latin typeface="Arial" panose="020B0604020202020204" pitchFamily="34" charset="0"/>
              <a:ea typeface="黑体" panose="02010609060101010101" pitchFamily="49" charset="-122"/>
              <a:cs typeface="Arial" panose="020B0604020202020204" pitchFamily="34" charset="0"/>
            </a:rPr>
            <a:t>（高能所）</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1545E3FA-ADE4-4929-AA09-E1AC7DA93CD7}" type="parTrans" cxnId="{30878B35-CC26-4265-B81F-E1609AC51143}">
      <dgm:prSet custT="1"/>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8077176C-7C8D-4F1D-9A1D-CB609518E5E5}" type="sibTrans" cxnId="{30878B35-CC26-4265-B81F-E1609AC51143}">
      <dgm:prSet/>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5BEF1930-D681-4BF8-AF32-5F0091B60187}">
      <dgm:prSet phldrT="[文本]" custT="1"/>
      <dgm:spPr/>
      <dgm:t>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超导高频总体设计</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717E441D-B5A1-4D16-AA41-67E457304CA1}" type="parTrans" cxnId="{695A30B5-B7BF-4ADB-91AF-DA9F440D17B7}">
      <dgm:prSet custT="1"/>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1B266AA3-78D7-414A-9945-3E94B120FA46}" type="sibTrans" cxnId="{695A30B5-B7BF-4ADB-91AF-DA9F440D17B7}">
      <dgm:prSet/>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B652C5F4-F923-412A-A332-9EE3B7D8BDA9}">
      <dgm:prSet phldrT="[文本]" custT="1"/>
      <dgm:spPr/>
      <dgm:t>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高</a:t>
          </a:r>
          <a:r>
            <a:rPr lang="en-US" altLang="zh-CN" sz="1600" dirty="0" smtClean="0">
              <a:latin typeface="Arial" panose="020B0604020202020204" pitchFamily="34" charset="0"/>
              <a:ea typeface="黑体" panose="02010609060101010101" pitchFamily="49" charset="-122"/>
              <a:cs typeface="Arial" panose="020B0604020202020204" pitchFamily="34" charset="0"/>
            </a:rPr>
            <a:t>Q</a:t>
          </a:r>
          <a:r>
            <a:rPr lang="zh-CN" altLang="en-US" sz="1600" dirty="0" smtClean="0">
              <a:latin typeface="Arial" panose="020B0604020202020204" pitchFamily="34" charset="0"/>
              <a:ea typeface="黑体" panose="02010609060101010101" pitchFamily="49" charset="-122"/>
              <a:cs typeface="Arial" panose="020B0604020202020204" pitchFamily="34" charset="0"/>
            </a:rPr>
            <a:t>超导腔研制</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72887702-FE0B-4DA3-BD1E-61014AC3A62E}" type="parTrans" cxnId="{0801B822-E97C-4B6D-8C12-5B10FF2FAE8C}">
      <dgm:prSet custT="1"/>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B4689B7F-CFE1-45C8-9210-D991059812C0}" type="sibTrans" cxnId="{0801B822-E97C-4B6D-8C12-5B10FF2FAE8C}">
      <dgm:prSet/>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74C5451A-43DA-4AF3-BAD6-5689824BCD62}">
      <dgm:prSet phldrT="[文本]" custT="1"/>
      <dgm:spPr/>
      <dgm:t>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高功率耦合器研制</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710B12F1-A5BA-4576-9A16-007F0D8FCF78}" type="parTrans" cxnId="{8B014EFA-9703-4DFD-B0F6-15C723D39842}">
      <dgm:prSet custT="1"/>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FB49E737-2E90-4D5D-BCC5-1E37B222043A}" type="sibTrans" cxnId="{8B014EFA-9703-4DFD-B0F6-15C723D39842}">
      <dgm:prSet/>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9A9B195F-56F1-4D66-95BA-BFBF94681F95}">
      <dgm:prSet phldrT="[文本]" custT="1"/>
      <dgm:spPr/>
      <dgm:t>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高阶模抑制器研制</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1A0D0D32-F439-40D2-97CE-6FD424104A69}" type="parTrans" cxnId="{093E9FB2-E6FE-4193-B993-B23E63D0355A}">
      <dgm:prSet custT="1"/>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6A936B9A-F050-41E5-B7E4-2A9437896A32}" type="sibTrans" cxnId="{093E9FB2-E6FE-4193-B993-B23E63D0355A}">
      <dgm:prSet/>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BD55705A-21F5-4E10-8D9B-C7F5B7C36230}">
      <dgm:prSet phldrT="[文本]" custT="1"/>
      <dgm:spPr/>
      <dgm:t>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低温恒温器设计</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DBEF5701-DE3F-451D-ADB4-49FE6C91C12D}" type="parTrans" cxnId="{A478CDBD-B7F2-4AF4-B7F4-42B85CB853F1}">
      <dgm:prSet custT="1"/>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5519B4F9-0BCB-4DBC-9D99-2927FB4D9BBC}" type="sibTrans" cxnId="{A478CDBD-B7F2-4AF4-B7F4-42B85CB853F1}">
      <dgm:prSet/>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7B6D7CC0-3E7D-41E8-86F3-62F517542BDA}">
      <dgm:prSet phldrT="[文本]" custT="1"/>
      <dgm:spPr/>
      <dgm:t>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注入器物理设计</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7D889E1E-40E6-43A4-BC1C-4F7C3B0278A5}" type="parTrans" cxnId="{EE1901DE-6F4C-4974-832B-D834ADC68D70}">
      <dgm:prSet custT="1"/>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141EBA02-1067-43DE-85B8-5419C08E99CC}" type="sibTrans" cxnId="{EE1901DE-6F4C-4974-832B-D834ADC68D70}">
      <dgm:prSet/>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AE8EDD2C-925A-4218-9E1A-2A2284631F07}">
      <dgm:prSet phldrT="[文本]" custT="1"/>
      <dgm:spPr/>
      <dgm:t>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强流正电子源研究</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3DD1BDFD-AF8C-4E39-994F-7C1F432FE3F8}" type="parTrans" cxnId="{C11C5EAC-3867-4919-98FD-2F62210DD6D5}">
      <dgm:prSet custT="1"/>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21A255EC-4017-48D5-926E-B707BCE50A93}" type="sibTrans" cxnId="{C11C5EAC-3867-4919-98FD-2F62210DD6D5}">
      <dgm:prSet/>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1FC0ACD3-0FC9-4179-9E7A-5F8933BE4EA2}">
      <dgm:prSet phldrT="[文本]" custT="1"/>
      <dgm:spPr/>
      <dgm:t>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高梯度</a:t>
          </a:r>
          <a:r>
            <a:rPr lang="en-US" altLang="zh-CN" sz="1600" dirty="0" smtClean="0">
              <a:latin typeface="Arial" panose="020B0604020202020204" pitchFamily="34" charset="0"/>
              <a:ea typeface="黑体" panose="02010609060101010101" pitchFamily="49" charset="-122"/>
              <a:cs typeface="Arial" panose="020B0604020202020204" pitchFamily="34" charset="0"/>
            </a:rPr>
            <a:t>S</a:t>
          </a:r>
          <a:r>
            <a:rPr lang="zh-CN" altLang="en-US" sz="1600" dirty="0" smtClean="0">
              <a:latin typeface="Arial" panose="020B0604020202020204" pitchFamily="34" charset="0"/>
              <a:ea typeface="黑体" panose="02010609060101010101" pitchFamily="49" charset="-122"/>
              <a:cs typeface="Arial" panose="020B0604020202020204" pitchFamily="34" charset="0"/>
            </a:rPr>
            <a:t>波段加速管研制</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669ED2BC-4A6B-4501-9507-E741B3D50002}" type="parTrans" cxnId="{87F05F0D-6532-4F58-B335-D996E15CB29F}">
      <dgm:prSet custT="1"/>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DCBBCA84-0163-4A03-9467-3D7847FA54FB}" type="sibTrans" cxnId="{87F05F0D-6532-4F58-B335-D996E15CB29F}">
      <dgm:prSet/>
      <dgm:spPr/>
      <dgm:t>
        <a:bodyPr/>
        <a:lstStyle/>
        <a:p>
          <a:endParaRPr lang="zh-CN" altLang="en-US" sz="1800">
            <a:latin typeface="Arial" panose="020B0604020202020204" pitchFamily="34" charset="0"/>
            <a:ea typeface="黑体" panose="02010609060101010101" pitchFamily="49" charset="-122"/>
            <a:cs typeface="Arial" panose="020B0604020202020204" pitchFamily="34" charset="0"/>
          </a:endParaRPr>
        </a:p>
      </dgm:t>
    </dgm:pt>
    <dgm:pt modelId="{FB300BFC-13DE-40A1-B3B6-CA4F5243508A}">
      <dgm:prSet phldrT="[文本]" custT="1"/>
      <dgm:spPr/>
      <dgm:t>
        <a:bodyPr/>
        <a:lstStyle/>
        <a:p>
          <a:pPr algn="ctr"/>
          <a:r>
            <a:rPr lang="zh-CN" altLang="en-US" sz="1600" dirty="0" smtClean="0">
              <a:latin typeface="Arial" panose="020B0604020202020204" pitchFamily="34" charset="0"/>
              <a:ea typeface="黑体" panose="02010609060101010101" pitchFamily="49" charset="-122"/>
              <a:cs typeface="Arial" panose="020B0604020202020204" pitchFamily="34" charset="0"/>
            </a:rPr>
            <a:t>高频系统总体布局</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F46ECC15-9D95-49F9-BAB8-2BB219CCF4B6}" type="parTrans" cxnId="{D8B1B623-EF9E-4D95-9D05-4D69710FE686}">
      <dgm:prSet/>
      <dgm:spPr/>
      <dgm:t>
        <a:bodyPr/>
        <a:lstStyle/>
        <a:p>
          <a:endParaRPr lang="zh-CN" altLang="en-US"/>
        </a:p>
      </dgm:t>
    </dgm:pt>
    <dgm:pt modelId="{AC726972-561F-423C-8535-9D511161B99B}" type="sibTrans" cxnId="{D8B1B623-EF9E-4D95-9D05-4D69710FE686}">
      <dgm:prSet/>
      <dgm:spPr/>
      <dgm:t>
        <a:bodyPr/>
        <a:lstStyle/>
        <a:p>
          <a:endParaRPr lang="zh-CN" altLang="en-US"/>
        </a:p>
      </dgm:t>
    </dgm:pt>
    <dgm:pt modelId="{A19ED3CE-75FA-49C5-8E10-17FBAC7E74D1}">
      <dgm:prSet phldrT="[文本]" custT="1"/>
      <dgm:spPr/>
      <dgm:t>
        <a:bodyPr/>
        <a:lstStyle/>
        <a:p>
          <a:pPr algn="ctr"/>
          <a:r>
            <a:rPr lang="zh-CN" altLang="en-US" sz="1600" dirty="0" smtClean="0">
              <a:latin typeface="Arial" panose="020B0604020202020204" pitchFamily="34" charset="0"/>
              <a:ea typeface="黑体" panose="02010609060101010101" pitchFamily="49" charset="-122"/>
              <a:cs typeface="Arial" panose="020B0604020202020204" pitchFamily="34" charset="0"/>
            </a:rPr>
            <a:t>腔束相互作用</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ABBD570E-1CB0-4D79-B966-5F85DE717811}" type="parTrans" cxnId="{7DCE06C8-D2AB-4F8C-B627-23C9150AE974}">
      <dgm:prSet/>
      <dgm:spPr/>
      <dgm:t>
        <a:bodyPr/>
        <a:lstStyle/>
        <a:p>
          <a:endParaRPr lang="zh-CN" altLang="en-US"/>
        </a:p>
      </dgm:t>
    </dgm:pt>
    <dgm:pt modelId="{D8B4B4B7-4C3C-41D8-B434-551D82A69A48}" type="sibTrans" cxnId="{7DCE06C8-D2AB-4F8C-B627-23C9150AE974}">
      <dgm:prSet/>
      <dgm:spPr/>
      <dgm:t>
        <a:bodyPr/>
        <a:lstStyle/>
        <a:p>
          <a:endParaRPr lang="zh-CN" altLang="en-US"/>
        </a:p>
      </dgm:t>
    </dgm:pt>
    <dgm:pt modelId="{C1CB7D8D-B777-46B7-BA97-157AF778B3D3}">
      <dgm:prSet phldrT="[文本]" custT="1"/>
      <dgm:spPr/>
      <dgm:t>
        <a:bodyPr/>
        <a:lstStyle/>
        <a:p>
          <a:pPr algn="ctr"/>
          <a:r>
            <a:rPr lang="zh-CN" altLang="en-US" sz="1600" dirty="0" smtClean="0">
              <a:latin typeface="Arial" panose="020B0604020202020204" pitchFamily="34" charset="0"/>
              <a:ea typeface="黑体" panose="02010609060101010101" pitchFamily="49" charset="-122"/>
              <a:cs typeface="Arial" panose="020B0604020202020204" pitchFamily="34" charset="0"/>
            </a:rPr>
            <a:t>性能和造价优化</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7420E661-6C8C-48E1-BB7C-3E5F76C13A9A}" type="parTrans" cxnId="{F3099F5F-158C-47DD-B8A2-0123E42E9BFE}">
      <dgm:prSet/>
      <dgm:spPr/>
      <dgm:t>
        <a:bodyPr/>
        <a:lstStyle/>
        <a:p>
          <a:endParaRPr lang="zh-CN" altLang="en-US"/>
        </a:p>
      </dgm:t>
    </dgm:pt>
    <dgm:pt modelId="{2731A451-56C9-4E47-8B0B-20768F632B51}" type="sibTrans" cxnId="{F3099F5F-158C-47DD-B8A2-0123E42E9BFE}">
      <dgm:prSet/>
      <dgm:spPr/>
      <dgm:t>
        <a:bodyPr/>
        <a:lstStyle/>
        <a:p>
          <a:endParaRPr lang="zh-CN" altLang="en-US"/>
        </a:p>
      </dgm:t>
    </dgm:pt>
    <dgm:pt modelId="{8C8B1C25-F821-4059-A961-65BDF3C32C63}">
      <dgm:prSet phldrT="[文本]" custT="1"/>
      <dgm:spPr/>
      <dgm:t>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正电子源物理设计</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8CE9DC0E-761E-4D7C-97F2-A83BF512A504}" type="parTrans" cxnId="{EC247729-E69B-4124-AF0A-AA7D8FD5C5A6}">
      <dgm:prSet/>
      <dgm:spPr/>
      <dgm:t>
        <a:bodyPr/>
        <a:lstStyle/>
        <a:p>
          <a:endParaRPr lang="zh-CN" altLang="en-US"/>
        </a:p>
      </dgm:t>
    </dgm:pt>
    <dgm:pt modelId="{2A3E5FAD-DB53-4507-84A4-21A5448464BF}" type="sibTrans" cxnId="{EC247729-E69B-4124-AF0A-AA7D8FD5C5A6}">
      <dgm:prSet/>
      <dgm:spPr/>
      <dgm:t>
        <a:bodyPr/>
        <a:lstStyle/>
        <a:p>
          <a:endParaRPr lang="zh-CN" altLang="en-US"/>
        </a:p>
      </dgm:t>
    </dgm:pt>
    <dgm:pt modelId="{B358B78C-D0C2-4A95-B444-D871E6C1A444}">
      <dgm:prSet phldrT="[文本]" custT="1"/>
      <dgm:spPr/>
      <dgm:t>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磁号研制</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4EA9A905-C317-487F-A7A9-8EA2F230A269}" type="parTrans" cxnId="{6FD291D0-49A6-4809-928B-C8C06234B8B9}">
      <dgm:prSet/>
      <dgm:spPr/>
      <dgm:t>
        <a:bodyPr/>
        <a:lstStyle/>
        <a:p>
          <a:endParaRPr lang="zh-CN" altLang="en-US"/>
        </a:p>
      </dgm:t>
    </dgm:pt>
    <dgm:pt modelId="{092CAC9B-2D26-4EF3-8B77-CF025955A7FB}" type="sibTrans" cxnId="{6FD291D0-49A6-4809-928B-C8C06234B8B9}">
      <dgm:prSet/>
      <dgm:spPr/>
      <dgm:t>
        <a:bodyPr/>
        <a:lstStyle/>
        <a:p>
          <a:endParaRPr lang="zh-CN" altLang="en-US"/>
        </a:p>
      </dgm:t>
    </dgm:pt>
    <dgm:pt modelId="{9071A88C-6C5B-4336-838E-039CDD647DF8}">
      <dgm:prSet phldrT="[文本]" custT="1"/>
      <dgm:spPr/>
      <dgm:t>
        <a:bodyPr/>
        <a:lstStyle/>
        <a:p>
          <a:pPr algn="ctr"/>
          <a:r>
            <a:rPr lang="zh-CN" altLang="en-US" sz="1600" dirty="0" smtClean="0">
              <a:latin typeface="Arial" panose="020B0604020202020204" pitchFamily="34" charset="0"/>
              <a:ea typeface="黑体" panose="02010609060101010101" pitchFamily="49" charset="-122"/>
              <a:cs typeface="Arial" panose="020B0604020202020204" pitchFamily="34" charset="0"/>
            </a:rPr>
            <a:t>脉冲电源研制</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F2757A2D-05A9-4668-85DE-DAB5FFA082E7}" type="parTrans" cxnId="{432D8CB0-62E8-4BC0-B8AB-B8DBB8B64614}">
      <dgm:prSet/>
      <dgm:spPr/>
      <dgm:t>
        <a:bodyPr/>
        <a:lstStyle/>
        <a:p>
          <a:endParaRPr lang="zh-CN" altLang="en-US"/>
        </a:p>
      </dgm:t>
    </dgm:pt>
    <dgm:pt modelId="{75682857-B6E0-4BDD-BDD3-27369543905D}" type="sibTrans" cxnId="{432D8CB0-62E8-4BC0-B8AB-B8DBB8B64614}">
      <dgm:prSet/>
      <dgm:spPr/>
      <dgm:t>
        <a:bodyPr/>
        <a:lstStyle/>
        <a:p>
          <a:endParaRPr lang="zh-CN" altLang="en-US"/>
        </a:p>
      </dgm:t>
    </dgm:pt>
    <dgm:pt modelId="{2D9EA1FC-2E2C-4EBF-92E8-C84966601BF6}">
      <dgm:prSet phldrT="[文本]" custT="1"/>
      <dgm:spPr/>
      <dgm:t>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同轴高阶模耦合器</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F0AC76BB-C90D-4FD0-82F9-7CCDBFB5BB4D}" type="parTrans" cxnId="{6674FA8C-2C50-4FB4-A027-D170A212BABF}">
      <dgm:prSet/>
      <dgm:spPr/>
      <dgm:t>
        <a:bodyPr/>
        <a:lstStyle/>
        <a:p>
          <a:endParaRPr lang="zh-CN" altLang="en-US"/>
        </a:p>
      </dgm:t>
    </dgm:pt>
    <dgm:pt modelId="{951DB1B2-BE6A-4158-9700-5CAD308654D0}" type="sibTrans" cxnId="{6674FA8C-2C50-4FB4-A027-D170A212BABF}">
      <dgm:prSet/>
      <dgm:spPr/>
      <dgm:t>
        <a:bodyPr/>
        <a:lstStyle/>
        <a:p>
          <a:endParaRPr lang="zh-CN" altLang="en-US"/>
        </a:p>
      </dgm:t>
    </dgm:pt>
    <dgm:pt modelId="{1ADEBB8C-5841-48A3-AA76-A75E74C4B92A}">
      <dgm:prSet phldrT="[文本]" custT="1"/>
      <dgm:spPr/>
      <dgm:t>
        <a:bodyPr/>
        <a:lstStyle/>
        <a:p>
          <a:r>
            <a:rPr lang="zh-CN" altLang="en-US" sz="1600" dirty="0" smtClean="0">
              <a:latin typeface="Arial" panose="020B0604020202020204" pitchFamily="34" charset="0"/>
              <a:ea typeface="黑体" panose="02010609060101010101" pitchFamily="49" charset="-122"/>
              <a:cs typeface="Arial" panose="020B0604020202020204" pitchFamily="34" charset="0"/>
            </a:rPr>
            <a:t>常温高阶模吸收器</a:t>
          </a:r>
          <a:endParaRPr lang="zh-CN" altLang="en-US" sz="1600" dirty="0">
            <a:latin typeface="Arial" panose="020B0604020202020204" pitchFamily="34" charset="0"/>
            <a:ea typeface="黑体" panose="02010609060101010101" pitchFamily="49" charset="-122"/>
            <a:cs typeface="Arial" panose="020B0604020202020204" pitchFamily="34" charset="0"/>
          </a:endParaRPr>
        </a:p>
      </dgm:t>
    </dgm:pt>
    <dgm:pt modelId="{4EF79B58-F98A-4A79-94A2-B02D1BE57D54}" type="parTrans" cxnId="{DB12498C-DBBD-426B-84A5-03124F471D52}">
      <dgm:prSet/>
      <dgm:spPr/>
      <dgm:t>
        <a:bodyPr/>
        <a:lstStyle/>
        <a:p>
          <a:endParaRPr lang="zh-CN" altLang="en-US"/>
        </a:p>
      </dgm:t>
    </dgm:pt>
    <dgm:pt modelId="{958F86A6-2921-4CD9-BD4F-8AB33E1DFE58}" type="sibTrans" cxnId="{DB12498C-DBBD-426B-84A5-03124F471D52}">
      <dgm:prSet/>
      <dgm:spPr/>
      <dgm:t>
        <a:bodyPr/>
        <a:lstStyle/>
        <a:p>
          <a:endParaRPr lang="zh-CN" altLang="en-US"/>
        </a:p>
      </dgm:t>
    </dgm:pt>
    <dgm:pt modelId="{CD5B497C-8E63-4936-B77C-D3EE80388B02}" type="pres">
      <dgm:prSet presAssocID="{DE790A7E-5C67-48DF-BDE0-B6C9517AE3B6}" presName="diagram" presStyleCnt="0">
        <dgm:presLayoutVars>
          <dgm:chPref val="1"/>
          <dgm:dir/>
          <dgm:animOne val="branch"/>
          <dgm:animLvl val="lvl"/>
          <dgm:resizeHandles val="exact"/>
        </dgm:presLayoutVars>
      </dgm:prSet>
      <dgm:spPr/>
      <dgm:t>
        <a:bodyPr/>
        <a:lstStyle/>
        <a:p>
          <a:endParaRPr lang="zh-CN" altLang="en-US"/>
        </a:p>
      </dgm:t>
    </dgm:pt>
    <dgm:pt modelId="{CD739A88-F369-4522-BF90-EAE618DB108A}" type="pres">
      <dgm:prSet presAssocID="{14229340-4291-47AF-9C42-CE685D25BB19}" presName="root1" presStyleCnt="0"/>
      <dgm:spPr/>
    </dgm:pt>
    <dgm:pt modelId="{F12B52FA-F57D-4A62-A93A-AE4CFB6F9424}" type="pres">
      <dgm:prSet presAssocID="{14229340-4291-47AF-9C42-CE685D25BB19}" presName="LevelOneTextNode" presStyleLbl="node0" presStyleIdx="0" presStyleCnt="1" custScaleX="66835" custScaleY="122070" custLinFactNeighborX="21959" custLinFactNeighborY="-1292">
        <dgm:presLayoutVars>
          <dgm:chPref val="3"/>
        </dgm:presLayoutVars>
      </dgm:prSet>
      <dgm:spPr/>
      <dgm:t>
        <a:bodyPr/>
        <a:lstStyle/>
        <a:p>
          <a:endParaRPr lang="zh-CN" altLang="en-US"/>
        </a:p>
      </dgm:t>
    </dgm:pt>
    <dgm:pt modelId="{55A24B8E-48C6-43C5-A968-97139166E5DF}" type="pres">
      <dgm:prSet presAssocID="{14229340-4291-47AF-9C42-CE685D25BB19}" presName="level2hierChild" presStyleCnt="0"/>
      <dgm:spPr/>
    </dgm:pt>
    <dgm:pt modelId="{ADAD2B24-4FAA-4D6C-B457-BDA9C4A19827}" type="pres">
      <dgm:prSet presAssocID="{EBF1645F-E247-41AA-AE72-9D1E1CDFE603}" presName="conn2-1" presStyleLbl="parChTrans1D2" presStyleIdx="0" presStyleCnt="2"/>
      <dgm:spPr/>
      <dgm:t>
        <a:bodyPr/>
        <a:lstStyle/>
        <a:p>
          <a:endParaRPr lang="zh-CN" altLang="en-US"/>
        </a:p>
      </dgm:t>
    </dgm:pt>
    <dgm:pt modelId="{1EB75B94-D0B7-4B9B-A1EC-50399122B28C}" type="pres">
      <dgm:prSet presAssocID="{EBF1645F-E247-41AA-AE72-9D1E1CDFE603}" presName="connTx" presStyleLbl="parChTrans1D2" presStyleIdx="0" presStyleCnt="2"/>
      <dgm:spPr/>
      <dgm:t>
        <a:bodyPr/>
        <a:lstStyle/>
        <a:p>
          <a:endParaRPr lang="zh-CN" altLang="en-US"/>
        </a:p>
      </dgm:t>
    </dgm:pt>
    <dgm:pt modelId="{A2EF63F2-B3A6-4EDB-8F19-B7A6FDB8B004}" type="pres">
      <dgm:prSet presAssocID="{87373B8B-38F1-4888-BC4D-B896DAFFF70A}" presName="root2" presStyleCnt="0"/>
      <dgm:spPr/>
    </dgm:pt>
    <dgm:pt modelId="{8C16E9E3-2A7C-4FAC-8616-1C556C523C49}" type="pres">
      <dgm:prSet presAssocID="{87373B8B-38F1-4888-BC4D-B896DAFFF70A}" presName="LevelTwoTextNode" presStyleLbl="node2" presStyleIdx="0" presStyleCnt="2" custScaleX="62134" custScaleY="156797" custLinFactNeighborX="3437" custLinFactNeighborY="-1964">
        <dgm:presLayoutVars>
          <dgm:chPref val="3"/>
        </dgm:presLayoutVars>
      </dgm:prSet>
      <dgm:spPr/>
      <dgm:t>
        <a:bodyPr/>
        <a:lstStyle/>
        <a:p>
          <a:endParaRPr lang="zh-CN" altLang="en-US"/>
        </a:p>
      </dgm:t>
    </dgm:pt>
    <dgm:pt modelId="{8E891555-CCA7-40BF-8E10-A59CD61A5B51}" type="pres">
      <dgm:prSet presAssocID="{87373B8B-38F1-4888-BC4D-B896DAFFF70A}" presName="level3hierChild" presStyleCnt="0"/>
      <dgm:spPr/>
    </dgm:pt>
    <dgm:pt modelId="{55CFF66F-7963-4B32-AD15-414551EC655A}" type="pres">
      <dgm:prSet presAssocID="{717E441D-B5A1-4D16-AA41-67E457304CA1}" presName="conn2-1" presStyleLbl="parChTrans1D3" presStyleIdx="0" presStyleCnt="8"/>
      <dgm:spPr/>
      <dgm:t>
        <a:bodyPr/>
        <a:lstStyle/>
        <a:p>
          <a:endParaRPr lang="zh-CN" altLang="en-US"/>
        </a:p>
      </dgm:t>
    </dgm:pt>
    <dgm:pt modelId="{49F6F4E9-028F-4717-88D7-60930A5BD59F}" type="pres">
      <dgm:prSet presAssocID="{717E441D-B5A1-4D16-AA41-67E457304CA1}" presName="connTx" presStyleLbl="parChTrans1D3" presStyleIdx="0" presStyleCnt="8"/>
      <dgm:spPr/>
      <dgm:t>
        <a:bodyPr/>
        <a:lstStyle/>
        <a:p>
          <a:endParaRPr lang="zh-CN" altLang="en-US"/>
        </a:p>
      </dgm:t>
    </dgm:pt>
    <dgm:pt modelId="{D466BE8F-5F73-447E-95FE-43EB3BC784BD}" type="pres">
      <dgm:prSet presAssocID="{5BEF1930-D681-4BF8-AF32-5F0091B60187}" presName="root2" presStyleCnt="0"/>
      <dgm:spPr/>
    </dgm:pt>
    <dgm:pt modelId="{52FD2511-560F-471D-ACE8-938930888006}" type="pres">
      <dgm:prSet presAssocID="{5BEF1930-D681-4BF8-AF32-5F0091B60187}" presName="LevelTwoTextNode" presStyleLbl="node3" presStyleIdx="0" presStyleCnt="8" custScaleX="129500" custScaleY="44384" custLinFactNeighborX="-9006" custLinFactNeighborY="18323">
        <dgm:presLayoutVars>
          <dgm:chPref val="3"/>
        </dgm:presLayoutVars>
      </dgm:prSet>
      <dgm:spPr/>
      <dgm:t>
        <a:bodyPr/>
        <a:lstStyle/>
        <a:p>
          <a:endParaRPr lang="zh-CN" altLang="en-US"/>
        </a:p>
      </dgm:t>
    </dgm:pt>
    <dgm:pt modelId="{DE6AAD32-1F21-4B2A-846B-32385B0A860E}" type="pres">
      <dgm:prSet presAssocID="{5BEF1930-D681-4BF8-AF32-5F0091B60187}" presName="level3hierChild" presStyleCnt="0"/>
      <dgm:spPr/>
    </dgm:pt>
    <dgm:pt modelId="{DA18A1DA-99EE-4DE5-ABD8-718D83720259}" type="pres">
      <dgm:prSet presAssocID="{F46ECC15-9D95-49F9-BAB8-2BB219CCF4B6}" presName="conn2-1" presStyleLbl="parChTrans1D4" presStyleIdx="0" presStyleCnt="8"/>
      <dgm:spPr/>
      <dgm:t>
        <a:bodyPr/>
        <a:lstStyle/>
        <a:p>
          <a:endParaRPr lang="zh-CN" altLang="en-US"/>
        </a:p>
      </dgm:t>
    </dgm:pt>
    <dgm:pt modelId="{06293A64-41F6-4234-BB5D-D6E176BBFB77}" type="pres">
      <dgm:prSet presAssocID="{F46ECC15-9D95-49F9-BAB8-2BB219CCF4B6}" presName="connTx" presStyleLbl="parChTrans1D4" presStyleIdx="0" presStyleCnt="8"/>
      <dgm:spPr/>
      <dgm:t>
        <a:bodyPr/>
        <a:lstStyle/>
        <a:p>
          <a:endParaRPr lang="zh-CN" altLang="en-US"/>
        </a:p>
      </dgm:t>
    </dgm:pt>
    <dgm:pt modelId="{E34D302F-A381-4CB3-AA94-9D2687ACB8E4}" type="pres">
      <dgm:prSet presAssocID="{FB300BFC-13DE-40A1-B3B6-CA4F5243508A}" presName="root2" presStyleCnt="0"/>
      <dgm:spPr/>
    </dgm:pt>
    <dgm:pt modelId="{3BD3A949-F25A-42E9-9DCB-9B25A3C4C9BE}" type="pres">
      <dgm:prSet presAssocID="{FB300BFC-13DE-40A1-B3B6-CA4F5243508A}" presName="LevelTwoTextNode" presStyleLbl="node4" presStyleIdx="0" presStyleCnt="8" custScaleX="87024" custScaleY="41772" custLinFactNeighborX="-27500" custLinFactNeighborY="31261">
        <dgm:presLayoutVars>
          <dgm:chPref val="3"/>
        </dgm:presLayoutVars>
      </dgm:prSet>
      <dgm:spPr/>
      <dgm:t>
        <a:bodyPr/>
        <a:lstStyle/>
        <a:p>
          <a:endParaRPr lang="zh-CN" altLang="en-US"/>
        </a:p>
      </dgm:t>
    </dgm:pt>
    <dgm:pt modelId="{73418EAD-F420-4D8A-A515-54C7A320C1C6}" type="pres">
      <dgm:prSet presAssocID="{FB300BFC-13DE-40A1-B3B6-CA4F5243508A}" presName="level3hierChild" presStyleCnt="0"/>
      <dgm:spPr/>
    </dgm:pt>
    <dgm:pt modelId="{016F1E2C-3CBD-4AE7-9C0A-7859783BEB7E}" type="pres">
      <dgm:prSet presAssocID="{ABBD570E-1CB0-4D79-B966-5F85DE717811}" presName="conn2-1" presStyleLbl="parChTrans1D4" presStyleIdx="1" presStyleCnt="8"/>
      <dgm:spPr/>
      <dgm:t>
        <a:bodyPr/>
        <a:lstStyle/>
        <a:p>
          <a:endParaRPr lang="zh-CN" altLang="en-US"/>
        </a:p>
      </dgm:t>
    </dgm:pt>
    <dgm:pt modelId="{F8C39B27-1DF8-4406-93BD-7473925C40AC}" type="pres">
      <dgm:prSet presAssocID="{ABBD570E-1CB0-4D79-B966-5F85DE717811}" presName="connTx" presStyleLbl="parChTrans1D4" presStyleIdx="1" presStyleCnt="8"/>
      <dgm:spPr/>
      <dgm:t>
        <a:bodyPr/>
        <a:lstStyle/>
        <a:p>
          <a:endParaRPr lang="zh-CN" altLang="en-US"/>
        </a:p>
      </dgm:t>
    </dgm:pt>
    <dgm:pt modelId="{0983B03B-8BA2-4F4D-890F-D389C787B9FA}" type="pres">
      <dgm:prSet presAssocID="{A19ED3CE-75FA-49C5-8E10-17FBAC7E74D1}" presName="root2" presStyleCnt="0"/>
      <dgm:spPr/>
    </dgm:pt>
    <dgm:pt modelId="{976A399F-880D-435F-9E40-9FB438AB74A2}" type="pres">
      <dgm:prSet presAssocID="{A19ED3CE-75FA-49C5-8E10-17FBAC7E74D1}" presName="LevelTwoTextNode" presStyleLbl="node4" presStyleIdx="1" presStyleCnt="8" custScaleX="87024" custScaleY="41772" custLinFactNeighborX="-27418" custLinFactNeighborY="17607">
        <dgm:presLayoutVars>
          <dgm:chPref val="3"/>
        </dgm:presLayoutVars>
      </dgm:prSet>
      <dgm:spPr/>
      <dgm:t>
        <a:bodyPr/>
        <a:lstStyle/>
        <a:p>
          <a:endParaRPr lang="zh-CN" altLang="en-US"/>
        </a:p>
      </dgm:t>
    </dgm:pt>
    <dgm:pt modelId="{9678BC2A-4F23-41DF-9B5B-10100EEC3313}" type="pres">
      <dgm:prSet presAssocID="{A19ED3CE-75FA-49C5-8E10-17FBAC7E74D1}" presName="level3hierChild" presStyleCnt="0"/>
      <dgm:spPr/>
    </dgm:pt>
    <dgm:pt modelId="{7219A08D-4A1C-456D-83BB-5717DC32B019}" type="pres">
      <dgm:prSet presAssocID="{7420E661-6C8C-48E1-BB7C-3E5F76C13A9A}" presName="conn2-1" presStyleLbl="parChTrans1D4" presStyleIdx="2" presStyleCnt="8"/>
      <dgm:spPr/>
      <dgm:t>
        <a:bodyPr/>
        <a:lstStyle/>
        <a:p>
          <a:endParaRPr lang="zh-CN" altLang="en-US"/>
        </a:p>
      </dgm:t>
    </dgm:pt>
    <dgm:pt modelId="{7F8F4D9D-6043-43EF-B4C5-B799F6CD1128}" type="pres">
      <dgm:prSet presAssocID="{7420E661-6C8C-48E1-BB7C-3E5F76C13A9A}" presName="connTx" presStyleLbl="parChTrans1D4" presStyleIdx="2" presStyleCnt="8"/>
      <dgm:spPr/>
      <dgm:t>
        <a:bodyPr/>
        <a:lstStyle/>
        <a:p>
          <a:endParaRPr lang="zh-CN" altLang="en-US"/>
        </a:p>
      </dgm:t>
    </dgm:pt>
    <dgm:pt modelId="{D8139B13-161C-49BB-ACB4-F44CB55B09EB}" type="pres">
      <dgm:prSet presAssocID="{C1CB7D8D-B777-46B7-BA97-157AF778B3D3}" presName="root2" presStyleCnt="0"/>
      <dgm:spPr/>
    </dgm:pt>
    <dgm:pt modelId="{078F31D8-8CD0-4F07-95EE-11AE481F75C5}" type="pres">
      <dgm:prSet presAssocID="{C1CB7D8D-B777-46B7-BA97-157AF778B3D3}" presName="LevelTwoTextNode" presStyleLbl="node4" presStyleIdx="2" presStyleCnt="8" custScaleX="87024" custScaleY="41772" custLinFactNeighborX="-27500" custLinFactNeighborY="4457">
        <dgm:presLayoutVars>
          <dgm:chPref val="3"/>
        </dgm:presLayoutVars>
      </dgm:prSet>
      <dgm:spPr/>
      <dgm:t>
        <a:bodyPr/>
        <a:lstStyle/>
        <a:p>
          <a:endParaRPr lang="zh-CN" altLang="en-US"/>
        </a:p>
      </dgm:t>
    </dgm:pt>
    <dgm:pt modelId="{BDB73F4A-6958-46BD-B28B-EC7761F7A8A2}" type="pres">
      <dgm:prSet presAssocID="{C1CB7D8D-B777-46B7-BA97-157AF778B3D3}" presName="level3hierChild" presStyleCnt="0"/>
      <dgm:spPr/>
    </dgm:pt>
    <dgm:pt modelId="{15FDA20F-4D23-4578-8F9D-75BDA97F1108}" type="pres">
      <dgm:prSet presAssocID="{72887702-FE0B-4DA3-BD1E-61014AC3A62E}" presName="conn2-1" presStyleLbl="parChTrans1D3" presStyleIdx="1" presStyleCnt="8"/>
      <dgm:spPr/>
      <dgm:t>
        <a:bodyPr/>
        <a:lstStyle/>
        <a:p>
          <a:endParaRPr lang="zh-CN" altLang="en-US"/>
        </a:p>
      </dgm:t>
    </dgm:pt>
    <dgm:pt modelId="{496F5A73-AC9D-4774-9182-2A1C1F29001D}" type="pres">
      <dgm:prSet presAssocID="{72887702-FE0B-4DA3-BD1E-61014AC3A62E}" presName="connTx" presStyleLbl="parChTrans1D3" presStyleIdx="1" presStyleCnt="8"/>
      <dgm:spPr/>
      <dgm:t>
        <a:bodyPr/>
        <a:lstStyle/>
        <a:p>
          <a:endParaRPr lang="zh-CN" altLang="en-US"/>
        </a:p>
      </dgm:t>
    </dgm:pt>
    <dgm:pt modelId="{6EFBAEBB-8930-4FD2-9F06-34A8CFFF7021}" type="pres">
      <dgm:prSet presAssocID="{B652C5F4-F923-412A-A332-9EE3B7D8BDA9}" presName="root2" presStyleCnt="0"/>
      <dgm:spPr/>
    </dgm:pt>
    <dgm:pt modelId="{06C5600F-7EE7-479D-9DDA-B99C3ABF4ADD}" type="pres">
      <dgm:prSet presAssocID="{B652C5F4-F923-412A-A332-9EE3B7D8BDA9}" presName="LevelTwoTextNode" presStyleLbl="node3" presStyleIdx="1" presStyleCnt="8" custScaleX="129500" custScaleY="44384" custLinFactNeighborX="-9006" custLinFactNeighborY="6874">
        <dgm:presLayoutVars>
          <dgm:chPref val="3"/>
        </dgm:presLayoutVars>
      </dgm:prSet>
      <dgm:spPr/>
      <dgm:t>
        <a:bodyPr/>
        <a:lstStyle/>
        <a:p>
          <a:endParaRPr lang="zh-CN" altLang="en-US"/>
        </a:p>
      </dgm:t>
    </dgm:pt>
    <dgm:pt modelId="{358E1D23-4905-4F2A-94F4-9B29E64D85F2}" type="pres">
      <dgm:prSet presAssocID="{B652C5F4-F923-412A-A332-9EE3B7D8BDA9}" presName="level3hierChild" presStyleCnt="0"/>
      <dgm:spPr/>
    </dgm:pt>
    <dgm:pt modelId="{16CB5FC0-53C8-48D0-A2B7-06D7592557BC}" type="pres">
      <dgm:prSet presAssocID="{710B12F1-A5BA-4576-9A16-007F0D8FCF78}" presName="conn2-1" presStyleLbl="parChTrans1D3" presStyleIdx="2" presStyleCnt="8"/>
      <dgm:spPr/>
      <dgm:t>
        <a:bodyPr/>
        <a:lstStyle/>
        <a:p>
          <a:endParaRPr lang="zh-CN" altLang="en-US"/>
        </a:p>
      </dgm:t>
    </dgm:pt>
    <dgm:pt modelId="{C796A987-ECED-41FD-AFE6-FDCF0B68F2CA}" type="pres">
      <dgm:prSet presAssocID="{710B12F1-A5BA-4576-9A16-007F0D8FCF78}" presName="connTx" presStyleLbl="parChTrans1D3" presStyleIdx="2" presStyleCnt="8"/>
      <dgm:spPr/>
      <dgm:t>
        <a:bodyPr/>
        <a:lstStyle/>
        <a:p>
          <a:endParaRPr lang="zh-CN" altLang="en-US"/>
        </a:p>
      </dgm:t>
    </dgm:pt>
    <dgm:pt modelId="{36D12EBC-D29F-4BBA-8B79-4FF726DBC716}" type="pres">
      <dgm:prSet presAssocID="{74C5451A-43DA-4AF3-BAD6-5689824BCD62}" presName="root2" presStyleCnt="0"/>
      <dgm:spPr/>
    </dgm:pt>
    <dgm:pt modelId="{C6CBCABD-D461-41D3-B3F3-42EF17CD728E}" type="pres">
      <dgm:prSet presAssocID="{74C5451A-43DA-4AF3-BAD6-5689824BCD62}" presName="LevelTwoTextNode" presStyleLbl="node3" presStyleIdx="2" presStyleCnt="8" custScaleX="129500" custScaleY="44384" custLinFactNeighborX="-9431" custLinFactNeighborY="-2875">
        <dgm:presLayoutVars>
          <dgm:chPref val="3"/>
        </dgm:presLayoutVars>
      </dgm:prSet>
      <dgm:spPr/>
      <dgm:t>
        <a:bodyPr/>
        <a:lstStyle/>
        <a:p>
          <a:endParaRPr lang="zh-CN" altLang="en-US"/>
        </a:p>
      </dgm:t>
    </dgm:pt>
    <dgm:pt modelId="{9596405F-C6D2-4643-ABA9-C76C2111E0BD}" type="pres">
      <dgm:prSet presAssocID="{74C5451A-43DA-4AF3-BAD6-5689824BCD62}" presName="level3hierChild" presStyleCnt="0"/>
      <dgm:spPr/>
    </dgm:pt>
    <dgm:pt modelId="{CCD17C03-09AD-4B70-9E7E-07CC39764099}" type="pres">
      <dgm:prSet presAssocID="{1A0D0D32-F439-40D2-97CE-6FD424104A69}" presName="conn2-1" presStyleLbl="parChTrans1D3" presStyleIdx="3" presStyleCnt="8"/>
      <dgm:spPr/>
      <dgm:t>
        <a:bodyPr/>
        <a:lstStyle/>
        <a:p>
          <a:endParaRPr lang="zh-CN" altLang="en-US"/>
        </a:p>
      </dgm:t>
    </dgm:pt>
    <dgm:pt modelId="{638884D2-E297-43E0-A6E2-5B2CB800C449}" type="pres">
      <dgm:prSet presAssocID="{1A0D0D32-F439-40D2-97CE-6FD424104A69}" presName="connTx" presStyleLbl="parChTrans1D3" presStyleIdx="3" presStyleCnt="8"/>
      <dgm:spPr/>
      <dgm:t>
        <a:bodyPr/>
        <a:lstStyle/>
        <a:p>
          <a:endParaRPr lang="zh-CN" altLang="en-US"/>
        </a:p>
      </dgm:t>
    </dgm:pt>
    <dgm:pt modelId="{BBA523AD-5D18-49CA-BAE4-D8B52A3774CD}" type="pres">
      <dgm:prSet presAssocID="{9A9B195F-56F1-4D66-95BA-BFBF94681F95}" presName="root2" presStyleCnt="0"/>
      <dgm:spPr/>
    </dgm:pt>
    <dgm:pt modelId="{C255AC0E-4E8D-4F1E-9027-0045C3177FF1}" type="pres">
      <dgm:prSet presAssocID="{9A9B195F-56F1-4D66-95BA-BFBF94681F95}" presName="LevelTwoTextNode" presStyleLbl="node3" presStyleIdx="3" presStyleCnt="8" custScaleX="129500" custScaleY="44384" custLinFactNeighborX="-9006" custLinFactNeighborY="-12887">
        <dgm:presLayoutVars>
          <dgm:chPref val="3"/>
        </dgm:presLayoutVars>
      </dgm:prSet>
      <dgm:spPr/>
      <dgm:t>
        <a:bodyPr/>
        <a:lstStyle/>
        <a:p>
          <a:endParaRPr lang="zh-CN" altLang="en-US"/>
        </a:p>
      </dgm:t>
    </dgm:pt>
    <dgm:pt modelId="{4FF191AB-859B-4F2C-AE62-75C5380786F2}" type="pres">
      <dgm:prSet presAssocID="{9A9B195F-56F1-4D66-95BA-BFBF94681F95}" presName="level3hierChild" presStyleCnt="0"/>
      <dgm:spPr/>
    </dgm:pt>
    <dgm:pt modelId="{50319E9C-B8A2-4C8D-80D4-46D95DAC679A}" type="pres">
      <dgm:prSet presAssocID="{F0AC76BB-C90D-4FD0-82F9-7CCDBFB5BB4D}" presName="conn2-1" presStyleLbl="parChTrans1D4" presStyleIdx="3" presStyleCnt="8"/>
      <dgm:spPr/>
      <dgm:t>
        <a:bodyPr/>
        <a:lstStyle/>
        <a:p>
          <a:endParaRPr lang="zh-CN" altLang="en-US"/>
        </a:p>
      </dgm:t>
    </dgm:pt>
    <dgm:pt modelId="{F68D0A0A-4D13-452F-938D-34E4027057E7}" type="pres">
      <dgm:prSet presAssocID="{F0AC76BB-C90D-4FD0-82F9-7CCDBFB5BB4D}" presName="connTx" presStyleLbl="parChTrans1D4" presStyleIdx="3" presStyleCnt="8"/>
      <dgm:spPr/>
      <dgm:t>
        <a:bodyPr/>
        <a:lstStyle/>
        <a:p>
          <a:endParaRPr lang="zh-CN" altLang="en-US"/>
        </a:p>
      </dgm:t>
    </dgm:pt>
    <dgm:pt modelId="{17748466-5F44-4D68-81DE-B377CAC1153D}" type="pres">
      <dgm:prSet presAssocID="{2D9EA1FC-2E2C-4EBF-92E8-C84966601BF6}" presName="root2" presStyleCnt="0"/>
      <dgm:spPr/>
    </dgm:pt>
    <dgm:pt modelId="{A772FFB1-177C-40E7-861F-364AEED07CE9}" type="pres">
      <dgm:prSet presAssocID="{2D9EA1FC-2E2C-4EBF-92E8-C84966601BF6}" presName="LevelTwoTextNode" presStyleLbl="node4" presStyleIdx="3" presStyleCnt="8" custScaleX="87024" custScaleY="41772" custLinFactNeighborX="-27500" custLinFactNeighborY="-5339">
        <dgm:presLayoutVars>
          <dgm:chPref val="3"/>
        </dgm:presLayoutVars>
      </dgm:prSet>
      <dgm:spPr/>
      <dgm:t>
        <a:bodyPr/>
        <a:lstStyle/>
        <a:p>
          <a:endParaRPr lang="zh-CN" altLang="en-US"/>
        </a:p>
      </dgm:t>
    </dgm:pt>
    <dgm:pt modelId="{D40423BD-6268-4648-93B3-3C270CDB4B69}" type="pres">
      <dgm:prSet presAssocID="{2D9EA1FC-2E2C-4EBF-92E8-C84966601BF6}" presName="level3hierChild" presStyleCnt="0"/>
      <dgm:spPr/>
    </dgm:pt>
    <dgm:pt modelId="{BDD72DA4-A0AD-421F-A9F8-D6EB2567BF7C}" type="pres">
      <dgm:prSet presAssocID="{4EF79B58-F98A-4A79-94A2-B02D1BE57D54}" presName="conn2-1" presStyleLbl="parChTrans1D4" presStyleIdx="4" presStyleCnt="8"/>
      <dgm:spPr/>
      <dgm:t>
        <a:bodyPr/>
        <a:lstStyle/>
        <a:p>
          <a:endParaRPr lang="zh-CN" altLang="en-US"/>
        </a:p>
      </dgm:t>
    </dgm:pt>
    <dgm:pt modelId="{11444D7E-5393-4863-A6E6-0AA36FAD9260}" type="pres">
      <dgm:prSet presAssocID="{4EF79B58-F98A-4A79-94A2-B02D1BE57D54}" presName="connTx" presStyleLbl="parChTrans1D4" presStyleIdx="4" presStyleCnt="8"/>
      <dgm:spPr/>
      <dgm:t>
        <a:bodyPr/>
        <a:lstStyle/>
        <a:p>
          <a:endParaRPr lang="zh-CN" altLang="en-US"/>
        </a:p>
      </dgm:t>
    </dgm:pt>
    <dgm:pt modelId="{2EDAD9EF-EFC3-40F1-AC8F-34D1AD7ACF34}" type="pres">
      <dgm:prSet presAssocID="{1ADEBB8C-5841-48A3-AA76-A75E74C4B92A}" presName="root2" presStyleCnt="0"/>
      <dgm:spPr/>
    </dgm:pt>
    <dgm:pt modelId="{D7ECFA88-1501-4919-B430-EDDEBD597923}" type="pres">
      <dgm:prSet presAssocID="{1ADEBB8C-5841-48A3-AA76-A75E74C4B92A}" presName="LevelTwoTextNode" presStyleLbl="node4" presStyleIdx="4" presStyleCnt="8" custScaleX="87024" custScaleY="41772" custLinFactNeighborX="-27500" custLinFactNeighborY="-18509">
        <dgm:presLayoutVars>
          <dgm:chPref val="3"/>
        </dgm:presLayoutVars>
      </dgm:prSet>
      <dgm:spPr/>
      <dgm:t>
        <a:bodyPr/>
        <a:lstStyle/>
        <a:p>
          <a:endParaRPr lang="zh-CN" altLang="en-US"/>
        </a:p>
      </dgm:t>
    </dgm:pt>
    <dgm:pt modelId="{E69E7838-6215-4C9B-BF79-5755389153C4}" type="pres">
      <dgm:prSet presAssocID="{1ADEBB8C-5841-48A3-AA76-A75E74C4B92A}" presName="level3hierChild" presStyleCnt="0"/>
      <dgm:spPr/>
    </dgm:pt>
    <dgm:pt modelId="{C5E9EC17-9C4F-42C8-8B95-C784D168DDF2}" type="pres">
      <dgm:prSet presAssocID="{DBEF5701-DE3F-451D-ADB4-49FE6C91C12D}" presName="conn2-1" presStyleLbl="parChTrans1D3" presStyleIdx="4" presStyleCnt="8"/>
      <dgm:spPr/>
      <dgm:t>
        <a:bodyPr/>
        <a:lstStyle/>
        <a:p>
          <a:endParaRPr lang="zh-CN" altLang="en-US"/>
        </a:p>
      </dgm:t>
    </dgm:pt>
    <dgm:pt modelId="{A197CB72-7A71-400C-8F12-4E00F879861E}" type="pres">
      <dgm:prSet presAssocID="{DBEF5701-DE3F-451D-ADB4-49FE6C91C12D}" presName="connTx" presStyleLbl="parChTrans1D3" presStyleIdx="4" presStyleCnt="8"/>
      <dgm:spPr/>
      <dgm:t>
        <a:bodyPr/>
        <a:lstStyle/>
        <a:p>
          <a:endParaRPr lang="zh-CN" altLang="en-US"/>
        </a:p>
      </dgm:t>
    </dgm:pt>
    <dgm:pt modelId="{616EB2AA-3A90-47DF-ABEC-1963CEC3A571}" type="pres">
      <dgm:prSet presAssocID="{BD55705A-21F5-4E10-8D9B-C7F5B7C36230}" presName="root2" presStyleCnt="0"/>
      <dgm:spPr/>
    </dgm:pt>
    <dgm:pt modelId="{0E9EF79A-41F0-464D-BE93-CC3498EFDCD1}" type="pres">
      <dgm:prSet presAssocID="{BD55705A-21F5-4E10-8D9B-C7F5B7C36230}" presName="LevelTwoTextNode" presStyleLbl="node3" presStyleIdx="4" presStyleCnt="8" custScaleX="129500" custScaleY="44384" custLinFactNeighborX="-8443" custLinFactNeighborY="-22504">
        <dgm:presLayoutVars>
          <dgm:chPref val="3"/>
        </dgm:presLayoutVars>
      </dgm:prSet>
      <dgm:spPr/>
      <dgm:t>
        <a:bodyPr/>
        <a:lstStyle/>
        <a:p>
          <a:endParaRPr lang="zh-CN" altLang="en-US"/>
        </a:p>
      </dgm:t>
    </dgm:pt>
    <dgm:pt modelId="{4A4D6848-1264-4B2C-A654-C4899126DF64}" type="pres">
      <dgm:prSet presAssocID="{BD55705A-21F5-4E10-8D9B-C7F5B7C36230}" presName="level3hierChild" presStyleCnt="0"/>
      <dgm:spPr/>
    </dgm:pt>
    <dgm:pt modelId="{C4ED4FA0-394E-4BAB-BFC2-3D9419328719}" type="pres">
      <dgm:prSet presAssocID="{1545E3FA-ADE4-4929-AA09-E1AC7DA93CD7}" presName="conn2-1" presStyleLbl="parChTrans1D2" presStyleIdx="1" presStyleCnt="2"/>
      <dgm:spPr/>
      <dgm:t>
        <a:bodyPr/>
        <a:lstStyle/>
        <a:p>
          <a:endParaRPr lang="zh-CN" altLang="en-US"/>
        </a:p>
      </dgm:t>
    </dgm:pt>
    <dgm:pt modelId="{A3785C57-8E7D-4B7E-AB2A-AC47649C9A86}" type="pres">
      <dgm:prSet presAssocID="{1545E3FA-ADE4-4929-AA09-E1AC7DA93CD7}" presName="connTx" presStyleLbl="parChTrans1D2" presStyleIdx="1" presStyleCnt="2"/>
      <dgm:spPr/>
      <dgm:t>
        <a:bodyPr/>
        <a:lstStyle/>
        <a:p>
          <a:endParaRPr lang="zh-CN" altLang="en-US"/>
        </a:p>
      </dgm:t>
    </dgm:pt>
    <dgm:pt modelId="{2150714A-E273-4903-928E-9957CFB5717A}" type="pres">
      <dgm:prSet presAssocID="{1C199586-F8AB-420D-A3D9-9962F12F9295}" presName="root2" presStyleCnt="0"/>
      <dgm:spPr/>
    </dgm:pt>
    <dgm:pt modelId="{BF430DEF-0D4E-474D-B28A-6A7B338F7A31}" type="pres">
      <dgm:prSet presAssocID="{1C199586-F8AB-420D-A3D9-9962F12F9295}" presName="LevelTwoTextNode" presStyleLbl="node2" presStyleIdx="1" presStyleCnt="2" custScaleX="62135" custScaleY="156797" custLinFactNeighborX="3437">
        <dgm:presLayoutVars>
          <dgm:chPref val="3"/>
        </dgm:presLayoutVars>
      </dgm:prSet>
      <dgm:spPr/>
      <dgm:t>
        <a:bodyPr/>
        <a:lstStyle/>
        <a:p>
          <a:endParaRPr lang="zh-CN" altLang="en-US"/>
        </a:p>
      </dgm:t>
    </dgm:pt>
    <dgm:pt modelId="{1143C301-80A8-4564-B7FE-181D7352D495}" type="pres">
      <dgm:prSet presAssocID="{1C199586-F8AB-420D-A3D9-9962F12F9295}" presName="level3hierChild" presStyleCnt="0"/>
      <dgm:spPr/>
    </dgm:pt>
    <dgm:pt modelId="{E55F85D2-3A94-4A2F-900C-B377E70AA1EA}" type="pres">
      <dgm:prSet presAssocID="{7D889E1E-40E6-43A4-BC1C-4F7C3B0278A5}" presName="conn2-1" presStyleLbl="parChTrans1D3" presStyleIdx="5" presStyleCnt="8"/>
      <dgm:spPr/>
      <dgm:t>
        <a:bodyPr/>
        <a:lstStyle/>
        <a:p>
          <a:endParaRPr lang="zh-CN" altLang="en-US"/>
        </a:p>
      </dgm:t>
    </dgm:pt>
    <dgm:pt modelId="{4BDF88EA-901B-47B6-92F8-F008B27746A8}" type="pres">
      <dgm:prSet presAssocID="{7D889E1E-40E6-43A4-BC1C-4F7C3B0278A5}" presName="connTx" presStyleLbl="parChTrans1D3" presStyleIdx="5" presStyleCnt="8"/>
      <dgm:spPr/>
      <dgm:t>
        <a:bodyPr/>
        <a:lstStyle/>
        <a:p>
          <a:endParaRPr lang="zh-CN" altLang="en-US"/>
        </a:p>
      </dgm:t>
    </dgm:pt>
    <dgm:pt modelId="{39A6E4E7-1ABB-42AD-A797-80E7145691C8}" type="pres">
      <dgm:prSet presAssocID="{7B6D7CC0-3E7D-41E8-86F3-62F517542BDA}" presName="root2" presStyleCnt="0"/>
      <dgm:spPr/>
    </dgm:pt>
    <dgm:pt modelId="{7B4C5C9A-7E3C-4E16-A6B3-AAF56806F7CC}" type="pres">
      <dgm:prSet presAssocID="{7B6D7CC0-3E7D-41E8-86F3-62F517542BDA}" presName="LevelTwoTextNode" presStyleLbl="node3" presStyleIdx="5" presStyleCnt="8" custScaleX="129500" custScaleY="44384" custLinFactNeighborX="-6317" custLinFactNeighborY="11054">
        <dgm:presLayoutVars>
          <dgm:chPref val="3"/>
        </dgm:presLayoutVars>
      </dgm:prSet>
      <dgm:spPr/>
      <dgm:t>
        <a:bodyPr/>
        <a:lstStyle/>
        <a:p>
          <a:endParaRPr lang="zh-CN" altLang="en-US"/>
        </a:p>
      </dgm:t>
    </dgm:pt>
    <dgm:pt modelId="{EA8A7826-8310-4CE5-B65C-6A92586ACC86}" type="pres">
      <dgm:prSet presAssocID="{7B6D7CC0-3E7D-41E8-86F3-62F517542BDA}" presName="level3hierChild" presStyleCnt="0"/>
      <dgm:spPr/>
    </dgm:pt>
    <dgm:pt modelId="{474A3749-82F0-4298-91CC-5FE50675F118}" type="pres">
      <dgm:prSet presAssocID="{3DD1BDFD-AF8C-4E39-994F-7C1F432FE3F8}" presName="conn2-1" presStyleLbl="parChTrans1D3" presStyleIdx="6" presStyleCnt="8"/>
      <dgm:spPr/>
      <dgm:t>
        <a:bodyPr/>
        <a:lstStyle/>
        <a:p>
          <a:endParaRPr lang="zh-CN" altLang="en-US"/>
        </a:p>
      </dgm:t>
    </dgm:pt>
    <dgm:pt modelId="{567BCA36-4784-4FFB-99EB-25A3887A9475}" type="pres">
      <dgm:prSet presAssocID="{3DD1BDFD-AF8C-4E39-994F-7C1F432FE3F8}" presName="connTx" presStyleLbl="parChTrans1D3" presStyleIdx="6" presStyleCnt="8"/>
      <dgm:spPr/>
      <dgm:t>
        <a:bodyPr/>
        <a:lstStyle/>
        <a:p>
          <a:endParaRPr lang="zh-CN" altLang="en-US"/>
        </a:p>
      </dgm:t>
    </dgm:pt>
    <dgm:pt modelId="{08F6B753-AFDD-4E26-AC3C-83005335AC3B}" type="pres">
      <dgm:prSet presAssocID="{AE8EDD2C-925A-4218-9E1A-2A2284631F07}" presName="root2" presStyleCnt="0"/>
      <dgm:spPr/>
    </dgm:pt>
    <dgm:pt modelId="{8B1D4E7C-7178-4522-B386-D8095A692FE9}" type="pres">
      <dgm:prSet presAssocID="{AE8EDD2C-925A-4218-9E1A-2A2284631F07}" presName="LevelTwoTextNode" presStyleLbl="node3" presStyleIdx="6" presStyleCnt="8" custScaleX="129500" custScaleY="44384" custLinFactNeighborX="-5892">
        <dgm:presLayoutVars>
          <dgm:chPref val="3"/>
        </dgm:presLayoutVars>
      </dgm:prSet>
      <dgm:spPr/>
      <dgm:t>
        <a:bodyPr/>
        <a:lstStyle/>
        <a:p>
          <a:endParaRPr lang="zh-CN" altLang="en-US"/>
        </a:p>
      </dgm:t>
    </dgm:pt>
    <dgm:pt modelId="{D113352D-15AB-40A3-A986-7ABED6FEBCF7}" type="pres">
      <dgm:prSet presAssocID="{AE8EDD2C-925A-4218-9E1A-2A2284631F07}" presName="level3hierChild" presStyleCnt="0"/>
      <dgm:spPr/>
    </dgm:pt>
    <dgm:pt modelId="{5D3F9182-A74A-400C-9E1C-E241641B42AE}" type="pres">
      <dgm:prSet presAssocID="{8CE9DC0E-761E-4D7C-97F2-A83BF512A504}" presName="conn2-1" presStyleLbl="parChTrans1D4" presStyleIdx="5" presStyleCnt="8"/>
      <dgm:spPr/>
      <dgm:t>
        <a:bodyPr/>
        <a:lstStyle/>
        <a:p>
          <a:endParaRPr lang="zh-CN" altLang="en-US"/>
        </a:p>
      </dgm:t>
    </dgm:pt>
    <dgm:pt modelId="{FE3C8632-CA27-459E-820D-20B617669704}" type="pres">
      <dgm:prSet presAssocID="{8CE9DC0E-761E-4D7C-97F2-A83BF512A504}" presName="connTx" presStyleLbl="parChTrans1D4" presStyleIdx="5" presStyleCnt="8"/>
      <dgm:spPr/>
      <dgm:t>
        <a:bodyPr/>
        <a:lstStyle/>
        <a:p>
          <a:endParaRPr lang="zh-CN" altLang="en-US"/>
        </a:p>
      </dgm:t>
    </dgm:pt>
    <dgm:pt modelId="{A1E17474-8573-4E7F-B019-C5ECE272E427}" type="pres">
      <dgm:prSet presAssocID="{8C8B1C25-F821-4059-A961-65BDF3C32C63}" presName="root2" presStyleCnt="0"/>
      <dgm:spPr/>
    </dgm:pt>
    <dgm:pt modelId="{C5D5F212-F9CD-46B4-88C8-392C6272B814}" type="pres">
      <dgm:prSet presAssocID="{8C8B1C25-F821-4059-A961-65BDF3C32C63}" presName="LevelTwoTextNode" presStyleLbl="node4" presStyleIdx="5" presStyleCnt="8" custScaleX="87024" custScaleY="41772" custLinFactNeighborX="-27500" custLinFactNeighborY="13147">
        <dgm:presLayoutVars>
          <dgm:chPref val="3"/>
        </dgm:presLayoutVars>
      </dgm:prSet>
      <dgm:spPr/>
      <dgm:t>
        <a:bodyPr/>
        <a:lstStyle/>
        <a:p>
          <a:endParaRPr lang="zh-CN" altLang="en-US"/>
        </a:p>
      </dgm:t>
    </dgm:pt>
    <dgm:pt modelId="{FE4177C7-27FF-41F5-91DD-5F742A331439}" type="pres">
      <dgm:prSet presAssocID="{8C8B1C25-F821-4059-A961-65BDF3C32C63}" presName="level3hierChild" presStyleCnt="0"/>
      <dgm:spPr/>
    </dgm:pt>
    <dgm:pt modelId="{ED36AE4A-4ABF-4FA3-B819-303CB3A0897D}" type="pres">
      <dgm:prSet presAssocID="{4EA9A905-C317-487F-A7A9-8EA2F230A269}" presName="conn2-1" presStyleLbl="parChTrans1D4" presStyleIdx="6" presStyleCnt="8"/>
      <dgm:spPr/>
      <dgm:t>
        <a:bodyPr/>
        <a:lstStyle/>
        <a:p>
          <a:endParaRPr lang="zh-CN" altLang="en-US"/>
        </a:p>
      </dgm:t>
    </dgm:pt>
    <dgm:pt modelId="{632897D8-A581-46CD-B1C6-10AF77C304A7}" type="pres">
      <dgm:prSet presAssocID="{4EA9A905-C317-487F-A7A9-8EA2F230A269}" presName="connTx" presStyleLbl="parChTrans1D4" presStyleIdx="6" presStyleCnt="8"/>
      <dgm:spPr/>
      <dgm:t>
        <a:bodyPr/>
        <a:lstStyle/>
        <a:p>
          <a:endParaRPr lang="zh-CN" altLang="en-US"/>
        </a:p>
      </dgm:t>
    </dgm:pt>
    <dgm:pt modelId="{B6E9B943-277B-4E62-A57F-6831F9D1B18A}" type="pres">
      <dgm:prSet presAssocID="{B358B78C-D0C2-4A95-B444-D871E6C1A444}" presName="root2" presStyleCnt="0"/>
      <dgm:spPr/>
    </dgm:pt>
    <dgm:pt modelId="{D8C0D92C-D164-4D27-9378-1A7AAB8390D3}" type="pres">
      <dgm:prSet presAssocID="{B358B78C-D0C2-4A95-B444-D871E6C1A444}" presName="LevelTwoTextNode" presStyleLbl="node4" presStyleIdx="6" presStyleCnt="8" custScaleX="87024" custScaleY="41772" custLinFactNeighborX="-27500" custLinFactNeighborY="-301">
        <dgm:presLayoutVars>
          <dgm:chPref val="3"/>
        </dgm:presLayoutVars>
      </dgm:prSet>
      <dgm:spPr/>
      <dgm:t>
        <a:bodyPr/>
        <a:lstStyle/>
        <a:p>
          <a:endParaRPr lang="zh-CN" altLang="en-US"/>
        </a:p>
      </dgm:t>
    </dgm:pt>
    <dgm:pt modelId="{D738B1A0-F0B7-4D0B-8951-E0CE3BB5B111}" type="pres">
      <dgm:prSet presAssocID="{B358B78C-D0C2-4A95-B444-D871E6C1A444}" presName="level3hierChild" presStyleCnt="0"/>
      <dgm:spPr/>
    </dgm:pt>
    <dgm:pt modelId="{471D1B74-14DE-4B06-83B1-08EB33CC0889}" type="pres">
      <dgm:prSet presAssocID="{F2757A2D-05A9-4668-85DE-DAB5FFA082E7}" presName="conn2-1" presStyleLbl="parChTrans1D4" presStyleIdx="7" presStyleCnt="8"/>
      <dgm:spPr/>
      <dgm:t>
        <a:bodyPr/>
        <a:lstStyle/>
        <a:p>
          <a:endParaRPr lang="zh-CN" altLang="en-US"/>
        </a:p>
      </dgm:t>
    </dgm:pt>
    <dgm:pt modelId="{F5EE43B5-E5A6-4189-9E30-AB271E91FF4F}" type="pres">
      <dgm:prSet presAssocID="{F2757A2D-05A9-4668-85DE-DAB5FFA082E7}" presName="connTx" presStyleLbl="parChTrans1D4" presStyleIdx="7" presStyleCnt="8"/>
      <dgm:spPr/>
      <dgm:t>
        <a:bodyPr/>
        <a:lstStyle/>
        <a:p>
          <a:endParaRPr lang="zh-CN" altLang="en-US"/>
        </a:p>
      </dgm:t>
    </dgm:pt>
    <dgm:pt modelId="{AA7D315C-AFF1-46BE-A5B7-EB8B244EA740}" type="pres">
      <dgm:prSet presAssocID="{9071A88C-6C5B-4336-838E-039CDD647DF8}" presName="root2" presStyleCnt="0"/>
      <dgm:spPr/>
    </dgm:pt>
    <dgm:pt modelId="{E02478BE-C24E-4C15-892C-74B130E06B2F}" type="pres">
      <dgm:prSet presAssocID="{9071A88C-6C5B-4336-838E-039CDD647DF8}" presName="LevelTwoTextNode" presStyleLbl="node4" presStyleIdx="7" presStyleCnt="8" custScaleX="87024" custScaleY="41772" custLinFactNeighborX="-27500" custLinFactNeighborY="-13634">
        <dgm:presLayoutVars>
          <dgm:chPref val="3"/>
        </dgm:presLayoutVars>
      </dgm:prSet>
      <dgm:spPr/>
      <dgm:t>
        <a:bodyPr/>
        <a:lstStyle/>
        <a:p>
          <a:endParaRPr lang="zh-CN" altLang="en-US"/>
        </a:p>
      </dgm:t>
    </dgm:pt>
    <dgm:pt modelId="{AE6EE87B-1B3A-48E7-A091-595B775DB884}" type="pres">
      <dgm:prSet presAssocID="{9071A88C-6C5B-4336-838E-039CDD647DF8}" presName="level3hierChild" presStyleCnt="0"/>
      <dgm:spPr/>
    </dgm:pt>
    <dgm:pt modelId="{1DD90600-0EB7-43C1-86B2-8148DD735ED0}" type="pres">
      <dgm:prSet presAssocID="{669ED2BC-4A6B-4501-9507-E741B3D50002}" presName="conn2-1" presStyleLbl="parChTrans1D3" presStyleIdx="7" presStyleCnt="8"/>
      <dgm:spPr/>
      <dgm:t>
        <a:bodyPr/>
        <a:lstStyle/>
        <a:p>
          <a:endParaRPr lang="zh-CN" altLang="en-US"/>
        </a:p>
      </dgm:t>
    </dgm:pt>
    <dgm:pt modelId="{4D04A27E-08C0-4246-88BF-DE9C7A6D6749}" type="pres">
      <dgm:prSet presAssocID="{669ED2BC-4A6B-4501-9507-E741B3D50002}" presName="connTx" presStyleLbl="parChTrans1D3" presStyleIdx="7" presStyleCnt="8"/>
      <dgm:spPr/>
      <dgm:t>
        <a:bodyPr/>
        <a:lstStyle/>
        <a:p>
          <a:endParaRPr lang="zh-CN" altLang="en-US"/>
        </a:p>
      </dgm:t>
    </dgm:pt>
    <dgm:pt modelId="{98D95624-817B-4623-941B-1C7219C86D7A}" type="pres">
      <dgm:prSet presAssocID="{1FC0ACD3-0FC9-4179-9E7A-5F8933BE4EA2}" presName="root2" presStyleCnt="0"/>
      <dgm:spPr/>
    </dgm:pt>
    <dgm:pt modelId="{C69C3320-5F7A-4713-936E-7F3594F264CC}" type="pres">
      <dgm:prSet presAssocID="{1FC0ACD3-0FC9-4179-9E7A-5F8933BE4EA2}" presName="LevelTwoTextNode" presStyleLbl="node3" presStyleIdx="7" presStyleCnt="8" custScaleX="129500" custScaleY="44384" custLinFactNeighborX="-5467" custLinFactNeighborY="-11079">
        <dgm:presLayoutVars>
          <dgm:chPref val="3"/>
        </dgm:presLayoutVars>
      </dgm:prSet>
      <dgm:spPr/>
      <dgm:t>
        <a:bodyPr/>
        <a:lstStyle/>
        <a:p>
          <a:endParaRPr lang="zh-CN" altLang="en-US"/>
        </a:p>
      </dgm:t>
    </dgm:pt>
    <dgm:pt modelId="{EEA22DD3-8949-4851-B289-42F9948507D4}" type="pres">
      <dgm:prSet presAssocID="{1FC0ACD3-0FC9-4179-9E7A-5F8933BE4EA2}" presName="level3hierChild" presStyleCnt="0"/>
      <dgm:spPr/>
    </dgm:pt>
  </dgm:ptLst>
  <dgm:cxnLst>
    <dgm:cxn modelId="{7E8DBD3C-9FD9-4D4B-B31E-A09A2B17FB7F}" type="presOf" srcId="{5BEF1930-D681-4BF8-AF32-5F0091B60187}" destId="{52FD2511-560F-471D-ACE8-938930888006}" srcOrd="0" destOrd="0" presId="urn:microsoft.com/office/officeart/2005/8/layout/hierarchy2"/>
    <dgm:cxn modelId="{0D43A71D-C29B-4EB3-908A-0455D977D0F5}" type="presOf" srcId="{EBF1645F-E247-41AA-AE72-9D1E1CDFE603}" destId="{1EB75B94-D0B7-4B9B-A1EC-50399122B28C}" srcOrd="1" destOrd="0" presId="urn:microsoft.com/office/officeart/2005/8/layout/hierarchy2"/>
    <dgm:cxn modelId="{33B2634C-67CE-42F1-A2DC-09176F4B5762}" type="presOf" srcId="{4EA9A905-C317-487F-A7A9-8EA2F230A269}" destId="{ED36AE4A-4ABF-4FA3-B819-303CB3A0897D}" srcOrd="0" destOrd="0" presId="urn:microsoft.com/office/officeart/2005/8/layout/hierarchy2"/>
    <dgm:cxn modelId="{9539782D-0B4D-4D7E-A19B-6046243336AB}" type="presOf" srcId="{F0AC76BB-C90D-4FD0-82F9-7CCDBFB5BB4D}" destId="{F68D0A0A-4D13-452F-938D-34E4027057E7}" srcOrd="1" destOrd="0" presId="urn:microsoft.com/office/officeart/2005/8/layout/hierarchy2"/>
    <dgm:cxn modelId="{2BE11E3F-B5D6-48FD-9AF4-50DC6EA97696}" type="presOf" srcId="{F46ECC15-9D95-49F9-BAB8-2BB219CCF4B6}" destId="{DA18A1DA-99EE-4DE5-ABD8-718D83720259}" srcOrd="0" destOrd="0" presId="urn:microsoft.com/office/officeart/2005/8/layout/hierarchy2"/>
    <dgm:cxn modelId="{E876F450-812A-4615-B6B6-2A959FC8D617}" type="presOf" srcId="{7D889E1E-40E6-43A4-BC1C-4F7C3B0278A5}" destId="{E55F85D2-3A94-4A2F-900C-B377E70AA1EA}" srcOrd="0" destOrd="0" presId="urn:microsoft.com/office/officeart/2005/8/layout/hierarchy2"/>
    <dgm:cxn modelId="{257FEFCA-4B98-4878-83C2-49E6E62C7C8C}" type="presOf" srcId="{7D889E1E-40E6-43A4-BC1C-4F7C3B0278A5}" destId="{4BDF88EA-901B-47B6-92F8-F008B27746A8}" srcOrd="1" destOrd="0" presId="urn:microsoft.com/office/officeart/2005/8/layout/hierarchy2"/>
    <dgm:cxn modelId="{3EC1BC58-FA31-4914-A918-90426617FFDF}" type="presOf" srcId="{717E441D-B5A1-4D16-AA41-67E457304CA1}" destId="{55CFF66F-7963-4B32-AD15-414551EC655A}" srcOrd="0" destOrd="0" presId="urn:microsoft.com/office/officeart/2005/8/layout/hierarchy2"/>
    <dgm:cxn modelId="{A478CDBD-B7F2-4AF4-B7F4-42B85CB853F1}" srcId="{87373B8B-38F1-4888-BC4D-B896DAFFF70A}" destId="{BD55705A-21F5-4E10-8D9B-C7F5B7C36230}" srcOrd="4" destOrd="0" parTransId="{DBEF5701-DE3F-451D-ADB4-49FE6C91C12D}" sibTransId="{5519B4F9-0BCB-4DBC-9D99-2927FB4D9BBC}"/>
    <dgm:cxn modelId="{A9668213-E66E-42FD-AFF4-E70C2775A488}" type="presOf" srcId="{3DD1BDFD-AF8C-4E39-994F-7C1F432FE3F8}" destId="{474A3749-82F0-4298-91CC-5FE50675F118}" srcOrd="0" destOrd="0" presId="urn:microsoft.com/office/officeart/2005/8/layout/hierarchy2"/>
    <dgm:cxn modelId="{5DB6D680-D716-4FB6-9959-7654A831A083}" type="presOf" srcId="{F46ECC15-9D95-49F9-BAB8-2BB219CCF4B6}" destId="{06293A64-41F6-4234-BB5D-D6E176BBFB77}" srcOrd="1" destOrd="0" presId="urn:microsoft.com/office/officeart/2005/8/layout/hierarchy2"/>
    <dgm:cxn modelId="{F7387F3E-D952-4164-8EAE-A6AFBB2AA12D}" type="presOf" srcId="{3DD1BDFD-AF8C-4E39-994F-7C1F432FE3F8}" destId="{567BCA36-4784-4FFB-99EB-25A3887A9475}" srcOrd="1" destOrd="0" presId="urn:microsoft.com/office/officeart/2005/8/layout/hierarchy2"/>
    <dgm:cxn modelId="{0A7EE48D-4D05-4B13-AA7B-99964E02EEFC}" type="presOf" srcId="{7420E661-6C8C-48E1-BB7C-3E5F76C13A9A}" destId="{7219A08D-4A1C-456D-83BB-5717DC32B019}" srcOrd="0" destOrd="0" presId="urn:microsoft.com/office/officeart/2005/8/layout/hierarchy2"/>
    <dgm:cxn modelId="{3EBDEE84-83A3-4D8C-BEF6-D3ADF2C65D67}" type="presOf" srcId="{1FC0ACD3-0FC9-4179-9E7A-5F8933BE4EA2}" destId="{C69C3320-5F7A-4713-936E-7F3594F264CC}" srcOrd="0" destOrd="0" presId="urn:microsoft.com/office/officeart/2005/8/layout/hierarchy2"/>
    <dgm:cxn modelId="{9EC8E125-6258-4143-A28D-D50A3DFF7F6F}" type="presOf" srcId="{1A0D0D32-F439-40D2-97CE-6FD424104A69}" destId="{CCD17C03-09AD-4B70-9E7E-07CC39764099}" srcOrd="0" destOrd="0" presId="urn:microsoft.com/office/officeart/2005/8/layout/hierarchy2"/>
    <dgm:cxn modelId="{7C1AA5D5-FD07-4D00-96E8-41E906A29553}" type="presOf" srcId="{9071A88C-6C5B-4336-838E-039CDD647DF8}" destId="{E02478BE-C24E-4C15-892C-74B130E06B2F}" srcOrd="0" destOrd="0" presId="urn:microsoft.com/office/officeart/2005/8/layout/hierarchy2"/>
    <dgm:cxn modelId="{330CC067-CC3D-4D49-AA1F-5BDF3C86378F}" type="presOf" srcId="{1A0D0D32-F439-40D2-97CE-6FD424104A69}" destId="{638884D2-E297-43E0-A6E2-5B2CB800C449}" srcOrd="1" destOrd="0" presId="urn:microsoft.com/office/officeart/2005/8/layout/hierarchy2"/>
    <dgm:cxn modelId="{0250858F-E638-49C0-88CB-E27787F7348F}" type="presOf" srcId="{87373B8B-38F1-4888-BC4D-B896DAFFF70A}" destId="{8C16E9E3-2A7C-4FAC-8616-1C556C523C49}" srcOrd="0" destOrd="0" presId="urn:microsoft.com/office/officeart/2005/8/layout/hierarchy2"/>
    <dgm:cxn modelId="{53FCA2F6-8A29-4E0F-A4C3-9FF6C11FFBF5}" type="presOf" srcId="{4EF79B58-F98A-4A79-94A2-B02D1BE57D54}" destId="{11444D7E-5393-4863-A6E6-0AA36FAD9260}" srcOrd="1" destOrd="0" presId="urn:microsoft.com/office/officeart/2005/8/layout/hierarchy2"/>
    <dgm:cxn modelId="{1B969D6D-55CF-4079-BBC3-755E9163987D}" type="presOf" srcId="{4EF79B58-F98A-4A79-94A2-B02D1BE57D54}" destId="{BDD72DA4-A0AD-421F-A9F8-D6EB2567BF7C}" srcOrd="0" destOrd="0" presId="urn:microsoft.com/office/officeart/2005/8/layout/hierarchy2"/>
    <dgm:cxn modelId="{A1B29736-7CAF-4E54-9CD5-FFAA60E6C585}" type="presOf" srcId="{72887702-FE0B-4DA3-BD1E-61014AC3A62E}" destId="{15FDA20F-4D23-4578-8F9D-75BDA97F1108}" srcOrd="0" destOrd="0" presId="urn:microsoft.com/office/officeart/2005/8/layout/hierarchy2"/>
    <dgm:cxn modelId="{30878B35-CC26-4265-B81F-E1609AC51143}" srcId="{14229340-4291-47AF-9C42-CE685D25BB19}" destId="{1C199586-F8AB-420D-A3D9-9962F12F9295}" srcOrd="1" destOrd="0" parTransId="{1545E3FA-ADE4-4929-AA09-E1AC7DA93CD7}" sibTransId="{8077176C-7C8D-4F1D-9A1D-CB609518E5E5}"/>
    <dgm:cxn modelId="{D8B1B623-EF9E-4D95-9D05-4D69710FE686}" srcId="{5BEF1930-D681-4BF8-AF32-5F0091B60187}" destId="{FB300BFC-13DE-40A1-B3B6-CA4F5243508A}" srcOrd="0" destOrd="0" parTransId="{F46ECC15-9D95-49F9-BAB8-2BB219CCF4B6}" sibTransId="{AC726972-561F-423C-8535-9D511161B99B}"/>
    <dgm:cxn modelId="{07ABA324-2F37-436E-BFC2-4D2BF36E75FA}" type="presOf" srcId="{F0AC76BB-C90D-4FD0-82F9-7CCDBFB5BB4D}" destId="{50319E9C-B8A2-4C8D-80D4-46D95DAC679A}" srcOrd="0" destOrd="0" presId="urn:microsoft.com/office/officeart/2005/8/layout/hierarchy2"/>
    <dgm:cxn modelId="{48B21CEA-0DD6-4AFE-8180-853A2923A9C4}" type="presOf" srcId="{1ADEBB8C-5841-48A3-AA76-A75E74C4B92A}" destId="{D7ECFA88-1501-4919-B430-EDDEBD597923}" srcOrd="0" destOrd="0" presId="urn:microsoft.com/office/officeart/2005/8/layout/hierarchy2"/>
    <dgm:cxn modelId="{B8A1290F-6FF3-4C83-93B2-FAF71D489CEF}" type="presOf" srcId="{8C8B1C25-F821-4059-A961-65BDF3C32C63}" destId="{C5D5F212-F9CD-46B4-88C8-392C6272B814}" srcOrd="0" destOrd="0" presId="urn:microsoft.com/office/officeart/2005/8/layout/hierarchy2"/>
    <dgm:cxn modelId="{D893FA8D-7E52-47A5-9075-FD076E1E4A23}" type="presOf" srcId="{F2757A2D-05A9-4668-85DE-DAB5FFA082E7}" destId="{F5EE43B5-E5A6-4189-9E30-AB271E91FF4F}" srcOrd="1" destOrd="0" presId="urn:microsoft.com/office/officeart/2005/8/layout/hierarchy2"/>
    <dgm:cxn modelId="{695A30B5-B7BF-4ADB-91AF-DA9F440D17B7}" srcId="{87373B8B-38F1-4888-BC4D-B896DAFFF70A}" destId="{5BEF1930-D681-4BF8-AF32-5F0091B60187}" srcOrd="0" destOrd="0" parTransId="{717E441D-B5A1-4D16-AA41-67E457304CA1}" sibTransId="{1B266AA3-78D7-414A-9945-3E94B120FA46}"/>
    <dgm:cxn modelId="{48225D95-083A-4344-9AD5-2A83971F974D}" type="presOf" srcId="{7B6D7CC0-3E7D-41E8-86F3-62F517542BDA}" destId="{7B4C5C9A-7E3C-4E16-A6B3-AAF56806F7CC}" srcOrd="0" destOrd="0" presId="urn:microsoft.com/office/officeart/2005/8/layout/hierarchy2"/>
    <dgm:cxn modelId="{49961143-3AB7-42F2-8E5D-3DBBBC836C25}" type="presOf" srcId="{1C199586-F8AB-420D-A3D9-9962F12F9295}" destId="{BF430DEF-0D4E-474D-B28A-6A7B338F7A31}" srcOrd="0" destOrd="0" presId="urn:microsoft.com/office/officeart/2005/8/layout/hierarchy2"/>
    <dgm:cxn modelId="{FB366FED-EC7E-402B-BCB1-3EC4276EAEF1}" type="presOf" srcId="{BD55705A-21F5-4E10-8D9B-C7F5B7C36230}" destId="{0E9EF79A-41F0-464D-BE93-CC3498EFDCD1}" srcOrd="0" destOrd="0" presId="urn:microsoft.com/office/officeart/2005/8/layout/hierarchy2"/>
    <dgm:cxn modelId="{4A5E5E34-E5D2-413D-A2A7-AD638B17943C}" type="presOf" srcId="{C1CB7D8D-B777-46B7-BA97-157AF778B3D3}" destId="{078F31D8-8CD0-4F07-95EE-11AE481F75C5}" srcOrd="0" destOrd="0" presId="urn:microsoft.com/office/officeart/2005/8/layout/hierarchy2"/>
    <dgm:cxn modelId="{093E9FB2-E6FE-4193-B993-B23E63D0355A}" srcId="{87373B8B-38F1-4888-BC4D-B896DAFFF70A}" destId="{9A9B195F-56F1-4D66-95BA-BFBF94681F95}" srcOrd="3" destOrd="0" parTransId="{1A0D0D32-F439-40D2-97CE-6FD424104A69}" sibTransId="{6A936B9A-F050-41E5-B7E4-2A9437896A32}"/>
    <dgm:cxn modelId="{432D8CB0-62E8-4BC0-B8AB-B8DBB8B64614}" srcId="{AE8EDD2C-925A-4218-9E1A-2A2284631F07}" destId="{9071A88C-6C5B-4336-838E-039CDD647DF8}" srcOrd="2" destOrd="0" parTransId="{F2757A2D-05A9-4668-85DE-DAB5FFA082E7}" sibTransId="{75682857-B6E0-4BDD-BDD3-27369543905D}"/>
    <dgm:cxn modelId="{A1E68430-B35C-453E-80FB-72EF5877B3A0}" type="presOf" srcId="{4EA9A905-C317-487F-A7A9-8EA2F230A269}" destId="{632897D8-A581-46CD-B1C6-10AF77C304A7}" srcOrd="1" destOrd="0" presId="urn:microsoft.com/office/officeart/2005/8/layout/hierarchy2"/>
    <dgm:cxn modelId="{0801B822-E97C-4B6D-8C12-5B10FF2FAE8C}" srcId="{87373B8B-38F1-4888-BC4D-B896DAFFF70A}" destId="{B652C5F4-F923-412A-A332-9EE3B7D8BDA9}" srcOrd="1" destOrd="0" parTransId="{72887702-FE0B-4DA3-BD1E-61014AC3A62E}" sibTransId="{B4689B7F-CFE1-45C8-9210-D991059812C0}"/>
    <dgm:cxn modelId="{53B52AA3-3DAF-4CAE-8B98-9B1002C298E8}" type="presOf" srcId="{2D9EA1FC-2E2C-4EBF-92E8-C84966601BF6}" destId="{A772FFB1-177C-40E7-861F-364AEED07CE9}" srcOrd="0" destOrd="0" presId="urn:microsoft.com/office/officeart/2005/8/layout/hierarchy2"/>
    <dgm:cxn modelId="{51E97263-6E9B-4DA3-9A2F-DE7E79A9CCA6}" type="presOf" srcId="{DE790A7E-5C67-48DF-BDE0-B6C9517AE3B6}" destId="{CD5B497C-8E63-4936-B77C-D3EE80388B02}" srcOrd="0" destOrd="0" presId="urn:microsoft.com/office/officeart/2005/8/layout/hierarchy2"/>
    <dgm:cxn modelId="{57EE66CA-9300-4850-B77C-763F76E9E149}" type="presOf" srcId="{A19ED3CE-75FA-49C5-8E10-17FBAC7E74D1}" destId="{976A399F-880D-435F-9E40-9FB438AB74A2}" srcOrd="0" destOrd="0" presId="urn:microsoft.com/office/officeart/2005/8/layout/hierarchy2"/>
    <dgm:cxn modelId="{EE1901DE-6F4C-4974-832B-D834ADC68D70}" srcId="{1C199586-F8AB-420D-A3D9-9962F12F9295}" destId="{7B6D7CC0-3E7D-41E8-86F3-62F517542BDA}" srcOrd="0" destOrd="0" parTransId="{7D889E1E-40E6-43A4-BC1C-4F7C3B0278A5}" sibTransId="{141EBA02-1067-43DE-85B8-5419C08E99CC}"/>
    <dgm:cxn modelId="{70177936-689C-4BD3-89F3-9B6ED832EF3A}" type="presOf" srcId="{EBF1645F-E247-41AA-AE72-9D1E1CDFE603}" destId="{ADAD2B24-4FAA-4D6C-B457-BDA9C4A19827}" srcOrd="0" destOrd="0" presId="urn:microsoft.com/office/officeart/2005/8/layout/hierarchy2"/>
    <dgm:cxn modelId="{5519076B-9904-418C-880F-779A5065E1FE}" type="presOf" srcId="{710B12F1-A5BA-4576-9A16-007F0D8FCF78}" destId="{16CB5FC0-53C8-48D0-A2B7-06D7592557BC}" srcOrd="0" destOrd="0" presId="urn:microsoft.com/office/officeart/2005/8/layout/hierarchy2"/>
    <dgm:cxn modelId="{2488060C-8C13-4195-BDAA-B46DDB6CF24C}" type="presOf" srcId="{74C5451A-43DA-4AF3-BAD6-5689824BCD62}" destId="{C6CBCABD-D461-41D3-B3F3-42EF17CD728E}" srcOrd="0" destOrd="0" presId="urn:microsoft.com/office/officeart/2005/8/layout/hierarchy2"/>
    <dgm:cxn modelId="{EC247729-E69B-4124-AF0A-AA7D8FD5C5A6}" srcId="{AE8EDD2C-925A-4218-9E1A-2A2284631F07}" destId="{8C8B1C25-F821-4059-A961-65BDF3C32C63}" srcOrd="0" destOrd="0" parTransId="{8CE9DC0E-761E-4D7C-97F2-A83BF512A504}" sibTransId="{2A3E5FAD-DB53-4507-84A4-21A5448464BF}"/>
    <dgm:cxn modelId="{F3A2A87F-9E8B-4512-ABA7-FBAA11C57B84}" type="presOf" srcId="{DBEF5701-DE3F-451D-ADB4-49FE6C91C12D}" destId="{C5E9EC17-9C4F-42C8-8B95-C784D168DDF2}" srcOrd="0" destOrd="0" presId="urn:microsoft.com/office/officeart/2005/8/layout/hierarchy2"/>
    <dgm:cxn modelId="{DA971BD9-907D-4A13-A039-22434A5B6FB9}" type="presOf" srcId="{14229340-4291-47AF-9C42-CE685D25BB19}" destId="{F12B52FA-F57D-4A62-A93A-AE4CFB6F9424}" srcOrd="0" destOrd="0" presId="urn:microsoft.com/office/officeart/2005/8/layout/hierarchy2"/>
    <dgm:cxn modelId="{6674FA8C-2C50-4FB4-A027-D170A212BABF}" srcId="{9A9B195F-56F1-4D66-95BA-BFBF94681F95}" destId="{2D9EA1FC-2E2C-4EBF-92E8-C84966601BF6}" srcOrd="0" destOrd="0" parTransId="{F0AC76BB-C90D-4FD0-82F9-7CCDBFB5BB4D}" sibTransId="{951DB1B2-BE6A-4158-9700-5CAD308654D0}"/>
    <dgm:cxn modelId="{8E3F9DFD-A2D4-4E28-9BC2-9E2EBE2B2AE2}" srcId="{14229340-4291-47AF-9C42-CE685D25BB19}" destId="{87373B8B-38F1-4888-BC4D-B896DAFFF70A}" srcOrd="0" destOrd="0" parTransId="{EBF1645F-E247-41AA-AE72-9D1E1CDFE603}" sibTransId="{484AC874-6D87-4934-9011-5575560B3D5C}"/>
    <dgm:cxn modelId="{13A33DAA-A47A-4B66-9407-6F407ACB1A03}" type="presOf" srcId="{669ED2BC-4A6B-4501-9507-E741B3D50002}" destId="{1DD90600-0EB7-43C1-86B2-8148DD735ED0}" srcOrd="0" destOrd="0" presId="urn:microsoft.com/office/officeart/2005/8/layout/hierarchy2"/>
    <dgm:cxn modelId="{B047B54E-0522-4659-9B6E-ABE9095ED03C}" type="presOf" srcId="{7420E661-6C8C-48E1-BB7C-3E5F76C13A9A}" destId="{7F8F4D9D-6043-43EF-B4C5-B799F6CD1128}" srcOrd="1" destOrd="0" presId="urn:microsoft.com/office/officeart/2005/8/layout/hierarchy2"/>
    <dgm:cxn modelId="{87F05F0D-6532-4F58-B335-D996E15CB29F}" srcId="{1C199586-F8AB-420D-A3D9-9962F12F9295}" destId="{1FC0ACD3-0FC9-4179-9E7A-5F8933BE4EA2}" srcOrd="2" destOrd="0" parTransId="{669ED2BC-4A6B-4501-9507-E741B3D50002}" sibTransId="{DCBBCA84-0163-4A03-9467-3D7847FA54FB}"/>
    <dgm:cxn modelId="{F5551446-A71F-488D-8082-69696E563594}" type="presOf" srcId="{1545E3FA-ADE4-4929-AA09-E1AC7DA93CD7}" destId="{A3785C57-8E7D-4B7E-AB2A-AC47649C9A86}" srcOrd="1" destOrd="0" presId="urn:microsoft.com/office/officeart/2005/8/layout/hierarchy2"/>
    <dgm:cxn modelId="{DB12498C-DBBD-426B-84A5-03124F471D52}" srcId="{9A9B195F-56F1-4D66-95BA-BFBF94681F95}" destId="{1ADEBB8C-5841-48A3-AA76-A75E74C4B92A}" srcOrd="1" destOrd="0" parTransId="{4EF79B58-F98A-4A79-94A2-B02D1BE57D54}" sibTransId="{958F86A6-2921-4CD9-BD4F-8AB33E1DFE58}"/>
    <dgm:cxn modelId="{58A8C06D-DE04-4A47-ADC3-53239B1B642B}" type="presOf" srcId="{72887702-FE0B-4DA3-BD1E-61014AC3A62E}" destId="{496F5A73-AC9D-4774-9182-2A1C1F29001D}" srcOrd="1" destOrd="0" presId="urn:microsoft.com/office/officeart/2005/8/layout/hierarchy2"/>
    <dgm:cxn modelId="{26DE9A07-10A6-4BA5-AE1C-DB0962F3DF30}" type="presOf" srcId="{FB300BFC-13DE-40A1-B3B6-CA4F5243508A}" destId="{3BD3A949-F25A-42E9-9DCB-9B25A3C4C9BE}" srcOrd="0" destOrd="0" presId="urn:microsoft.com/office/officeart/2005/8/layout/hierarchy2"/>
    <dgm:cxn modelId="{2AA4B832-B78C-486C-9DD2-82C54D1BE875}" type="presOf" srcId="{669ED2BC-4A6B-4501-9507-E741B3D50002}" destId="{4D04A27E-08C0-4246-88BF-DE9C7A6D6749}" srcOrd="1" destOrd="0" presId="urn:microsoft.com/office/officeart/2005/8/layout/hierarchy2"/>
    <dgm:cxn modelId="{8B014EFA-9703-4DFD-B0F6-15C723D39842}" srcId="{87373B8B-38F1-4888-BC4D-B896DAFFF70A}" destId="{74C5451A-43DA-4AF3-BAD6-5689824BCD62}" srcOrd="2" destOrd="0" parTransId="{710B12F1-A5BA-4576-9A16-007F0D8FCF78}" sibTransId="{FB49E737-2E90-4D5D-BCC5-1E37B222043A}"/>
    <dgm:cxn modelId="{A6F6B7E8-233A-45EC-B7E4-4D6CD4CC2565}" srcId="{DE790A7E-5C67-48DF-BDE0-B6C9517AE3B6}" destId="{14229340-4291-47AF-9C42-CE685D25BB19}" srcOrd="0" destOrd="0" parTransId="{7824F3ED-6083-4271-B3FD-B62A37E5FD38}" sibTransId="{F17BEBAB-AB84-4996-8EEA-4E5D74074798}"/>
    <dgm:cxn modelId="{9D31B685-9727-4A02-BE72-7EB1B97EFC70}" type="presOf" srcId="{8CE9DC0E-761E-4D7C-97F2-A83BF512A504}" destId="{5D3F9182-A74A-400C-9E1C-E241641B42AE}" srcOrd="0" destOrd="0" presId="urn:microsoft.com/office/officeart/2005/8/layout/hierarchy2"/>
    <dgm:cxn modelId="{D5A735CC-051A-4F32-B873-4FBCD4DCC0B4}" type="presOf" srcId="{710B12F1-A5BA-4576-9A16-007F0D8FCF78}" destId="{C796A987-ECED-41FD-AFE6-FDCF0B68F2CA}" srcOrd="1" destOrd="0" presId="urn:microsoft.com/office/officeart/2005/8/layout/hierarchy2"/>
    <dgm:cxn modelId="{954C7F23-40DE-452B-B74D-D75FACEB0FB4}" type="presOf" srcId="{ABBD570E-1CB0-4D79-B966-5F85DE717811}" destId="{016F1E2C-3CBD-4AE7-9C0A-7859783BEB7E}" srcOrd="0" destOrd="0" presId="urn:microsoft.com/office/officeart/2005/8/layout/hierarchy2"/>
    <dgm:cxn modelId="{A13D0211-D696-4FCF-B029-4481C0BA02DB}" type="presOf" srcId="{B652C5F4-F923-412A-A332-9EE3B7D8BDA9}" destId="{06C5600F-7EE7-479D-9DDA-B99C3ABF4ADD}" srcOrd="0" destOrd="0" presId="urn:microsoft.com/office/officeart/2005/8/layout/hierarchy2"/>
    <dgm:cxn modelId="{7DCE06C8-D2AB-4F8C-B627-23C9150AE974}" srcId="{5BEF1930-D681-4BF8-AF32-5F0091B60187}" destId="{A19ED3CE-75FA-49C5-8E10-17FBAC7E74D1}" srcOrd="1" destOrd="0" parTransId="{ABBD570E-1CB0-4D79-B966-5F85DE717811}" sibTransId="{D8B4B4B7-4C3C-41D8-B434-551D82A69A48}"/>
    <dgm:cxn modelId="{6FD291D0-49A6-4809-928B-C8C06234B8B9}" srcId="{AE8EDD2C-925A-4218-9E1A-2A2284631F07}" destId="{B358B78C-D0C2-4A95-B444-D871E6C1A444}" srcOrd="1" destOrd="0" parTransId="{4EA9A905-C317-487F-A7A9-8EA2F230A269}" sibTransId="{092CAC9B-2D26-4EF3-8B77-CF025955A7FB}"/>
    <dgm:cxn modelId="{EA0592FC-1E15-4FA3-A5F8-9D9E2831D9B1}" type="presOf" srcId="{B358B78C-D0C2-4A95-B444-D871E6C1A444}" destId="{D8C0D92C-D164-4D27-9378-1A7AAB8390D3}" srcOrd="0" destOrd="0" presId="urn:microsoft.com/office/officeart/2005/8/layout/hierarchy2"/>
    <dgm:cxn modelId="{B538E407-2EED-4C22-8C65-6721EB935A0C}" type="presOf" srcId="{DBEF5701-DE3F-451D-ADB4-49FE6C91C12D}" destId="{A197CB72-7A71-400C-8F12-4E00F879861E}" srcOrd="1" destOrd="0" presId="urn:microsoft.com/office/officeart/2005/8/layout/hierarchy2"/>
    <dgm:cxn modelId="{C11C5EAC-3867-4919-98FD-2F62210DD6D5}" srcId="{1C199586-F8AB-420D-A3D9-9962F12F9295}" destId="{AE8EDD2C-925A-4218-9E1A-2A2284631F07}" srcOrd="1" destOrd="0" parTransId="{3DD1BDFD-AF8C-4E39-994F-7C1F432FE3F8}" sibTransId="{21A255EC-4017-48D5-926E-B707BCE50A93}"/>
    <dgm:cxn modelId="{5A6AB3E4-0400-4A9F-880D-39BD2482D2EB}" type="presOf" srcId="{F2757A2D-05A9-4668-85DE-DAB5FFA082E7}" destId="{471D1B74-14DE-4B06-83B1-08EB33CC0889}" srcOrd="0" destOrd="0" presId="urn:microsoft.com/office/officeart/2005/8/layout/hierarchy2"/>
    <dgm:cxn modelId="{FB8FABE5-F07E-4C5F-877A-1BD515180BA4}" type="presOf" srcId="{8CE9DC0E-761E-4D7C-97F2-A83BF512A504}" destId="{FE3C8632-CA27-459E-820D-20B617669704}" srcOrd="1" destOrd="0" presId="urn:microsoft.com/office/officeart/2005/8/layout/hierarchy2"/>
    <dgm:cxn modelId="{24294BFA-8B49-43F8-8042-72A2949132E9}" type="presOf" srcId="{ABBD570E-1CB0-4D79-B966-5F85DE717811}" destId="{F8C39B27-1DF8-4406-93BD-7473925C40AC}" srcOrd="1" destOrd="0" presId="urn:microsoft.com/office/officeart/2005/8/layout/hierarchy2"/>
    <dgm:cxn modelId="{1FFEB7A8-79AB-4FBC-9B04-3A77A86A4129}" type="presOf" srcId="{9A9B195F-56F1-4D66-95BA-BFBF94681F95}" destId="{C255AC0E-4E8D-4F1E-9027-0045C3177FF1}" srcOrd="0" destOrd="0" presId="urn:microsoft.com/office/officeart/2005/8/layout/hierarchy2"/>
    <dgm:cxn modelId="{9DE61ADA-EA53-4B85-B42D-8B35E3C4A99C}" type="presOf" srcId="{AE8EDD2C-925A-4218-9E1A-2A2284631F07}" destId="{8B1D4E7C-7178-4522-B386-D8095A692FE9}" srcOrd="0" destOrd="0" presId="urn:microsoft.com/office/officeart/2005/8/layout/hierarchy2"/>
    <dgm:cxn modelId="{F3099F5F-158C-47DD-B8A2-0123E42E9BFE}" srcId="{5BEF1930-D681-4BF8-AF32-5F0091B60187}" destId="{C1CB7D8D-B777-46B7-BA97-157AF778B3D3}" srcOrd="2" destOrd="0" parTransId="{7420E661-6C8C-48E1-BB7C-3E5F76C13A9A}" sibTransId="{2731A451-56C9-4E47-8B0B-20768F632B51}"/>
    <dgm:cxn modelId="{0A432928-1E26-45AE-B3D1-B7EF269882A9}" type="presOf" srcId="{1545E3FA-ADE4-4929-AA09-E1AC7DA93CD7}" destId="{C4ED4FA0-394E-4BAB-BFC2-3D9419328719}" srcOrd="0" destOrd="0" presId="urn:microsoft.com/office/officeart/2005/8/layout/hierarchy2"/>
    <dgm:cxn modelId="{9BF1B3D8-7AB5-4679-BE78-E7FA190DA97B}" type="presOf" srcId="{717E441D-B5A1-4D16-AA41-67E457304CA1}" destId="{49F6F4E9-028F-4717-88D7-60930A5BD59F}" srcOrd="1" destOrd="0" presId="urn:microsoft.com/office/officeart/2005/8/layout/hierarchy2"/>
    <dgm:cxn modelId="{E64BA110-3FA8-4F48-8CF6-A293EEEAEFDC}" type="presParOf" srcId="{CD5B497C-8E63-4936-B77C-D3EE80388B02}" destId="{CD739A88-F369-4522-BF90-EAE618DB108A}" srcOrd="0" destOrd="0" presId="urn:microsoft.com/office/officeart/2005/8/layout/hierarchy2"/>
    <dgm:cxn modelId="{4871717B-8574-4FAA-9015-A8C6CD873D32}" type="presParOf" srcId="{CD739A88-F369-4522-BF90-EAE618DB108A}" destId="{F12B52FA-F57D-4A62-A93A-AE4CFB6F9424}" srcOrd="0" destOrd="0" presId="urn:microsoft.com/office/officeart/2005/8/layout/hierarchy2"/>
    <dgm:cxn modelId="{EA2E41EB-9933-40D5-A75C-C2D52ED323BB}" type="presParOf" srcId="{CD739A88-F369-4522-BF90-EAE618DB108A}" destId="{55A24B8E-48C6-43C5-A968-97139166E5DF}" srcOrd="1" destOrd="0" presId="urn:microsoft.com/office/officeart/2005/8/layout/hierarchy2"/>
    <dgm:cxn modelId="{1BF3864E-28CC-4D9B-B638-55EE0152DC87}" type="presParOf" srcId="{55A24B8E-48C6-43C5-A968-97139166E5DF}" destId="{ADAD2B24-4FAA-4D6C-B457-BDA9C4A19827}" srcOrd="0" destOrd="0" presId="urn:microsoft.com/office/officeart/2005/8/layout/hierarchy2"/>
    <dgm:cxn modelId="{B24732A8-1A7B-4F90-8EF4-8B38B752D300}" type="presParOf" srcId="{ADAD2B24-4FAA-4D6C-B457-BDA9C4A19827}" destId="{1EB75B94-D0B7-4B9B-A1EC-50399122B28C}" srcOrd="0" destOrd="0" presId="urn:microsoft.com/office/officeart/2005/8/layout/hierarchy2"/>
    <dgm:cxn modelId="{AD5CE280-0D3A-4D52-B467-5AA58CBE85CF}" type="presParOf" srcId="{55A24B8E-48C6-43C5-A968-97139166E5DF}" destId="{A2EF63F2-B3A6-4EDB-8F19-B7A6FDB8B004}" srcOrd="1" destOrd="0" presId="urn:microsoft.com/office/officeart/2005/8/layout/hierarchy2"/>
    <dgm:cxn modelId="{ABD71951-8E01-4AA1-801E-069781498218}" type="presParOf" srcId="{A2EF63F2-B3A6-4EDB-8F19-B7A6FDB8B004}" destId="{8C16E9E3-2A7C-4FAC-8616-1C556C523C49}" srcOrd="0" destOrd="0" presId="urn:microsoft.com/office/officeart/2005/8/layout/hierarchy2"/>
    <dgm:cxn modelId="{E0B2FD31-80A8-44A2-A51F-536849F29697}" type="presParOf" srcId="{A2EF63F2-B3A6-4EDB-8F19-B7A6FDB8B004}" destId="{8E891555-CCA7-40BF-8E10-A59CD61A5B51}" srcOrd="1" destOrd="0" presId="urn:microsoft.com/office/officeart/2005/8/layout/hierarchy2"/>
    <dgm:cxn modelId="{A122DDBF-5D6A-4639-8CF7-B204841C206A}" type="presParOf" srcId="{8E891555-CCA7-40BF-8E10-A59CD61A5B51}" destId="{55CFF66F-7963-4B32-AD15-414551EC655A}" srcOrd="0" destOrd="0" presId="urn:microsoft.com/office/officeart/2005/8/layout/hierarchy2"/>
    <dgm:cxn modelId="{0C9C3706-8293-4D27-8A2D-9E5BA3930F8C}" type="presParOf" srcId="{55CFF66F-7963-4B32-AD15-414551EC655A}" destId="{49F6F4E9-028F-4717-88D7-60930A5BD59F}" srcOrd="0" destOrd="0" presId="urn:microsoft.com/office/officeart/2005/8/layout/hierarchy2"/>
    <dgm:cxn modelId="{B233F102-96F3-42BF-905E-DD3F8F16A2A5}" type="presParOf" srcId="{8E891555-CCA7-40BF-8E10-A59CD61A5B51}" destId="{D466BE8F-5F73-447E-95FE-43EB3BC784BD}" srcOrd="1" destOrd="0" presId="urn:microsoft.com/office/officeart/2005/8/layout/hierarchy2"/>
    <dgm:cxn modelId="{07ED02D8-AF0F-4604-8B73-1B6AEA4B78C2}" type="presParOf" srcId="{D466BE8F-5F73-447E-95FE-43EB3BC784BD}" destId="{52FD2511-560F-471D-ACE8-938930888006}" srcOrd="0" destOrd="0" presId="urn:microsoft.com/office/officeart/2005/8/layout/hierarchy2"/>
    <dgm:cxn modelId="{6850F606-6FAD-4AB9-8AF5-A25E20B89514}" type="presParOf" srcId="{D466BE8F-5F73-447E-95FE-43EB3BC784BD}" destId="{DE6AAD32-1F21-4B2A-846B-32385B0A860E}" srcOrd="1" destOrd="0" presId="urn:microsoft.com/office/officeart/2005/8/layout/hierarchy2"/>
    <dgm:cxn modelId="{27E994B2-6766-4206-8046-A91AE33B718C}" type="presParOf" srcId="{DE6AAD32-1F21-4B2A-846B-32385B0A860E}" destId="{DA18A1DA-99EE-4DE5-ABD8-718D83720259}" srcOrd="0" destOrd="0" presId="urn:microsoft.com/office/officeart/2005/8/layout/hierarchy2"/>
    <dgm:cxn modelId="{02B95F8F-888D-43BB-8040-6A11B1D662CD}" type="presParOf" srcId="{DA18A1DA-99EE-4DE5-ABD8-718D83720259}" destId="{06293A64-41F6-4234-BB5D-D6E176BBFB77}" srcOrd="0" destOrd="0" presId="urn:microsoft.com/office/officeart/2005/8/layout/hierarchy2"/>
    <dgm:cxn modelId="{732988F4-530F-490A-AA5E-94CADC477D86}" type="presParOf" srcId="{DE6AAD32-1F21-4B2A-846B-32385B0A860E}" destId="{E34D302F-A381-4CB3-AA94-9D2687ACB8E4}" srcOrd="1" destOrd="0" presId="urn:microsoft.com/office/officeart/2005/8/layout/hierarchy2"/>
    <dgm:cxn modelId="{038D25A0-DFDB-42F0-B831-AAD5DDC0364D}" type="presParOf" srcId="{E34D302F-A381-4CB3-AA94-9D2687ACB8E4}" destId="{3BD3A949-F25A-42E9-9DCB-9B25A3C4C9BE}" srcOrd="0" destOrd="0" presId="urn:microsoft.com/office/officeart/2005/8/layout/hierarchy2"/>
    <dgm:cxn modelId="{7C84515E-DAAE-4CCB-A413-F28FEC79BDA6}" type="presParOf" srcId="{E34D302F-A381-4CB3-AA94-9D2687ACB8E4}" destId="{73418EAD-F420-4D8A-A515-54C7A320C1C6}" srcOrd="1" destOrd="0" presId="urn:microsoft.com/office/officeart/2005/8/layout/hierarchy2"/>
    <dgm:cxn modelId="{C9688F1F-B96B-46BB-8EB5-E37FCFA7AA23}" type="presParOf" srcId="{DE6AAD32-1F21-4B2A-846B-32385B0A860E}" destId="{016F1E2C-3CBD-4AE7-9C0A-7859783BEB7E}" srcOrd="2" destOrd="0" presId="urn:microsoft.com/office/officeart/2005/8/layout/hierarchy2"/>
    <dgm:cxn modelId="{6DF3692B-9AFC-4AE4-A256-59F6EC39EF0B}" type="presParOf" srcId="{016F1E2C-3CBD-4AE7-9C0A-7859783BEB7E}" destId="{F8C39B27-1DF8-4406-93BD-7473925C40AC}" srcOrd="0" destOrd="0" presId="urn:microsoft.com/office/officeart/2005/8/layout/hierarchy2"/>
    <dgm:cxn modelId="{4D41B470-DF2A-4AAE-B0EF-170F38A1BF82}" type="presParOf" srcId="{DE6AAD32-1F21-4B2A-846B-32385B0A860E}" destId="{0983B03B-8BA2-4F4D-890F-D389C787B9FA}" srcOrd="3" destOrd="0" presId="urn:microsoft.com/office/officeart/2005/8/layout/hierarchy2"/>
    <dgm:cxn modelId="{F5334BD0-6EEA-4394-80B4-8F4B6D4A0EF9}" type="presParOf" srcId="{0983B03B-8BA2-4F4D-890F-D389C787B9FA}" destId="{976A399F-880D-435F-9E40-9FB438AB74A2}" srcOrd="0" destOrd="0" presId="urn:microsoft.com/office/officeart/2005/8/layout/hierarchy2"/>
    <dgm:cxn modelId="{175E5F38-E3B4-40C9-A8BA-FA7FBCBFF5CB}" type="presParOf" srcId="{0983B03B-8BA2-4F4D-890F-D389C787B9FA}" destId="{9678BC2A-4F23-41DF-9B5B-10100EEC3313}" srcOrd="1" destOrd="0" presId="urn:microsoft.com/office/officeart/2005/8/layout/hierarchy2"/>
    <dgm:cxn modelId="{649C369E-D6F5-4E4B-B673-70FBBEA4ACD7}" type="presParOf" srcId="{DE6AAD32-1F21-4B2A-846B-32385B0A860E}" destId="{7219A08D-4A1C-456D-83BB-5717DC32B019}" srcOrd="4" destOrd="0" presId="urn:microsoft.com/office/officeart/2005/8/layout/hierarchy2"/>
    <dgm:cxn modelId="{03DDF1C7-1D4A-4FE6-A6C7-A80AF294AD75}" type="presParOf" srcId="{7219A08D-4A1C-456D-83BB-5717DC32B019}" destId="{7F8F4D9D-6043-43EF-B4C5-B799F6CD1128}" srcOrd="0" destOrd="0" presId="urn:microsoft.com/office/officeart/2005/8/layout/hierarchy2"/>
    <dgm:cxn modelId="{65357280-A756-44E8-AF42-11B407685B22}" type="presParOf" srcId="{DE6AAD32-1F21-4B2A-846B-32385B0A860E}" destId="{D8139B13-161C-49BB-ACB4-F44CB55B09EB}" srcOrd="5" destOrd="0" presId="urn:microsoft.com/office/officeart/2005/8/layout/hierarchy2"/>
    <dgm:cxn modelId="{D0CD11CC-92C9-4D4B-8C93-0B355A39A7FF}" type="presParOf" srcId="{D8139B13-161C-49BB-ACB4-F44CB55B09EB}" destId="{078F31D8-8CD0-4F07-95EE-11AE481F75C5}" srcOrd="0" destOrd="0" presId="urn:microsoft.com/office/officeart/2005/8/layout/hierarchy2"/>
    <dgm:cxn modelId="{44111FD7-A40C-45BC-8941-929A1FB07C46}" type="presParOf" srcId="{D8139B13-161C-49BB-ACB4-F44CB55B09EB}" destId="{BDB73F4A-6958-46BD-B28B-EC7761F7A8A2}" srcOrd="1" destOrd="0" presId="urn:microsoft.com/office/officeart/2005/8/layout/hierarchy2"/>
    <dgm:cxn modelId="{D366303D-3B58-471F-9FDA-A6A319F1D4F5}" type="presParOf" srcId="{8E891555-CCA7-40BF-8E10-A59CD61A5B51}" destId="{15FDA20F-4D23-4578-8F9D-75BDA97F1108}" srcOrd="2" destOrd="0" presId="urn:microsoft.com/office/officeart/2005/8/layout/hierarchy2"/>
    <dgm:cxn modelId="{DF38C7B2-E5FF-40F3-BA3E-427F55AE0874}" type="presParOf" srcId="{15FDA20F-4D23-4578-8F9D-75BDA97F1108}" destId="{496F5A73-AC9D-4774-9182-2A1C1F29001D}" srcOrd="0" destOrd="0" presId="urn:microsoft.com/office/officeart/2005/8/layout/hierarchy2"/>
    <dgm:cxn modelId="{CDB13188-5039-43F6-885A-2964DA62B9B3}" type="presParOf" srcId="{8E891555-CCA7-40BF-8E10-A59CD61A5B51}" destId="{6EFBAEBB-8930-4FD2-9F06-34A8CFFF7021}" srcOrd="3" destOrd="0" presId="urn:microsoft.com/office/officeart/2005/8/layout/hierarchy2"/>
    <dgm:cxn modelId="{10A7ED5B-D3FB-40D9-BE96-58122F8C787C}" type="presParOf" srcId="{6EFBAEBB-8930-4FD2-9F06-34A8CFFF7021}" destId="{06C5600F-7EE7-479D-9DDA-B99C3ABF4ADD}" srcOrd="0" destOrd="0" presId="urn:microsoft.com/office/officeart/2005/8/layout/hierarchy2"/>
    <dgm:cxn modelId="{FF0AFD18-C07B-4608-AA71-7DEE7F9424F7}" type="presParOf" srcId="{6EFBAEBB-8930-4FD2-9F06-34A8CFFF7021}" destId="{358E1D23-4905-4F2A-94F4-9B29E64D85F2}" srcOrd="1" destOrd="0" presId="urn:microsoft.com/office/officeart/2005/8/layout/hierarchy2"/>
    <dgm:cxn modelId="{B7A5B8B5-DDF1-476C-B199-73B0195135A9}" type="presParOf" srcId="{8E891555-CCA7-40BF-8E10-A59CD61A5B51}" destId="{16CB5FC0-53C8-48D0-A2B7-06D7592557BC}" srcOrd="4" destOrd="0" presId="urn:microsoft.com/office/officeart/2005/8/layout/hierarchy2"/>
    <dgm:cxn modelId="{7679E5CB-E427-4426-8FDC-EAA1C1DB6EA4}" type="presParOf" srcId="{16CB5FC0-53C8-48D0-A2B7-06D7592557BC}" destId="{C796A987-ECED-41FD-AFE6-FDCF0B68F2CA}" srcOrd="0" destOrd="0" presId="urn:microsoft.com/office/officeart/2005/8/layout/hierarchy2"/>
    <dgm:cxn modelId="{57E29F10-E0FF-4CD6-98A1-49A869AB21E9}" type="presParOf" srcId="{8E891555-CCA7-40BF-8E10-A59CD61A5B51}" destId="{36D12EBC-D29F-4BBA-8B79-4FF726DBC716}" srcOrd="5" destOrd="0" presId="urn:microsoft.com/office/officeart/2005/8/layout/hierarchy2"/>
    <dgm:cxn modelId="{0585CCBC-7FE9-41C8-8BE9-46EDA1B76609}" type="presParOf" srcId="{36D12EBC-D29F-4BBA-8B79-4FF726DBC716}" destId="{C6CBCABD-D461-41D3-B3F3-42EF17CD728E}" srcOrd="0" destOrd="0" presId="urn:microsoft.com/office/officeart/2005/8/layout/hierarchy2"/>
    <dgm:cxn modelId="{11932807-9F74-4BC4-B779-14F537607E5E}" type="presParOf" srcId="{36D12EBC-D29F-4BBA-8B79-4FF726DBC716}" destId="{9596405F-C6D2-4643-ABA9-C76C2111E0BD}" srcOrd="1" destOrd="0" presId="urn:microsoft.com/office/officeart/2005/8/layout/hierarchy2"/>
    <dgm:cxn modelId="{5166243F-DE2F-4DD7-BC55-C9BD89C04A3C}" type="presParOf" srcId="{8E891555-CCA7-40BF-8E10-A59CD61A5B51}" destId="{CCD17C03-09AD-4B70-9E7E-07CC39764099}" srcOrd="6" destOrd="0" presId="urn:microsoft.com/office/officeart/2005/8/layout/hierarchy2"/>
    <dgm:cxn modelId="{21C6D63F-23B8-4684-B9A5-AC32EB03510F}" type="presParOf" srcId="{CCD17C03-09AD-4B70-9E7E-07CC39764099}" destId="{638884D2-E297-43E0-A6E2-5B2CB800C449}" srcOrd="0" destOrd="0" presId="urn:microsoft.com/office/officeart/2005/8/layout/hierarchy2"/>
    <dgm:cxn modelId="{725273AD-F469-4D25-8A65-A22C34FCCE4C}" type="presParOf" srcId="{8E891555-CCA7-40BF-8E10-A59CD61A5B51}" destId="{BBA523AD-5D18-49CA-BAE4-D8B52A3774CD}" srcOrd="7" destOrd="0" presId="urn:microsoft.com/office/officeart/2005/8/layout/hierarchy2"/>
    <dgm:cxn modelId="{17E20B6A-D8C5-43C9-A171-8DD81545584F}" type="presParOf" srcId="{BBA523AD-5D18-49CA-BAE4-D8B52A3774CD}" destId="{C255AC0E-4E8D-4F1E-9027-0045C3177FF1}" srcOrd="0" destOrd="0" presId="urn:microsoft.com/office/officeart/2005/8/layout/hierarchy2"/>
    <dgm:cxn modelId="{5B8E0CDC-2B0B-4C1F-8AFD-C1C0238FEFB3}" type="presParOf" srcId="{BBA523AD-5D18-49CA-BAE4-D8B52A3774CD}" destId="{4FF191AB-859B-4F2C-AE62-75C5380786F2}" srcOrd="1" destOrd="0" presId="urn:microsoft.com/office/officeart/2005/8/layout/hierarchy2"/>
    <dgm:cxn modelId="{78230C8B-FBD7-4A39-8702-52AB0290D9E2}" type="presParOf" srcId="{4FF191AB-859B-4F2C-AE62-75C5380786F2}" destId="{50319E9C-B8A2-4C8D-80D4-46D95DAC679A}" srcOrd="0" destOrd="0" presId="urn:microsoft.com/office/officeart/2005/8/layout/hierarchy2"/>
    <dgm:cxn modelId="{5694CBB0-691E-47E5-ADCF-2379405D07B9}" type="presParOf" srcId="{50319E9C-B8A2-4C8D-80D4-46D95DAC679A}" destId="{F68D0A0A-4D13-452F-938D-34E4027057E7}" srcOrd="0" destOrd="0" presId="urn:microsoft.com/office/officeart/2005/8/layout/hierarchy2"/>
    <dgm:cxn modelId="{5ED63DFD-3FFE-430B-8329-C9DF4F9AAFBE}" type="presParOf" srcId="{4FF191AB-859B-4F2C-AE62-75C5380786F2}" destId="{17748466-5F44-4D68-81DE-B377CAC1153D}" srcOrd="1" destOrd="0" presId="urn:microsoft.com/office/officeart/2005/8/layout/hierarchy2"/>
    <dgm:cxn modelId="{1BB91193-D025-4530-BBFE-8B51183DDA61}" type="presParOf" srcId="{17748466-5F44-4D68-81DE-B377CAC1153D}" destId="{A772FFB1-177C-40E7-861F-364AEED07CE9}" srcOrd="0" destOrd="0" presId="urn:microsoft.com/office/officeart/2005/8/layout/hierarchy2"/>
    <dgm:cxn modelId="{3315EA8B-9A08-4D21-9E84-9B6A5D2C7D40}" type="presParOf" srcId="{17748466-5F44-4D68-81DE-B377CAC1153D}" destId="{D40423BD-6268-4648-93B3-3C270CDB4B69}" srcOrd="1" destOrd="0" presId="urn:microsoft.com/office/officeart/2005/8/layout/hierarchy2"/>
    <dgm:cxn modelId="{9E94B851-4042-4A2B-89CB-500A3EB35864}" type="presParOf" srcId="{4FF191AB-859B-4F2C-AE62-75C5380786F2}" destId="{BDD72DA4-A0AD-421F-A9F8-D6EB2567BF7C}" srcOrd="2" destOrd="0" presId="urn:microsoft.com/office/officeart/2005/8/layout/hierarchy2"/>
    <dgm:cxn modelId="{A877EB1C-86B8-4FF2-87A3-DD78F0A2F179}" type="presParOf" srcId="{BDD72DA4-A0AD-421F-A9F8-D6EB2567BF7C}" destId="{11444D7E-5393-4863-A6E6-0AA36FAD9260}" srcOrd="0" destOrd="0" presId="urn:microsoft.com/office/officeart/2005/8/layout/hierarchy2"/>
    <dgm:cxn modelId="{F3793F0A-84DA-476E-A494-9C175AD9AB2D}" type="presParOf" srcId="{4FF191AB-859B-4F2C-AE62-75C5380786F2}" destId="{2EDAD9EF-EFC3-40F1-AC8F-34D1AD7ACF34}" srcOrd="3" destOrd="0" presId="urn:microsoft.com/office/officeart/2005/8/layout/hierarchy2"/>
    <dgm:cxn modelId="{0CA541AB-1CE0-41E8-B1B1-BCD2F612A0F5}" type="presParOf" srcId="{2EDAD9EF-EFC3-40F1-AC8F-34D1AD7ACF34}" destId="{D7ECFA88-1501-4919-B430-EDDEBD597923}" srcOrd="0" destOrd="0" presId="urn:microsoft.com/office/officeart/2005/8/layout/hierarchy2"/>
    <dgm:cxn modelId="{C1D5CC4C-4061-4244-9AAC-D77BB4A30191}" type="presParOf" srcId="{2EDAD9EF-EFC3-40F1-AC8F-34D1AD7ACF34}" destId="{E69E7838-6215-4C9B-BF79-5755389153C4}" srcOrd="1" destOrd="0" presId="urn:microsoft.com/office/officeart/2005/8/layout/hierarchy2"/>
    <dgm:cxn modelId="{A11760A2-187D-4207-9AD6-DCC6DA0748AD}" type="presParOf" srcId="{8E891555-CCA7-40BF-8E10-A59CD61A5B51}" destId="{C5E9EC17-9C4F-42C8-8B95-C784D168DDF2}" srcOrd="8" destOrd="0" presId="urn:microsoft.com/office/officeart/2005/8/layout/hierarchy2"/>
    <dgm:cxn modelId="{BA8BF6A8-927B-4E2B-B2AA-DEA354DFDDCC}" type="presParOf" srcId="{C5E9EC17-9C4F-42C8-8B95-C784D168DDF2}" destId="{A197CB72-7A71-400C-8F12-4E00F879861E}" srcOrd="0" destOrd="0" presId="urn:microsoft.com/office/officeart/2005/8/layout/hierarchy2"/>
    <dgm:cxn modelId="{9D39C993-BCA8-424B-88A1-40965FBF3705}" type="presParOf" srcId="{8E891555-CCA7-40BF-8E10-A59CD61A5B51}" destId="{616EB2AA-3A90-47DF-ABEC-1963CEC3A571}" srcOrd="9" destOrd="0" presId="urn:microsoft.com/office/officeart/2005/8/layout/hierarchy2"/>
    <dgm:cxn modelId="{71F894F4-CF2F-4A87-BAE6-361442C81BAF}" type="presParOf" srcId="{616EB2AA-3A90-47DF-ABEC-1963CEC3A571}" destId="{0E9EF79A-41F0-464D-BE93-CC3498EFDCD1}" srcOrd="0" destOrd="0" presId="urn:microsoft.com/office/officeart/2005/8/layout/hierarchy2"/>
    <dgm:cxn modelId="{223073AE-A78D-45A7-AAC1-0EA589A30AE5}" type="presParOf" srcId="{616EB2AA-3A90-47DF-ABEC-1963CEC3A571}" destId="{4A4D6848-1264-4B2C-A654-C4899126DF64}" srcOrd="1" destOrd="0" presId="urn:microsoft.com/office/officeart/2005/8/layout/hierarchy2"/>
    <dgm:cxn modelId="{6A058F47-F992-4C0C-8BB1-32F21333214D}" type="presParOf" srcId="{55A24B8E-48C6-43C5-A968-97139166E5DF}" destId="{C4ED4FA0-394E-4BAB-BFC2-3D9419328719}" srcOrd="2" destOrd="0" presId="urn:microsoft.com/office/officeart/2005/8/layout/hierarchy2"/>
    <dgm:cxn modelId="{5BAF504A-300C-4D23-873B-CA4E5547DB3C}" type="presParOf" srcId="{C4ED4FA0-394E-4BAB-BFC2-3D9419328719}" destId="{A3785C57-8E7D-4B7E-AB2A-AC47649C9A86}" srcOrd="0" destOrd="0" presId="urn:microsoft.com/office/officeart/2005/8/layout/hierarchy2"/>
    <dgm:cxn modelId="{7C00AB58-EABF-48B1-BB84-70F04D5DC2FE}" type="presParOf" srcId="{55A24B8E-48C6-43C5-A968-97139166E5DF}" destId="{2150714A-E273-4903-928E-9957CFB5717A}" srcOrd="3" destOrd="0" presId="urn:microsoft.com/office/officeart/2005/8/layout/hierarchy2"/>
    <dgm:cxn modelId="{CB5F26B1-B1D8-459F-BC6E-C2738B18FA92}" type="presParOf" srcId="{2150714A-E273-4903-928E-9957CFB5717A}" destId="{BF430DEF-0D4E-474D-B28A-6A7B338F7A31}" srcOrd="0" destOrd="0" presId="urn:microsoft.com/office/officeart/2005/8/layout/hierarchy2"/>
    <dgm:cxn modelId="{98F41307-DEF0-4C05-A1D9-ECB60F40AF76}" type="presParOf" srcId="{2150714A-E273-4903-928E-9957CFB5717A}" destId="{1143C301-80A8-4564-B7FE-181D7352D495}" srcOrd="1" destOrd="0" presId="urn:microsoft.com/office/officeart/2005/8/layout/hierarchy2"/>
    <dgm:cxn modelId="{A3B88A79-1FFE-46DF-9D35-B00C5F450A6E}" type="presParOf" srcId="{1143C301-80A8-4564-B7FE-181D7352D495}" destId="{E55F85D2-3A94-4A2F-900C-B377E70AA1EA}" srcOrd="0" destOrd="0" presId="urn:microsoft.com/office/officeart/2005/8/layout/hierarchy2"/>
    <dgm:cxn modelId="{7ABAD39E-DAD1-46B2-BAC8-0DCD3450B5B2}" type="presParOf" srcId="{E55F85D2-3A94-4A2F-900C-B377E70AA1EA}" destId="{4BDF88EA-901B-47B6-92F8-F008B27746A8}" srcOrd="0" destOrd="0" presId="urn:microsoft.com/office/officeart/2005/8/layout/hierarchy2"/>
    <dgm:cxn modelId="{DF6B3C4B-34AA-474D-A8CA-DC877073F2F5}" type="presParOf" srcId="{1143C301-80A8-4564-B7FE-181D7352D495}" destId="{39A6E4E7-1ABB-42AD-A797-80E7145691C8}" srcOrd="1" destOrd="0" presId="urn:microsoft.com/office/officeart/2005/8/layout/hierarchy2"/>
    <dgm:cxn modelId="{FC053B79-7F45-4492-ABFE-9CF1DBF4EB98}" type="presParOf" srcId="{39A6E4E7-1ABB-42AD-A797-80E7145691C8}" destId="{7B4C5C9A-7E3C-4E16-A6B3-AAF56806F7CC}" srcOrd="0" destOrd="0" presId="urn:microsoft.com/office/officeart/2005/8/layout/hierarchy2"/>
    <dgm:cxn modelId="{9736E459-5BA9-4F10-A46A-8B44AC55F072}" type="presParOf" srcId="{39A6E4E7-1ABB-42AD-A797-80E7145691C8}" destId="{EA8A7826-8310-4CE5-B65C-6A92586ACC86}" srcOrd="1" destOrd="0" presId="urn:microsoft.com/office/officeart/2005/8/layout/hierarchy2"/>
    <dgm:cxn modelId="{0BF6F99F-0A52-4251-9621-5759BABBD1DA}" type="presParOf" srcId="{1143C301-80A8-4564-B7FE-181D7352D495}" destId="{474A3749-82F0-4298-91CC-5FE50675F118}" srcOrd="2" destOrd="0" presId="urn:microsoft.com/office/officeart/2005/8/layout/hierarchy2"/>
    <dgm:cxn modelId="{89AB3932-C0EB-4DF6-961C-F89CA0E159E0}" type="presParOf" srcId="{474A3749-82F0-4298-91CC-5FE50675F118}" destId="{567BCA36-4784-4FFB-99EB-25A3887A9475}" srcOrd="0" destOrd="0" presId="urn:microsoft.com/office/officeart/2005/8/layout/hierarchy2"/>
    <dgm:cxn modelId="{385CDCC5-9671-4256-9830-DBAF09A8D6ED}" type="presParOf" srcId="{1143C301-80A8-4564-B7FE-181D7352D495}" destId="{08F6B753-AFDD-4E26-AC3C-83005335AC3B}" srcOrd="3" destOrd="0" presId="urn:microsoft.com/office/officeart/2005/8/layout/hierarchy2"/>
    <dgm:cxn modelId="{77BE88B4-894E-40D9-9F35-67C1D2A39A7F}" type="presParOf" srcId="{08F6B753-AFDD-4E26-AC3C-83005335AC3B}" destId="{8B1D4E7C-7178-4522-B386-D8095A692FE9}" srcOrd="0" destOrd="0" presId="urn:microsoft.com/office/officeart/2005/8/layout/hierarchy2"/>
    <dgm:cxn modelId="{1D2109A4-56BE-4497-86F3-4AB4D9B22966}" type="presParOf" srcId="{08F6B753-AFDD-4E26-AC3C-83005335AC3B}" destId="{D113352D-15AB-40A3-A986-7ABED6FEBCF7}" srcOrd="1" destOrd="0" presId="urn:microsoft.com/office/officeart/2005/8/layout/hierarchy2"/>
    <dgm:cxn modelId="{9F858468-2101-4528-94FC-A583105349B9}" type="presParOf" srcId="{D113352D-15AB-40A3-A986-7ABED6FEBCF7}" destId="{5D3F9182-A74A-400C-9E1C-E241641B42AE}" srcOrd="0" destOrd="0" presId="urn:microsoft.com/office/officeart/2005/8/layout/hierarchy2"/>
    <dgm:cxn modelId="{9F807F5B-0134-4848-B94D-D9CEA9D5AAD2}" type="presParOf" srcId="{5D3F9182-A74A-400C-9E1C-E241641B42AE}" destId="{FE3C8632-CA27-459E-820D-20B617669704}" srcOrd="0" destOrd="0" presId="urn:microsoft.com/office/officeart/2005/8/layout/hierarchy2"/>
    <dgm:cxn modelId="{D43C4941-0619-4E43-8470-FBD91744BC71}" type="presParOf" srcId="{D113352D-15AB-40A3-A986-7ABED6FEBCF7}" destId="{A1E17474-8573-4E7F-B019-C5ECE272E427}" srcOrd="1" destOrd="0" presId="urn:microsoft.com/office/officeart/2005/8/layout/hierarchy2"/>
    <dgm:cxn modelId="{3FE40B59-A5AE-4811-8341-01B1EBED356E}" type="presParOf" srcId="{A1E17474-8573-4E7F-B019-C5ECE272E427}" destId="{C5D5F212-F9CD-46B4-88C8-392C6272B814}" srcOrd="0" destOrd="0" presId="urn:microsoft.com/office/officeart/2005/8/layout/hierarchy2"/>
    <dgm:cxn modelId="{2D40ECD2-3A73-4754-BB06-CCE1D7B459FA}" type="presParOf" srcId="{A1E17474-8573-4E7F-B019-C5ECE272E427}" destId="{FE4177C7-27FF-41F5-91DD-5F742A331439}" srcOrd="1" destOrd="0" presId="urn:microsoft.com/office/officeart/2005/8/layout/hierarchy2"/>
    <dgm:cxn modelId="{E7C7EA13-C9F2-4096-A88C-37D2C060BD61}" type="presParOf" srcId="{D113352D-15AB-40A3-A986-7ABED6FEBCF7}" destId="{ED36AE4A-4ABF-4FA3-B819-303CB3A0897D}" srcOrd="2" destOrd="0" presId="urn:microsoft.com/office/officeart/2005/8/layout/hierarchy2"/>
    <dgm:cxn modelId="{6681D0CB-D1EE-43E4-B1DB-18E9DD59F0F5}" type="presParOf" srcId="{ED36AE4A-4ABF-4FA3-B819-303CB3A0897D}" destId="{632897D8-A581-46CD-B1C6-10AF77C304A7}" srcOrd="0" destOrd="0" presId="urn:microsoft.com/office/officeart/2005/8/layout/hierarchy2"/>
    <dgm:cxn modelId="{87E5A217-9D25-4A25-B836-6C6B10B0CB6C}" type="presParOf" srcId="{D113352D-15AB-40A3-A986-7ABED6FEBCF7}" destId="{B6E9B943-277B-4E62-A57F-6831F9D1B18A}" srcOrd="3" destOrd="0" presId="urn:microsoft.com/office/officeart/2005/8/layout/hierarchy2"/>
    <dgm:cxn modelId="{8A0B3FE4-4A70-4421-B494-D20F5531664D}" type="presParOf" srcId="{B6E9B943-277B-4E62-A57F-6831F9D1B18A}" destId="{D8C0D92C-D164-4D27-9378-1A7AAB8390D3}" srcOrd="0" destOrd="0" presId="urn:microsoft.com/office/officeart/2005/8/layout/hierarchy2"/>
    <dgm:cxn modelId="{54141AD6-2339-4E3B-867D-86F6FF39F3A0}" type="presParOf" srcId="{B6E9B943-277B-4E62-A57F-6831F9D1B18A}" destId="{D738B1A0-F0B7-4D0B-8951-E0CE3BB5B111}" srcOrd="1" destOrd="0" presId="urn:microsoft.com/office/officeart/2005/8/layout/hierarchy2"/>
    <dgm:cxn modelId="{1B43AAA5-2126-4E16-B799-AE3C60750915}" type="presParOf" srcId="{D113352D-15AB-40A3-A986-7ABED6FEBCF7}" destId="{471D1B74-14DE-4B06-83B1-08EB33CC0889}" srcOrd="4" destOrd="0" presId="urn:microsoft.com/office/officeart/2005/8/layout/hierarchy2"/>
    <dgm:cxn modelId="{01E859B2-624C-4477-AF20-92B1E90515B3}" type="presParOf" srcId="{471D1B74-14DE-4B06-83B1-08EB33CC0889}" destId="{F5EE43B5-E5A6-4189-9E30-AB271E91FF4F}" srcOrd="0" destOrd="0" presId="urn:microsoft.com/office/officeart/2005/8/layout/hierarchy2"/>
    <dgm:cxn modelId="{20864746-2D57-4B1F-95BD-C9A19FBB497A}" type="presParOf" srcId="{D113352D-15AB-40A3-A986-7ABED6FEBCF7}" destId="{AA7D315C-AFF1-46BE-A5B7-EB8B244EA740}" srcOrd="5" destOrd="0" presId="urn:microsoft.com/office/officeart/2005/8/layout/hierarchy2"/>
    <dgm:cxn modelId="{08A1B76F-F26F-4831-9BB4-62FEB38BC48B}" type="presParOf" srcId="{AA7D315C-AFF1-46BE-A5B7-EB8B244EA740}" destId="{E02478BE-C24E-4C15-892C-74B130E06B2F}" srcOrd="0" destOrd="0" presId="urn:microsoft.com/office/officeart/2005/8/layout/hierarchy2"/>
    <dgm:cxn modelId="{C5E44507-9ACA-40F1-9C2E-7EFC95438D63}" type="presParOf" srcId="{AA7D315C-AFF1-46BE-A5B7-EB8B244EA740}" destId="{AE6EE87B-1B3A-48E7-A091-595B775DB884}" srcOrd="1" destOrd="0" presId="urn:microsoft.com/office/officeart/2005/8/layout/hierarchy2"/>
    <dgm:cxn modelId="{E7908A48-C0DC-4F8D-8468-4F1B5E564002}" type="presParOf" srcId="{1143C301-80A8-4564-B7FE-181D7352D495}" destId="{1DD90600-0EB7-43C1-86B2-8148DD735ED0}" srcOrd="4" destOrd="0" presId="urn:microsoft.com/office/officeart/2005/8/layout/hierarchy2"/>
    <dgm:cxn modelId="{9C11F1E2-AA43-46D8-8EE1-EB3628C2698C}" type="presParOf" srcId="{1DD90600-0EB7-43C1-86B2-8148DD735ED0}" destId="{4D04A27E-08C0-4246-88BF-DE9C7A6D6749}" srcOrd="0" destOrd="0" presId="urn:microsoft.com/office/officeart/2005/8/layout/hierarchy2"/>
    <dgm:cxn modelId="{691DFE22-44C7-465E-870B-F29B1B0A4362}" type="presParOf" srcId="{1143C301-80A8-4564-B7FE-181D7352D495}" destId="{98D95624-817B-4623-941B-1C7219C86D7A}" srcOrd="5" destOrd="0" presId="urn:microsoft.com/office/officeart/2005/8/layout/hierarchy2"/>
    <dgm:cxn modelId="{59024776-03E3-441A-A4A9-0966BBEF07EE}" type="presParOf" srcId="{98D95624-817B-4623-941B-1C7219C86D7A}" destId="{C69C3320-5F7A-4713-936E-7F3594F264CC}" srcOrd="0" destOrd="0" presId="urn:microsoft.com/office/officeart/2005/8/layout/hierarchy2"/>
    <dgm:cxn modelId="{6AE7EE9E-63E8-4673-A1B2-17821EA60E91}" type="presParOf" srcId="{98D95624-817B-4623-941B-1C7219C86D7A}" destId="{EEA22DD3-8949-4851-B289-42F9948507D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33FA3-A9FB-47B7-90BE-7C434CEBEBCC}" type="datetimeFigureOut">
              <a:rPr lang="zh-CN" altLang="en-US" smtClean="0"/>
              <a:t>2016/9/28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9C680-4D8B-4AD0-8DEC-16CCDBC7E5BD}" type="slidenum">
              <a:rPr lang="zh-CN" altLang="en-US" smtClean="0"/>
              <a:t>‹#›</a:t>
            </a:fld>
            <a:endParaRPr lang="zh-CN" altLang="en-US"/>
          </a:p>
        </p:txBody>
      </p:sp>
    </p:spTree>
    <p:extLst>
      <p:ext uri="{BB962C8B-B14F-4D97-AF65-F5344CB8AC3E}">
        <p14:creationId xmlns:p14="http://schemas.microsoft.com/office/powerpoint/2010/main" val="260742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zh-CN" altLang="en-US"/>
          </a:p>
        </p:txBody>
      </p:sp>
    </p:spTree>
    <p:extLst>
      <p:ext uri="{BB962C8B-B14F-4D97-AF65-F5344CB8AC3E}">
        <p14:creationId xmlns:p14="http://schemas.microsoft.com/office/powerpoint/2010/main" val="37277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DB09308-05B5-4D49-849A-3764725C00A9}" type="datetimeFigureOut">
              <a:rPr lang="zh-CN" altLang="en-US" smtClean="0"/>
              <a:t>2016/9/28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C86B2C-DB05-40A0-A2DF-7AD9B4FE55DB}" type="slidenum">
              <a:rPr lang="zh-CN" altLang="en-US" smtClean="0"/>
              <a:t>‹#›</a:t>
            </a:fld>
            <a:endParaRPr lang="zh-CN" altLang="en-US"/>
          </a:p>
        </p:txBody>
      </p:sp>
    </p:spTree>
    <p:extLst>
      <p:ext uri="{BB962C8B-B14F-4D97-AF65-F5344CB8AC3E}">
        <p14:creationId xmlns:p14="http://schemas.microsoft.com/office/powerpoint/2010/main" val="49290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DB09308-05B5-4D49-849A-3764725C00A9}" type="datetimeFigureOut">
              <a:rPr lang="zh-CN" altLang="en-US" smtClean="0"/>
              <a:t>2016/9/28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C86B2C-DB05-40A0-A2DF-7AD9B4FE55DB}" type="slidenum">
              <a:rPr lang="zh-CN" altLang="en-US" smtClean="0"/>
              <a:t>‹#›</a:t>
            </a:fld>
            <a:endParaRPr lang="zh-CN" altLang="en-US"/>
          </a:p>
        </p:txBody>
      </p:sp>
    </p:spTree>
    <p:extLst>
      <p:ext uri="{BB962C8B-B14F-4D97-AF65-F5344CB8AC3E}">
        <p14:creationId xmlns:p14="http://schemas.microsoft.com/office/powerpoint/2010/main" val="159457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DB09308-05B5-4D49-849A-3764725C00A9}" type="datetimeFigureOut">
              <a:rPr lang="zh-CN" altLang="en-US" smtClean="0"/>
              <a:t>2016/9/28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C86B2C-DB05-40A0-A2DF-7AD9B4FE55DB}" type="slidenum">
              <a:rPr lang="zh-CN" altLang="en-US" smtClean="0"/>
              <a:t>‹#›</a:t>
            </a:fld>
            <a:endParaRPr lang="zh-CN" altLang="en-US"/>
          </a:p>
        </p:txBody>
      </p:sp>
    </p:spTree>
    <p:extLst>
      <p:ext uri="{BB962C8B-B14F-4D97-AF65-F5344CB8AC3E}">
        <p14:creationId xmlns:p14="http://schemas.microsoft.com/office/powerpoint/2010/main" val="239405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CE8C9B1-52E5-4FC9-8B92-A94604829BA7}"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C0BE0E6-0ABA-4271-9D30-913BD5224E7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6404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E8C9B1-52E5-4FC9-8B92-A94604829BA7}"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C0BE0E6-0ABA-4271-9D30-913BD5224E7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384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CE8C9B1-52E5-4FC9-8B92-A94604829BA7}"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C0BE0E6-0ABA-4271-9D30-913BD5224E7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2740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71487"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1825625"/>
            <a:ext cx="2900363"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CE8C9B1-52E5-4FC9-8B92-A94604829BA7}"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C0BE0E6-0ABA-4271-9D30-913BD5224E7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825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CE8C9B1-52E5-4FC9-8B92-A94604829BA7}"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6C0BE0E6-0ABA-4271-9D30-913BD5224E7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6678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CE8C9B1-52E5-4FC9-8B92-A94604829BA7}"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6C0BE0E6-0ABA-4271-9D30-913BD5224E7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9196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E8C9B1-52E5-4FC9-8B92-A94604829BA7}"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6C0BE0E6-0ABA-4271-9D30-913BD5224E7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5304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CE8C9B1-52E5-4FC9-8B92-A94604829BA7}"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C0BE0E6-0ABA-4271-9D30-913BD5224E7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074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DB09308-05B5-4D49-849A-3764725C00A9}" type="datetimeFigureOut">
              <a:rPr lang="zh-CN" altLang="en-US" smtClean="0"/>
              <a:t>2016/9/28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C86B2C-DB05-40A0-A2DF-7AD9B4FE55DB}" type="slidenum">
              <a:rPr lang="zh-CN" altLang="en-US" smtClean="0"/>
              <a:t>‹#›</a:t>
            </a:fld>
            <a:endParaRPr lang="zh-CN" altLang="en-US"/>
          </a:p>
        </p:txBody>
      </p:sp>
    </p:spTree>
    <p:extLst>
      <p:ext uri="{BB962C8B-B14F-4D97-AF65-F5344CB8AC3E}">
        <p14:creationId xmlns:p14="http://schemas.microsoft.com/office/powerpoint/2010/main" val="948017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CE8C9B1-52E5-4FC9-8B92-A94604829BA7}"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6C0BE0E6-0ABA-4271-9D30-913BD5224E7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89776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E8C9B1-52E5-4FC9-8B92-A94604829BA7}"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C0BE0E6-0ABA-4271-9D30-913BD5224E7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5171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365125"/>
            <a:ext cx="1478756"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71488" y="365125"/>
            <a:ext cx="4321969"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E8C9B1-52E5-4FC9-8B92-A94604829BA7}"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6C0BE0E6-0ABA-4271-9D30-913BD5224E7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540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6943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9985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4065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6499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807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0587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193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DB09308-05B5-4D49-849A-3764725C00A9}" type="datetimeFigureOut">
              <a:rPr lang="zh-CN" altLang="en-US" smtClean="0"/>
              <a:t>2016/9/28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0C86B2C-DB05-40A0-A2DF-7AD9B4FE55DB}" type="slidenum">
              <a:rPr lang="zh-CN" altLang="en-US" smtClean="0"/>
              <a:t>‹#›</a:t>
            </a:fld>
            <a:endParaRPr lang="zh-CN" altLang="en-US"/>
          </a:p>
        </p:txBody>
      </p:sp>
    </p:spTree>
    <p:extLst>
      <p:ext uri="{BB962C8B-B14F-4D97-AF65-F5344CB8AC3E}">
        <p14:creationId xmlns:p14="http://schemas.microsoft.com/office/powerpoint/2010/main" val="1016693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5027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14678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2747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918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DB09308-05B5-4D49-849A-3764725C00A9}" type="datetimeFigureOut">
              <a:rPr lang="zh-CN" altLang="en-US" smtClean="0"/>
              <a:t>2016/9/28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C86B2C-DB05-40A0-A2DF-7AD9B4FE55DB}" type="slidenum">
              <a:rPr lang="zh-CN" altLang="en-US" smtClean="0"/>
              <a:t>‹#›</a:t>
            </a:fld>
            <a:endParaRPr lang="zh-CN" altLang="en-US"/>
          </a:p>
        </p:txBody>
      </p:sp>
    </p:spTree>
    <p:extLst>
      <p:ext uri="{BB962C8B-B14F-4D97-AF65-F5344CB8AC3E}">
        <p14:creationId xmlns:p14="http://schemas.microsoft.com/office/powerpoint/2010/main" val="136605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DB09308-05B5-4D49-849A-3764725C00A9}" type="datetimeFigureOut">
              <a:rPr lang="zh-CN" altLang="en-US" smtClean="0"/>
              <a:t>2016/9/28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0C86B2C-DB05-40A0-A2DF-7AD9B4FE55DB}" type="slidenum">
              <a:rPr lang="zh-CN" altLang="en-US" smtClean="0"/>
              <a:t>‹#›</a:t>
            </a:fld>
            <a:endParaRPr lang="zh-CN" altLang="en-US"/>
          </a:p>
        </p:txBody>
      </p:sp>
    </p:spTree>
    <p:extLst>
      <p:ext uri="{BB962C8B-B14F-4D97-AF65-F5344CB8AC3E}">
        <p14:creationId xmlns:p14="http://schemas.microsoft.com/office/powerpoint/2010/main" val="114874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DB09308-05B5-4D49-849A-3764725C00A9}" type="datetimeFigureOut">
              <a:rPr lang="zh-CN" altLang="en-US" smtClean="0"/>
              <a:t>2016/9/28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0C86B2C-DB05-40A0-A2DF-7AD9B4FE55DB}" type="slidenum">
              <a:rPr lang="zh-CN" altLang="en-US" smtClean="0"/>
              <a:t>‹#›</a:t>
            </a:fld>
            <a:endParaRPr lang="zh-CN" altLang="en-US"/>
          </a:p>
        </p:txBody>
      </p:sp>
    </p:spTree>
    <p:extLst>
      <p:ext uri="{BB962C8B-B14F-4D97-AF65-F5344CB8AC3E}">
        <p14:creationId xmlns:p14="http://schemas.microsoft.com/office/powerpoint/2010/main" val="347391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09308-05B5-4D49-849A-3764725C00A9}" type="datetimeFigureOut">
              <a:rPr lang="zh-CN" altLang="en-US" smtClean="0"/>
              <a:t>2016/9/28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0C86B2C-DB05-40A0-A2DF-7AD9B4FE55DB}" type="slidenum">
              <a:rPr lang="zh-CN" altLang="en-US" smtClean="0"/>
              <a:t>‹#›</a:t>
            </a:fld>
            <a:endParaRPr lang="zh-CN" altLang="en-US"/>
          </a:p>
        </p:txBody>
      </p:sp>
    </p:spTree>
    <p:extLst>
      <p:ext uri="{BB962C8B-B14F-4D97-AF65-F5344CB8AC3E}">
        <p14:creationId xmlns:p14="http://schemas.microsoft.com/office/powerpoint/2010/main" val="149058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DB09308-05B5-4D49-849A-3764725C00A9}" type="datetimeFigureOut">
              <a:rPr lang="zh-CN" altLang="en-US" smtClean="0"/>
              <a:t>2016/9/28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C86B2C-DB05-40A0-A2DF-7AD9B4FE55DB}" type="slidenum">
              <a:rPr lang="zh-CN" altLang="en-US" smtClean="0"/>
              <a:t>‹#›</a:t>
            </a:fld>
            <a:endParaRPr lang="zh-CN" altLang="en-US"/>
          </a:p>
        </p:txBody>
      </p:sp>
    </p:spTree>
    <p:extLst>
      <p:ext uri="{BB962C8B-B14F-4D97-AF65-F5344CB8AC3E}">
        <p14:creationId xmlns:p14="http://schemas.microsoft.com/office/powerpoint/2010/main" val="343714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DB09308-05B5-4D49-849A-3764725C00A9}" type="datetimeFigureOut">
              <a:rPr lang="zh-CN" altLang="en-US" smtClean="0"/>
              <a:t>2016/9/28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0C86B2C-DB05-40A0-A2DF-7AD9B4FE55DB}" type="slidenum">
              <a:rPr lang="zh-CN" altLang="en-US" smtClean="0"/>
              <a:t>‹#›</a:t>
            </a:fld>
            <a:endParaRPr lang="zh-CN" altLang="en-US"/>
          </a:p>
        </p:txBody>
      </p:sp>
    </p:spTree>
    <p:extLst>
      <p:ext uri="{BB962C8B-B14F-4D97-AF65-F5344CB8AC3E}">
        <p14:creationId xmlns:p14="http://schemas.microsoft.com/office/powerpoint/2010/main" val="241465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09308-05B5-4D49-849A-3764725C00A9}" type="datetimeFigureOut">
              <a:rPr lang="zh-CN" altLang="en-US" smtClean="0"/>
              <a:t>2016/9/28</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86B2C-DB05-40A0-A2DF-7AD9B4FE55DB}" type="slidenum">
              <a:rPr lang="zh-CN" altLang="en-US" smtClean="0"/>
              <a:t>‹#›</a:t>
            </a:fld>
            <a:endParaRPr lang="zh-CN" altLang="en-US"/>
          </a:p>
        </p:txBody>
      </p:sp>
    </p:spTree>
    <p:extLst>
      <p:ext uri="{BB962C8B-B14F-4D97-AF65-F5344CB8AC3E}">
        <p14:creationId xmlns:p14="http://schemas.microsoft.com/office/powerpoint/2010/main" val="52139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E8C9B1-52E5-4FC9-8B92-A94604829BA7}"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0BE0E6-0ABA-4271-9D30-913BD5224E7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62332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2016/9/28</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269716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xssc.ac.cn/ConfRead.aspx?ItemID=258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38262" y="1082159"/>
            <a:ext cx="8715614" cy="5110411"/>
          </a:xfrm>
        </p:spPr>
        <p:txBody>
          <a:bodyPr>
            <a:normAutofit/>
          </a:bodyPr>
          <a:lstStyle/>
          <a:p>
            <a:pPr marL="514350" indent="-514350">
              <a:lnSpc>
                <a:spcPct val="120000"/>
              </a:lnSpc>
              <a:buFont typeface="+mj-lt"/>
              <a:buAutoNum type="arabicPeriod"/>
            </a:pPr>
            <a:r>
              <a:rPr lang="zh-CN" altLang="en-US" b="1" dirty="0" smtClean="0">
                <a:latin typeface="Times New Roman" panose="02020603050405020304" pitchFamily="18" charset="0"/>
                <a:cs typeface="Times New Roman" panose="02020603050405020304" pitchFamily="18" charset="0"/>
              </a:rPr>
              <a:t>介绍</a:t>
            </a:r>
            <a:r>
              <a:rPr lang="zh-CN" altLang="en-US" b="1" dirty="0">
                <a:latin typeface="Times New Roman" panose="02020603050405020304" pitchFamily="18" charset="0"/>
                <a:cs typeface="Times New Roman" panose="02020603050405020304" pitchFamily="18" charset="0"/>
              </a:rPr>
              <a:t>周二的科技部启动会</a:t>
            </a:r>
            <a:r>
              <a:rPr lang="zh-CN" altLang="en-US" b="1" dirty="0" smtClean="0">
                <a:latin typeface="Times New Roman" panose="02020603050405020304" pitchFamily="18" charset="0"/>
                <a:cs typeface="Times New Roman" panose="02020603050405020304" pitchFamily="18" charset="0"/>
              </a:rPr>
              <a:t>情况</a:t>
            </a:r>
            <a:endParaRPr lang="en-US" altLang="zh-CN" b="1" dirty="0" smtClean="0">
              <a:latin typeface="Times New Roman" panose="02020603050405020304" pitchFamily="18" charset="0"/>
              <a:cs typeface="Times New Roman" panose="02020603050405020304" pitchFamily="18" charset="0"/>
            </a:endParaRPr>
          </a:p>
          <a:p>
            <a:pPr marL="514350" indent="-514350">
              <a:lnSpc>
                <a:spcPct val="120000"/>
              </a:lnSpc>
              <a:buFont typeface="+mj-lt"/>
              <a:buAutoNum type="arabicPeriod"/>
            </a:pPr>
            <a:r>
              <a:rPr lang="zh-CN" altLang="en-US" b="1" dirty="0">
                <a:latin typeface="Times New Roman" panose="02020603050405020304" pitchFamily="18" charset="0"/>
                <a:cs typeface="Times New Roman" panose="02020603050405020304" pitchFamily="18" charset="0"/>
              </a:rPr>
              <a:t>香山会议材料</a:t>
            </a:r>
            <a:endParaRPr lang="en-US" altLang="zh-CN" b="1" dirty="0">
              <a:latin typeface="Times New Roman" panose="02020603050405020304" pitchFamily="18" charset="0"/>
              <a:cs typeface="Times New Roman" panose="02020603050405020304" pitchFamily="18" charset="0"/>
            </a:endParaRPr>
          </a:p>
          <a:p>
            <a:pPr marL="514350" indent="-514350">
              <a:lnSpc>
                <a:spcPct val="120000"/>
              </a:lnSpc>
              <a:buFont typeface="+mj-lt"/>
              <a:buAutoNum type="arabicPeriod"/>
            </a:pPr>
            <a:r>
              <a:rPr lang="en-US" altLang="zh-CN" b="1" dirty="0" smtClean="0">
                <a:latin typeface="Times New Roman" panose="02020603050405020304" pitchFamily="18" charset="0"/>
                <a:cs typeface="Times New Roman" panose="02020603050405020304" pitchFamily="18" charset="0"/>
              </a:rPr>
              <a:t>CDR</a:t>
            </a:r>
            <a:r>
              <a:rPr lang="zh-CN" altLang="en-US" b="1" dirty="0">
                <a:latin typeface="Times New Roman" panose="02020603050405020304" pitchFamily="18" charset="0"/>
                <a:cs typeface="Times New Roman" panose="02020603050405020304" pitchFamily="18" charset="0"/>
              </a:rPr>
              <a:t>提纲和主要内容</a:t>
            </a:r>
            <a:endParaRPr lang="en-US" altLang="zh-CN" b="1" dirty="0">
              <a:latin typeface="Times New Roman" panose="02020603050405020304" pitchFamily="18" charset="0"/>
              <a:cs typeface="Times New Roman" panose="02020603050405020304" pitchFamily="18" charset="0"/>
            </a:endParaRPr>
          </a:p>
          <a:p>
            <a:pPr marL="514350" indent="-514350">
              <a:lnSpc>
                <a:spcPct val="120000"/>
              </a:lnSpc>
              <a:buFont typeface="+mj-lt"/>
              <a:buAutoNum type="arabicPeriod"/>
            </a:pPr>
            <a:r>
              <a:rPr lang="zh-CN" altLang="en-US" b="1" dirty="0" smtClean="0">
                <a:latin typeface="Times New Roman" panose="02020603050405020304" pitchFamily="18" charset="0"/>
                <a:cs typeface="Times New Roman" panose="02020603050405020304" pitchFamily="18" charset="0"/>
              </a:rPr>
              <a:t>近期工作、各子系统汇报</a:t>
            </a:r>
            <a:endParaRPr lang="en-US" altLang="zh-CN" b="1" dirty="0" smtClean="0">
              <a:latin typeface="Times New Roman" panose="02020603050405020304" pitchFamily="18" charset="0"/>
              <a:cs typeface="Times New Roman" panose="02020603050405020304" pitchFamily="18" charset="0"/>
            </a:endParaRPr>
          </a:p>
          <a:p>
            <a:pPr marL="514350" indent="-514350">
              <a:lnSpc>
                <a:spcPct val="120000"/>
              </a:lnSpc>
              <a:buFont typeface="+mj-lt"/>
              <a:buAutoNum type="arabicPeriod"/>
            </a:pPr>
            <a:r>
              <a:rPr lang="zh-CN" altLang="en-US" b="1" dirty="0" smtClean="0">
                <a:latin typeface="Times New Roman" panose="02020603050405020304" pitchFamily="18" charset="0"/>
                <a:cs typeface="Times New Roman" panose="02020603050405020304" pitchFamily="18" charset="0"/>
              </a:rPr>
              <a:t>恒温器</a:t>
            </a:r>
            <a:r>
              <a:rPr lang="zh-CN" altLang="en-US" b="1" dirty="0">
                <a:latin typeface="Times New Roman" panose="02020603050405020304" pitchFamily="18" charset="0"/>
                <a:cs typeface="Times New Roman" panose="02020603050405020304" pitchFamily="18" charset="0"/>
              </a:rPr>
              <a:t>三维</a:t>
            </a:r>
            <a:r>
              <a:rPr lang="zh-CN" altLang="en-US" b="1" dirty="0" smtClean="0">
                <a:latin typeface="Times New Roman" panose="02020603050405020304" pitchFamily="18" charset="0"/>
                <a:cs typeface="Times New Roman" panose="02020603050405020304" pitchFamily="18" charset="0"/>
              </a:rPr>
              <a:t>模型图（</a:t>
            </a:r>
            <a:r>
              <a:rPr lang="zh-CN" altLang="en-US" b="1" dirty="0">
                <a:latin typeface="Times New Roman" panose="02020603050405020304" pitchFamily="18" charset="0"/>
                <a:cs typeface="Times New Roman" panose="02020603050405020304" pitchFamily="18" charset="0"/>
              </a:rPr>
              <a:t>包含部件选型和接口</a:t>
            </a:r>
            <a:r>
              <a:rPr lang="zh-CN" altLang="en-US" b="1" dirty="0" smtClean="0">
                <a:latin typeface="Times New Roman" panose="02020603050405020304" pitchFamily="18" charset="0"/>
                <a:cs typeface="Times New Roman" panose="02020603050405020304" pitchFamily="18" charset="0"/>
              </a:rPr>
              <a:t>）</a:t>
            </a:r>
            <a:endParaRPr lang="en-US" altLang="zh-CN" b="1" dirty="0" smtClean="0">
              <a:latin typeface="Times New Roman" panose="02020603050405020304" pitchFamily="18" charset="0"/>
              <a:cs typeface="Times New Roman" panose="02020603050405020304" pitchFamily="18" charset="0"/>
            </a:endParaRPr>
          </a:p>
          <a:p>
            <a:pPr marL="514350" indent="-514350">
              <a:lnSpc>
                <a:spcPct val="120000"/>
              </a:lnSpc>
              <a:buFont typeface="+mj-lt"/>
              <a:buAutoNum type="arabicPeriod"/>
            </a:pPr>
            <a:r>
              <a:rPr lang="zh-CN" altLang="en-US" b="1" dirty="0" smtClean="0">
                <a:latin typeface="Times New Roman" panose="02020603050405020304" pitchFamily="18" charset="0"/>
                <a:cs typeface="Times New Roman" panose="02020603050405020304" pitchFamily="18" charset="0"/>
              </a:rPr>
              <a:t>恒温器</a:t>
            </a:r>
            <a:r>
              <a:rPr lang="zh-CN" altLang="en-US" b="1" dirty="0">
                <a:latin typeface="Times New Roman" panose="02020603050405020304" pitchFamily="18" charset="0"/>
                <a:cs typeface="Times New Roman" panose="02020603050405020304" pitchFamily="18" charset="0"/>
              </a:rPr>
              <a:t>热负荷</a:t>
            </a:r>
            <a:r>
              <a:rPr lang="zh-CN" altLang="en-US" b="1" dirty="0" smtClean="0">
                <a:latin typeface="Times New Roman" panose="02020603050405020304" pitchFamily="18" charset="0"/>
                <a:cs typeface="Times New Roman" panose="02020603050405020304" pitchFamily="18" charset="0"/>
              </a:rPr>
              <a:t>讨论</a:t>
            </a:r>
            <a:endParaRPr lang="en-US" altLang="zh-CN" b="1" dirty="0" smtClean="0">
              <a:latin typeface="Times New Roman" panose="02020603050405020304" pitchFamily="18" charset="0"/>
              <a:cs typeface="Times New Roman" panose="02020603050405020304" pitchFamily="18" charset="0"/>
            </a:endParaRPr>
          </a:p>
          <a:p>
            <a:pPr marL="514350" indent="-514350">
              <a:lnSpc>
                <a:spcPct val="120000"/>
              </a:lnSpc>
              <a:buFont typeface="+mj-lt"/>
              <a:buAutoNum type="arabicPeriod"/>
            </a:pPr>
            <a:r>
              <a:rPr lang="en-US" altLang="zh-CN" b="1" dirty="0" smtClean="0">
                <a:latin typeface="Times New Roman" panose="02020603050405020304" pitchFamily="18" charset="0"/>
                <a:cs typeface="Times New Roman" panose="02020603050405020304" pitchFamily="18" charset="0"/>
              </a:rPr>
              <a:t>HOM coupler</a:t>
            </a:r>
            <a:r>
              <a:rPr lang="zh-CN" altLang="en-US" b="1" dirty="0" smtClean="0">
                <a:latin typeface="Times New Roman" panose="02020603050405020304" pitchFamily="18" charset="0"/>
                <a:cs typeface="Times New Roman" panose="02020603050405020304" pitchFamily="18" charset="0"/>
              </a:rPr>
              <a:t>讨论</a:t>
            </a:r>
            <a:endParaRPr lang="en-US" altLang="zh-CN"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407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568952" cy="432048"/>
          </a:xfrm>
        </p:spPr>
        <p:txBody>
          <a:bodyPr>
            <a:normAutofit fontScale="90000"/>
          </a:bodyPr>
          <a:lstStyle/>
          <a:p>
            <a:r>
              <a:rPr lang="en-US" altLang="zh-CN" dirty="0" smtClean="0"/>
              <a:t>Parameter for CEPC partial double ring</a:t>
            </a:r>
            <a:br>
              <a:rPr lang="en-US" altLang="zh-CN" dirty="0" smtClean="0"/>
            </a:br>
            <a:r>
              <a:rPr lang="zh-CN" altLang="en-US" sz="2200" dirty="0" smtClean="0"/>
              <a:t>（</a:t>
            </a:r>
            <a:r>
              <a:rPr lang="en-US" altLang="zh-CN" sz="2200" dirty="0" smtClean="0"/>
              <a:t>wangdou20160918</a:t>
            </a:r>
            <a:r>
              <a:rPr lang="zh-CN" altLang="en-US" sz="2200" dirty="0" smtClean="0"/>
              <a:t>）</a:t>
            </a:r>
            <a:endParaRPr lang="zh-CN" altLang="en-US" sz="2200" dirty="0"/>
          </a:p>
        </p:txBody>
      </p:sp>
      <p:graphicFrame>
        <p:nvGraphicFramePr>
          <p:cNvPr id="4" name="表格 3"/>
          <p:cNvGraphicFramePr>
            <a:graphicFrameLocks noGrp="1"/>
          </p:cNvGraphicFramePr>
          <p:nvPr>
            <p:extLst>
              <p:ext uri="{D42A27DB-BD31-4B8C-83A1-F6EECF244321}">
                <p14:modId xmlns:p14="http://schemas.microsoft.com/office/powerpoint/2010/main" val="4158955321"/>
              </p:ext>
            </p:extLst>
          </p:nvPr>
        </p:nvGraphicFramePr>
        <p:xfrm>
          <a:off x="323528" y="836712"/>
          <a:ext cx="8208912" cy="5892054"/>
        </p:xfrm>
        <a:graphic>
          <a:graphicData uri="http://schemas.openxmlformats.org/drawingml/2006/table">
            <a:tbl>
              <a:tblPr firstRow="1" bandRow="1"/>
              <a:tblGrid>
                <a:gridCol w="2088232"/>
                <a:gridCol w="1296144"/>
                <a:gridCol w="1296144"/>
                <a:gridCol w="1296144"/>
                <a:gridCol w="1080120"/>
                <a:gridCol w="1152128"/>
              </a:tblGrid>
              <a:tr h="405654">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baseline="0" dirty="0" smtClean="0">
                          <a:effectLst/>
                          <a:latin typeface="Calibri"/>
                          <a:ea typeface="宋体"/>
                          <a:cs typeface="Times New Roman"/>
                        </a:rPr>
                        <a:t>H-high </a:t>
                      </a:r>
                      <a:r>
                        <a:rPr lang="en-US" altLang="zh-CN" sz="1600" b="1" i="1" kern="100" baseline="0" dirty="0" err="1" smtClean="0">
                          <a:effectLst/>
                          <a:latin typeface="Calibri"/>
                          <a:ea typeface="宋体"/>
                          <a:cs typeface="Times New Roman"/>
                        </a:rPr>
                        <a:t>lumi</a:t>
                      </a:r>
                      <a:r>
                        <a:rPr lang="en-US" altLang="zh-CN" sz="1600" b="1" i="1" kern="100" baseline="0" dirty="0" smtClean="0">
                          <a:effectLst/>
                          <a:latin typeface="Calibri"/>
                          <a:ea typeface="宋体"/>
                          <a:cs typeface="Times New Roman"/>
                        </a:rPr>
                        <a:t>.</a:t>
                      </a:r>
                      <a:endParaRPr lang="zh-CN" sz="1600" b="1" i="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baseline="0" dirty="0" smtClean="0">
                          <a:effectLst/>
                          <a:latin typeface="+mn-lt"/>
                          <a:ea typeface="+mn-ea"/>
                          <a:cs typeface="Times New Roman"/>
                        </a:rPr>
                        <a:t>H-low power</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W</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Z</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80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b="1" kern="100" dirty="0">
                          <a:effectLst/>
                          <a:latin typeface="Times New Roman"/>
                          <a:ea typeface="宋体"/>
                          <a:cs typeface="Times New Roman"/>
                        </a:rPr>
                        <a:t>Circumference (km)</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effectLst/>
                          <a:latin typeface="Times New Roman" panose="02020603050405020304" pitchFamily="18" charset="0"/>
                          <a:ea typeface="宋体"/>
                          <a:cs typeface="Times New Roman" panose="02020603050405020304" pitchFamily="18" charset="0"/>
                        </a:rPr>
                        <a:t>61</a:t>
                      </a:r>
                      <a:endParaRPr lang="zh-CN" sz="1200" b="1"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b="1" kern="100" dirty="0" smtClean="0">
                          <a:effectLst/>
                          <a:latin typeface="Times New Roman" panose="02020603050405020304" pitchFamily="18" charset="0"/>
                          <a:ea typeface="宋体"/>
                          <a:cs typeface="Times New Roman" panose="02020603050405020304" pitchFamily="18" charset="0"/>
                        </a:rPr>
                        <a:t>61</a:t>
                      </a:r>
                      <a:endParaRPr lang="zh-CN" sz="1200" b="1"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b="1" kern="100" dirty="0" smtClean="0">
                          <a:effectLst/>
                          <a:latin typeface="Times New Roman" panose="02020603050405020304" pitchFamily="18" charset="0"/>
                          <a:ea typeface="宋体"/>
                          <a:cs typeface="Times New Roman" panose="02020603050405020304" pitchFamily="18" charset="0"/>
                        </a:rPr>
                        <a:t>61</a:t>
                      </a:r>
                      <a:endParaRPr lang="zh-CN" sz="1200" b="1"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b="1" kern="100" dirty="0" smtClean="0">
                          <a:effectLst/>
                          <a:latin typeface="Times New Roman" panose="02020603050405020304" pitchFamily="18" charset="0"/>
                          <a:ea typeface="宋体"/>
                          <a:cs typeface="Times New Roman" panose="02020603050405020304" pitchFamily="18" charset="0"/>
                        </a:rPr>
                        <a:t>61</a:t>
                      </a:r>
                      <a:endParaRPr lang="zh-CN" sz="1200" b="1"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6901">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0.58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0.061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altLang="zh-CN" sz="1200" kern="100" dirty="0" smtClean="0">
                          <a:effectLst/>
                          <a:latin typeface="Calibri"/>
                          <a:ea typeface="宋体"/>
                          <a:cs typeface="Times New Roman"/>
                        </a:rPr>
                        <a:t>Half crossing angle (</a:t>
                      </a:r>
                      <a:r>
                        <a:rPr lang="en-US" altLang="zh-CN" sz="1200" kern="100" dirty="0" err="1" smtClean="0">
                          <a:effectLst/>
                          <a:latin typeface="Calibri"/>
                          <a:ea typeface="宋体"/>
                          <a:cs typeface="Times New Roman"/>
                        </a:rPr>
                        <a:t>mrad</a:t>
                      </a:r>
                      <a:r>
                        <a:rPr lang="en-US" altLang="zh-CN" sz="1200" kern="100" dirty="0" smtClean="0">
                          <a:effectLst/>
                          <a:latin typeface="Calibri"/>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6901">
                <a:tc>
                  <a:txBody>
                    <a:bodyPr/>
                    <a:lstStyle/>
                    <a:p>
                      <a:pPr marL="29210" algn="just">
                        <a:spcAft>
                          <a:spcPts val="0"/>
                        </a:spcAft>
                      </a:pPr>
                      <a:r>
                        <a:rPr lang="en-US" altLang="zh-CN" sz="1200" kern="100" dirty="0" err="1" smtClean="0">
                          <a:effectLst/>
                          <a:latin typeface="+mn-lt"/>
                          <a:ea typeface="+mn-ea"/>
                          <a:cs typeface="Times New Roman"/>
                        </a:rPr>
                        <a:t>Piwinski</a:t>
                      </a:r>
                      <a:r>
                        <a:rPr lang="en-US" altLang="zh-CN" sz="1200" kern="100" dirty="0" smtClean="0">
                          <a:effectLst/>
                          <a:latin typeface="+mn-lt"/>
                          <a:ea typeface="+mn-ea"/>
                          <a:cs typeface="Times New Roman"/>
                        </a:rPr>
                        <a:t> angle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1.88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1.84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6.4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6901">
                <a:tc>
                  <a:txBody>
                    <a:bodyPr/>
                    <a:lstStyle/>
                    <a:p>
                      <a:pPr marL="29210" algn="just">
                        <a:spcAft>
                          <a:spcPts val="0"/>
                        </a:spcAft>
                      </a:pPr>
                      <a:r>
                        <a:rPr lang="en-US" sz="1200" b="1" i="1" kern="100" dirty="0">
                          <a:effectLst/>
                          <a:latin typeface="Times New Roman"/>
                          <a:ea typeface="宋体"/>
                          <a:cs typeface="Times New Roman"/>
                        </a:rPr>
                        <a:t>N</a:t>
                      </a:r>
                      <a:r>
                        <a:rPr lang="en-US" sz="1200" b="1" i="1" kern="100" baseline="-25000" dirty="0">
                          <a:effectLst/>
                          <a:latin typeface="Times New Roman"/>
                          <a:ea typeface="宋体"/>
                          <a:cs typeface="Times New Roman"/>
                        </a:rPr>
                        <a:t>e</a:t>
                      </a:r>
                      <a:r>
                        <a:rPr lang="en-US" sz="1200" b="1" kern="100" dirty="0">
                          <a:effectLst/>
                          <a:latin typeface="Times New Roman"/>
                          <a:ea typeface="宋体"/>
                          <a:cs typeface="Times New Roman"/>
                        </a:rPr>
                        <a:t>/bunch (</a:t>
                      </a:r>
                      <a:r>
                        <a:rPr lang="en-US" sz="1200" b="1" kern="100" dirty="0" smtClean="0">
                          <a:effectLst/>
                          <a:latin typeface="Times New Roman"/>
                          <a:ea typeface="宋体"/>
                          <a:cs typeface="Times New Roman"/>
                        </a:rPr>
                        <a:t>10</a:t>
                      </a:r>
                      <a:r>
                        <a:rPr lang="en-US" sz="1200" b="1" kern="100" baseline="30000" dirty="0" smtClean="0">
                          <a:effectLst/>
                          <a:latin typeface="Times New Roman"/>
                          <a:ea typeface="宋体"/>
                          <a:cs typeface="Times New Roman"/>
                        </a:rPr>
                        <a:t>11</a:t>
                      </a:r>
                      <a:r>
                        <a:rPr lang="en-US" sz="1200" b="1" kern="100" dirty="0" smtClean="0">
                          <a:effectLst/>
                          <a:latin typeface="Times New Roman"/>
                          <a:ea typeface="宋体"/>
                          <a:cs typeface="Times New Roman"/>
                        </a:rPr>
                        <a:t>)</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solidFill>
                            <a:schemeClr val="tx1"/>
                          </a:solidFill>
                          <a:effectLst/>
                          <a:latin typeface="Times New Roman" panose="02020603050405020304" pitchFamily="18" charset="0"/>
                          <a:ea typeface="宋体"/>
                          <a:cs typeface="Times New Roman" panose="02020603050405020304" pitchFamily="18" charset="0"/>
                        </a:rPr>
                        <a:t>2.0</a:t>
                      </a:r>
                      <a:endParaRPr lang="zh-CN" sz="1200" b="1"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b="1" kern="100" dirty="0" smtClean="0">
                          <a:solidFill>
                            <a:schemeClr val="tx1"/>
                          </a:solidFill>
                          <a:effectLst/>
                          <a:latin typeface="Times New Roman" panose="02020603050405020304" pitchFamily="18" charset="0"/>
                          <a:ea typeface="宋体"/>
                          <a:cs typeface="Times New Roman" panose="02020603050405020304" pitchFamily="18" charset="0"/>
                        </a:rPr>
                        <a:t>1.98</a:t>
                      </a:r>
                      <a:endParaRPr lang="zh-CN" sz="1200" b="1"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b="1" kern="100" dirty="0" smtClean="0">
                          <a:solidFill>
                            <a:schemeClr val="tx1"/>
                          </a:solidFill>
                          <a:effectLst/>
                          <a:latin typeface="Times New Roman" panose="02020603050405020304" pitchFamily="18" charset="0"/>
                          <a:ea typeface="宋体"/>
                          <a:cs typeface="Times New Roman" panose="02020603050405020304" pitchFamily="18" charset="0"/>
                        </a:rPr>
                        <a:t>1.16</a:t>
                      </a:r>
                      <a:endParaRPr lang="zh-CN" sz="1200" b="1"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b="1" kern="100" dirty="0" smtClean="0">
                          <a:solidFill>
                            <a:schemeClr val="tx1"/>
                          </a:solidFill>
                          <a:effectLst/>
                          <a:latin typeface="Times New Roman" panose="02020603050405020304" pitchFamily="18" charset="0"/>
                          <a:ea typeface="+mn-ea"/>
                          <a:cs typeface="Times New Roman" panose="02020603050405020304" pitchFamily="18" charset="0"/>
                        </a:rPr>
                        <a:t>0.78</a:t>
                      </a:r>
                      <a:endParaRPr lang="zh-CN" altLang="zh-CN" sz="1200" b="1"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6901">
                <a:tc>
                  <a:txBody>
                    <a:bodyPr/>
                    <a:lstStyle/>
                    <a:p>
                      <a:pPr marL="29210" algn="just">
                        <a:spcAft>
                          <a:spcPts val="0"/>
                        </a:spcAft>
                      </a:pPr>
                      <a:r>
                        <a:rPr lang="en-US" sz="1200" b="1" kern="100" dirty="0">
                          <a:effectLst/>
                          <a:latin typeface="Times New Roman"/>
                          <a:ea typeface="宋体"/>
                          <a:cs typeface="Times New Roman"/>
                        </a:rPr>
                        <a:t>Bunch number</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solidFill>
                            <a:schemeClr val="tx1"/>
                          </a:solidFill>
                          <a:effectLst/>
                          <a:latin typeface="Times New Roman" panose="02020603050405020304" pitchFamily="18" charset="0"/>
                          <a:ea typeface="宋体"/>
                          <a:cs typeface="Times New Roman" panose="02020603050405020304" pitchFamily="18" charset="0"/>
                        </a:rPr>
                        <a:t>107</a:t>
                      </a:r>
                      <a:endParaRPr lang="zh-CN" sz="1200" b="1"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b="1" kern="100" dirty="0" smtClean="0">
                          <a:solidFill>
                            <a:schemeClr val="tx1"/>
                          </a:solidFill>
                          <a:effectLst/>
                          <a:latin typeface="Times New Roman" panose="02020603050405020304" pitchFamily="18" charset="0"/>
                          <a:ea typeface="宋体"/>
                          <a:cs typeface="Times New Roman" panose="02020603050405020304" pitchFamily="18" charset="0"/>
                        </a:rPr>
                        <a:t>70</a:t>
                      </a:r>
                      <a:endParaRPr lang="zh-CN" sz="1200" b="1"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400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1100</a:t>
                      </a:r>
                      <a:endParaRPr lang="zh-CN" altLang="zh-CN"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6901">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16.9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11.0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36.5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67.6</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32.5</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21.3</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4.1</a:t>
                      </a:r>
                      <a:endParaRPr lang="zh-CN" altLang="en-US"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6901">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b="1" kern="100" dirty="0">
                          <a:effectLst/>
                          <a:latin typeface="Times New Roman"/>
                          <a:ea typeface="宋体"/>
                          <a:cs typeface="Times New Roman"/>
                        </a:rPr>
                        <a:t>Momentum compaction (10</a:t>
                      </a:r>
                      <a:r>
                        <a:rPr lang="en-US" sz="1200" b="1" kern="100" baseline="30000" dirty="0">
                          <a:effectLst/>
                          <a:latin typeface="Times New Roman"/>
                          <a:ea typeface="宋体"/>
                          <a:cs typeface="Times New Roman"/>
                        </a:rPr>
                        <a:t>-5</a:t>
                      </a:r>
                      <a:r>
                        <a:rPr lang="en-US" sz="1200" b="1" kern="100" dirty="0">
                          <a:effectLst/>
                          <a:latin typeface="Times New Roman"/>
                          <a:ea typeface="宋体"/>
                          <a:cs typeface="Times New Roman"/>
                        </a:rPr>
                        <a:t>)</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latin typeface="Times New Roman" panose="02020603050405020304" pitchFamily="18" charset="0"/>
                          <a:cs typeface="Times New Roman" panose="02020603050405020304" pitchFamily="18" charset="0"/>
                        </a:rPr>
                        <a:t>1.48</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b="1" dirty="0" smtClean="0">
                          <a:latin typeface="Times New Roman" panose="02020603050405020304" pitchFamily="18" charset="0"/>
                          <a:cs typeface="Times New Roman" panose="02020603050405020304" pitchFamily="18" charset="0"/>
                        </a:rPr>
                        <a:t>1.48</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1.44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x/y (m)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mn-lt"/>
                          <a:ea typeface="+mn-ea"/>
                          <a:cs typeface="Times New Roman"/>
                        </a:rPr>
                        <a:t>0.272/0.0013</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0.275 /0.0013</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6901">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2.05/0.0062</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2.05 /0.0062</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0.93/0.0078</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0.88/0.008</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kern="100" dirty="0">
                          <a:effectLst/>
                          <a:latin typeface="Times New Roman"/>
                          <a:ea typeface="宋体"/>
                          <a:cs typeface="Times New Roman"/>
                        </a:rPr>
                        <a:t>Transverse  </a:t>
                      </a: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(um)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23.7/0.09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23.7/0.09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9.7/0.088</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9.4/0.089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x</a:t>
                      </a:r>
                      <a:r>
                        <a:rPr lang="en-US" sz="1200" kern="100" dirty="0">
                          <a:effectLst/>
                          <a:latin typeface="Times New Roman"/>
                          <a:ea typeface="宋体"/>
                          <a:cs typeface="Times New Roman"/>
                        </a:rPr>
                        <a:t>/IP</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0.041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0.042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0.013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0.01</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y</a:t>
                      </a:r>
                      <a:r>
                        <a:rPr lang="en-US" sz="1200" kern="100" dirty="0">
                          <a:effectLst/>
                          <a:latin typeface="Times New Roman"/>
                          <a:ea typeface="宋体"/>
                          <a:cs typeface="Times New Roman"/>
                        </a:rPr>
                        <a:t>/IP</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0.083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0.073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0.072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b="1" i="1" kern="100" dirty="0">
                          <a:effectLst/>
                          <a:latin typeface="Times New Roman"/>
                          <a:ea typeface="宋体"/>
                          <a:cs typeface="Times New Roman"/>
                        </a:rPr>
                        <a:t>V</a:t>
                      </a:r>
                      <a:r>
                        <a:rPr lang="en-US" sz="1200" b="1" i="1" kern="100" baseline="-25000" dirty="0">
                          <a:effectLst/>
                          <a:latin typeface="Times New Roman"/>
                          <a:ea typeface="宋体"/>
                          <a:cs typeface="Times New Roman"/>
                        </a:rPr>
                        <a:t>RF </a:t>
                      </a:r>
                      <a:r>
                        <a:rPr lang="en-US" sz="1200" b="1" kern="100" dirty="0">
                          <a:effectLst/>
                          <a:latin typeface="Times New Roman"/>
                          <a:ea typeface="宋体"/>
                          <a:cs typeface="Times New Roman"/>
                        </a:rPr>
                        <a:t>(GV)</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3.48</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3.51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0.74</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i="1" kern="100" dirty="0">
                          <a:effectLst/>
                          <a:latin typeface="Times New Roman"/>
                          <a:ea typeface="宋体"/>
                          <a:cs typeface="Times New Roman"/>
                        </a:rPr>
                        <a:t>f </a:t>
                      </a:r>
                      <a:r>
                        <a:rPr lang="en-US" sz="1200" i="1" kern="100" baseline="-25000" dirty="0">
                          <a:effectLst/>
                          <a:latin typeface="Times New Roman"/>
                          <a:ea typeface="宋体"/>
                          <a:cs typeface="Times New Roman"/>
                        </a:rPr>
                        <a:t>RF</a:t>
                      </a:r>
                      <a:r>
                        <a:rPr lang="en-US" sz="1200" kern="100" dirty="0">
                          <a:effectLst/>
                          <a:latin typeface="Times New Roman"/>
                          <a:ea typeface="宋体"/>
                          <a:cs typeface="Times New Roman"/>
                        </a:rPr>
                        <a:t> (MHz)</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2.95</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3.78</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76901">
                <a:tc>
                  <a:txBody>
                    <a:bodyPr/>
                    <a:lstStyle/>
                    <a:p>
                      <a:pPr marL="29210" algn="just">
                        <a:spcAft>
                          <a:spcPts val="0"/>
                        </a:spcAft>
                      </a:pPr>
                      <a:r>
                        <a:rPr lang="en-US" altLang="zh-CN" sz="1200" b="1" kern="100" dirty="0" smtClean="0">
                          <a:effectLst/>
                          <a:latin typeface="Calibri"/>
                          <a:ea typeface="宋体"/>
                          <a:cs typeface="Times New Roman"/>
                        </a:rPr>
                        <a:t>Total</a:t>
                      </a:r>
                      <a:r>
                        <a:rPr lang="en-US" altLang="zh-CN" sz="1200" b="1" kern="100" baseline="0" dirty="0" smtClean="0">
                          <a:effectLst/>
                          <a:latin typeface="Calibri"/>
                          <a:ea typeface="宋体"/>
                          <a:cs typeface="Times New Roman"/>
                        </a:rPr>
                        <a:t>  </a:t>
                      </a:r>
                      <a:r>
                        <a:rPr lang="en-US" altLang="zh-CN" sz="1200" b="1" i="1" kern="100" dirty="0" smtClean="0">
                          <a:effectLst/>
                          <a:latin typeface="Times New Roman"/>
                          <a:ea typeface="+mn-ea"/>
                          <a:cs typeface="Times New Roman"/>
                          <a:sym typeface="Symbol"/>
                        </a:rPr>
                        <a:t></a:t>
                      </a:r>
                      <a:r>
                        <a:rPr lang="en-US" altLang="zh-CN" sz="1200" b="1" i="1" kern="100" baseline="-25000" dirty="0" smtClean="0">
                          <a:effectLst/>
                          <a:latin typeface="Times New Roman"/>
                          <a:ea typeface="+mn-ea"/>
                          <a:cs typeface="Times New Roman"/>
                        </a:rPr>
                        <a:t>z</a:t>
                      </a:r>
                      <a:r>
                        <a:rPr lang="en-US" altLang="zh-CN" sz="1200" b="1" kern="100" dirty="0" smtClean="0">
                          <a:effectLst/>
                          <a:latin typeface="Times New Roman"/>
                          <a:ea typeface="+mn-ea"/>
                          <a:cs typeface="Times New Roman"/>
                        </a:rPr>
                        <a:t> (mm)</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latin typeface="Times New Roman" panose="02020603050405020304" pitchFamily="18" charset="0"/>
                          <a:cs typeface="Times New Roman" panose="02020603050405020304" pitchFamily="18" charset="0"/>
                        </a:rPr>
                        <a:t>2.95</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b="1" dirty="0" smtClean="0">
                          <a:latin typeface="Times New Roman" panose="02020603050405020304" pitchFamily="18" charset="0"/>
                          <a:cs typeface="Times New Roman" panose="02020603050405020304" pitchFamily="18" charset="0"/>
                        </a:rPr>
                        <a:t>2.9</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3.35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altLang="zh-CN" sz="1200" b="1" kern="100" dirty="0" smtClean="0">
                          <a:effectLst/>
                          <a:latin typeface="Calibri"/>
                          <a:ea typeface="宋体"/>
                          <a:cs typeface="Times New Roman"/>
                        </a:rPr>
                        <a:t>HOM power</a:t>
                      </a:r>
                      <a:r>
                        <a:rPr lang="en-US" altLang="zh-CN" sz="1200" b="1" kern="100" baseline="0" dirty="0" smtClean="0">
                          <a:effectLst/>
                          <a:latin typeface="Calibri"/>
                          <a:ea typeface="宋体"/>
                          <a:cs typeface="Times New Roman"/>
                        </a:rPr>
                        <a:t>/cavity (kw)</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b="1" kern="100" dirty="0" smtClean="0">
                          <a:effectLst/>
                          <a:latin typeface="Calibri"/>
                          <a:ea typeface="宋体"/>
                          <a:cs typeface="Times New Roman"/>
                        </a:rPr>
                        <a:t>3.6</a:t>
                      </a:r>
                      <a:endParaRPr lang="zh-CN" sz="1200" b="1"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b="1" dirty="0" smtClean="0">
                          <a:latin typeface="Times New Roman" panose="02020603050405020304" pitchFamily="18" charset="0"/>
                          <a:cs typeface="Times New Roman" panose="02020603050405020304" pitchFamily="18" charset="0"/>
                        </a:rPr>
                        <a:t>0.74</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b="1" dirty="0" smtClean="0">
                          <a:latin typeface="Times New Roman" panose="02020603050405020304" pitchFamily="18" charset="0"/>
                          <a:cs typeface="Times New Roman" panose="02020603050405020304" pitchFamily="18" charset="0"/>
                        </a:rPr>
                        <a:t>0.48</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b="1" dirty="0" smtClean="0">
                          <a:latin typeface="Times New Roman" panose="02020603050405020304" pitchFamily="18" charset="0"/>
                          <a:cs typeface="Times New Roman" panose="02020603050405020304" pitchFamily="18" charset="0"/>
                        </a:rPr>
                        <a:t>0.88</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b="1" dirty="0" smtClean="0">
                          <a:latin typeface="Times New Roman" panose="02020603050405020304" pitchFamily="18" charset="0"/>
                          <a:cs typeface="Times New Roman" panose="02020603050405020304" pitchFamily="18" charset="0"/>
                        </a:rPr>
                        <a:t>0.99</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6901">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0.087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2.3</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2.4</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1.7</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1.2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0.35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0.34</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0.49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0.34</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03">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521">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901">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2.01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4.48</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灯片编号占位符 2"/>
          <p:cNvSpPr>
            <a:spLocks noGrp="1"/>
          </p:cNvSpPr>
          <p:nvPr>
            <p:ph type="sldNum" sz="quarter" idx="12"/>
          </p:nvPr>
        </p:nvSpPr>
        <p:spPr>
          <a:xfrm>
            <a:off x="6660232" y="6473968"/>
            <a:ext cx="2133600" cy="365125"/>
          </a:xfrm>
        </p:spPr>
        <p:txBody>
          <a:bodyPr/>
          <a:lstStyle/>
          <a:p>
            <a:fld id="{0C913308-F349-4B6D-A68A-DD1791B4A57B}" type="slidenum">
              <a:rPr lang="zh-CN" altLang="en-US" smtClean="0">
                <a:solidFill>
                  <a:prstClr val="black">
                    <a:tint val="75000"/>
                  </a:prstClr>
                </a:solidFill>
              </a:rPr>
              <a:pPr/>
              <a:t>10</a:t>
            </a:fld>
            <a:endParaRPr lang="zh-CN" altLang="en-US" dirty="0">
              <a:solidFill>
                <a:prstClr val="black">
                  <a:tint val="75000"/>
                </a:prstClr>
              </a:solidFill>
            </a:endParaRPr>
          </a:p>
        </p:txBody>
      </p:sp>
    </p:spTree>
    <p:extLst>
      <p:ext uri="{BB962C8B-B14F-4D97-AF65-F5344CB8AC3E}">
        <p14:creationId xmlns:p14="http://schemas.microsoft.com/office/powerpoint/2010/main" val="2851651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568952" cy="504056"/>
          </a:xfrm>
        </p:spPr>
        <p:txBody>
          <a:bodyPr>
            <a:normAutofit fontScale="90000"/>
          </a:bodyPr>
          <a:lstStyle/>
          <a:p>
            <a:r>
              <a:rPr lang="en-US" altLang="zh-CN" dirty="0" smtClean="0"/>
              <a:t>Primary parameter for CEPC double ring</a:t>
            </a:r>
            <a:br>
              <a:rPr lang="en-US" altLang="zh-CN" dirty="0" smtClean="0"/>
            </a:br>
            <a:r>
              <a:rPr lang="zh-CN" altLang="en-US" sz="2200" dirty="0" smtClean="0"/>
              <a:t>（</a:t>
            </a:r>
            <a:r>
              <a:rPr lang="en-US" altLang="zh-CN" sz="2200" dirty="0" smtClean="0"/>
              <a:t>wangdou20160325</a:t>
            </a:r>
            <a:r>
              <a:rPr lang="zh-CN" altLang="en-US" sz="2200" dirty="0" smtClean="0"/>
              <a:t>）</a:t>
            </a:r>
            <a:endParaRPr lang="zh-CN" altLang="en-US" sz="2200" dirty="0"/>
          </a:p>
        </p:txBody>
      </p:sp>
      <p:graphicFrame>
        <p:nvGraphicFramePr>
          <p:cNvPr id="4" name="表格 3"/>
          <p:cNvGraphicFramePr>
            <a:graphicFrameLocks noGrp="1"/>
          </p:cNvGraphicFramePr>
          <p:nvPr>
            <p:extLst>
              <p:ext uri="{D42A27DB-BD31-4B8C-83A1-F6EECF244321}">
                <p14:modId xmlns:p14="http://schemas.microsoft.com/office/powerpoint/2010/main" val="118985900"/>
              </p:ext>
            </p:extLst>
          </p:nvPr>
        </p:nvGraphicFramePr>
        <p:xfrm>
          <a:off x="107504" y="836712"/>
          <a:ext cx="8208912" cy="5931338"/>
        </p:xfrm>
        <a:graphic>
          <a:graphicData uri="http://schemas.openxmlformats.org/drawingml/2006/table">
            <a:tbl>
              <a:tblPr firstRow="1" bandRow="1"/>
              <a:tblGrid>
                <a:gridCol w="2088232"/>
                <a:gridCol w="1296144"/>
                <a:gridCol w="1296144"/>
                <a:gridCol w="1296144"/>
                <a:gridCol w="1080120"/>
                <a:gridCol w="1152128"/>
              </a:tblGrid>
              <a:tr h="435215">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baseline="0" dirty="0" smtClean="0">
                          <a:effectLst/>
                          <a:latin typeface="Calibri"/>
                          <a:ea typeface="宋体"/>
                          <a:cs typeface="Times New Roman"/>
                        </a:rPr>
                        <a:t>H-high </a:t>
                      </a:r>
                      <a:r>
                        <a:rPr lang="en-US" altLang="zh-CN" sz="1600" b="1" i="1" kern="100" baseline="0" dirty="0" err="1" smtClean="0">
                          <a:effectLst/>
                          <a:latin typeface="Calibri"/>
                          <a:ea typeface="宋体"/>
                          <a:cs typeface="Times New Roman"/>
                        </a:rPr>
                        <a:t>lumi</a:t>
                      </a:r>
                      <a:r>
                        <a:rPr lang="en-US" altLang="zh-CN" sz="1600" b="1" i="1" kern="100" baseline="0" dirty="0" smtClean="0">
                          <a:effectLst/>
                          <a:latin typeface="Calibri"/>
                          <a:ea typeface="宋体"/>
                          <a:cs typeface="Times New Roman"/>
                        </a:rPr>
                        <a:t>.</a:t>
                      </a:r>
                      <a:endParaRPr lang="zh-CN" sz="1600" b="1" i="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baseline="0" dirty="0" smtClean="0">
                          <a:effectLst/>
                          <a:latin typeface="+mn-lt"/>
                          <a:ea typeface="+mn-ea"/>
                          <a:cs typeface="Times New Roman"/>
                        </a:rPr>
                        <a:t>H-low power</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W</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Z</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80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b="1" kern="100" dirty="0">
                          <a:effectLst/>
                          <a:latin typeface="Times New Roman"/>
                          <a:ea typeface="宋体"/>
                          <a:cs typeface="Times New Roman"/>
                        </a:rPr>
                        <a:t>Circumference (km)</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effectLst/>
                          <a:latin typeface="Times New Roman" panose="02020603050405020304" pitchFamily="18" charset="0"/>
                          <a:ea typeface="宋体"/>
                          <a:cs typeface="Times New Roman" panose="02020603050405020304" pitchFamily="18" charset="0"/>
                        </a:rPr>
                        <a:t>54</a:t>
                      </a:r>
                      <a:endParaRPr lang="zh-CN" sz="1200" b="1"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b="1" kern="100" dirty="0" smtClean="0">
                          <a:effectLst/>
                          <a:latin typeface="Times New Roman" panose="02020603050405020304" pitchFamily="18" charset="0"/>
                          <a:ea typeface="宋体"/>
                          <a:cs typeface="Times New Roman" panose="02020603050405020304" pitchFamily="18" charset="0"/>
                        </a:rPr>
                        <a:t>54</a:t>
                      </a:r>
                      <a:endParaRPr lang="zh-CN" sz="1200" b="1"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b="1" kern="100" dirty="0" smtClean="0">
                          <a:effectLst/>
                          <a:latin typeface="Times New Roman" panose="02020603050405020304" pitchFamily="18" charset="0"/>
                          <a:ea typeface="宋体"/>
                          <a:cs typeface="Times New Roman" panose="02020603050405020304" pitchFamily="18" charset="0"/>
                        </a:rPr>
                        <a:t>54</a:t>
                      </a:r>
                      <a:endParaRPr lang="zh-CN" sz="1200" b="1"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b="1" kern="100" dirty="0" smtClean="0">
                          <a:effectLst/>
                          <a:latin typeface="Times New Roman" panose="02020603050405020304" pitchFamily="18" charset="0"/>
                          <a:ea typeface="宋体"/>
                          <a:cs typeface="Times New Roman" panose="02020603050405020304" pitchFamily="18" charset="0"/>
                        </a:rPr>
                        <a:t>54</a:t>
                      </a:r>
                      <a:endParaRPr lang="zh-CN" sz="1200" b="1"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3507">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0.59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altLang="zh-CN" sz="1200" kern="100" dirty="0" smtClean="0">
                          <a:effectLst/>
                          <a:latin typeface="Calibri"/>
                          <a:ea typeface="宋体"/>
                          <a:cs typeface="Times New Roman"/>
                        </a:rPr>
                        <a:t>Half crossing angle (</a:t>
                      </a:r>
                      <a:r>
                        <a:rPr lang="en-US" altLang="zh-CN" sz="1200" kern="100" dirty="0" err="1" smtClean="0">
                          <a:effectLst/>
                          <a:latin typeface="Calibri"/>
                          <a:ea typeface="宋体"/>
                          <a:cs typeface="Times New Roman"/>
                        </a:rPr>
                        <a:t>mrad</a:t>
                      </a:r>
                      <a:r>
                        <a:rPr lang="en-US" altLang="zh-CN" sz="1200" kern="100" dirty="0" smtClean="0">
                          <a:effectLst/>
                          <a:latin typeface="Calibri"/>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3507">
                <a:tc>
                  <a:txBody>
                    <a:bodyPr/>
                    <a:lstStyle/>
                    <a:p>
                      <a:pPr marL="29210" algn="just">
                        <a:spcAft>
                          <a:spcPts val="0"/>
                        </a:spcAft>
                      </a:pPr>
                      <a:r>
                        <a:rPr lang="en-US" altLang="zh-CN" sz="1200" kern="100" dirty="0" err="1" smtClean="0">
                          <a:effectLst/>
                          <a:latin typeface="+mn-lt"/>
                          <a:ea typeface="+mn-ea"/>
                          <a:cs typeface="Times New Roman"/>
                        </a:rPr>
                        <a:t>Piwinski</a:t>
                      </a:r>
                      <a:r>
                        <a:rPr lang="en-US" altLang="zh-CN" sz="1200" kern="100" dirty="0" smtClean="0">
                          <a:effectLst/>
                          <a:latin typeface="+mn-lt"/>
                          <a:ea typeface="+mn-ea"/>
                          <a:cs typeface="Times New Roman"/>
                        </a:rPr>
                        <a:t> angle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7.6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3507">
                <a:tc>
                  <a:txBody>
                    <a:bodyPr/>
                    <a:lstStyle/>
                    <a:p>
                      <a:pPr marL="29210" algn="just">
                        <a:spcAft>
                          <a:spcPts val="0"/>
                        </a:spcAft>
                      </a:pPr>
                      <a:r>
                        <a:rPr lang="en-US" sz="1200" b="1" i="1" kern="100" dirty="0">
                          <a:effectLst/>
                          <a:latin typeface="Times New Roman"/>
                          <a:ea typeface="宋体"/>
                          <a:cs typeface="Times New Roman"/>
                        </a:rPr>
                        <a:t>N</a:t>
                      </a:r>
                      <a:r>
                        <a:rPr lang="en-US" sz="1200" b="1" i="1" kern="100" baseline="-25000" dirty="0">
                          <a:effectLst/>
                          <a:latin typeface="Times New Roman"/>
                          <a:ea typeface="宋体"/>
                          <a:cs typeface="Times New Roman"/>
                        </a:rPr>
                        <a:t>e</a:t>
                      </a:r>
                      <a:r>
                        <a:rPr lang="en-US" sz="1200" b="1" kern="100" dirty="0">
                          <a:effectLst/>
                          <a:latin typeface="Times New Roman"/>
                          <a:ea typeface="宋体"/>
                          <a:cs typeface="Times New Roman"/>
                        </a:rPr>
                        <a:t>/bunch (</a:t>
                      </a:r>
                      <a:r>
                        <a:rPr lang="en-US" sz="1200" b="1" kern="100" dirty="0" smtClean="0">
                          <a:effectLst/>
                          <a:latin typeface="Times New Roman"/>
                          <a:ea typeface="宋体"/>
                          <a:cs typeface="Times New Roman"/>
                        </a:rPr>
                        <a:t>10</a:t>
                      </a:r>
                      <a:r>
                        <a:rPr lang="en-US" sz="1200" b="1" kern="100" baseline="30000" dirty="0" smtClean="0">
                          <a:effectLst/>
                          <a:latin typeface="Times New Roman"/>
                          <a:ea typeface="宋体"/>
                          <a:cs typeface="Times New Roman"/>
                        </a:rPr>
                        <a:t>11</a:t>
                      </a:r>
                      <a:r>
                        <a:rPr lang="en-US" sz="1200" b="1" kern="100" dirty="0" smtClean="0">
                          <a:effectLst/>
                          <a:latin typeface="Times New Roman"/>
                          <a:ea typeface="宋体"/>
                          <a:cs typeface="Times New Roman"/>
                        </a:rPr>
                        <a:t>)</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solidFill>
                            <a:schemeClr val="tx1"/>
                          </a:solidFill>
                          <a:effectLst/>
                          <a:latin typeface="Times New Roman" panose="02020603050405020304" pitchFamily="18" charset="0"/>
                          <a:ea typeface="宋体"/>
                          <a:cs typeface="Times New Roman" panose="02020603050405020304" pitchFamily="18" charset="0"/>
                        </a:rPr>
                        <a:t>2.85</a:t>
                      </a:r>
                      <a:endParaRPr lang="zh-CN" sz="1200" b="1"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b="1" kern="100" dirty="0" smtClean="0">
                          <a:solidFill>
                            <a:schemeClr val="tx1"/>
                          </a:solidFill>
                          <a:effectLst/>
                          <a:latin typeface="Times New Roman" panose="02020603050405020304" pitchFamily="18" charset="0"/>
                          <a:ea typeface="宋体"/>
                          <a:cs typeface="Times New Roman" panose="02020603050405020304" pitchFamily="18" charset="0"/>
                        </a:rPr>
                        <a:t>2.67</a:t>
                      </a:r>
                      <a:endParaRPr lang="zh-CN" sz="1200" b="1"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0.74</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0.46</a:t>
                      </a:r>
                      <a:endParaRPr lang="zh-CN" altLang="zh-CN"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3507">
                <a:tc>
                  <a:txBody>
                    <a:bodyPr/>
                    <a:lstStyle/>
                    <a:p>
                      <a:pPr marL="29210" algn="just">
                        <a:spcAft>
                          <a:spcPts val="0"/>
                        </a:spcAft>
                      </a:pPr>
                      <a:r>
                        <a:rPr lang="en-US" sz="1200" b="1" kern="100" dirty="0">
                          <a:effectLst/>
                          <a:latin typeface="Times New Roman"/>
                          <a:ea typeface="宋体"/>
                          <a:cs typeface="Times New Roman"/>
                        </a:rPr>
                        <a:t>Bunch number</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b="1" kern="100" dirty="0" smtClean="0">
                          <a:solidFill>
                            <a:schemeClr val="tx1"/>
                          </a:solidFill>
                          <a:effectLst/>
                          <a:latin typeface="Times New Roman" panose="02020603050405020304" pitchFamily="18" charset="0"/>
                          <a:ea typeface="宋体"/>
                          <a:cs typeface="Times New Roman" panose="02020603050405020304" pitchFamily="18" charset="0"/>
                        </a:rPr>
                        <a:t>67</a:t>
                      </a:r>
                      <a:endParaRPr lang="zh-CN" sz="1200" b="1"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b="1" kern="100" dirty="0" smtClean="0">
                          <a:solidFill>
                            <a:schemeClr val="tx1"/>
                          </a:solidFill>
                          <a:effectLst/>
                          <a:latin typeface="Times New Roman" panose="02020603050405020304" pitchFamily="18" charset="0"/>
                          <a:ea typeface="宋体"/>
                          <a:cs typeface="Times New Roman" panose="02020603050405020304" pitchFamily="18" charset="0"/>
                        </a:rPr>
                        <a:t>44</a:t>
                      </a:r>
                      <a:endParaRPr lang="zh-CN" sz="1200" b="1"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400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1100</a:t>
                      </a:r>
                      <a:endParaRPr lang="zh-CN" altLang="zh-CN"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3507">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16.9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26.2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45.4</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31.2</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15.6</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2.8</a:t>
                      </a:r>
                      <a:endParaRPr lang="zh-CN" altLang="en-US"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3507">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b="1" kern="100" dirty="0">
                          <a:effectLst/>
                          <a:latin typeface="Times New Roman"/>
                          <a:ea typeface="宋体"/>
                          <a:cs typeface="Times New Roman"/>
                        </a:rPr>
                        <a:t>Momentum compaction (10</a:t>
                      </a:r>
                      <a:r>
                        <a:rPr lang="en-US" sz="1200" b="1" kern="100" baseline="30000" dirty="0">
                          <a:effectLst/>
                          <a:latin typeface="Times New Roman"/>
                          <a:ea typeface="宋体"/>
                          <a:cs typeface="Times New Roman"/>
                        </a:rPr>
                        <a:t>-5</a:t>
                      </a:r>
                      <a:r>
                        <a:rPr lang="en-US" sz="1200" b="1" kern="100" dirty="0">
                          <a:effectLst/>
                          <a:latin typeface="Times New Roman"/>
                          <a:ea typeface="宋体"/>
                          <a:cs typeface="Times New Roman"/>
                        </a:rPr>
                        <a:t>)</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latin typeface="Times New Roman" panose="02020603050405020304" pitchFamily="18" charset="0"/>
                          <a:cs typeface="Times New Roman" panose="02020603050405020304" pitchFamily="18" charset="0"/>
                        </a:rPr>
                        <a:t>2.5</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b="1" dirty="0" smtClean="0">
                          <a:latin typeface="Times New Roman" panose="02020603050405020304" pitchFamily="18" charset="0"/>
                          <a:cs typeface="Times New Roman" panose="02020603050405020304" pitchFamily="18" charset="0"/>
                        </a:rPr>
                        <a:t>2.2</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IP</a:t>
                      </a:r>
                      <a:r>
                        <a:rPr lang="en-US" sz="1200" kern="100">
                          <a:effectLst/>
                          <a:latin typeface="Times New Roman"/>
                          <a:ea typeface="宋体"/>
                          <a:cs typeface="Times New Roman"/>
                        </a:rPr>
                        <a:t> x/y (m)</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mn-lt"/>
                          <a:ea typeface="+mn-ea"/>
                          <a:cs typeface="Times New Roman"/>
                        </a:rPr>
                        <a:t>0.25/0.00136</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0.268 /0.00124</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3507">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2.45/0.0074</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2.06 /0.0062</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1.02/0.003</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0.62/0.0028</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kern="100">
                          <a:effectLst/>
                          <a:latin typeface="Times New Roman"/>
                          <a:ea typeface="宋体"/>
                          <a:cs typeface="Times New Roman"/>
                        </a:rPr>
                        <a:t>Transverse  </a:t>
                      </a: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IP</a:t>
                      </a:r>
                      <a:r>
                        <a:rPr lang="en-US" sz="1200" kern="100">
                          <a:effectLst/>
                          <a:latin typeface="Times New Roman"/>
                          <a:ea typeface="宋体"/>
                          <a:cs typeface="Times New Roman"/>
                        </a:rPr>
                        <a:t> (um)</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24.8/0.1</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23.5/0.088</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10.1/0.056</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7.9/0.053</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3507">
                <a:tc>
                  <a:txBody>
                    <a:bodyPr/>
                    <a:lstStyle/>
                    <a:p>
                      <a:pPr marL="29210" algn="just">
                        <a:spcAft>
                          <a:spcPts val="0"/>
                        </a:spcAft>
                      </a:pP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x</a:t>
                      </a:r>
                      <a:r>
                        <a:rPr lang="en-US" sz="1200" kern="100">
                          <a:effectLst/>
                          <a:latin typeface="Times New Roman"/>
                          <a:ea typeface="宋体"/>
                          <a:cs typeface="Times New Roman"/>
                        </a:rPr>
                        <a:t>/IP</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0.032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0.006</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y</a:t>
                      </a:r>
                      <a:r>
                        <a:rPr lang="en-US" sz="1200" kern="100">
                          <a:effectLst/>
                          <a:latin typeface="Times New Roman"/>
                          <a:ea typeface="宋体"/>
                          <a:cs typeface="Times New Roman"/>
                        </a:rPr>
                        <a:t>/IP</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0.083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0.074</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0.073</a:t>
                      </a:r>
                      <a:r>
                        <a:rPr lang="en-US" altLang="zh-CN" sz="1200" kern="100" dirty="0" smtClean="0">
                          <a:effectLst/>
                          <a:latin typeface="Times New Roman" panose="02020603050405020304" pitchFamily="18" charset="0"/>
                          <a:ea typeface="宋体"/>
                          <a:cs typeface="Times New Roman" panose="02020603050405020304" pitchFamily="18" charset="0"/>
                        </a:rPr>
                        <a:t> </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b="1" i="1" kern="100" dirty="0">
                          <a:effectLst/>
                          <a:latin typeface="Times New Roman"/>
                          <a:ea typeface="宋体"/>
                          <a:cs typeface="Times New Roman"/>
                        </a:rPr>
                        <a:t>V</a:t>
                      </a:r>
                      <a:r>
                        <a:rPr lang="en-US" sz="1200" b="1" i="1" kern="100" baseline="-25000" dirty="0">
                          <a:effectLst/>
                          <a:latin typeface="Times New Roman"/>
                          <a:ea typeface="宋体"/>
                          <a:cs typeface="Times New Roman"/>
                        </a:rPr>
                        <a:t>RF </a:t>
                      </a:r>
                      <a:r>
                        <a:rPr lang="en-US" sz="1200" b="1" kern="100" dirty="0">
                          <a:effectLst/>
                          <a:latin typeface="Times New Roman"/>
                          <a:ea typeface="宋体"/>
                          <a:cs typeface="Times New Roman"/>
                        </a:rPr>
                        <a:t>(GV)</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3.62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3.53</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0.81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i="1" kern="100">
                          <a:effectLst/>
                          <a:latin typeface="Times New Roman"/>
                          <a:ea typeface="宋体"/>
                          <a:cs typeface="Times New Roman"/>
                        </a:rPr>
                        <a:t>f </a:t>
                      </a:r>
                      <a:r>
                        <a:rPr lang="en-US" sz="1200" i="1" kern="100" baseline="-25000">
                          <a:effectLst/>
                          <a:latin typeface="Times New Roman"/>
                          <a:ea typeface="宋体"/>
                          <a:cs typeface="Times New Roman"/>
                        </a:rPr>
                        <a:t>RF</a:t>
                      </a:r>
                      <a:r>
                        <a:rPr lang="en-US" sz="1200" kern="100">
                          <a:effectLst/>
                          <a:latin typeface="Times New Roman"/>
                          <a:ea typeface="宋体"/>
                          <a:cs typeface="Times New Roman"/>
                        </a:rPr>
                        <a:t> (MHz)</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3.1</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3.0</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3.25</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3.9</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173507">
                <a:tc>
                  <a:txBody>
                    <a:bodyPr/>
                    <a:lstStyle/>
                    <a:p>
                      <a:pPr marL="29210" algn="just">
                        <a:spcAft>
                          <a:spcPts val="0"/>
                        </a:spcAft>
                      </a:pPr>
                      <a:r>
                        <a:rPr lang="en-US" altLang="zh-CN" sz="1200" b="1" kern="100" dirty="0" smtClean="0">
                          <a:effectLst/>
                          <a:latin typeface="Calibri"/>
                          <a:ea typeface="宋体"/>
                          <a:cs typeface="Times New Roman"/>
                        </a:rPr>
                        <a:t>Total</a:t>
                      </a:r>
                      <a:r>
                        <a:rPr lang="en-US" altLang="zh-CN" sz="1200" b="1" kern="100" baseline="0" dirty="0" smtClean="0">
                          <a:effectLst/>
                          <a:latin typeface="Calibri"/>
                          <a:ea typeface="宋体"/>
                          <a:cs typeface="Times New Roman"/>
                        </a:rPr>
                        <a:t>  </a:t>
                      </a:r>
                      <a:r>
                        <a:rPr lang="en-US" altLang="zh-CN" sz="1200" b="1" i="1" kern="100" dirty="0" smtClean="0">
                          <a:effectLst/>
                          <a:latin typeface="Times New Roman"/>
                          <a:ea typeface="+mn-ea"/>
                          <a:cs typeface="Times New Roman"/>
                          <a:sym typeface="Symbol"/>
                        </a:rPr>
                        <a:t></a:t>
                      </a:r>
                      <a:r>
                        <a:rPr lang="en-US" altLang="zh-CN" sz="1200" b="1" i="1" kern="100" baseline="-25000" dirty="0" smtClean="0">
                          <a:effectLst/>
                          <a:latin typeface="Times New Roman"/>
                          <a:ea typeface="+mn-ea"/>
                          <a:cs typeface="Times New Roman"/>
                        </a:rPr>
                        <a:t>z</a:t>
                      </a:r>
                      <a:r>
                        <a:rPr lang="en-US" altLang="zh-CN" sz="1200" b="1" kern="100" dirty="0" smtClean="0">
                          <a:effectLst/>
                          <a:latin typeface="Times New Roman"/>
                          <a:ea typeface="+mn-ea"/>
                          <a:cs typeface="Times New Roman"/>
                        </a:rPr>
                        <a:t> (mm)</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latin typeface="Times New Roman" panose="02020603050405020304" pitchFamily="18" charset="0"/>
                          <a:cs typeface="Times New Roman" panose="02020603050405020304" pitchFamily="18" charset="0"/>
                        </a:rPr>
                        <a:t>4.1</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b="1" dirty="0" smtClean="0">
                          <a:latin typeface="Times New Roman" panose="02020603050405020304" pitchFamily="18" charset="0"/>
                          <a:cs typeface="Times New Roman" panose="02020603050405020304" pitchFamily="18" charset="0"/>
                        </a:rPr>
                        <a:t>4.0</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3.35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altLang="zh-CN" sz="1200" b="1" kern="100" dirty="0" smtClean="0">
                          <a:effectLst/>
                          <a:latin typeface="Calibri"/>
                          <a:ea typeface="宋体"/>
                          <a:cs typeface="Times New Roman"/>
                        </a:rPr>
                        <a:t>HOM power</a:t>
                      </a:r>
                      <a:r>
                        <a:rPr lang="en-US" altLang="zh-CN" sz="1200" b="1" kern="100" baseline="0" dirty="0" smtClean="0">
                          <a:effectLst/>
                          <a:latin typeface="Calibri"/>
                          <a:ea typeface="宋体"/>
                          <a:cs typeface="Times New Roman"/>
                        </a:rPr>
                        <a:t>/cavity (kw)</a:t>
                      </a:r>
                      <a:endParaRPr lang="zh-CN" sz="1200" b="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spcAft>
                          <a:spcPts val="0"/>
                        </a:spcAft>
                      </a:pPr>
                      <a:r>
                        <a:rPr lang="en-US" altLang="zh-CN" sz="1200" b="1" kern="100" dirty="0" smtClean="0">
                          <a:effectLst/>
                          <a:latin typeface="Calibri"/>
                          <a:ea typeface="宋体"/>
                          <a:cs typeface="Times New Roman"/>
                        </a:rPr>
                        <a:t>3.6</a:t>
                      </a:r>
                      <a:endParaRPr lang="zh-CN" sz="1200" b="1"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r>
                        <a:rPr lang="en-US" altLang="zh-CN" sz="1200" b="1" dirty="0" smtClean="0">
                          <a:latin typeface="Times New Roman" panose="02020603050405020304" pitchFamily="18" charset="0"/>
                          <a:cs typeface="Times New Roman" panose="02020603050405020304" pitchFamily="18" charset="0"/>
                        </a:rPr>
                        <a:t>2.2</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r>
                        <a:rPr lang="en-US" altLang="zh-CN" sz="1200" b="1" dirty="0" smtClean="0">
                          <a:latin typeface="Times New Roman" panose="02020603050405020304" pitchFamily="18" charset="0"/>
                          <a:cs typeface="Times New Roman" panose="02020603050405020304" pitchFamily="18" charset="0"/>
                        </a:rPr>
                        <a:t>1.3</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r>
                        <a:rPr lang="en-US" altLang="zh-CN" sz="1200" b="1" dirty="0" smtClean="0">
                          <a:latin typeface="Times New Roman" panose="02020603050405020304" pitchFamily="18" charset="0"/>
                          <a:cs typeface="Times New Roman" panose="02020603050405020304" pitchFamily="18" charset="0"/>
                        </a:rPr>
                        <a:t>0.99</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r>
                        <a:rPr lang="en-US" altLang="zh-CN" sz="1200" b="1" dirty="0" smtClean="0">
                          <a:latin typeface="Times New Roman" panose="02020603050405020304" pitchFamily="18" charset="0"/>
                          <a:cs typeface="Times New Roman" panose="02020603050405020304" pitchFamily="18" charset="0"/>
                        </a:rPr>
                        <a:t>0.99</a:t>
                      </a:r>
                      <a:endParaRPr lang="zh-CN" altLang="en-US" sz="1200" b="1"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r>
              <a:tr h="173507">
                <a:tc>
                  <a:txBody>
                    <a:bodyPr/>
                    <a:lstStyle/>
                    <a:p>
                      <a:pPr marL="29210" algn="just">
                        <a:spcAft>
                          <a:spcPts val="0"/>
                        </a:spcAft>
                      </a:pPr>
                      <a:r>
                        <a:rPr lang="en-US" sz="1200" kern="100" dirty="0">
                          <a:effectLst/>
                          <a:latin typeface="Times New Roman"/>
                          <a:ea typeface="宋体"/>
                          <a:cs typeface="Times New Roman"/>
                        </a:rPr>
                        <a:t>Energy spread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1.7</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0.47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0.47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0.24</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014">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603">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07">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2.96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2.01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3.09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3.09</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010450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62074"/>
          </a:xfrm>
        </p:spPr>
        <p:txBody>
          <a:bodyPr>
            <a:normAutofit fontScale="90000"/>
          </a:bodyPr>
          <a:lstStyle/>
          <a:p>
            <a:r>
              <a:rPr lang="en-US" altLang="zh-CN" dirty="0" smtClean="0"/>
              <a:t>Parameter</a:t>
            </a:r>
            <a:r>
              <a:rPr lang="zh-CN" altLang="en-US" dirty="0"/>
              <a:t> </a:t>
            </a:r>
            <a:r>
              <a:rPr lang="en-US" altLang="zh-CN" dirty="0" smtClean="0"/>
              <a:t>for single ring</a:t>
            </a:r>
            <a:r>
              <a:rPr lang="en-US" altLang="zh-CN" dirty="0"/>
              <a:t/>
            </a:r>
            <a:br>
              <a:rPr lang="en-US" altLang="zh-CN" dirty="0"/>
            </a:br>
            <a:r>
              <a:rPr lang="zh-CN" altLang="en-US" sz="2200" dirty="0"/>
              <a:t>（</a:t>
            </a:r>
            <a:r>
              <a:rPr lang="en-US" altLang="zh-CN" sz="2200" dirty="0" smtClean="0"/>
              <a:t>wangdou20160923</a:t>
            </a:r>
            <a:r>
              <a:rPr lang="zh-CN" altLang="en-US" sz="2200" dirty="0" smtClean="0"/>
              <a:t>）</a:t>
            </a:r>
            <a:endParaRPr lang="zh-CN" altLang="en-US" sz="2200" dirty="0"/>
          </a:p>
        </p:txBody>
      </p:sp>
      <p:graphicFrame>
        <p:nvGraphicFramePr>
          <p:cNvPr id="3" name="表格 2"/>
          <p:cNvGraphicFramePr>
            <a:graphicFrameLocks noGrp="1"/>
          </p:cNvGraphicFramePr>
          <p:nvPr>
            <p:extLst/>
          </p:nvPr>
        </p:nvGraphicFramePr>
        <p:xfrm>
          <a:off x="1547664" y="1196752"/>
          <a:ext cx="5112568" cy="5509229"/>
        </p:xfrm>
        <a:graphic>
          <a:graphicData uri="http://schemas.openxmlformats.org/drawingml/2006/table">
            <a:tbl>
              <a:tblPr firstRow="1" bandRow="1"/>
              <a:tblGrid>
                <a:gridCol w="2448272"/>
                <a:gridCol w="1370755"/>
                <a:gridCol w="1293541"/>
              </a:tblGrid>
              <a:tr h="388589">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New-61km</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kern="100" dirty="0">
                          <a:effectLst/>
                          <a:latin typeface="Times New Roman"/>
                          <a:ea typeface="宋体"/>
                          <a:cs typeface="Times New Roman"/>
                        </a:rPr>
                        <a:t>Circumference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3.0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rPr>
                        <a:t>e</a:t>
                      </a:r>
                      <a:r>
                        <a:rPr lang="en-US" sz="1200" kern="100" dirty="0">
                          <a:effectLst/>
                          <a:latin typeface="Times New Roman"/>
                          <a:ea typeface="宋体"/>
                          <a:cs typeface="Times New Roman"/>
                        </a:rPr>
                        <a:t>/bunch (</a:t>
                      </a:r>
                      <a:r>
                        <a:rPr lang="en-US" sz="1200" kern="100" dirty="0" smtClean="0">
                          <a:effectLst/>
                          <a:latin typeface="Times New Roman"/>
                          <a:ea typeface="宋体"/>
                          <a:cs typeface="Times New Roman"/>
                        </a:rPr>
                        <a:t>10</a:t>
                      </a:r>
                      <a:r>
                        <a:rPr lang="en-US" sz="1200" kern="100" baseline="30000" dirty="0" smtClean="0">
                          <a:effectLst/>
                          <a:latin typeface="Times New Roman"/>
                          <a:ea typeface="宋体"/>
                          <a:cs typeface="Times New Roman"/>
                        </a:rPr>
                        <a:t>11</a:t>
                      </a:r>
                      <a:r>
                        <a:rPr lang="en-US" sz="1200" kern="100" dirty="0" smtClean="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3.91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kern="100" dirty="0">
                          <a:effectLst/>
                          <a:latin typeface="Times New Roman"/>
                          <a:ea typeface="宋体"/>
                          <a:cs typeface="Times New Roman"/>
                        </a:rPr>
                        <a:t>Bunch number</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spcAft>
                          <a:spcPts val="0"/>
                        </a:spcAft>
                      </a:pPr>
                      <a:r>
                        <a:rPr lang="en-US" altLang="zh-CN" sz="1200" kern="100" dirty="0" smtClean="0">
                          <a:effectLst/>
                          <a:latin typeface="Calibri"/>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172387">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2387">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kern="100">
                          <a:effectLst/>
                          <a:latin typeface="Times New Roman"/>
                          <a:ea typeface="宋体"/>
                          <a:cs typeface="Times New Roman"/>
                        </a:rPr>
                        <a:t>Momentum compaction (10</a:t>
                      </a:r>
                      <a:r>
                        <a:rPr lang="en-US" sz="1200" kern="100" baseline="30000">
                          <a:effectLst/>
                          <a:latin typeface="Times New Roman"/>
                          <a:ea typeface="宋体"/>
                          <a:cs typeface="Times New Roman"/>
                        </a:rPr>
                        <a:t>-5</a:t>
                      </a:r>
                      <a:r>
                        <a:rPr lang="en-US" sz="1200" kern="100">
                          <a:effectLst/>
                          <a:latin typeface="Times New Roman"/>
                          <a:ea typeface="宋体"/>
                          <a:cs typeface="Times New Roman"/>
                        </a:rPr>
                        <a:t>)</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3.25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IP</a:t>
                      </a:r>
                      <a:r>
                        <a:rPr lang="en-US" sz="1200" kern="100">
                          <a:effectLst/>
                          <a:latin typeface="Times New Roman"/>
                          <a:ea typeface="宋体"/>
                          <a:cs typeface="Times New Roman"/>
                        </a:rPr>
                        <a:t> x/y (m)</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0.43/0.00105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6.28/0.04</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kern="100">
                          <a:effectLst/>
                          <a:latin typeface="Times New Roman"/>
                          <a:ea typeface="宋体"/>
                          <a:cs typeface="Times New Roman"/>
                        </a:rPr>
                        <a:t>Transverse  </a:t>
                      </a: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IP</a:t>
                      </a:r>
                      <a:r>
                        <a:rPr lang="en-US" sz="1200" kern="100">
                          <a:effectLst/>
                          <a:latin typeface="Times New Roman"/>
                          <a:ea typeface="宋体"/>
                          <a:cs typeface="Times New Roman"/>
                        </a:rPr>
                        <a:t> (um)</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51.7/0.2</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x</a:t>
                      </a:r>
                      <a:r>
                        <a:rPr lang="en-US" sz="1200" kern="100">
                          <a:effectLst/>
                          <a:latin typeface="Times New Roman"/>
                          <a:ea typeface="宋体"/>
                          <a:cs typeface="Times New Roman"/>
                        </a:rPr>
                        <a:t>/IP</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0.118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y</a:t>
                      </a:r>
                      <a:r>
                        <a:rPr lang="en-US" sz="1200" kern="100">
                          <a:effectLst/>
                          <a:latin typeface="Times New Roman"/>
                          <a:ea typeface="宋体"/>
                          <a:cs typeface="Times New Roman"/>
                        </a:rPr>
                        <a:t>/IP</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0.083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0.074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i="1" kern="100">
                          <a:effectLst/>
                          <a:latin typeface="Times New Roman"/>
                          <a:ea typeface="宋体"/>
                          <a:cs typeface="Times New Roman"/>
                        </a:rPr>
                        <a:t>V</a:t>
                      </a:r>
                      <a:r>
                        <a:rPr lang="en-US" sz="1200" i="1" kern="100" baseline="-25000">
                          <a:effectLst/>
                          <a:latin typeface="Times New Roman"/>
                          <a:ea typeface="宋体"/>
                          <a:cs typeface="Times New Roman"/>
                        </a:rPr>
                        <a:t>RF </a:t>
                      </a:r>
                      <a:r>
                        <a:rPr lang="en-US" sz="1200" kern="100">
                          <a:effectLst/>
                          <a:latin typeface="Times New Roman"/>
                          <a:ea typeface="宋体"/>
                          <a:cs typeface="Times New Roman"/>
                        </a:rPr>
                        <a:t>(GV)</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6.99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i="1" kern="100">
                          <a:effectLst/>
                          <a:latin typeface="Times New Roman"/>
                          <a:ea typeface="宋体"/>
                          <a:cs typeface="Times New Roman"/>
                        </a:rPr>
                        <a:t>f </a:t>
                      </a:r>
                      <a:r>
                        <a:rPr lang="en-US" sz="1200" i="1" kern="100" baseline="-25000">
                          <a:effectLst/>
                          <a:latin typeface="Times New Roman"/>
                          <a:ea typeface="宋体"/>
                          <a:cs typeface="Times New Roman"/>
                        </a:rPr>
                        <a:t>RF</a:t>
                      </a:r>
                      <a:r>
                        <a:rPr lang="en-US" sz="1200" kern="100">
                          <a:effectLst/>
                          <a:latin typeface="Times New Roman"/>
                          <a:ea typeface="宋体"/>
                          <a:cs typeface="Times New Roman"/>
                        </a:rPr>
                        <a:t> (MHz)</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2.19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altLang="zh-CN" sz="1200" kern="100" dirty="0" smtClean="0">
                          <a:effectLst/>
                          <a:latin typeface="Calibri"/>
                          <a:ea typeface="宋体"/>
                          <a:cs typeface="Times New Roman"/>
                        </a:rPr>
                        <a:t>Total</a:t>
                      </a:r>
                      <a:r>
                        <a:rPr lang="en-US" altLang="zh-CN" sz="1200" kern="100" baseline="0" dirty="0" smtClean="0">
                          <a:effectLst/>
                          <a:latin typeface="Calibri"/>
                          <a:ea typeface="宋体"/>
                          <a:cs typeface="Times New Roman"/>
                        </a:rPr>
                        <a:t>  </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z</a:t>
                      </a:r>
                      <a:r>
                        <a:rPr lang="en-US" altLang="zh-CN" sz="1200" kern="100" dirty="0" smtClean="0">
                          <a:effectLst/>
                          <a:latin typeface="Times New Roman"/>
                          <a:ea typeface="+mn-ea"/>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altLang="zh-CN" sz="1200" kern="100" dirty="0" smtClean="0">
                          <a:effectLst/>
                          <a:latin typeface="Calibri"/>
                          <a:ea typeface="宋体"/>
                          <a:cs typeface="Times New Roman"/>
                        </a:rPr>
                        <a:t>HOM power</a:t>
                      </a:r>
                      <a:r>
                        <a:rPr lang="en-US" altLang="zh-CN" sz="1200" kern="100" baseline="0" dirty="0" smtClean="0">
                          <a:effectLst/>
                          <a:latin typeface="Calibri"/>
                          <a:ea typeface="宋体"/>
                          <a:cs typeface="Times New Roman"/>
                        </a:rPr>
                        <a:t>/cavity (kw)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b="1" kern="100" dirty="0" smtClean="0">
                          <a:solidFill>
                            <a:srgbClr val="C00000"/>
                          </a:solidFill>
                          <a:effectLst/>
                          <a:latin typeface="Calibri"/>
                          <a:ea typeface="宋体"/>
                          <a:cs typeface="Times New Roman"/>
                        </a:rPr>
                        <a:t>3.6</a:t>
                      </a:r>
                      <a:endParaRPr lang="zh-CN" sz="1200" b="1" kern="100" dirty="0">
                        <a:solidFill>
                          <a:srgbClr val="C00000"/>
                        </a:solidFill>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b="1" kern="100" dirty="0" smtClean="0">
                          <a:solidFill>
                            <a:srgbClr val="C00000"/>
                          </a:solidFill>
                          <a:effectLst/>
                          <a:latin typeface="Calibri"/>
                          <a:ea typeface="宋体"/>
                          <a:cs typeface="Times New Roman"/>
                        </a:rPr>
                        <a:t>3.9</a:t>
                      </a:r>
                      <a:endParaRPr lang="zh-CN" sz="1200" b="1" kern="100" dirty="0">
                        <a:solidFill>
                          <a:srgbClr val="C00000"/>
                        </a:solidFill>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72387">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700">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387">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2.02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6208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226065" y="350008"/>
            <a:ext cx="8261853" cy="6434840"/>
          </a:xfrm>
        </p:spPr>
        <p:txBody>
          <a:bodyPr>
            <a:normAutofit/>
          </a:bodyPr>
          <a:lstStyle/>
          <a:p>
            <a:pPr marL="342900" lvl="1" indent="-342900">
              <a:lnSpc>
                <a:spcPct val="110000"/>
              </a:lnSpc>
              <a:spcBef>
                <a:spcPts val="750"/>
              </a:spcBef>
              <a:buClr>
                <a:srgbClr val="FF0000"/>
              </a:buClr>
              <a:buFont typeface="Wingdings" panose="05000000000000000000" pitchFamily="2" charset="2"/>
              <a:buChar char="n"/>
            </a:pPr>
            <a:r>
              <a:rPr lang="en-US" altLang="zh-CN" sz="2800" b="1" dirty="0" smtClean="0">
                <a:latin typeface="Times New Roman" panose="02020603050405020304" pitchFamily="18" charset="0"/>
                <a:cs typeface="Times New Roman" panose="02020603050405020304" pitchFamily="18" charset="0"/>
              </a:rPr>
              <a:t>CEPC SRF </a:t>
            </a:r>
            <a:r>
              <a:rPr lang="zh-CN" altLang="en-US" sz="2800" b="1" dirty="0" smtClean="0">
                <a:latin typeface="Times New Roman" panose="02020603050405020304" pitchFamily="18" charset="0"/>
                <a:cs typeface="Times New Roman" panose="02020603050405020304" pitchFamily="18" charset="0"/>
              </a:rPr>
              <a:t>系统例会</a:t>
            </a:r>
            <a:endParaRPr lang="en-US" altLang="zh-CN" sz="2800" b="1" dirty="0" smtClean="0">
              <a:latin typeface="Times New Roman" panose="02020603050405020304" pitchFamily="18" charset="0"/>
              <a:cs typeface="Times New Roman" panose="02020603050405020304" pitchFamily="18" charset="0"/>
            </a:endParaRPr>
          </a:p>
          <a:p>
            <a:pPr marL="342900" lvl="2" indent="0">
              <a:lnSpc>
                <a:spcPct val="110000"/>
              </a:lnSpc>
              <a:spcBef>
                <a:spcPts val="750"/>
              </a:spcBef>
              <a:buClr>
                <a:srgbClr val="0070C0"/>
              </a:buClr>
              <a:buNone/>
            </a:pPr>
            <a:r>
              <a:rPr lang="zh-CN" altLang="en-US" sz="2400" dirty="0" smtClean="0">
                <a:latin typeface="Times New Roman" panose="02020603050405020304" pitchFamily="18" charset="0"/>
                <a:cs typeface="Times New Roman" panose="02020603050405020304" pitchFamily="18" charset="0"/>
              </a:rPr>
              <a:t>时间地点：</a:t>
            </a:r>
            <a:r>
              <a:rPr lang="en-US" altLang="zh-CN" sz="2400" dirty="0" smtClean="0">
                <a:latin typeface="Times New Roman" panose="02020603050405020304" pitchFamily="18" charset="0"/>
                <a:cs typeface="Times New Roman" panose="02020603050405020304" pitchFamily="18" charset="0"/>
              </a:rPr>
              <a:t>9</a:t>
            </a:r>
            <a:r>
              <a:rPr lang="zh-CN" altLang="en-US" sz="2400" dirty="0" smtClean="0">
                <a:latin typeface="Times New Roman" panose="02020603050405020304" pitchFamily="18" charset="0"/>
                <a:cs typeface="Times New Roman" panose="02020603050405020304" pitchFamily="18" charset="0"/>
              </a:rPr>
              <a:t>月</a:t>
            </a:r>
            <a:r>
              <a:rPr lang="en-US" altLang="zh-CN" sz="2400" dirty="0" smtClean="0">
                <a:latin typeface="Times New Roman" panose="02020603050405020304" pitchFamily="18" charset="0"/>
                <a:cs typeface="Times New Roman" panose="02020603050405020304" pitchFamily="18" charset="0"/>
              </a:rPr>
              <a:t>27</a:t>
            </a:r>
            <a:r>
              <a:rPr lang="zh-CN" altLang="en-US" sz="2400" dirty="0" smtClean="0">
                <a:latin typeface="Times New Roman" panose="02020603050405020304" pitchFamily="18" charset="0"/>
                <a:cs typeface="Times New Roman" panose="02020603050405020304" pitchFamily="18" charset="0"/>
              </a:rPr>
              <a:t>日起，隔周二，主楼</a:t>
            </a:r>
            <a:r>
              <a:rPr lang="en-US" altLang="zh-CN" sz="2400" dirty="0" smtClean="0">
                <a:latin typeface="Times New Roman" panose="02020603050405020304" pitchFamily="18" charset="0"/>
                <a:cs typeface="Times New Roman" panose="02020603050405020304" pitchFamily="18" charset="0"/>
              </a:rPr>
              <a:t>C407</a:t>
            </a:r>
            <a:r>
              <a:rPr lang="zh-CN" altLang="en-US" sz="2400" dirty="0" smtClean="0">
                <a:latin typeface="Times New Roman" panose="02020603050405020304" pitchFamily="18" charset="0"/>
                <a:cs typeface="Times New Roman" panose="02020603050405020304" pitchFamily="18" charset="0"/>
              </a:rPr>
              <a:t>，假期轮空</a:t>
            </a:r>
            <a:endParaRPr lang="en-US" altLang="zh-CN" sz="2400" dirty="0" smtClean="0">
              <a:latin typeface="Times New Roman" panose="02020603050405020304" pitchFamily="18" charset="0"/>
              <a:cs typeface="Times New Roman" panose="02020603050405020304" pitchFamily="18" charset="0"/>
            </a:endParaRPr>
          </a:p>
          <a:p>
            <a:pPr marL="342900" lvl="2" indent="0">
              <a:lnSpc>
                <a:spcPct val="110000"/>
              </a:lnSpc>
              <a:spcBef>
                <a:spcPts val="750"/>
              </a:spcBef>
              <a:buClr>
                <a:srgbClr val="0070C0"/>
              </a:buClr>
              <a:buNone/>
            </a:pPr>
            <a:r>
              <a:rPr lang="zh-CN" altLang="en-US" sz="2400" dirty="0" smtClean="0">
                <a:latin typeface="Times New Roman" panose="02020603050405020304" pitchFamily="18" charset="0"/>
                <a:cs typeface="Times New Roman" panose="02020603050405020304" pitchFamily="18" charset="0"/>
              </a:rPr>
              <a:t>召集人：系统负责人</a:t>
            </a:r>
            <a:endParaRPr lang="en-US" altLang="zh-CN" sz="2400" dirty="0" smtClean="0">
              <a:latin typeface="Times New Roman" panose="02020603050405020304" pitchFamily="18" charset="0"/>
              <a:cs typeface="Times New Roman" panose="02020603050405020304" pitchFamily="18" charset="0"/>
            </a:endParaRPr>
          </a:p>
          <a:p>
            <a:pPr marL="342900" lvl="2" indent="0">
              <a:lnSpc>
                <a:spcPct val="110000"/>
              </a:lnSpc>
              <a:spcBef>
                <a:spcPts val="750"/>
              </a:spcBef>
              <a:buClr>
                <a:srgbClr val="0070C0"/>
              </a:buClr>
              <a:buNone/>
            </a:pPr>
            <a:r>
              <a:rPr lang="zh-CN" altLang="en-US" sz="2400" dirty="0" smtClean="0">
                <a:latin typeface="Times New Roman" panose="02020603050405020304" pitchFamily="18" charset="0"/>
                <a:cs typeface="Times New Roman" panose="02020603050405020304" pitchFamily="18" charset="0"/>
              </a:rPr>
              <a:t>参加人员：</a:t>
            </a:r>
            <a:r>
              <a:rPr lang="en-US" altLang="zh-CN" sz="2400" dirty="0" smtClean="0">
                <a:latin typeface="Times New Roman" panose="02020603050405020304" pitchFamily="18" charset="0"/>
                <a:cs typeface="Times New Roman" panose="02020603050405020304" pitchFamily="18" charset="0"/>
              </a:rPr>
              <a:t>CEPC </a:t>
            </a:r>
            <a:r>
              <a:rPr lang="zh-CN" altLang="en-US" sz="2400" dirty="0" smtClean="0">
                <a:latin typeface="Times New Roman" panose="02020603050405020304" pitchFamily="18" charset="0"/>
                <a:cs typeface="Times New Roman" panose="02020603050405020304" pitchFamily="18" charset="0"/>
              </a:rPr>
              <a:t>超导高频系统全体</a:t>
            </a:r>
            <a:endParaRPr lang="en-US" altLang="zh-CN" sz="2400" dirty="0" smtClean="0">
              <a:latin typeface="Times New Roman" panose="02020603050405020304" pitchFamily="18" charset="0"/>
              <a:cs typeface="Times New Roman" panose="02020603050405020304" pitchFamily="18" charset="0"/>
            </a:endParaRPr>
          </a:p>
          <a:p>
            <a:pPr marL="342900" lvl="2" indent="0">
              <a:lnSpc>
                <a:spcPct val="110000"/>
              </a:lnSpc>
              <a:spcBef>
                <a:spcPts val="750"/>
              </a:spcBef>
              <a:buClr>
                <a:srgbClr val="0070C0"/>
              </a:buClr>
              <a:buNone/>
            </a:pPr>
            <a:r>
              <a:rPr lang="zh-CN" altLang="en-US" sz="2400" dirty="0" smtClean="0">
                <a:latin typeface="Times New Roman" panose="02020603050405020304" pitchFamily="18" charset="0"/>
                <a:cs typeface="Times New Roman" panose="02020603050405020304" pitchFamily="18" charset="0"/>
              </a:rPr>
              <a:t>议题：系统总体及子系统进展汇报、学术报告</a:t>
            </a:r>
            <a:endParaRPr lang="en-US" altLang="zh-CN" sz="2400" dirty="0" smtClean="0">
              <a:latin typeface="Times New Roman" panose="02020603050405020304" pitchFamily="18" charset="0"/>
              <a:cs typeface="Times New Roman" panose="02020603050405020304" pitchFamily="18" charset="0"/>
            </a:endParaRPr>
          </a:p>
          <a:p>
            <a:pPr marL="342900" lvl="2" indent="0">
              <a:lnSpc>
                <a:spcPct val="110000"/>
              </a:lnSpc>
              <a:spcBef>
                <a:spcPts val="750"/>
              </a:spcBef>
              <a:buClr>
                <a:srgbClr val="0070C0"/>
              </a:buClr>
              <a:buNone/>
            </a:pPr>
            <a:r>
              <a:rPr lang="zh-CN" altLang="en-US" sz="2400" dirty="0" smtClean="0">
                <a:latin typeface="Times New Roman" panose="02020603050405020304" pitchFamily="18" charset="0"/>
                <a:cs typeface="Times New Roman" panose="02020603050405020304" pitchFamily="18" charset="0"/>
              </a:rPr>
              <a:t>网站：</a:t>
            </a:r>
            <a:r>
              <a:rPr lang="en-US" altLang="zh-CN" sz="2400" dirty="0" smtClean="0">
                <a:latin typeface="Times New Roman" panose="02020603050405020304" pitchFamily="18" charset="0"/>
                <a:cs typeface="Times New Roman" panose="02020603050405020304" pitchFamily="18" charset="0"/>
              </a:rPr>
              <a:t>http</a:t>
            </a:r>
            <a:r>
              <a:rPr lang="en-US" altLang="zh-CN" sz="2400" dirty="0">
                <a:latin typeface="Times New Roman" panose="02020603050405020304" pitchFamily="18" charset="0"/>
                <a:cs typeface="Times New Roman" panose="02020603050405020304" pitchFamily="18" charset="0"/>
              </a:rPr>
              <a:t>://indico.ihep.ac.cn/category/418/</a:t>
            </a:r>
            <a:endParaRPr lang="en-US" altLang="zh-CN" sz="2400" dirty="0" smtClean="0">
              <a:latin typeface="Times New Roman" panose="02020603050405020304" pitchFamily="18" charset="0"/>
              <a:cs typeface="Times New Roman" panose="02020603050405020304" pitchFamily="18" charset="0"/>
            </a:endParaRPr>
          </a:p>
          <a:p>
            <a:pPr marL="342900" lvl="1" indent="-342900">
              <a:lnSpc>
                <a:spcPct val="110000"/>
              </a:lnSpc>
              <a:spcBef>
                <a:spcPts val="1200"/>
              </a:spcBef>
              <a:buClr>
                <a:srgbClr val="FF0000"/>
              </a:buClr>
              <a:buFont typeface="Wingdings" panose="05000000000000000000" pitchFamily="2" charset="2"/>
              <a:buChar char="n"/>
            </a:pPr>
            <a:r>
              <a:rPr lang="en-US" altLang="zh-CN" sz="2800" b="1" dirty="0" smtClean="0">
                <a:latin typeface="Times New Roman" panose="02020603050405020304" pitchFamily="18" charset="0"/>
                <a:cs typeface="Times New Roman" panose="02020603050405020304" pitchFamily="18" charset="0"/>
              </a:rPr>
              <a:t>CEPC SRF </a:t>
            </a:r>
            <a:r>
              <a:rPr lang="zh-CN" altLang="en-US" sz="2800" b="1" dirty="0" smtClean="0">
                <a:latin typeface="Times New Roman" panose="02020603050405020304" pitchFamily="18" charset="0"/>
                <a:cs typeface="Times New Roman" panose="02020603050405020304" pitchFamily="18" charset="0"/>
              </a:rPr>
              <a:t>讨论会</a:t>
            </a:r>
            <a:endParaRPr lang="en-US" altLang="zh-CN" sz="2800" b="1" dirty="0">
              <a:latin typeface="Times New Roman" panose="02020603050405020304" pitchFamily="18" charset="0"/>
              <a:cs typeface="Times New Roman" panose="02020603050405020304" pitchFamily="18" charset="0"/>
            </a:endParaRPr>
          </a:p>
          <a:p>
            <a:pPr marL="342900" lvl="2" indent="0">
              <a:lnSpc>
                <a:spcPct val="110000"/>
              </a:lnSpc>
              <a:spcBef>
                <a:spcPts val="750"/>
              </a:spcBef>
              <a:buClr>
                <a:srgbClr val="0070C0"/>
              </a:buClr>
              <a:buNone/>
            </a:pPr>
            <a:r>
              <a:rPr lang="zh-CN" altLang="en-US" sz="2400" dirty="0">
                <a:latin typeface="Times New Roman" panose="02020603050405020304" pitchFamily="18" charset="0"/>
                <a:cs typeface="Times New Roman" panose="02020603050405020304" pitchFamily="18" charset="0"/>
              </a:rPr>
              <a:t>时间地点：</a:t>
            </a:r>
            <a:r>
              <a:rPr lang="en-US" altLang="zh-CN" sz="2400" dirty="0">
                <a:latin typeface="Times New Roman" panose="02020603050405020304" pitchFamily="18" charset="0"/>
                <a:cs typeface="Times New Roman" panose="02020603050405020304" pitchFamily="18" charset="0"/>
              </a:rPr>
              <a:t>9</a:t>
            </a:r>
            <a:r>
              <a:rPr lang="zh-CN" altLang="en-US" sz="2400" dirty="0">
                <a:latin typeface="Times New Roman" panose="02020603050405020304" pitchFamily="18" charset="0"/>
                <a:cs typeface="Times New Roman" panose="02020603050405020304" pitchFamily="18" charset="0"/>
              </a:rPr>
              <a:t>月</a:t>
            </a:r>
            <a:r>
              <a:rPr lang="en-US" altLang="zh-CN" sz="2400" dirty="0">
                <a:latin typeface="Times New Roman" panose="02020603050405020304" pitchFamily="18" charset="0"/>
                <a:cs typeface="Times New Roman" panose="02020603050405020304" pitchFamily="18" charset="0"/>
              </a:rPr>
              <a:t>20</a:t>
            </a:r>
            <a:r>
              <a:rPr lang="zh-CN" altLang="en-US" sz="2400" dirty="0">
                <a:latin typeface="Times New Roman" panose="02020603050405020304" pitchFamily="18" charset="0"/>
                <a:cs typeface="Times New Roman" panose="02020603050405020304" pitchFamily="18" charset="0"/>
              </a:rPr>
              <a:t>日起，隔周二，主楼</a:t>
            </a:r>
            <a:r>
              <a:rPr lang="en-US" altLang="zh-CN" sz="2400" dirty="0">
                <a:latin typeface="Times New Roman" panose="02020603050405020304" pitchFamily="18" charset="0"/>
                <a:cs typeface="Times New Roman" panose="02020603050405020304" pitchFamily="18" charset="0"/>
              </a:rPr>
              <a:t>C407</a:t>
            </a:r>
            <a:r>
              <a:rPr lang="zh-CN" altLang="en-US" sz="2400" dirty="0">
                <a:latin typeface="Times New Roman" panose="02020603050405020304" pitchFamily="18" charset="0"/>
                <a:cs typeface="Times New Roman" panose="02020603050405020304" pitchFamily="18" charset="0"/>
              </a:rPr>
              <a:t>，假期轮空</a:t>
            </a:r>
            <a:endParaRPr lang="en-US" altLang="zh-CN" sz="2400" dirty="0">
              <a:latin typeface="Times New Roman" panose="02020603050405020304" pitchFamily="18" charset="0"/>
              <a:cs typeface="Times New Roman" panose="02020603050405020304" pitchFamily="18" charset="0"/>
            </a:endParaRPr>
          </a:p>
          <a:p>
            <a:pPr marL="342900" lvl="2" indent="0">
              <a:lnSpc>
                <a:spcPct val="110000"/>
              </a:lnSpc>
              <a:spcBef>
                <a:spcPts val="750"/>
              </a:spcBef>
              <a:buClr>
                <a:srgbClr val="0070C0"/>
              </a:buClr>
              <a:buNone/>
            </a:pPr>
            <a:r>
              <a:rPr lang="zh-CN" altLang="en-US" sz="2400" dirty="0">
                <a:latin typeface="Times New Roman" panose="02020603050405020304" pitchFamily="18" charset="0"/>
                <a:cs typeface="Times New Roman" panose="02020603050405020304" pitchFamily="18" charset="0"/>
              </a:rPr>
              <a:t>参加人员：子系统相关人员等</a:t>
            </a:r>
            <a:endParaRPr lang="en-US" altLang="zh-CN" sz="2400" dirty="0">
              <a:latin typeface="Times New Roman" panose="02020603050405020304" pitchFamily="18" charset="0"/>
              <a:cs typeface="Times New Roman" panose="02020603050405020304" pitchFamily="18" charset="0"/>
            </a:endParaRPr>
          </a:p>
          <a:p>
            <a:pPr marL="342900" lvl="2" indent="0">
              <a:lnSpc>
                <a:spcPct val="110000"/>
              </a:lnSpc>
              <a:spcBef>
                <a:spcPts val="750"/>
              </a:spcBef>
              <a:buClr>
                <a:srgbClr val="0070C0"/>
              </a:buClr>
              <a:buNone/>
            </a:pPr>
            <a:r>
              <a:rPr lang="zh-CN" altLang="en-US" sz="2400" dirty="0">
                <a:latin typeface="Times New Roman" panose="02020603050405020304" pitchFamily="18" charset="0"/>
                <a:cs typeface="Times New Roman" panose="02020603050405020304" pitchFamily="18" charset="0"/>
              </a:rPr>
              <a:t>召集人：子系统负责人或系统负责人</a:t>
            </a:r>
            <a:endParaRPr lang="en-US" altLang="zh-CN" sz="2400" dirty="0">
              <a:latin typeface="Times New Roman" panose="02020603050405020304" pitchFamily="18" charset="0"/>
              <a:cs typeface="Times New Roman" panose="02020603050405020304" pitchFamily="18" charset="0"/>
            </a:endParaRPr>
          </a:p>
          <a:p>
            <a:pPr marL="342900" lvl="2" indent="0">
              <a:lnSpc>
                <a:spcPct val="110000"/>
              </a:lnSpc>
              <a:spcBef>
                <a:spcPts val="750"/>
              </a:spcBef>
              <a:buClr>
                <a:srgbClr val="0070C0"/>
              </a:buClr>
              <a:buNone/>
            </a:pPr>
            <a:r>
              <a:rPr lang="zh-CN" altLang="en-US" sz="2400" dirty="0">
                <a:latin typeface="Times New Roman" panose="02020603050405020304" pitchFamily="18" charset="0"/>
                <a:cs typeface="Times New Roman" panose="02020603050405020304" pitchFamily="18" charset="0"/>
              </a:rPr>
              <a:t>议题：子系统及子系统间讨论会，与其他系统讨论会</a:t>
            </a:r>
            <a:endParaRPr lang="en-US" altLang="zh-CN" sz="2400" dirty="0">
              <a:latin typeface="Times New Roman" panose="02020603050405020304" pitchFamily="18" charset="0"/>
              <a:cs typeface="Times New Roman" panose="02020603050405020304" pitchFamily="18" charset="0"/>
            </a:endParaRPr>
          </a:p>
          <a:p>
            <a:pPr marL="342900" lvl="2" indent="0">
              <a:lnSpc>
                <a:spcPct val="110000"/>
              </a:lnSpc>
              <a:spcBef>
                <a:spcPts val="750"/>
              </a:spcBef>
              <a:buClr>
                <a:srgbClr val="0070C0"/>
              </a:buClr>
              <a:buNone/>
            </a:pPr>
            <a:r>
              <a:rPr lang="zh-CN" altLang="en-US" sz="2400" dirty="0">
                <a:latin typeface="Times New Roman" panose="02020603050405020304" pitchFamily="18" charset="0"/>
                <a:cs typeface="Times New Roman" panose="02020603050405020304" pitchFamily="18" charset="0"/>
              </a:rPr>
              <a:t>网站：</a:t>
            </a:r>
            <a:r>
              <a:rPr lang="en-US" altLang="zh-CN" sz="2400" dirty="0">
                <a:latin typeface="Times New Roman" panose="02020603050405020304" pitchFamily="18" charset="0"/>
                <a:cs typeface="Times New Roman" panose="02020603050405020304" pitchFamily="18" charset="0"/>
              </a:rPr>
              <a:t>http://indico.ihep.ac.cn/category/420/</a:t>
            </a:r>
          </a:p>
          <a:p>
            <a:endParaRPr lang="zh-CN" altLang="en-US" dirty="0"/>
          </a:p>
        </p:txBody>
      </p:sp>
    </p:spTree>
    <p:extLst>
      <p:ext uri="{BB962C8B-B14F-4D97-AF65-F5344CB8AC3E}">
        <p14:creationId xmlns:p14="http://schemas.microsoft.com/office/powerpoint/2010/main" val="2366551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633742"/>
            <a:ext cx="7886700" cy="5940793"/>
          </a:xfrm>
        </p:spPr>
        <p:txBody>
          <a:bodyPr>
            <a:normAutofit/>
          </a:bodyPr>
          <a:lstStyle/>
          <a:p>
            <a:pPr marL="342900" lvl="1" indent="-342900">
              <a:lnSpc>
                <a:spcPct val="110000"/>
              </a:lnSpc>
              <a:spcBef>
                <a:spcPts val="750"/>
              </a:spcBef>
              <a:buClr>
                <a:srgbClr val="FF0000"/>
              </a:buClr>
              <a:buFont typeface="Wingdings" panose="05000000000000000000" pitchFamily="2" charset="2"/>
              <a:buChar char="n"/>
            </a:pPr>
            <a:r>
              <a:rPr lang="en-US" altLang="zh-CN" sz="2800" b="1" dirty="0" smtClean="0">
                <a:latin typeface="Times New Roman" panose="02020603050405020304" pitchFamily="18" charset="0"/>
                <a:cs typeface="Times New Roman" panose="02020603050405020304" pitchFamily="18" charset="0"/>
              </a:rPr>
              <a:t>CEPC SRF </a:t>
            </a:r>
            <a:r>
              <a:rPr lang="en-US" altLang="zh-CN" sz="2800" b="1" dirty="0" err="1" smtClean="0">
                <a:latin typeface="Times New Roman" panose="02020603050405020304" pitchFamily="18" charset="0"/>
                <a:cs typeface="Times New Roman" panose="02020603050405020304" pitchFamily="18" charset="0"/>
              </a:rPr>
              <a:t>Indico</a:t>
            </a:r>
            <a:r>
              <a:rPr lang="en-US" altLang="zh-CN" sz="2800" b="1" dirty="0" smtClean="0">
                <a:latin typeface="Times New Roman" panose="02020603050405020304" pitchFamily="18" charset="0"/>
                <a:cs typeface="Times New Roman" panose="02020603050405020304" pitchFamily="18" charset="0"/>
              </a:rPr>
              <a:t> </a:t>
            </a:r>
            <a:r>
              <a:rPr lang="zh-CN" altLang="en-US" sz="2800" b="1" dirty="0" smtClean="0">
                <a:latin typeface="Times New Roman" panose="02020603050405020304" pitchFamily="18" charset="0"/>
                <a:cs typeface="Times New Roman" panose="02020603050405020304" pitchFamily="18" charset="0"/>
              </a:rPr>
              <a:t>网址（总）</a:t>
            </a:r>
            <a:r>
              <a:rPr lang="en-US" altLang="zh-CN" sz="2400" dirty="0" smtClean="0">
                <a:latin typeface="Times New Roman" panose="02020603050405020304" pitchFamily="18" charset="0"/>
                <a:cs typeface="Times New Roman" panose="02020603050405020304" pitchFamily="18" charset="0"/>
              </a:rPr>
              <a:t>http</a:t>
            </a:r>
            <a:r>
              <a:rPr lang="en-US" altLang="zh-CN" sz="2400" dirty="0">
                <a:latin typeface="Times New Roman" panose="02020603050405020304" pitchFamily="18" charset="0"/>
                <a:cs typeface="Times New Roman" panose="02020603050405020304" pitchFamily="18" charset="0"/>
              </a:rPr>
              <a:t>://indico.ihep.ac.cn/category/416/</a:t>
            </a:r>
          </a:p>
          <a:p>
            <a:pPr marL="342900" lvl="1" indent="-342900">
              <a:lnSpc>
                <a:spcPct val="110000"/>
              </a:lnSpc>
              <a:spcBef>
                <a:spcPts val="1200"/>
              </a:spcBef>
              <a:buClr>
                <a:srgbClr val="FF0000"/>
              </a:buClr>
              <a:buFont typeface="Wingdings" panose="05000000000000000000" pitchFamily="2" charset="2"/>
              <a:buChar char="n"/>
            </a:pPr>
            <a:r>
              <a:rPr lang="en-US" altLang="zh-CN" sz="2800" b="1" dirty="0" smtClean="0">
                <a:latin typeface="Times New Roman" panose="02020603050405020304" pitchFamily="18" charset="0"/>
                <a:cs typeface="Times New Roman" panose="02020603050405020304" pitchFamily="18" charset="0"/>
              </a:rPr>
              <a:t>CDR</a:t>
            </a:r>
            <a:r>
              <a:rPr lang="zh-CN" altLang="en-US" sz="2800" b="1" dirty="0" smtClean="0">
                <a:latin typeface="Times New Roman" panose="02020603050405020304" pitchFamily="18" charset="0"/>
                <a:cs typeface="Times New Roman" panose="02020603050405020304" pitchFamily="18" charset="0"/>
              </a:rPr>
              <a:t>资料</a:t>
            </a:r>
            <a:r>
              <a:rPr lang="zh-CN" altLang="en-US" sz="2800" b="1" dirty="0">
                <a:latin typeface="Times New Roman" panose="02020603050405020304" pitchFamily="18" charset="0"/>
                <a:cs typeface="Times New Roman" panose="02020603050405020304" pitchFamily="18" charset="0"/>
              </a:rPr>
              <a:t>下载</a:t>
            </a:r>
            <a:r>
              <a:rPr lang="zh-CN" altLang="en-US" sz="2800" b="1" dirty="0" smtClean="0">
                <a:latin typeface="Times New Roman" panose="02020603050405020304" pitchFamily="18" charset="0"/>
                <a:cs typeface="Times New Roman" panose="02020603050405020304" pitchFamily="18" charset="0"/>
              </a:rPr>
              <a:t>：</a:t>
            </a:r>
            <a:endParaRPr lang="en-US" altLang="zh-CN" sz="2800" b="1" dirty="0" smtClean="0">
              <a:latin typeface="Times New Roman" panose="02020603050405020304" pitchFamily="18" charset="0"/>
              <a:cs typeface="Times New Roman" panose="02020603050405020304" pitchFamily="18" charset="0"/>
            </a:endParaRPr>
          </a:p>
          <a:p>
            <a:pPr marL="342900" lvl="2" indent="0">
              <a:lnSpc>
                <a:spcPct val="110000"/>
              </a:lnSpc>
              <a:spcBef>
                <a:spcPts val="750"/>
              </a:spcBef>
              <a:buClr>
                <a:srgbClr val="FF0000"/>
              </a:buClr>
              <a:buNone/>
            </a:pPr>
            <a:r>
              <a:rPr lang="en-US" altLang="zh-CN" sz="2400" dirty="0">
                <a:latin typeface="Times New Roman" panose="02020603050405020304" pitchFamily="18" charset="0"/>
                <a:cs typeface="Times New Roman" panose="02020603050405020304" pitchFamily="18" charset="0"/>
              </a:rPr>
              <a:t>http://indico.ihep.ac.cn/category/421/</a:t>
            </a:r>
          </a:p>
          <a:p>
            <a:pPr marL="342900" lvl="1" indent="-342900">
              <a:lnSpc>
                <a:spcPct val="110000"/>
              </a:lnSpc>
              <a:spcBef>
                <a:spcPts val="1200"/>
              </a:spcBef>
              <a:buClr>
                <a:srgbClr val="FF0000"/>
              </a:buClr>
              <a:buFont typeface="Wingdings" panose="05000000000000000000" pitchFamily="2" charset="2"/>
              <a:buChar char="n"/>
            </a:pPr>
            <a:r>
              <a:rPr lang="zh-CN" altLang="en-US" sz="2800" b="1" dirty="0">
                <a:latin typeface="Times New Roman" panose="02020603050405020304" pitchFamily="18" charset="0"/>
                <a:cs typeface="Times New Roman" panose="02020603050405020304" pitchFamily="18" charset="0"/>
              </a:rPr>
              <a:t>系统日历</a:t>
            </a:r>
            <a:endParaRPr lang="en-US" altLang="zh-CN" sz="2800" b="1" dirty="0">
              <a:latin typeface="Times New Roman" panose="02020603050405020304" pitchFamily="18" charset="0"/>
              <a:cs typeface="Times New Roman" panose="02020603050405020304" pitchFamily="18" charset="0"/>
            </a:endParaRPr>
          </a:p>
          <a:p>
            <a:pPr marL="342900" lvl="2" indent="0">
              <a:lnSpc>
                <a:spcPct val="110000"/>
              </a:lnSpc>
              <a:spcBef>
                <a:spcPts val="750"/>
              </a:spcBef>
              <a:buClr>
                <a:srgbClr val="FF0000"/>
              </a:buClr>
              <a:buNone/>
            </a:pPr>
            <a:r>
              <a:rPr lang="zh-CN" altLang="en-US" sz="2400" dirty="0" smtClean="0">
                <a:latin typeface="Times New Roman" panose="02020603050405020304" pitchFamily="18" charset="0"/>
                <a:cs typeface="Times New Roman" panose="02020603050405020304" pitchFamily="18" charset="0"/>
              </a:rPr>
              <a:t>网址：</a:t>
            </a:r>
            <a:r>
              <a:rPr lang="en-US" altLang="zh-CN" sz="2400" dirty="0" smtClean="0">
                <a:latin typeface="Times New Roman" panose="02020603050405020304" pitchFamily="18" charset="0"/>
                <a:cs typeface="Times New Roman" panose="02020603050405020304" pitchFamily="18" charset="0"/>
              </a:rPr>
              <a:t>www.icloud.com</a:t>
            </a:r>
            <a:endParaRPr lang="en-US" altLang="zh-CN" sz="2400" dirty="0">
              <a:latin typeface="Times New Roman" panose="02020603050405020304" pitchFamily="18" charset="0"/>
              <a:cs typeface="Times New Roman" panose="02020603050405020304" pitchFamily="18" charset="0"/>
            </a:endParaRPr>
          </a:p>
          <a:p>
            <a:pPr marL="342900" lvl="2" indent="0">
              <a:lnSpc>
                <a:spcPct val="110000"/>
              </a:lnSpc>
              <a:spcBef>
                <a:spcPts val="750"/>
              </a:spcBef>
              <a:buClr>
                <a:srgbClr val="FF0000"/>
              </a:buClr>
              <a:buNone/>
            </a:pPr>
            <a:r>
              <a:rPr lang="zh-CN" altLang="en-US" sz="2400" dirty="0">
                <a:latin typeface="Times New Roman" panose="02020603050405020304" pitchFamily="18" charset="0"/>
                <a:cs typeface="Times New Roman" panose="02020603050405020304" pitchFamily="18" charset="0"/>
              </a:rPr>
              <a:t>用户：</a:t>
            </a:r>
            <a:r>
              <a:rPr lang="en-US" altLang="zh-CN" sz="2400" dirty="0">
                <a:latin typeface="Times New Roman" panose="02020603050405020304" pitchFamily="18" charset="0"/>
                <a:cs typeface="Times New Roman" panose="02020603050405020304" pitchFamily="18" charset="0"/>
              </a:rPr>
              <a:t>cepcsrf@icloud.com</a:t>
            </a:r>
          </a:p>
          <a:p>
            <a:pPr marL="342900" lvl="2" indent="0">
              <a:lnSpc>
                <a:spcPct val="110000"/>
              </a:lnSpc>
              <a:spcBef>
                <a:spcPts val="750"/>
              </a:spcBef>
              <a:buClr>
                <a:srgbClr val="FF0000"/>
              </a:buClr>
              <a:buNone/>
            </a:pPr>
            <a:r>
              <a:rPr lang="zh-CN" altLang="en-US" sz="2400" dirty="0" smtClean="0">
                <a:latin typeface="Times New Roman" panose="02020603050405020304" pitchFamily="18" charset="0"/>
                <a:cs typeface="Times New Roman" panose="02020603050405020304" pitchFamily="18" charset="0"/>
              </a:rPr>
              <a:t>作用</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CEPC</a:t>
            </a:r>
            <a:r>
              <a:rPr lang="zh-CN" altLang="en-US" sz="2400" dirty="0" smtClean="0">
                <a:latin typeface="Times New Roman" panose="02020603050405020304" pitchFamily="18" charset="0"/>
                <a:cs typeface="Times New Roman" panose="02020603050405020304" pitchFamily="18" charset="0"/>
              </a:rPr>
              <a:t>高频系统概念设计及科技部项目进度安排和完成情况记录，子系统工作计划和记录（精确到日），重要会议和节点，出访来访时间，其他事项</a:t>
            </a:r>
            <a:endParaRPr lang="zh-CN" altLang="en-US" dirty="0"/>
          </a:p>
        </p:txBody>
      </p:sp>
    </p:spTree>
    <p:extLst>
      <p:ext uri="{BB962C8B-B14F-4D97-AF65-F5344CB8AC3E}">
        <p14:creationId xmlns:p14="http://schemas.microsoft.com/office/powerpoint/2010/main" val="1866691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5152" y="624689"/>
            <a:ext cx="8406709" cy="6550183"/>
          </a:xfrm>
        </p:spPr>
        <p:txBody>
          <a:bodyPr>
            <a:noAutofit/>
          </a:bodyPr>
          <a:lstStyle/>
          <a:p>
            <a:pPr marL="0" indent="0">
              <a:buNone/>
            </a:pPr>
            <a:r>
              <a:rPr lang="zh-CN" altLang="en-US" sz="1800" b="1" dirty="0" smtClean="0">
                <a:solidFill>
                  <a:srgbClr val="FF0000"/>
                </a:solidFill>
                <a:latin typeface="Times New Roman" panose="02020603050405020304" pitchFamily="18" charset="0"/>
                <a:cs typeface="Times New Roman" panose="02020603050405020304" pitchFamily="18" charset="0"/>
              </a:rPr>
              <a:t>一</a:t>
            </a:r>
            <a:r>
              <a:rPr lang="zh-CN" altLang="en-US" sz="1800" b="1" dirty="0">
                <a:solidFill>
                  <a:srgbClr val="FF0000"/>
                </a:solidFill>
                <a:latin typeface="Times New Roman" panose="02020603050405020304" pitchFamily="18" charset="0"/>
                <a:cs typeface="Times New Roman" panose="02020603050405020304" pitchFamily="18" charset="0"/>
              </a:rPr>
              <a:t>、确定各部件选型和接口，</a:t>
            </a:r>
            <a:r>
              <a:rPr lang="en-US" altLang="zh-CN" sz="1800" b="1" dirty="0">
                <a:solidFill>
                  <a:srgbClr val="FF0000"/>
                </a:solidFill>
                <a:latin typeface="Times New Roman" panose="02020603050405020304" pitchFamily="18" charset="0"/>
                <a:cs typeface="Times New Roman" panose="02020603050405020304" pitchFamily="18" charset="0"/>
              </a:rPr>
              <a:t>10</a:t>
            </a:r>
            <a:r>
              <a:rPr lang="zh-CN" altLang="en-US" sz="1800" b="1" dirty="0">
                <a:solidFill>
                  <a:srgbClr val="FF0000"/>
                </a:solidFill>
                <a:latin typeface="Times New Roman" panose="02020603050405020304" pitchFamily="18" charset="0"/>
                <a:cs typeface="Times New Roman" panose="02020603050405020304" pitchFamily="18" charset="0"/>
              </a:rPr>
              <a:t>月</a:t>
            </a:r>
            <a:r>
              <a:rPr lang="en-US" altLang="zh-CN" sz="1800" b="1" dirty="0">
                <a:solidFill>
                  <a:srgbClr val="FF0000"/>
                </a:solidFill>
                <a:latin typeface="Times New Roman" panose="02020603050405020304" pitchFamily="18" charset="0"/>
                <a:cs typeface="Times New Roman" panose="02020603050405020304" pitchFamily="18" charset="0"/>
              </a:rPr>
              <a:t>15</a:t>
            </a:r>
            <a:r>
              <a:rPr lang="zh-CN" altLang="en-US" sz="1800" b="1" dirty="0">
                <a:solidFill>
                  <a:srgbClr val="FF0000"/>
                </a:solidFill>
                <a:latin typeface="Times New Roman" panose="02020603050405020304" pitchFamily="18" charset="0"/>
                <a:cs typeface="Times New Roman" panose="02020603050405020304" pitchFamily="18" charset="0"/>
              </a:rPr>
              <a:t>日前完成主要部件及恒温器组装后的三维模型概念图</a:t>
            </a:r>
          </a:p>
          <a:p>
            <a:pPr marL="0" indent="0">
              <a:buNone/>
            </a:pPr>
            <a:r>
              <a:rPr lang="en-US" altLang="zh-CN" sz="1800" b="1" dirty="0">
                <a:latin typeface="Times New Roman" panose="02020603050405020304" pitchFamily="18" charset="0"/>
                <a:cs typeface="Times New Roman" panose="02020603050405020304" pitchFamily="18" charset="0"/>
              </a:rPr>
              <a:t>1.</a:t>
            </a:r>
            <a:r>
              <a:rPr lang="zh-CN" altLang="en-US" sz="1800" b="1" dirty="0">
                <a:latin typeface="Times New Roman" panose="02020603050405020304" pitchFamily="18" charset="0"/>
                <a:cs typeface="Times New Roman" panose="02020603050405020304" pitchFamily="18" charset="0"/>
              </a:rPr>
              <a:t>主耦合器端口内径</a:t>
            </a:r>
            <a:r>
              <a:rPr lang="en-US" altLang="zh-CN" sz="1800" b="1" dirty="0">
                <a:latin typeface="Times New Roman" panose="02020603050405020304" pitchFamily="18" charset="0"/>
                <a:cs typeface="Times New Roman" panose="02020603050405020304" pitchFamily="18" charset="0"/>
              </a:rPr>
              <a:t>80~100mm</a:t>
            </a:r>
            <a:r>
              <a:rPr lang="zh-CN" altLang="en-US" sz="1800" b="1" dirty="0">
                <a:latin typeface="Times New Roman" panose="02020603050405020304" pitchFamily="18" charset="0"/>
                <a:cs typeface="Times New Roman" panose="02020603050405020304" pitchFamily="18" charset="0"/>
              </a:rPr>
              <a:t>（马强尽快确定），高阶模耦合器端口内径</a:t>
            </a:r>
            <a:r>
              <a:rPr lang="en-US" altLang="zh-CN" sz="1800" b="1" dirty="0">
                <a:latin typeface="Times New Roman" panose="02020603050405020304" pitchFamily="18" charset="0"/>
                <a:cs typeface="Times New Roman" panose="02020603050405020304" pitchFamily="18" charset="0"/>
              </a:rPr>
              <a:t>80mm</a:t>
            </a:r>
          </a:p>
          <a:p>
            <a:pPr marL="0" indent="0">
              <a:buNone/>
            </a:pPr>
            <a:r>
              <a:rPr lang="en-US" altLang="zh-CN" sz="1800" b="1" dirty="0">
                <a:latin typeface="Times New Roman" panose="02020603050405020304" pitchFamily="18" charset="0"/>
                <a:cs typeface="Times New Roman" panose="02020603050405020304" pitchFamily="18" charset="0"/>
              </a:rPr>
              <a:t>2.</a:t>
            </a:r>
            <a:r>
              <a:rPr lang="zh-CN" altLang="en-US" sz="1800" b="1" dirty="0">
                <a:latin typeface="Times New Roman" panose="02020603050405020304" pitchFamily="18" charset="0"/>
                <a:cs typeface="Times New Roman" panose="02020603050405020304" pitchFamily="18" charset="0"/>
              </a:rPr>
              <a:t>沙鹏根据液氦槽端板尺寸、端口内径及法兰大小，确定主耦合器和高阶模耦合器端口轴线与端腔</a:t>
            </a:r>
            <a:r>
              <a:rPr lang="en-US" altLang="zh-CN" sz="1800" b="1" dirty="0">
                <a:latin typeface="Times New Roman" panose="02020603050405020304" pitchFamily="18" charset="0"/>
                <a:cs typeface="Times New Roman" panose="02020603050405020304" pitchFamily="18" charset="0"/>
              </a:rPr>
              <a:t>iris</a:t>
            </a:r>
            <a:r>
              <a:rPr lang="zh-CN" altLang="en-US" sz="1800" b="1" dirty="0">
                <a:latin typeface="Times New Roman" panose="02020603050405020304" pitchFamily="18" charset="0"/>
                <a:cs typeface="Times New Roman" panose="02020603050405020304" pitchFamily="18" charset="0"/>
              </a:rPr>
              <a:t>的最短距离</a:t>
            </a:r>
            <a:r>
              <a:rPr lang="en-US" altLang="zh-CN" sz="1800" b="1" dirty="0">
                <a:latin typeface="Times New Roman" panose="02020603050405020304" pitchFamily="18" charset="0"/>
                <a:cs typeface="Times New Roman" panose="02020603050405020304" pitchFamily="18" charset="0"/>
              </a:rPr>
              <a:t>D</a:t>
            </a:r>
            <a:r>
              <a:rPr lang="zh-CN" altLang="en-US" sz="1800" b="1" dirty="0">
                <a:latin typeface="Times New Roman" panose="02020603050405020304" pitchFamily="18" charset="0"/>
                <a:cs typeface="Times New Roman" panose="02020603050405020304" pitchFamily="18" charset="0"/>
              </a:rPr>
              <a:t>，并给出主耦合器端的束管长度</a:t>
            </a:r>
          </a:p>
          <a:p>
            <a:pPr marL="0" indent="0">
              <a:buNone/>
            </a:pPr>
            <a:r>
              <a:rPr lang="en-US" altLang="zh-CN" sz="1800" b="1" dirty="0">
                <a:latin typeface="Times New Roman" panose="02020603050405020304" pitchFamily="18" charset="0"/>
                <a:cs typeface="Times New Roman" panose="02020603050405020304" pitchFamily="18" charset="0"/>
              </a:rPr>
              <a:t>3.</a:t>
            </a:r>
            <a:r>
              <a:rPr lang="zh-CN" altLang="en-US" sz="1800" b="1" dirty="0">
                <a:latin typeface="Times New Roman" panose="02020603050405020304" pitchFamily="18" charset="0"/>
                <a:cs typeface="Times New Roman" panose="02020603050405020304" pitchFamily="18" charset="0"/>
              </a:rPr>
              <a:t>马强根据距离</a:t>
            </a:r>
            <a:r>
              <a:rPr lang="en-US" altLang="zh-CN" sz="1800" b="1" dirty="0">
                <a:latin typeface="Times New Roman" panose="02020603050405020304" pitchFamily="18" charset="0"/>
                <a:cs typeface="Times New Roman" panose="02020603050405020304" pitchFamily="18" charset="0"/>
              </a:rPr>
              <a:t>D</a:t>
            </a:r>
            <a:r>
              <a:rPr lang="zh-CN" altLang="en-US" sz="1800" b="1" dirty="0">
                <a:latin typeface="Times New Roman" panose="02020603050405020304" pitchFamily="18" charset="0"/>
                <a:cs typeface="Times New Roman" panose="02020603050405020304" pitchFamily="18" charset="0"/>
              </a:rPr>
              <a:t>和外部</a:t>
            </a:r>
            <a:r>
              <a:rPr lang="en-US" altLang="zh-CN" sz="1800" b="1" dirty="0">
                <a:latin typeface="Times New Roman" panose="02020603050405020304" pitchFamily="18" charset="0"/>
                <a:cs typeface="Times New Roman" panose="02020603050405020304" pitchFamily="18" charset="0"/>
              </a:rPr>
              <a:t>Q</a:t>
            </a:r>
            <a:r>
              <a:rPr lang="zh-CN" altLang="en-US" sz="1800" b="1" dirty="0">
                <a:latin typeface="Times New Roman" panose="02020603050405020304" pitchFamily="18" charset="0"/>
                <a:cs typeface="Times New Roman" panose="02020603050405020304" pitchFamily="18" charset="0"/>
              </a:rPr>
              <a:t>要求，确定内导体直径和进入束管深度是否合理</a:t>
            </a:r>
          </a:p>
          <a:p>
            <a:pPr marL="0" indent="0">
              <a:buNone/>
            </a:pPr>
            <a:r>
              <a:rPr lang="en-US" altLang="zh-CN" sz="1800" b="1" dirty="0">
                <a:latin typeface="Times New Roman" panose="02020603050405020304" pitchFamily="18" charset="0"/>
                <a:cs typeface="Times New Roman" panose="02020603050405020304" pitchFamily="18" charset="0"/>
              </a:rPr>
              <a:t>4.</a:t>
            </a:r>
            <a:r>
              <a:rPr lang="zh-CN" altLang="en-US" sz="1800" b="1" dirty="0">
                <a:latin typeface="Times New Roman" panose="02020603050405020304" pitchFamily="18" charset="0"/>
                <a:cs typeface="Times New Roman" panose="02020603050405020304" pitchFamily="18" charset="0"/>
              </a:rPr>
              <a:t>郑洪娟根据距离</a:t>
            </a:r>
            <a:r>
              <a:rPr lang="en-US" altLang="zh-CN" sz="1800" b="1" dirty="0">
                <a:latin typeface="Times New Roman" panose="02020603050405020304" pitchFamily="18" charset="0"/>
                <a:cs typeface="Times New Roman" panose="02020603050405020304" pitchFamily="18" charset="0"/>
              </a:rPr>
              <a:t>D</a:t>
            </a:r>
            <a:r>
              <a:rPr lang="zh-CN" altLang="en-US" sz="1800" b="1" dirty="0">
                <a:latin typeface="Times New Roman" panose="02020603050405020304" pitchFamily="18" charset="0"/>
                <a:cs typeface="Times New Roman" panose="02020603050405020304" pitchFamily="18" charset="0"/>
              </a:rPr>
              <a:t>初步计算高阶模外部</a:t>
            </a:r>
            <a:r>
              <a:rPr lang="en-US" altLang="zh-CN" sz="1800" b="1" dirty="0">
                <a:latin typeface="Times New Roman" panose="02020603050405020304" pitchFamily="18" charset="0"/>
                <a:cs typeface="Times New Roman" panose="02020603050405020304" pitchFamily="18" charset="0"/>
              </a:rPr>
              <a:t>Q</a:t>
            </a:r>
            <a:r>
              <a:rPr lang="zh-CN" altLang="en-US" sz="1800" b="1" dirty="0">
                <a:latin typeface="Times New Roman" panose="02020603050405020304" pitchFamily="18" charset="0"/>
                <a:cs typeface="Times New Roman" panose="02020603050405020304" pitchFamily="18" charset="0"/>
              </a:rPr>
              <a:t>是否满足要求，内导体进入束管深度是否合理</a:t>
            </a:r>
          </a:p>
          <a:p>
            <a:pPr marL="0" indent="0">
              <a:buNone/>
            </a:pPr>
            <a:r>
              <a:rPr lang="en-US" altLang="zh-CN" sz="1800" b="1" dirty="0">
                <a:latin typeface="Times New Roman" panose="02020603050405020304" pitchFamily="18" charset="0"/>
                <a:cs typeface="Times New Roman" panose="02020603050405020304" pitchFamily="18" charset="0"/>
              </a:rPr>
              <a:t>5.</a:t>
            </a:r>
            <a:r>
              <a:rPr lang="zh-CN" altLang="en-US" sz="1800" b="1" dirty="0">
                <a:latin typeface="Times New Roman" panose="02020603050405020304" pitchFamily="18" charset="0"/>
                <a:cs typeface="Times New Roman" panose="02020603050405020304" pitchFamily="18" charset="0"/>
              </a:rPr>
              <a:t>米正辉给出调谐器所需要的</a:t>
            </a:r>
            <a:r>
              <a:rPr lang="en-US" altLang="zh-CN" sz="1800" b="1" dirty="0">
                <a:latin typeface="Times New Roman" panose="02020603050405020304" pitchFamily="18" charset="0"/>
                <a:cs typeface="Times New Roman" panose="02020603050405020304" pitchFamily="18" charset="0"/>
              </a:rPr>
              <a:t>pick-up</a:t>
            </a:r>
            <a:r>
              <a:rPr lang="zh-CN" altLang="en-US" sz="1800" b="1" dirty="0">
                <a:latin typeface="Times New Roman" panose="02020603050405020304" pitchFamily="18" charset="0"/>
                <a:cs typeface="Times New Roman" panose="02020603050405020304" pitchFamily="18" charset="0"/>
              </a:rPr>
              <a:t>端的最短束管长度，给沙鹏确定最终长度</a:t>
            </a:r>
          </a:p>
          <a:p>
            <a:pPr marL="0" indent="0">
              <a:buNone/>
            </a:pPr>
            <a:r>
              <a:rPr lang="en-US" altLang="zh-CN" sz="1800" b="1" dirty="0">
                <a:latin typeface="Times New Roman" panose="02020603050405020304" pitchFamily="18" charset="0"/>
                <a:cs typeface="Times New Roman" panose="02020603050405020304" pitchFamily="18" charset="0"/>
              </a:rPr>
              <a:t>6.</a:t>
            </a:r>
            <a:r>
              <a:rPr lang="zh-CN" altLang="en-US" sz="1800" b="1" dirty="0">
                <a:latin typeface="Times New Roman" panose="02020603050405020304" pitchFamily="18" charset="0"/>
                <a:cs typeface="Times New Roman" panose="02020603050405020304" pitchFamily="18" charset="0"/>
              </a:rPr>
              <a:t>刘佰奇给出微波屏蔽波纹管长度</a:t>
            </a:r>
          </a:p>
          <a:p>
            <a:pPr marL="0" indent="0">
              <a:buNone/>
            </a:pPr>
            <a:r>
              <a:rPr lang="en-US" altLang="zh-CN" sz="1800" b="1" dirty="0">
                <a:latin typeface="Times New Roman" panose="02020603050405020304" pitchFamily="18" charset="0"/>
                <a:cs typeface="Times New Roman" panose="02020603050405020304" pitchFamily="18" charset="0"/>
              </a:rPr>
              <a:t>7.</a:t>
            </a:r>
            <a:r>
              <a:rPr lang="zh-CN" altLang="en-US" sz="1800" b="1" dirty="0">
                <a:latin typeface="Times New Roman" panose="02020603050405020304" pitchFamily="18" charset="0"/>
                <a:cs typeface="Times New Roman" panose="02020603050405020304" pitchFamily="18" charset="0"/>
              </a:rPr>
              <a:t>米正辉</a:t>
            </a:r>
            <a:r>
              <a:rPr lang="en-US" altLang="zh-CN" sz="1800" b="1" dirty="0">
                <a:latin typeface="Times New Roman" panose="02020603050405020304" pitchFamily="18" charset="0"/>
                <a:cs typeface="Times New Roman" panose="02020603050405020304" pitchFamily="18" charset="0"/>
              </a:rPr>
              <a:t>9</a:t>
            </a:r>
            <a:r>
              <a:rPr lang="zh-CN" altLang="en-US" sz="1800" b="1" dirty="0">
                <a:latin typeface="Times New Roman" panose="02020603050405020304" pitchFamily="18" charset="0"/>
                <a:cs typeface="Times New Roman" panose="02020603050405020304" pitchFamily="18" charset="0"/>
              </a:rPr>
              <a:t>月</a:t>
            </a:r>
            <a:r>
              <a:rPr lang="en-US" altLang="zh-CN" sz="1800" b="1" dirty="0">
                <a:latin typeface="Times New Roman" panose="02020603050405020304" pitchFamily="18" charset="0"/>
                <a:cs typeface="Times New Roman" panose="02020603050405020304" pitchFamily="18" charset="0"/>
              </a:rPr>
              <a:t>27</a:t>
            </a:r>
            <a:r>
              <a:rPr lang="zh-CN" altLang="en-US" sz="1800" b="1" dirty="0">
                <a:latin typeface="Times New Roman" panose="02020603050405020304" pitchFamily="18" charset="0"/>
                <a:cs typeface="Times New Roman" panose="02020603050405020304" pitchFamily="18" charset="0"/>
              </a:rPr>
              <a:t>日前收集各部件外尺寸和位置数据，给韩瑞雄</a:t>
            </a:r>
          </a:p>
          <a:p>
            <a:pPr marL="0" indent="0">
              <a:buNone/>
            </a:pPr>
            <a:r>
              <a:rPr lang="en-US" altLang="zh-CN" sz="1800" b="1" dirty="0">
                <a:latin typeface="Times New Roman" panose="02020603050405020304" pitchFamily="18" charset="0"/>
                <a:cs typeface="Times New Roman" panose="02020603050405020304" pitchFamily="18" charset="0"/>
              </a:rPr>
              <a:t>8.9</a:t>
            </a:r>
            <a:r>
              <a:rPr lang="zh-CN" altLang="en-US" sz="1800" b="1" dirty="0">
                <a:latin typeface="Times New Roman" panose="02020603050405020304" pitchFamily="18" charset="0"/>
                <a:cs typeface="Times New Roman" panose="02020603050405020304" pitchFamily="18" charset="0"/>
              </a:rPr>
              <a:t>月</a:t>
            </a:r>
            <a:r>
              <a:rPr lang="en-US" altLang="zh-CN" sz="1800" b="1" dirty="0">
                <a:latin typeface="Times New Roman" panose="02020603050405020304" pitchFamily="18" charset="0"/>
                <a:cs typeface="Times New Roman" panose="02020603050405020304" pitchFamily="18" charset="0"/>
              </a:rPr>
              <a:t>30</a:t>
            </a:r>
            <a:r>
              <a:rPr lang="zh-CN" altLang="en-US" sz="1800" b="1" dirty="0">
                <a:latin typeface="Times New Roman" panose="02020603050405020304" pitchFamily="18" charset="0"/>
                <a:cs typeface="Times New Roman" panose="02020603050405020304" pitchFamily="18" charset="0"/>
              </a:rPr>
              <a:t>日前各系统给出束线部件三维图，给米正辉汇总：沙鹏超导腔和液氦槽，马强耦合器，米正辉调谐器，孟繁博高阶模耦合器和抑制器及转接段，刘佰奇微波屏蔽波纹管。请根据需要召集讨论相关系统间的接口和配合。</a:t>
            </a:r>
          </a:p>
          <a:p>
            <a:pPr marL="0" indent="0">
              <a:buNone/>
            </a:pPr>
            <a:r>
              <a:rPr lang="en-US" altLang="zh-CN" sz="1800" b="1" dirty="0">
                <a:latin typeface="Times New Roman" panose="02020603050405020304" pitchFamily="18" charset="0"/>
                <a:cs typeface="Times New Roman" panose="02020603050405020304" pitchFamily="18" charset="0"/>
              </a:rPr>
              <a:t>9.</a:t>
            </a:r>
            <a:r>
              <a:rPr lang="zh-CN" altLang="en-US" sz="1800" b="1" dirty="0">
                <a:latin typeface="Times New Roman" panose="02020603050405020304" pitchFamily="18" charset="0"/>
                <a:cs typeface="Times New Roman" panose="02020603050405020304" pitchFamily="18" charset="0"/>
              </a:rPr>
              <a:t>葛锐、韩瑞雄确定低温恒温器选型和真空桶外径（小于</a:t>
            </a:r>
            <a:r>
              <a:rPr lang="en-US" altLang="zh-CN" sz="1800" b="1" dirty="0">
                <a:latin typeface="Times New Roman" panose="02020603050405020304" pitchFamily="18" charset="0"/>
                <a:cs typeface="Times New Roman" panose="02020603050405020304" pitchFamily="18" charset="0"/>
              </a:rPr>
              <a:t>1200mm</a:t>
            </a:r>
            <a:r>
              <a:rPr lang="zh-CN" altLang="en-US" sz="1800" b="1" dirty="0">
                <a:latin typeface="Times New Roman" panose="02020603050405020304" pitchFamily="18" charset="0"/>
                <a:cs typeface="Times New Roman" panose="02020603050405020304" pitchFamily="18" charset="0"/>
              </a:rPr>
              <a:t>），开始建恒温器三维模型，并尽快给大家提出束线部件三维模型的文件格式要求（如果需要）</a:t>
            </a:r>
          </a:p>
          <a:p>
            <a:pPr marL="0" indent="0">
              <a:buNone/>
            </a:pPr>
            <a:r>
              <a:rPr lang="en-US" altLang="zh-CN" sz="1800" b="1" dirty="0">
                <a:latin typeface="Times New Roman" panose="02020603050405020304" pitchFamily="18" charset="0"/>
                <a:cs typeface="Times New Roman" panose="02020603050405020304" pitchFamily="18" charset="0"/>
              </a:rPr>
              <a:t>10.10</a:t>
            </a:r>
            <a:r>
              <a:rPr lang="zh-CN" altLang="en-US" sz="1800" b="1" dirty="0">
                <a:latin typeface="Times New Roman" panose="02020603050405020304" pitchFamily="18" charset="0"/>
                <a:cs typeface="Times New Roman" panose="02020603050405020304" pitchFamily="18" charset="0"/>
              </a:rPr>
              <a:t>月</a:t>
            </a:r>
            <a:r>
              <a:rPr lang="en-US" altLang="zh-CN" sz="1800" b="1" dirty="0">
                <a:latin typeface="Times New Roman" panose="02020603050405020304" pitchFamily="18" charset="0"/>
                <a:cs typeface="Times New Roman" panose="02020603050405020304" pitchFamily="18" charset="0"/>
              </a:rPr>
              <a:t>8</a:t>
            </a:r>
            <a:r>
              <a:rPr lang="zh-CN" altLang="en-US" sz="1800" b="1" dirty="0">
                <a:latin typeface="Times New Roman" panose="02020603050405020304" pitchFamily="18" charset="0"/>
                <a:cs typeface="Times New Roman" panose="02020603050405020304" pitchFamily="18" charset="0"/>
              </a:rPr>
              <a:t>日前米正辉给韩瑞雄整个束线的三维模型，</a:t>
            </a:r>
            <a:r>
              <a:rPr lang="en-US" altLang="zh-CN" sz="1800" b="1" dirty="0">
                <a:latin typeface="Times New Roman" panose="02020603050405020304" pitchFamily="18" charset="0"/>
                <a:cs typeface="Times New Roman" panose="02020603050405020304" pitchFamily="18" charset="0"/>
              </a:rPr>
              <a:t>10</a:t>
            </a:r>
            <a:r>
              <a:rPr lang="zh-CN" altLang="en-US" sz="1800" b="1" dirty="0">
                <a:latin typeface="Times New Roman" panose="02020603050405020304" pitchFamily="18" charset="0"/>
                <a:cs typeface="Times New Roman" panose="02020603050405020304" pitchFamily="18" charset="0"/>
              </a:rPr>
              <a:t>月</a:t>
            </a:r>
            <a:r>
              <a:rPr lang="en-US" altLang="zh-CN" sz="1800" b="1" dirty="0">
                <a:latin typeface="Times New Roman" panose="02020603050405020304" pitchFamily="18" charset="0"/>
                <a:cs typeface="Times New Roman" panose="02020603050405020304" pitchFamily="18" charset="0"/>
              </a:rPr>
              <a:t>15</a:t>
            </a:r>
            <a:r>
              <a:rPr lang="zh-CN" altLang="en-US" sz="1800" b="1" dirty="0">
                <a:latin typeface="Times New Roman" panose="02020603050405020304" pitchFamily="18" charset="0"/>
                <a:cs typeface="Times New Roman" panose="02020603050405020304" pitchFamily="18" charset="0"/>
              </a:rPr>
              <a:t>日前韩瑞雄完成恒温器三维模型概念图，香山会议使用</a:t>
            </a:r>
            <a:r>
              <a:rPr lang="zh-CN" altLang="en-US" sz="1800" b="1" dirty="0" smtClean="0">
                <a:latin typeface="Times New Roman" panose="02020603050405020304" pitchFamily="18" charset="0"/>
                <a:cs typeface="Times New Roman" panose="02020603050405020304" pitchFamily="18" charset="0"/>
              </a:rPr>
              <a:t>。</a:t>
            </a:r>
            <a:endParaRPr lang="zh-CN" alt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410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5029" y="-247620"/>
            <a:ext cx="8768847" cy="7318376"/>
          </a:xfrm>
        </p:spPr>
        <p:txBody>
          <a:bodyPr>
            <a:normAutofit fontScale="62500" lnSpcReduction="20000"/>
          </a:bodyPr>
          <a:lstStyle/>
          <a:p>
            <a:pPr marL="0" indent="0">
              <a:lnSpc>
                <a:spcPct val="120000"/>
              </a:lnSpc>
              <a:buNone/>
            </a:pPr>
            <a:endParaRPr lang="zh-CN" altLang="en-US" b="1" dirty="0">
              <a:latin typeface="Times New Roman" panose="02020603050405020304" pitchFamily="18" charset="0"/>
              <a:cs typeface="Times New Roman" panose="02020603050405020304" pitchFamily="18" charset="0"/>
            </a:endParaRPr>
          </a:p>
          <a:p>
            <a:pPr marL="0" indent="0">
              <a:lnSpc>
                <a:spcPct val="120000"/>
              </a:lnSpc>
              <a:buNone/>
            </a:pPr>
            <a:r>
              <a:rPr lang="zh-CN" altLang="en-US" b="1" dirty="0">
                <a:solidFill>
                  <a:srgbClr val="FF0000"/>
                </a:solidFill>
                <a:latin typeface="Times New Roman" panose="02020603050405020304" pitchFamily="18" charset="0"/>
                <a:cs typeface="Times New Roman" panose="02020603050405020304" pitchFamily="18" charset="0"/>
              </a:rPr>
              <a:t>二、液氦槽和端口冷却问题 </a:t>
            </a:r>
          </a:p>
          <a:p>
            <a:pPr marL="0" indent="0">
              <a:lnSpc>
                <a:spcPct val="120000"/>
              </a:lnSpc>
              <a:buNone/>
            </a:pPr>
            <a:r>
              <a:rPr lang="en-US" altLang="zh-CN" b="1" dirty="0">
                <a:latin typeface="Times New Roman" panose="02020603050405020304" pitchFamily="18" charset="0"/>
                <a:cs typeface="Times New Roman" panose="02020603050405020304" pitchFamily="18" charset="0"/>
              </a:rPr>
              <a:t>1. </a:t>
            </a:r>
            <a:r>
              <a:rPr lang="zh-CN" altLang="en-US" b="1" dirty="0">
                <a:latin typeface="Times New Roman" panose="02020603050405020304" pitchFamily="18" charset="0"/>
                <a:cs typeface="Times New Roman" panose="02020603050405020304" pitchFamily="18" charset="0"/>
              </a:rPr>
              <a:t>目前第一轮设计暂定液氦槽只包含</a:t>
            </a:r>
            <a:r>
              <a:rPr lang="en-US" altLang="zh-CN" b="1" dirty="0">
                <a:latin typeface="Times New Roman" panose="02020603050405020304" pitchFamily="18" charset="0"/>
                <a:cs typeface="Times New Roman" panose="02020603050405020304" pitchFamily="18" charset="0"/>
              </a:rPr>
              <a:t>cell</a:t>
            </a:r>
          </a:p>
          <a:p>
            <a:pPr marL="0" indent="0">
              <a:lnSpc>
                <a:spcPct val="120000"/>
              </a:lnSpc>
              <a:buNone/>
            </a:pPr>
            <a:r>
              <a:rPr lang="en-US" altLang="zh-CN" b="1" dirty="0">
                <a:latin typeface="Times New Roman" panose="02020603050405020304" pitchFamily="18" charset="0"/>
                <a:cs typeface="Times New Roman" panose="02020603050405020304" pitchFamily="18" charset="0"/>
              </a:rPr>
              <a:t>2. </a:t>
            </a:r>
            <a:r>
              <a:rPr lang="zh-CN" altLang="en-US" b="1" dirty="0">
                <a:latin typeface="Times New Roman" panose="02020603050405020304" pitchFamily="18" charset="0"/>
                <a:cs typeface="Times New Roman" panose="02020603050405020304" pitchFamily="18" charset="0"/>
              </a:rPr>
              <a:t>请马强牵头与恒温器系统一起进行主耦合器和高阶模耦合器端口的建模和温升计算，以确定是否需要对端口和束管进行气冷（或热锚？），甚至包含在液氦槽内。在</a:t>
            </a:r>
            <a:r>
              <a:rPr lang="en-US" altLang="zh-CN" b="1" dirty="0">
                <a:latin typeface="Times New Roman" panose="02020603050405020304" pitchFamily="18" charset="0"/>
                <a:cs typeface="Times New Roman" panose="02020603050405020304" pitchFamily="18" charset="0"/>
              </a:rPr>
              <a:t>11</a:t>
            </a:r>
            <a:r>
              <a:rPr lang="zh-CN" altLang="en-US" b="1" dirty="0">
                <a:latin typeface="Times New Roman" panose="02020603050405020304" pitchFamily="18" charset="0"/>
                <a:cs typeface="Times New Roman" panose="02020603050405020304" pitchFamily="18" charset="0"/>
              </a:rPr>
              <a:t>月</a:t>
            </a:r>
            <a:r>
              <a:rPr lang="en-US" altLang="zh-CN" b="1" dirty="0">
                <a:latin typeface="Times New Roman" panose="02020603050405020304" pitchFamily="18" charset="0"/>
                <a:cs typeface="Times New Roman" panose="02020603050405020304" pitchFamily="18" charset="0"/>
              </a:rPr>
              <a:t>8</a:t>
            </a:r>
            <a:r>
              <a:rPr lang="zh-CN" altLang="en-US" b="1" dirty="0">
                <a:latin typeface="Times New Roman" panose="02020603050405020304" pitchFamily="18" charset="0"/>
                <a:cs typeface="Times New Roman" panose="02020603050405020304" pitchFamily="18" charset="0"/>
              </a:rPr>
              <a:t>日的例会上给出计算</a:t>
            </a:r>
            <a:r>
              <a:rPr lang="zh-CN" altLang="en-US" b="1" dirty="0" smtClean="0">
                <a:latin typeface="Times New Roman" panose="02020603050405020304" pitchFamily="18" charset="0"/>
                <a:cs typeface="Times New Roman" panose="02020603050405020304" pitchFamily="18" charset="0"/>
              </a:rPr>
              <a:t>结果</a:t>
            </a:r>
            <a:endParaRPr lang="en-US" altLang="zh-CN" b="1" dirty="0" smtClean="0">
              <a:latin typeface="Times New Roman" panose="02020603050405020304" pitchFamily="18" charset="0"/>
              <a:cs typeface="Times New Roman" panose="02020603050405020304" pitchFamily="18" charset="0"/>
            </a:endParaRPr>
          </a:p>
          <a:p>
            <a:pPr marL="0" indent="0">
              <a:lnSpc>
                <a:spcPct val="120000"/>
              </a:lnSpc>
              <a:buNone/>
            </a:pPr>
            <a:r>
              <a:rPr lang="en-US" altLang="zh-CN" b="1" dirty="0" smtClean="0">
                <a:latin typeface="Times New Roman" panose="02020603050405020304" pitchFamily="18" charset="0"/>
                <a:cs typeface="Times New Roman" panose="02020603050405020304" pitchFamily="18" charset="0"/>
              </a:rPr>
              <a:t>3</a:t>
            </a:r>
            <a:r>
              <a:rPr lang="en-US" altLang="zh-CN" b="1" dirty="0">
                <a:latin typeface="Times New Roman" panose="02020603050405020304" pitchFamily="18" charset="0"/>
                <a:cs typeface="Times New Roman" panose="02020603050405020304" pitchFamily="18" charset="0"/>
              </a:rPr>
              <a:t>. </a:t>
            </a:r>
            <a:r>
              <a:rPr lang="zh-CN" altLang="en-US" b="1" dirty="0">
                <a:latin typeface="Times New Roman" panose="02020603050405020304" pitchFamily="18" charset="0"/>
                <a:cs typeface="Times New Roman" panose="02020603050405020304" pitchFamily="18" charset="0"/>
              </a:rPr>
              <a:t>请韩瑞雄牵头，各系统调研</a:t>
            </a:r>
            <a:r>
              <a:rPr lang="en-US" altLang="zh-CN" b="1" dirty="0">
                <a:latin typeface="Times New Roman" panose="02020603050405020304" pitchFamily="18" charset="0"/>
                <a:cs typeface="Times New Roman" panose="02020603050405020304" pitchFamily="18" charset="0"/>
              </a:rPr>
              <a:t>LEP</a:t>
            </a:r>
            <a:r>
              <a:rPr lang="zh-CN" altLang="en-US" b="1" dirty="0">
                <a:latin typeface="Times New Roman" panose="02020603050405020304" pitchFamily="18" charset="0"/>
                <a:cs typeface="Times New Roman" panose="02020603050405020304" pitchFamily="18" charset="0"/>
              </a:rPr>
              <a:t>和</a:t>
            </a:r>
            <a:r>
              <a:rPr lang="en-US" altLang="zh-CN" b="1" dirty="0">
                <a:latin typeface="Times New Roman" panose="02020603050405020304" pitchFamily="18" charset="0"/>
                <a:cs typeface="Times New Roman" panose="02020603050405020304" pitchFamily="18" charset="0"/>
              </a:rPr>
              <a:t>LHC</a:t>
            </a:r>
            <a:r>
              <a:rPr lang="zh-CN" altLang="en-US" b="1" dirty="0">
                <a:latin typeface="Times New Roman" panose="02020603050405020304" pitchFamily="18" charset="0"/>
                <a:cs typeface="Times New Roman" panose="02020603050405020304" pitchFamily="18" charset="0"/>
              </a:rPr>
              <a:t>等的超导腔液氦槽及各部件冷却方式和低温管路（郑洪娟已调研一部分），韩瑞雄汇总后在</a:t>
            </a:r>
            <a:r>
              <a:rPr lang="en-US" altLang="zh-CN" b="1" dirty="0">
                <a:latin typeface="Times New Roman" panose="02020603050405020304" pitchFamily="18" charset="0"/>
                <a:cs typeface="Times New Roman" panose="02020603050405020304" pitchFamily="18" charset="0"/>
              </a:rPr>
              <a:t>11</a:t>
            </a:r>
            <a:r>
              <a:rPr lang="zh-CN" altLang="en-US" b="1" dirty="0">
                <a:latin typeface="Times New Roman" panose="02020603050405020304" pitchFamily="18" charset="0"/>
                <a:cs typeface="Times New Roman" panose="02020603050405020304" pitchFamily="18" charset="0"/>
              </a:rPr>
              <a:t>月</a:t>
            </a:r>
            <a:r>
              <a:rPr lang="en-US" altLang="zh-CN" b="1" dirty="0">
                <a:latin typeface="Times New Roman" panose="02020603050405020304" pitchFamily="18" charset="0"/>
                <a:cs typeface="Times New Roman" panose="02020603050405020304" pitchFamily="18" charset="0"/>
              </a:rPr>
              <a:t>8</a:t>
            </a:r>
            <a:r>
              <a:rPr lang="zh-CN" altLang="en-US" b="1" dirty="0">
                <a:latin typeface="Times New Roman" panose="02020603050405020304" pitchFamily="18" charset="0"/>
                <a:cs typeface="Times New Roman" panose="02020603050405020304" pitchFamily="18" charset="0"/>
              </a:rPr>
              <a:t>日例会上作报告</a:t>
            </a:r>
          </a:p>
          <a:p>
            <a:pPr marL="0" indent="0">
              <a:lnSpc>
                <a:spcPct val="120000"/>
              </a:lnSpc>
              <a:buNone/>
            </a:pPr>
            <a:r>
              <a:rPr lang="en-US" altLang="zh-CN" b="1" dirty="0">
                <a:latin typeface="Times New Roman" panose="02020603050405020304" pitchFamily="18" charset="0"/>
                <a:cs typeface="Times New Roman" panose="02020603050405020304" pitchFamily="18" charset="0"/>
              </a:rPr>
              <a:t>4. </a:t>
            </a:r>
            <a:r>
              <a:rPr lang="zh-CN" altLang="en-US" b="1" dirty="0">
                <a:latin typeface="Times New Roman" panose="02020603050405020304" pitchFamily="18" charset="0"/>
                <a:cs typeface="Times New Roman" panose="02020603050405020304" pitchFamily="18" charset="0"/>
              </a:rPr>
              <a:t>若确定需要进行大范围的冷却，我们将在年底前完成第二轮</a:t>
            </a:r>
            <a:r>
              <a:rPr lang="zh-CN" altLang="en-US" b="1" dirty="0" smtClean="0">
                <a:latin typeface="Times New Roman" panose="02020603050405020304" pitchFamily="18" charset="0"/>
                <a:cs typeface="Times New Roman" panose="02020603050405020304" pitchFamily="18" charset="0"/>
              </a:rPr>
              <a:t>设计</a:t>
            </a:r>
            <a:endParaRPr lang="zh-CN" altLang="en-US" b="1" dirty="0">
              <a:latin typeface="Times New Roman" panose="02020603050405020304" pitchFamily="18" charset="0"/>
              <a:cs typeface="Times New Roman" panose="02020603050405020304" pitchFamily="18" charset="0"/>
            </a:endParaRPr>
          </a:p>
          <a:p>
            <a:pPr marL="0" indent="0">
              <a:lnSpc>
                <a:spcPct val="120000"/>
              </a:lnSpc>
              <a:buNone/>
            </a:pPr>
            <a:r>
              <a:rPr lang="zh-CN" altLang="en-US" b="1" dirty="0">
                <a:solidFill>
                  <a:srgbClr val="FF0000"/>
                </a:solidFill>
                <a:latin typeface="Times New Roman" panose="02020603050405020304" pitchFamily="18" charset="0"/>
                <a:cs typeface="Times New Roman" panose="02020603050405020304" pitchFamily="18" charset="0"/>
              </a:rPr>
              <a:t>三、恒温器热负荷</a:t>
            </a:r>
          </a:p>
          <a:p>
            <a:pPr marL="0" indent="0">
              <a:lnSpc>
                <a:spcPct val="120000"/>
              </a:lnSpc>
              <a:buNone/>
            </a:pPr>
            <a:r>
              <a:rPr lang="en-US" altLang="zh-CN" b="1" dirty="0">
                <a:latin typeface="Times New Roman" panose="02020603050405020304" pitchFamily="18" charset="0"/>
                <a:cs typeface="Times New Roman" panose="02020603050405020304" pitchFamily="18" charset="0"/>
              </a:rPr>
              <a:t>1</a:t>
            </a:r>
            <a:r>
              <a:rPr lang="zh-CN" altLang="en-US" b="1" dirty="0">
                <a:latin typeface="Times New Roman" panose="02020603050405020304" pitchFamily="18" charset="0"/>
                <a:cs typeface="Times New Roman" panose="02020603050405020304" pitchFamily="18" charset="0"/>
              </a:rPr>
              <a:t>、马强牵头计算耦合器三个温区的静态和动态漏热（首先确定冷却方式）</a:t>
            </a:r>
          </a:p>
          <a:p>
            <a:pPr marL="0" indent="0">
              <a:lnSpc>
                <a:spcPct val="120000"/>
              </a:lnSpc>
              <a:buNone/>
            </a:pPr>
            <a:r>
              <a:rPr lang="en-US" altLang="zh-CN" b="1" dirty="0">
                <a:latin typeface="Times New Roman" panose="02020603050405020304" pitchFamily="18" charset="0"/>
                <a:cs typeface="Times New Roman" panose="02020603050405020304" pitchFamily="18" charset="0"/>
              </a:rPr>
              <a:t>2</a:t>
            </a:r>
            <a:r>
              <a:rPr lang="zh-CN" altLang="en-US" b="1" dirty="0">
                <a:latin typeface="Times New Roman" panose="02020603050405020304" pitchFamily="18" charset="0"/>
                <a:cs typeface="Times New Roman" panose="02020603050405020304" pitchFamily="18" charset="0"/>
              </a:rPr>
              <a:t>、孟繁博牵头计算高阶模耦合器三个温区的静态和动态漏热（首先确定冷却方式）</a:t>
            </a:r>
          </a:p>
          <a:p>
            <a:pPr marL="0" indent="0">
              <a:lnSpc>
                <a:spcPct val="120000"/>
              </a:lnSpc>
              <a:buNone/>
            </a:pPr>
            <a:r>
              <a:rPr lang="en-US" altLang="zh-CN" b="1" dirty="0">
                <a:latin typeface="Times New Roman" panose="02020603050405020304" pitchFamily="18" charset="0"/>
                <a:cs typeface="Times New Roman" panose="02020603050405020304" pitchFamily="18" charset="0"/>
              </a:rPr>
              <a:t>3</a:t>
            </a:r>
            <a:r>
              <a:rPr lang="zh-CN" altLang="en-US" b="1" dirty="0">
                <a:latin typeface="Times New Roman" panose="02020603050405020304" pitchFamily="18" charset="0"/>
                <a:cs typeface="Times New Roman" panose="02020603050405020304" pitchFamily="18" charset="0"/>
              </a:rPr>
              <a:t>、翟纪元与李少鹏讨论确定降低超导腔长期运行的</a:t>
            </a:r>
            <a:r>
              <a:rPr lang="en-US" altLang="zh-CN" b="1" dirty="0">
                <a:latin typeface="Times New Roman" panose="02020603050405020304" pitchFamily="18" charset="0"/>
                <a:cs typeface="Times New Roman" panose="02020603050405020304" pitchFamily="18" charset="0"/>
              </a:rPr>
              <a:t>Q</a:t>
            </a:r>
            <a:r>
              <a:rPr lang="zh-CN" altLang="en-US" b="1" dirty="0">
                <a:latin typeface="Times New Roman" panose="02020603050405020304" pitchFamily="18" charset="0"/>
                <a:cs typeface="Times New Roman" panose="02020603050405020304" pitchFamily="18" charset="0"/>
              </a:rPr>
              <a:t>值指标和低温系统匹配</a:t>
            </a:r>
          </a:p>
          <a:p>
            <a:pPr marL="0" indent="0">
              <a:lnSpc>
                <a:spcPct val="120000"/>
              </a:lnSpc>
              <a:buNone/>
            </a:pPr>
            <a:r>
              <a:rPr lang="en-US" altLang="zh-CN" b="1" dirty="0">
                <a:latin typeface="Times New Roman" panose="02020603050405020304" pitchFamily="18" charset="0"/>
                <a:cs typeface="Times New Roman" panose="02020603050405020304" pitchFamily="18" charset="0"/>
              </a:rPr>
              <a:t>4</a:t>
            </a:r>
            <a:r>
              <a:rPr lang="zh-CN" altLang="en-US" b="1"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9</a:t>
            </a:r>
            <a:r>
              <a:rPr lang="zh-CN" altLang="en-US" b="1" dirty="0">
                <a:latin typeface="Times New Roman" panose="02020603050405020304" pitchFamily="18" charset="0"/>
                <a:cs typeface="Times New Roman" panose="02020603050405020304" pitchFamily="18" charset="0"/>
              </a:rPr>
              <a:t>月</a:t>
            </a:r>
            <a:r>
              <a:rPr lang="en-US" altLang="zh-CN" b="1" dirty="0">
                <a:latin typeface="Times New Roman" panose="02020603050405020304" pitchFamily="18" charset="0"/>
                <a:cs typeface="Times New Roman" panose="02020603050405020304" pitchFamily="18" charset="0"/>
              </a:rPr>
              <a:t>27</a:t>
            </a:r>
            <a:r>
              <a:rPr lang="zh-CN" altLang="en-US" b="1" dirty="0">
                <a:latin typeface="Times New Roman" panose="02020603050405020304" pitchFamily="18" charset="0"/>
                <a:cs typeface="Times New Roman" panose="02020603050405020304" pitchFamily="18" charset="0"/>
              </a:rPr>
              <a:t>日或</a:t>
            </a:r>
            <a:r>
              <a:rPr lang="en-US" altLang="zh-CN" b="1" dirty="0">
                <a:latin typeface="Times New Roman" panose="02020603050405020304" pitchFamily="18" charset="0"/>
                <a:cs typeface="Times New Roman" panose="02020603050405020304" pitchFamily="18" charset="0"/>
              </a:rPr>
              <a:t>28</a:t>
            </a:r>
            <a:r>
              <a:rPr lang="zh-CN" altLang="en-US" b="1" dirty="0">
                <a:latin typeface="Times New Roman" panose="02020603050405020304" pitchFamily="18" charset="0"/>
                <a:cs typeface="Times New Roman" panose="02020603050405020304" pitchFamily="18" charset="0"/>
              </a:rPr>
              <a:t>日讨论恒温器热负荷指标（韩瑞雄</a:t>
            </a:r>
            <a:r>
              <a:rPr lang="zh-CN" altLang="en-US" b="1" dirty="0" smtClean="0">
                <a:latin typeface="Times New Roman" panose="02020603050405020304" pitchFamily="18" charset="0"/>
                <a:cs typeface="Times New Roman" panose="02020603050405020304" pitchFamily="18" charset="0"/>
              </a:rPr>
              <a:t>）</a:t>
            </a:r>
            <a:endParaRPr lang="zh-CN" altLang="en-US" b="1" dirty="0">
              <a:latin typeface="Times New Roman" panose="02020603050405020304" pitchFamily="18" charset="0"/>
              <a:cs typeface="Times New Roman" panose="02020603050405020304" pitchFamily="18" charset="0"/>
            </a:endParaRPr>
          </a:p>
          <a:p>
            <a:pPr marL="0" indent="0">
              <a:lnSpc>
                <a:spcPct val="120000"/>
              </a:lnSpc>
              <a:buNone/>
            </a:pPr>
            <a:r>
              <a:rPr lang="zh-CN" altLang="en-US" b="1" dirty="0">
                <a:solidFill>
                  <a:srgbClr val="FF0000"/>
                </a:solidFill>
                <a:latin typeface="Times New Roman" panose="02020603050405020304" pitchFamily="18" charset="0"/>
                <a:cs typeface="Times New Roman" panose="02020603050405020304" pitchFamily="18" charset="0"/>
              </a:rPr>
              <a:t>四、高阶模耦合器</a:t>
            </a:r>
          </a:p>
          <a:p>
            <a:pPr marL="0" indent="0">
              <a:lnSpc>
                <a:spcPct val="120000"/>
              </a:lnSpc>
              <a:buNone/>
            </a:pPr>
            <a:r>
              <a:rPr lang="en-US" altLang="zh-CN" b="1" dirty="0">
                <a:latin typeface="Times New Roman" panose="02020603050405020304" pitchFamily="18" charset="0"/>
                <a:cs typeface="Times New Roman" panose="02020603050405020304" pitchFamily="18" charset="0"/>
              </a:rPr>
              <a:t>1. </a:t>
            </a:r>
            <a:r>
              <a:rPr lang="zh-CN" altLang="en-US" b="1" dirty="0">
                <a:latin typeface="Times New Roman" panose="02020603050405020304" pitchFamily="18" charset="0"/>
                <a:cs typeface="Times New Roman" panose="02020603050405020304" pitchFamily="18" charset="0"/>
              </a:rPr>
              <a:t>郑洪娟</a:t>
            </a:r>
            <a:r>
              <a:rPr lang="en-US" altLang="zh-CN" b="1" dirty="0">
                <a:latin typeface="Times New Roman" panose="02020603050405020304" pitchFamily="18" charset="0"/>
                <a:cs typeface="Times New Roman" panose="02020603050405020304" pitchFamily="18" charset="0"/>
              </a:rPr>
              <a:t>10</a:t>
            </a:r>
            <a:r>
              <a:rPr lang="zh-CN" altLang="en-US" b="1" dirty="0">
                <a:latin typeface="Times New Roman" panose="02020603050405020304" pitchFamily="18" charset="0"/>
                <a:cs typeface="Times New Roman" panose="02020603050405020304" pitchFamily="18" charset="0"/>
              </a:rPr>
              <a:t>月中旬完成高阶模耦合器初步</a:t>
            </a:r>
            <a:r>
              <a:rPr lang="en-US" altLang="zh-CN" b="1" dirty="0">
                <a:latin typeface="Times New Roman" panose="02020603050405020304" pitchFamily="18" charset="0"/>
                <a:cs typeface="Times New Roman" panose="02020603050405020304" pitchFamily="18" charset="0"/>
              </a:rPr>
              <a:t>RF</a:t>
            </a:r>
            <a:r>
              <a:rPr lang="zh-CN" altLang="en-US" b="1" dirty="0">
                <a:latin typeface="Times New Roman" panose="02020603050405020304" pitchFamily="18" charset="0"/>
                <a:cs typeface="Times New Roman" panose="02020603050405020304" pitchFamily="18" charset="0"/>
              </a:rPr>
              <a:t>设计（非优化）</a:t>
            </a:r>
          </a:p>
          <a:p>
            <a:pPr marL="0" indent="0">
              <a:lnSpc>
                <a:spcPct val="120000"/>
              </a:lnSpc>
              <a:buNone/>
            </a:pPr>
            <a:r>
              <a:rPr lang="en-US" altLang="zh-CN" b="1" dirty="0">
                <a:latin typeface="Times New Roman" panose="02020603050405020304" pitchFamily="18" charset="0"/>
                <a:cs typeface="Times New Roman" panose="02020603050405020304" pitchFamily="18" charset="0"/>
              </a:rPr>
              <a:t>2. </a:t>
            </a:r>
            <a:r>
              <a:rPr lang="zh-CN" altLang="en-US" b="1" dirty="0">
                <a:latin typeface="Times New Roman" panose="02020603050405020304" pitchFamily="18" charset="0"/>
                <a:cs typeface="Times New Roman" panose="02020603050405020304" pitchFamily="18" charset="0"/>
              </a:rPr>
              <a:t>孟繁博调研高阶模同轴电缆功率引出的相关问题，如束团串运行模式中</a:t>
            </a:r>
            <a:r>
              <a:rPr lang="en-US" altLang="zh-CN" b="1" dirty="0">
                <a:latin typeface="Times New Roman" panose="02020603050405020304" pitchFamily="18" charset="0"/>
                <a:cs typeface="Times New Roman" panose="02020603050405020304" pitchFamily="18" charset="0"/>
              </a:rPr>
              <a:t>10kW</a:t>
            </a:r>
            <a:r>
              <a:rPr lang="zh-CN" altLang="en-US" b="1" dirty="0">
                <a:latin typeface="Times New Roman" panose="02020603050405020304" pitchFamily="18" charset="0"/>
                <a:cs typeface="Times New Roman" panose="02020603050405020304" pitchFamily="18" charset="0"/>
              </a:rPr>
              <a:t>左右峰值功率的微波接头和电缆耐压</a:t>
            </a:r>
            <a:r>
              <a:rPr lang="zh-CN" altLang="en-US" b="1" dirty="0" smtClean="0">
                <a:latin typeface="Times New Roman" panose="02020603050405020304" pitchFamily="18" charset="0"/>
                <a:cs typeface="Times New Roman" panose="02020603050405020304" pitchFamily="18" charset="0"/>
              </a:rPr>
              <a:t>性能</a:t>
            </a:r>
            <a:endParaRPr lang="zh-CN" altLang="en-US" b="1" dirty="0">
              <a:latin typeface="Times New Roman" panose="02020603050405020304" pitchFamily="18" charset="0"/>
              <a:cs typeface="Times New Roman" panose="02020603050405020304" pitchFamily="18" charset="0"/>
            </a:endParaRPr>
          </a:p>
          <a:p>
            <a:pPr marL="0" indent="0">
              <a:lnSpc>
                <a:spcPct val="120000"/>
              </a:lnSpc>
              <a:buNone/>
            </a:pPr>
            <a:r>
              <a:rPr lang="zh-CN" altLang="en-US" b="1" dirty="0">
                <a:solidFill>
                  <a:srgbClr val="FF0000"/>
                </a:solidFill>
                <a:latin typeface="Times New Roman" panose="02020603050405020304" pitchFamily="18" charset="0"/>
                <a:cs typeface="Times New Roman" panose="02020603050405020304" pitchFamily="18" charset="0"/>
              </a:rPr>
              <a:t>五、</a:t>
            </a:r>
            <a:r>
              <a:rPr lang="en-US" altLang="zh-CN" b="1" dirty="0">
                <a:solidFill>
                  <a:srgbClr val="FF0000"/>
                </a:solidFill>
                <a:latin typeface="Times New Roman" panose="02020603050405020304" pitchFamily="18" charset="0"/>
                <a:cs typeface="Times New Roman" panose="02020603050405020304" pitchFamily="18" charset="0"/>
              </a:rPr>
              <a:t>CDR</a:t>
            </a:r>
            <a:r>
              <a:rPr lang="zh-CN" altLang="en-US" b="1" dirty="0">
                <a:solidFill>
                  <a:srgbClr val="FF0000"/>
                </a:solidFill>
                <a:latin typeface="Times New Roman" panose="02020603050405020304" pitchFamily="18" charset="0"/>
                <a:cs typeface="Times New Roman" panose="02020603050405020304" pitchFamily="18" charset="0"/>
              </a:rPr>
              <a:t>进展</a:t>
            </a:r>
            <a:r>
              <a:rPr lang="zh-CN" altLang="en-US" b="1" dirty="0" smtClean="0">
                <a:solidFill>
                  <a:srgbClr val="FF0000"/>
                </a:solidFill>
                <a:latin typeface="Times New Roman" panose="02020603050405020304" pitchFamily="18" charset="0"/>
                <a:cs typeface="Times New Roman" panose="02020603050405020304" pitchFamily="18" charset="0"/>
              </a:rPr>
              <a:t>报告</a:t>
            </a:r>
            <a:endParaRPr lang="zh-CN" alt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41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Rot="1" noChangeArrowheads="1"/>
          </p:cNvSpPr>
          <p:nvPr/>
        </p:nvSpPr>
        <p:spPr bwMode="auto">
          <a:xfrm>
            <a:off x="1615435" y="3882936"/>
            <a:ext cx="6062351" cy="2670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defTabSz="457200" eaLnBrk="0" fontAlgn="base" hangingPunct="0">
              <a:spcBef>
                <a:spcPct val="0"/>
              </a:spcBef>
              <a:spcAft>
                <a:spcPct val="0"/>
              </a:spcAft>
              <a:defRPr>
                <a:solidFill>
                  <a:schemeClr val="tx1"/>
                </a:solidFill>
                <a:latin typeface="Arial" charset="0"/>
                <a:ea typeface="宋体" charset="-122"/>
              </a:defRPr>
            </a:lvl6pPr>
            <a:lvl7pPr marL="2971800" indent="-228600" defTabSz="457200" eaLnBrk="0" fontAlgn="base" hangingPunct="0">
              <a:spcBef>
                <a:spcPct val="0"/>
              </a:spcBef>
              <a:spcAft>
                <a:spcPct val="0"/>
              </a:spcAft>
              <a:defRPr>
                <a:solidFill>
                  <a:schemeClr val="tx1"/>
                </a:solidFill>
                <a:latin typeface="Arial" charset="0"/>
                <a:ea typeface="宋体" charset="-122"/>
              </a:defRPr>
            </a:lvl7pPr>
            <a:lvl8pPr marL="3429000" indent="-228600" defTabSz="457200" eaLnBrk="0" fontAlgn="base" hangingPunct="0">
              <a:spcBef>
                <a:spcPct val="0"/>
              </a:spcBef>
              <a:spcAft>
                <a:spcPct val="0"/>
              </a:spcAft>
              <a:defRPr>
                <a:solidFill>
                  <a:schemeClr val="tx1"/>
                </a:solidFill>
                <a:latin typeface="Arial" charset="0"/>
                <a:ea typeface="宋体" charset="-122"/>
              </a:defRPr>
            </a:lvl8pPr>
            <a:lvl9pPr marL="3886200" indent="-228600" defTabSz="457200" eaLnBrk="0" fontAlgn="base" hangingPunct="0">
              <a:spcBef>
                <a:spcPct val="0"/>
              </a:spcBef>
              <a:spcAft>
                <a:spcPct val="0"/>
              </a:spcAft>
              <a:defRPr>
                <a:solidFill>
                  <a:schemeClr val="tx1"/>
                </a:solidFill>
                <a:latin typeface="Arial" charset="0"/>
                <a:ea typeface="宋体" charset="-122"/>
              </a:defRPr>
            </a:lvl9pPr>
          </a:lstStyle>
          <a:p>
            <a:pPr algn="ctr" defTabSz="457200" eaLnBrk="1" hangingPunct="1">
              <a:spcBef>
                <a:spcPts val="600"/>
              </a:spcBef>
              <a:spcAft>
                <a:spcPts val="600"/>
              </a:spcAft>
              <a:buClr>
                <a:srgbClr val="800080"/>
              </a:buClr>
              <a:buFont typeface="Wingdings" charset="2"/>
              <a:buNone/>
            </a:pPr>
            <a:r>
              <a:rPr lang="zh-CN" altLang="en-US" sz="3200" b="1" dirty="0" smtClean="0">
                <a:solidFill>
                  <a:prstClr val="black"/>
                </a:solidFill>
                <a:latin typeface="华文楷体" charset="-122"/>
                <a:ea typeface="华文楷体" charset="-122"/>
              </a:rPr>
              <a:t>裴国玺</a:t>
            </a:r>
            <a:endParaRPr lang="en-US" altLang="zh-CN" sz="3200" b="1" dirty="0" smtClean="0">
              <a:solidFill>
                <a:prstClr val="black"/>
              </a:solidFill>
              <a:latin typeface="华文楷体" charset="-122"/>
              <a:ea typeface="华文楷体" charset="-122"/>
            </a:endParaRPr>
          </a:p>
          <a:p>
            <a:pPr algn="ctr" defTabSz="457200" eaLnBrk="1" hangingPunct="1">
              <a:spcBef>
                <a:spcPct val="20000"/>
              </a:spcBef>
              <a:buClr>
                <a:srgbClr val="800080"/>
              </a:buClr>
              <a:buFont typeface="Wingdings" charset="2"/>
              <a:buNone/>
            </a:pPr>
            <a:r>
              <a:rPr lang="zh-CN" altLang="en-US" sz="2800" b="1" dirty="0" smtClean="0">
                <a:solidFill>
                  <a:prstClr val="black"/>
                </a:solidFill>
                <a:latin typeface="华文楷体" charset="-122"/>
                <a:ea typeface="华文楷体" charset="-122"/>
              </a:rPr>
              <a:t>中国科学院高能物理研究所</a:t>
            </a:r>
            <a:endParaRPr lang="en-US" altLang="zh-CN" sz="2800" b="1" dirty="0" smtClean="0">
              <a:solidFill>
                <a:prstClr val="black"/>
              </a:solidFill>
              <a:latin typeface="华文楷体" charset="-122"/>
              <a:ea typeface="华文楷体" charset="-122"/>
            </a:endParaRPr>
          </a:p>
          <a:p>
            <a:pPr algn="ctr" defTabSz="457200" eaLnBrk="1" hangingPunct="1">
              <a:spcBef>
                <a:spcPct val="20000"/>
              </a:spcBef>
              <a:buClr>
                <a:srgbClr val="800080"/>
              </a:buClr>
              <a:buFont typeface="Wingdings" charset="2"/>
              <a:buNone/>
            </a:pPr>
            <a:endParaRPr lang="en-US" altLang="zh-CN" sz="2800" b="1" dirty="0">
              <a:solidFill>
                <a:prstClr val="black"/>
              </a:solidFill>
              <a:latin typeface="华文楷体" charset="-122"/>
              <a:ea typeface="华文楷体" charset="-122"/>
            </a:endParaRPr>
          </a:p>
          <a:p>
            <a:pPr algn="ctr" defTabSz="457200" eaLnBrk="1" hangingPunct="1">
              <a:spcBef>
                <a:spcPct val="20000"/>
              </a:spcBef>
              <a:buClr>
                <a:srgbClr val="800080"/>
              </a:buClr>
              <a:buFont typeface="Wingdings" charset="2"/>
              <a:buNone/>
            </a:pPr>
            <a:endParaRPr lang="en-US" altLang="zh-CN" sz="2800" b="1" dirty="0" smtClean="0">
              <a:solidFill>
                <a:prstClr val="black"/>
              </a:solidFill>
              <a:latin typeface="华文楷体" charset="-122"/>
              <a:ea typeface="华文楷体" charset="-122"/>
            </a:endParaRPr>
          </a:p>
          <a:p>
            <a:pPr algn="ctr" defTabSz="457200" eaLnBrk="1" hangingPunct="1">
              <a:spcBef>
                <a:spcPct val="20000"/>
              </a:spcBef>
              <a:buClr>
                <a:srgbClr val="800080"/>
              </a:buClr>
              <a:buFont typeface="Wingdings" charset="2"/>
              <a:buNone/>
            </a:pPr>
            <a:r>
              <a:rPr lang="en-US" altLang="zh-CN" sz="2400" b="1" dirty="0" smtClean="0">
                <a:solidFill>
                  <a:prstClr val="black"/>
                </a:solidFill>
                <a:latin typeface="华文楷体" charset="-122"/>
                <a:ea typeface="华文楷体" charset="-122"/>
              </a:rPr>
              <a:t>2016</a:t>
            </a:r>
            <a:r>
              <a:rPr lang="zh-CN" altLang="en-US" sz="2400" b="1" dirty="0" smtClean="0">
                <a:solidFill>
                  <a:prstClr val="black"/>
                </a:solidFill>
                <a:latin typeface="华文楷体" charset="-122"/>
                <a:ea typeface="华文楷体" charset="-122"/>
              </a:rPr>
              <a:t>年</a:t>
            </a:r>
            <a:r>
              <a:rPr lang="en-US" altLang="zh-CN" sz="2400" b="1" dirty="0" smtClean="0">
                <a:solidFill>
                  <a:prstClr val="black"/>
                </a:solidFill>
                <a:latin typeface="华文楷体" charset="-122"/>
                <a:ea typeface="华文楷体" charset="-122"/>
              </a:rPr>
              <a:t>9</a:t>
            </a:r>
            <a:r>
              <a:rPr lang="zh-CN" altLang="en-US" sz="2400" b="1" dirty="0" smtClean="0">
                <a:solidFill>
                  <a:prstClr val="black"/>
                </a:solidFill>
                <a:latin typeface="华文楷体" charset="-122"/>
                <a:ea typeface="华文楷体" charset="-122"/>
              </a:rPr>
              <a:t>月</a:t>
            </a:r>
            <a:r>
              <a:rPr lang="en-US" altLang="zh-CN" sz="2400" b="1" dirty="0" smtClean="0">
                <a:solidFill>
                  <a:prstClr val="black"/>
                </a:solidFill>
                <a:latin typeface="华文楷体" charset="-122"/>
                <a:ea typeface="华文楷体" charset="-122"/>
              </a:rPr>
              <a:t>27</a:t>
            </a:r>
            <a:r>
              <a:rPr lang="zh-CN" altLang="en-US" sz="2400" b="1" dirty="0" smtClean="0">
                <a:solidFill>
                  <a:prstClr val="black"/>
                </a:solidFill>
                <a:latin typeface="华文楷体" charset="-122"/>
                <a:ea typeface="华文楷体" charset="-122"/>
              </a:rPr>
              <a:t>日</a:t>
            </a:r>
            <a:endParaRPr lang="zh-CN" altLang="en-US" sz="2400" b="1" dirty="0">
              <a:solidFill>
                <a:prstClr val="black"/>
              </a:solidFill>
              <a:latin typeface="华文楷体" charset="-122"/>
              <a:ea typeface="华文楷体" charset="-122"/>
            </a:endParaRPr>
          </a:p>
        </p:txBody>
      </p:sp>
      <p:sp>
        <p:nvSpPr>
          <p:cNvPr id="2059" name="Rectangle 14"/>
          <p:cNvSpPr>
            <a:spLocks noChangeArrowheads="1"/>
          </p:cNvSpPr>
          <p:nvPr/>
        </p:nvSpPr>
        <p:spPr bwMode="auto">
          <a:xfrm>
            <a:off x="0" y="752643"/>
            <a:ext cx="9140825" cy="200025"/>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defTabSz="457200" eaLnBrk="0" fontAlgn="base" hangingPunct="0">
              <a:spcBef>
                <a:spcPct val="0"/>
              </a:spcBef>
              <a:spcAft>
                <a:spcPct val="0"/>
              </a:spcAft>
              <a:defRPr>
                <a:solidFill>
                  <a:schemeClr val="tx1"/>
                </a:solidFill>
                <a:latin typeface="Arial" charset="0"/>
                <a:ea typeface="宋体" charset="-122"/>
              </a:defRPr>
            </a:lvl6pPr>
            <a:lvl7pPr marL="2971800" indent="-228600" defTabSz="457200" eaLnBrk="0" fontAlgn="base" hangingPunct="0">
              <a:spcBef>
                <a:spcPct val="0"/>
              </a:spcBef>
              <a:spcAft>
                <a:spcPct val="0"/>
              </a:spcAft>
              <a:defRPr>
                <a:solidFill>
                  <a:schemeClr val="tx1"/>
                </a:solidFill>
                <a:latin typeface="Arial" charset="0"/>
                <a:ea typeface="宋体" charset="-122"/>
              </a:defRPr>
            </a:lvl7pPr>
            <a:lvl8pPr marL="3429000" indent="-228600" defTabSz="457200" eaLnBrk="0" fontAlgn="base" hangingPunct="0">
              <a:spcBef>
                <a:spcPct val="0"/>
              </a:spcBef>
              <a:spcAft>
                <a:spcPct val="0"/>
              </a:spcAft>
              <a:defRPr>
                <a:solidFill>
                  <a:schemeClr val="tx1"/>
                </a:solidFill>
                <a:latin typeface="Arial" charset="0"/>
                <a:ea typeface="宋体" charset="-122"/>
              </a:defRPr>
            </a:lvl8pPr>
            <a:lvl9pPr marL="3886200" indent="-228600" defTabSz="457200" eaLnBrk="0" fontAlgn="base" hangingPunct="0">
              <a:spcBef>
                <a:spcPct val="0"/>
              </a:spcBef>
              <a:spcAft>
                <a:spcPct val="0"/>
              </a:spcAft>
              <a:defRPr>
                <a:solidFill>
                  <a:schemeClr val="tx1"/>
                </a:solidFill>
                <a:latin typeface="Arial" charset="0"/>
                <a:ea typeface="宋体" charset="-122"/>
              </a:defRPr>
            </a:lvl9pPr>
          </a:lstStyle>
          <a:p>
            <a:pPr defTabSz="457200" eaLnBrk="1" hangingPunct="1"/>
            <a:endParaRPr lang="zh-CN" altLang="en-US">
              <a:solidFill>
                <a:prstClr val="black"/>
              </a:solidFill>
            </a:endParaRPr>
          </a:p>
        </p:txBody>
      </p:sp>
      <p:sp>
        <p:nvSpPr>
          <p:cNvPr id="2053" name="Rectangle 1"/>
          <p:cNvSpPr>
            <a:spLocks noChangeArrowheads="1"/>
          </p:cNvSpPr>
          <p:nvPr/>
        </p:nvSpPr>
        <p:spPr bwMode="auto">
          <a:xfrm>
            <a:off x="-3175" y="558949"/>
            <a:ext cx="9144000"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defTabSz="457200" eaLnBrk="0" fontAlgn="base" hangingPunct="0">
              <a:spcBef>
                <a:spcPct val="0"/>
              </a:spcBef>
              <a:spcAft>
                <a:spcPct val="0"/>
              </a:spcAft>
              <a:defRPr>
                <a:solidFill>
                  <a:schemeClr val="tx1"/>
                </a:solidFill>
                <a:latin typeface="Arial" charset="0"/>
                <a:ea typeface="宋体" charset="-122"/>
              </a:defRPr>
            </a:lvl6pPr>
            <a:lvl7pPr marL="2971800" indent="-228600" defTabSz="457200" eaLnBrk="0" fontAlgn="base" hangingPunct="0">
              <a:spcBef>
                <a:spcPct val="0"/>
              </a:spcBef>
              <a:spcAft>
                <a:spcPct val="0"/>
              </a:spcAft>
              <a:defRPr>
                <a:solidFill>
                  <a:schemeClr val="tx1"/>
                </a:solidFill>
                <a:latin typeface="Arial" charset="0"/>
                <a:ea typeface="宋体" charset="-122"/>
              </a:defRPr>
            </a:lvl7pPr>
            <a:lvl8pPr marL="3429000" indent="-228600" defTabSz="457200" eaLnBrk="0" fontAlgn="base" hangingPunct="0">
              <a:spcBef>
                <a:spcPct val="0"/>
              </a:spcBef>
              <a:spcAft>
                <a:spcPct val="0"/>
              </a:spcAft>
              <a:defRPr>
                <a:solidFill>
                  <a:schemeClr val="tx1"/>
                </a:solidFill>
                <a:latin typeface="Arial" charset="0"/>
                <a:ea typeface="宋体" charset="-122"/>
              </a:defRPr>
            </a:lvl8pPr>
            <a:lvl9pPr marL="3886200" indent="-228600" defTabSz="457200" eaLnBrk="0" fontAlgn="base" hangingPunct="0">
              <a:spcBef>
                <a:spcPct val="0"/>
              </a:spcBef>
              <a:spcAft>
                <a:spcPct val="0"/>
              </a:spcAft>
              <a:defRPr>
                <a:solidFill>
                  <a:schemeClr val="tx1"/>
                </a:solidFill>
                <a:latin typeface="Arial" charset="0"/>
                <a:ea typeface="宋体" charset="-122"/>
              </a:defRPr>
            </a:lvl9pPr>
          </a:lstStyle>
          <a:p>
            <a:pPr algn="ctr" defTabSz="457200" eaLnBrk="1" hangingPunct="1">
              <a:spcAft>
                <a:spcPts val="600"/>
              </a:spcAft>
            </a:pPr>
            <a:r>
              <a:rPr lang="zh-CN" altLang="en-US" sz="2400" b="1" dirty="0" smtClean="0">
                <a:solidFill>
                  <a:prstClr val="black"/>
                </a:solidFill>
                <a:latin typeface="华文楷体" charset="-122"/>
                <a:ea typeface="华文楷体" charset="-122"/>
              </a:rPr>
              <a:t>国家重点研发计划</a:t>
            </a:r>
            <a:endParaRPr lang="en-US" altLang="zh-CN" sz="2400" b="1" dirty="0" smtClean="0">
              <a:solidFill>
                <a:prstClr val="black"/>
              </a:solidFill>
              <a:latin typeface="华文楷体" charset="-122"/>
              <a:ea typeface="华文楷体" charset="-122"/>
            </a:endParaRPr>
          </a:p>
          <a:p>
            <a:pPr algn="ctr" defTabSz="457200" eaLnBrk="1" hangingPunct="1">
              <a:spcAft>
                <a:spcPts val="600"/>
              </a:spcAft>
            </a:pPr>
            <a:r>
              <a:rPr lang="zh-CN" altLang="en-US" sz="2400" b="1" dirty="0" smtClean="0">
                <a:solidFill>
                  <a:prstClr val="black"/>
                </a:solidFill>
                <a:latin typeface="华文楷体" charset="-122"/>
                <a:ea typeface="华文楷体" charset="-122"/>
              </a:rPr>
              <a:t>“</a:t>
            </a:r>
            <a:r>
              <a:rPr lang="zh-CN" altLang="zh-CN" sz="2400" b="1" dirty="0" smtClean="0">
                <a:solidFill>
                  <a:prstClr val="black"/>
                </a:solidFill>
                <a:latin typeface="华文楷体" charset="-122"/>
                <a:ea typeface="华文楷体" charset="-122"/>
              </a:rPr>
              <a:t>高能</a:t>
            </a:r>
            <a:r>
              <a:rPr lang="zh-CN" altLang="zh-CN" sz="2400" b="1" dirty="0">
                <a:solidFill>
                  <a:prstClr val="black"/>
                </a:solidFill>
                <a:latin typeface="华文楷体" charset="-122"/>
                <a:ea typeface="华文楷体" charset="-122"/>
              </a:rPr>
              <a:t>环形正负电子对撞机相关的物理和关键技术预</a:t>
            </a:r>
            <a:r>
              <a:rPr lang="zh-CN" altLang="zh-CN" sz="2400" b="1" dirty="0" smtClean="0">
                <a:solidFill>
                  <a:prstClr val="black"/>
                </a:solidFill>
                <a:latin typeface="华文楷体" charset="-122"/>
                <a:ea typeface="华文楷体" charset="-122"/>
              </a:rPr>
              <a:t>研究</a:t>
            </a:r>
            <a:r>
              <a:rPr lang="zh-CN" altLang="en-US" sz="2400" b="1" dirty="0" smtClean="0">
                <a:solidFill>
                  <a:prstClr val="black"/>
                </a:solidFill>
                <a:latin typeface="华文楷体" charset="-122"/>
                <a:ea typeface="华文楷体" charset="-122"/>
              </a:rPr>
              <a:t>”</a:t>
            </a:r>
            <a:endParaRPr lang="en-US" altLang="zh-CN" sz="2400" b="1" dirty="0" smtClean="0">
              <a:solidFill>
                <a:prstClr val="black"/>
              </a:solidFill>
              <a:latin typeface="华文楷体" charset="-122"/>
              <a:ea typeface="华文楷体" charset="-122"/>
            </a:endParaRPr>
          </a:p>
          <a:p>
            <a:pPr algn="ctr" defTabSz="457200" eaLnBrk="1" hangingPunct="1">
              <a:spcAft>
                <a:spcPts val="600"/>
              </a:spcAft>
            </a:pPr>
            <a:r>
              <a:rPr lang="zh-CN" altLang="en-US" sz="2400" b="1" dirty="0" smtClean="0">
                <a:solidFill>
                  <a:prstClr val="black"/>
                </a:solidFill>
                <a:latin typeface="华文楷体" charset="-122"/>
                <a:ea typeface="华文楷体" charset="-122"/>
              </a:rPr>
              <a:t>项目启动会</a:t>
            </a:r>
            <a:endParaRPr lang="en-US" altLang="zh-CN" sz="2400" b="1" dirty="0" smtClean="0">
              <a:solidFill>
                <a:prstClr val="black"/>
              </a:solidFill>
              <a:latin typeface="华文楷体" charset="-122"/>
              <a:ea typeface="华文楷体" charset="-122"/>
            </a:endParaRPr>
          </a:p>
          <a:p>
            <a:pPr algn="ctr" defTabSz="457200" eaLnBrk="1" hangingPunct="1"/>
            <a:endParaRPr lang="en-US" altLang="zh-CN" sz="2800" b="1" dirty="0" smtClean="0">
              <a:solidFill>
                <a:prstClr val="black"/>
              </a:solidFill>
              <a:latin typeface="华文楷体" charset="-122"/>
              <a:ea typeface="华文楷体" charset="-122"/>
            </a:endParaRPr>
          </a:p>
          <a:p>
            <a:pPr algn="ctr" defTabSz="457200" eaLnBrk="1" hangingPunct="1">
              <a:spcBef>
                <a:spcPts val="1800"/>
              </a:spcBef>
            </a:pPr>
            <a:r>
              <a:rPr lang="zh-CN" altLang="en-US" sz="4000" b="1" dirty="0" smtClean="0">
                <a:solidFill>
                  <a:srgbClr val="C00000"/>
                </a:solidFill>
                <a:latin typeface="华文楷体" charset="-122"/>
                <a:ea typeface="华文楷体" charset="-122"/>
              </a:rPr>
              <a:t>课题二：加速器关键技术研究</a:t>
            </a:r>
            <a:r>
              <a:rPr lang="zh-CN" altLang="zh-CN" sz="4000" dirty="0" smtClean="0">
                <a:solidFill>
                  <a:srgbClr val="C00000"/>
                </a:solidFill>
              </a:rPr>
              <a:t> </a:t>
            </a:r>
            <a:r>
              <a:rPr lang="zh-CN" altLang="zh-CN" dirty="0">
                <a:solidFill>
                  <a:srgbClr val="FF0000"/>
                </a:solidFill>
              </a:rPr>
              <a:t>	</a:t>
            </a:r>
          </a:p>
          <a:p>
            <a:pPr algn="ctr" defTabSz="457200" eaLnBrk="1" hangingPunct="1"/>
            <a:endParaRPr lang="en-US" altLang="zh-CN" sz="4000" b="1" dirty="0">
              <a:solidFill>
                <a:prstClr val="black"/>
              </a:solidFill>
              <a:latin typeface="华文楷体" charset="-122"/>
              <a:ea typeface="华文楷体" charset="-122"/>
            </a:endParaRPr>
          </a:p>
        </p:txBody>
      </p:sp>
    </p:spTree>
    <p:extLst>
      <p:ext uri="{BB962C8B-B14F-4D97-AF65-F5344CB8AC3E}">
        <p14:creationId xmlns:p14="http://schemas.microsoft.com/office/powerpoint/2010/main" val="3900899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2010" y="-183514"/>
            <a:ext cx="7886700" cy="1325563"/>
          </a:xfrm>
        </p:spPr>
        <p:txBody>
          <a:bodyPr>
            <a:normAutofit/>
          </a:bodyPr>
          <a:lstStyle/>
          <a:p>
            <a:pPr>
              <a:lnSpc>
                <a:spcPct val="150000"/>
              </a:lnSpc>
              <a:defRPr/>
            </a:pPr>
            <a:r>
              <a:rPr lang="zh-CN" altLang="en-US" b="1" dirty="0" smtClean="0">
                <a:latin typeface="华文楷体" pitchFamily="2" charset="-122"/>
                <a:ea typeface="华文楷体" pitchFamily="2" charset="-122"/>
              </a:rPr>
              <a:t>二、研究</a:t>
            </a:r>
            <a:r>
              <a:rPr lang="zh-CN" altLang="en-US" b="1" dirty="0">
                <a:latin typeface="华文楷体" pitchFamily="2" charset="-122"/>
                <a:ea typeface="华文楷体" pitchFamily="2" charset="-122"/>
              </a:rPr>
              <a:t>目标、内容</a:t>
            </a:r>
            <a:r>
              <a:rPr lang="zh-CN" altLang="en-US" b="1" dirty="0" smtClean="0">
                <a:latin typeface="华文楷体" pitchFamily="2" charset="-122"/>
                <a:ea typeface="华文楷体" pitchFamily="2" charset="-122"/>
              </a:rPr>
              <a:t>和计划</a:t>
            </a:r>
            <a:endParaRPr lang="en-US" altLang="zh-CN" b="1" dirty="0">
              <a:latin typeface="华文楷体" pitchFamily="2" charset="-122"/>
              <a:ea typeface="华文楷体" pitchFamily="2" charset="-122"/>
            </a:endParaRPr>
          </a:p>
        </p:txBody>
      </p:sp>
      <p:sp>
        <p:nvSpPr>
          <p:cNvPr id="3" name="内容占位符 2"/>
          <p:cNvSpPr>
            <a:spLocks noGrp="1"/>
          </p:cNvSpPr>
          <p:nvPr>
            <p:ph idx="1"/>
          </p:nvPr>
        </p:nvSpPr>
        <p:spPr>
          <a:xfrm>
            <a:off x="227075" y="1022569"/>
            <a:ext cx="8654105" cy="1952125"/>
          </a:xfrm>
        </p:spPr>
        <p:txBody>
          <a:bodyPr/>
          <a:lstStyle/>
          <a:p>
            <a:pPr marL="0" lvl="1" indent="0">
              <a:buNone/>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课题目标</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pPr marL="0" lvl="1" indent="0">
              <a:buNone/>
            </a:pP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开展 </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CEPC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超导高频和</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注入器系统设计及关键技术预研。研制</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关键设备：</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650 MHz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超导腔、高功率耦合器、高阶模耦合器和吸收器</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、磁号装置、</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脉冲</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电源、高</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梯度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S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波段加速管等</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0" lvl="1" indent="0">
              <a:spcBef>
                <a:spcPts val="1200"/>
              </a:spcBef>
              <a:buNone/>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考核指标</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marL="0" lvl="1" indent="0">
              <a:buNone/>
            </a:pP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C973300C-797F-D148-A78D-320196FBAF04}" type="slidenum">
              <a:rPr lang="en-US" smtClean="0">
                <a:solidFill>
                  <a:prstClr val="black">
                    <a:tint val="75000"/>
                  </a:prstClr>
                </a:solidFill>
              </a:rPr>
              <a:pPr/>
              <a:t>3</a:t>
            </a:fld>
            <a:endParaRPr lang="en-US">
              <a:solidFill>
                <a:prstClr val="black">
                  <a:tint val="75000"/>
                </a:prstClr>
              </a:solidFill>
            </a:endParaRPr>
          </a:p>
        </p:txBody>
      </p:sp>
      <p:graphicFrame>
        <p:nvGraphicFramePr>
          <p:cNvPr id="5" name="表格 4"/>
          <p:cNvGraphicFramePr>
            <a:graphicFrameLocks noGrp="1"/>
          </p:cNvGraphicFramePr>
          <p:nvPr>
            <p:extLst/>
          </p:nvPr>
        </p:nvGraphicFramePr>
        <p:xfrm>
          <a:off x="367132" y="3028504"/>
          <a:ext cx="8424001" cy="3636000"/>
        </p:xfrm>
        <a:graphic>
          <a:graphicData uri="http://schemas.openxmlformats.org/drawingml/2006/table">
            <a:tbl>
              <a:tblPr>
                <a:tableStyleId>{BC89EF96-8CEA-46FF-86C4-4CE0E7609802}</a:tableStyleId>
              </a:tblPr>
              <a:tblGrid>
                <a:gridCol w="2182885"/>
                <a:gridCol w="1970708"/>
                <a:gridCol w="2871387"/>
                <a:gridCol w="1399021"/>
              </a:tblGrid>
              <a:tr h="360000">
                <a:tc gridSpan="3">
                  <a:txBody>
                    <a:bodyPr/>
                    <a:lstStyle/>
                    <a:p>
                      <a:pPr algn="ctr">
                        <a:spcAft>
                          <a:spcPts val="0"/>
                        </a:spcAft>
                      </a:pPr>
                      <a:r>
                        <a:rPr lang="zh-CN" sz="1600" b="1" kern="100" spc="-20" dirty="0">
                          <a:effectLst/>
                          <a:latin typeface="Times New Roman" panose="02020603050405020304" pitchFamily="18" charset="0"/>
                          <a:ea typeface="楷体" panose="02010609060101010101" pitchFamily="49" charset="-122"/>
                          <a:cs typeface="Times New Roman" panose="02020603050405020304" pitchFamily="18" charset="0"/>
                        </a:rPr>
                        <a:t>考核</a:t>
                      </a:r>
                      <a:r>
                        <a:rPr lang="zh-CN"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指标</a:t>
                      </a:r>
                      <a:r>
                        <a:rPr lang="zh-CN" altLang="en-US"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（中期时间 </a:t>
                      </a:r>
                      <a:r>
                        <a:rPr lang="en-US" altLang="zh-CN"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2018</a:t>
                      </a:r>
                      <a:r>
                        <a:rPr lang="zh-CN" altLang="en-US"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年</a:t>
                      </a:r>
                      <a:r>
                        <a:rPr lang="en-US" altLang="zh-CN"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7</a:t>
                      </a:r>
                      <a:r>
                        <a:rPr lang="zh-CN" altLang="en-US"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月，完成时间 </a:t>
                      </a:r>
                      <a:r>
                        <a:rPr lang="en-US" altLang="zh-CN"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2021</a:t>
                      </a:r>
                      <a:r>
                        <a:rPr lang="zh-CN" altLang="en-US"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年</a:t>
                      </a:r>
                      <a:r>
                        <a:rPr lang="en-US" altLang="zh-CN"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6</a:t>
                      </a:r>
                      <a:r>
                        <a:rPr lang="zh-CN" altLang="en-US"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月）</a:t>
                      </a:r>
                      <a:endParaRPr lang="zh-CN" sz="1600" b="1"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rowSpan="2">
                  <a:txBody>
                    <a:bodyPr/>
                    <a:lstStyle/>
                    <a:p>
                      <a:pPr algn="ctr">
                        <a:spcAft>
                          <a:spcPts val="0"/>
                        </a:spcAft>
                      </a:pPr>
                      <a:r>
                        <a:rPr lang="zh-CN" sz="1600" b="1" kern="100" spc="-20" dirty="0">
                          <a:effectLst/>
                          <a:latin typeface="Times New Roman" panose="02020603050405020304" pitchFamily="18" charset="0"/>
                          <a:ea typeface="楷体" panose="02010609060101010101" pitchFamily="49" charset="-122"/>
                          <a:cs typeface="Times New Roman" panose="02020603050405020304" pitchFamily="18" charset="0"/>
                        </a:rPr>
                        <a:t>考核</a:t>
                      </a:r>
                      <a:r>
                        <a:rPr lang="zh-CN"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方式</a:t>
                      </a:r>
                      <a:endParaRPr lang="zh-CN" sz="1600" b="1"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r>
              <a:tr h="360000">
                <a:tc>
                  <a:txBody>
                    <a:bodyPr/>
                    <a:lstStyle/>
                    <a:p>
                      <a:pPr algn="ctr">
                        <a:spcAft>
                          <a:spcPts val="0"/>
                        </a:spcAft>
                      </a:pPr>
                      <a:r>
                        <a:rPr lang="zh-CN"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指标名称</a:t>
                      </a:r>
                      <a:endParaRPr lang="zh-CN" sz="1600" b="1"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ctr">
                        <a:spcAft>
                          <a:spcPts val="0"/>
                        </a:spcAft>
                      </a:pPr>
                      <a:r>
                        <a:rPr lang="zh-CN"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中期</a:t>
                      </a:r>
                      <a:r>
                        <a:rPr lang="zh-CN" sz="1600" b="1" kern="100" spc="-20" dirty="0">
                          <a:effectLst/>
                          <a:latin typeface="Times New Roman" panose="02020603050405020304" pitchFamily="18" charset="0"/>
                          <a:ea typeface="楷体" panose="02010609060101010101" pitchFamily="49" charset="-122"/>
                          <a:cs typeface="Times New Roman" panose="02020603050405020304" pitchFamily="18" charset="0"/>
                        </a:rPr>
                        <a:t>指标值</a:t>
                      </a:r>
                      <a:r>
                        <a:rPr lang="en-US" sz="1600" b="1" kern="100" spc="-20" dirty="0">
                          <a:effectLst/>
                          <a:latin typeface="Times New Roman" panose="02020603050405020304" pitchFamily="18" charset="0"/>
                          <a:ea typeface="楷体" panose="02010609060101010101" pitchFamily="49" charset="-122"/>
                          <a:cs typeface="Times New Roman" panose="02020603050405020304" pitchFamily="18" charset="0"/>
                        </a:rPr>
                        <a:t>/</a:t>
                      </a:r>
                      <a:r>
                        <a:rPr lang="zh-CN" sz="1600" b="1"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状态</a:t>
                      </a:r>
                      <a:endParaRPr lang="zh-CN" sz="1600" b="1"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ctr">
                        <a:spcAft>
                          <a:spcPts val="0"/>
                        </a:spcAft>
                      </a:pPr>
                      <a:r>
                        <a:rPr lang="zh-CN" sz="1600" b="1" kern="100" spc="-20" dirty="0">
                          <a:effectLst/>
                          <a:latin typeface="Times New Roman" panose="02020603050405020304" pitchFamily="18" charset="0"/>
                          <a:ea typeface="楷体" panose="02010609060101010101" pitchFamily="49" charset="-122"/>
                          <a:cs typeface="Times New Roman" panose="02020603050405020304" pitchFamily="18" charset="0"/>
                        </a:rPr>
                        <a:t>完成时指标值</a:t>
                      </a:r>
                      <a:r>
                        <a:rPr lang="en-US" sz="1600" b="1" kern="100" spc="-20" dirty="0">
                          <a:effectLst/>
                          <a:latin typeface="Times New Roman" panose="02020603050405020304" pitchFamily="18" charset="0"/>
                          <a:ea typeface="楷体" panose="02010609060101010101" pitchFamily="49" charset="-122"/>
                          <a:cs typeface="Times New Roman" panose="02020603050405020304" pitchFamily="18" charset="0"/>
                        </a:rPr>
                        <a:t>/</a:t>
                      </a:r>
                      <a:r>
                        <a:rPr lang="zh-CN" sz="1600" b="1" kern="100" spc="-20" dirty="0">
                          <a:effectLst/>
                          <a:latin typeface="Times New Roman" panose="02020603050405020304" pitchFamily="18" charset="0"/>
                          <a:ea typeface="楷体" panose="02010609060101010101" pitchFamily="49" charset="-122"/>
                          <a:cs typeface="Times New Roman" panose="02020603050405020304" pitchFamily="18" charset="0"/>
                        </a:rPr>
                        <a:t>状态</a:t>
                      </a:r>
                      <a:endParaRPr lang="zh-CN" sz="1600" b="1"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vMerge="1">
                  <a:txBody>
                    <a:bodyPr/>
                    <a:lstStyle/>
                    <a:p>
                      <a:endParaRPr lang="zh-CN" altLang="en-US"/>
                    </a:p>
                  </a:txBody>
                  <a:tcPr/>
                </a:tc>
              </a:tr>
              <a:tr h="324000">
                <a:tc>
                  <a:txBody>
                    <a:bodyPr/>
                    <a:lstStyle/>
                    <a:p>
                      <a:pPr algn="l">
                        <a:spcAft>
                          <a:spcPts val="0"/>
                        </a:spcAft>
                      </a:pPr>
                      <a:r>
                        <a:rPr lang="zh-CN" altLang="en-US" sz="1600" kern="100" dirty="0" smtClean="0">
                          <a:effectLst/>
                          <a:latin typeface="Times New Roman" panose="02020603050405020304" pitchFamily="18" charset="0"/>
                          <a:ea typeface="楷体" panose="02010609060101010101" pitchFamily="49" charset="-122"/>
                          <a:cs typeface="Times New Roman" panose="02020603050405020304" pitchFamily="18" charset="0"/>
                        </a:rPr>
                        <a:t>超导高频系统方案设计</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l">
                        <a:spcAft>
                          <a:spcPts val="0"/>
                        </a:spcAft>
                      </a:pPr>
                      <a:r>
                        <a:rPr lang="zh-CN" altLang="en-US" sz="1600" kern="100" dirty="0" smtClean="0">
                          <a:effectLst/>
                          <a:latin typeface="Times New Roman" panose="02020603050405020304" pitchFamily="18" charset="0"/>
                          <a:ea typeface="楷体" panose="02010609060101010101" pitchFamily="49" charset="-122"/>
                          <a:cs typeface="Times New Roman" panose="02020603050405020304" pitchFamily="18" charset="0"/>
                        </a:rPr>
                        <a:t>完成概念设计</a:t>
                      </a:r>
                      <a:endParaRPr lang="zh-CN" alt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完成</a:t>
                      </a:r>
                      <a:r>
                        <a:rPr lang="zh-CN" altLang="en-US"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详细方案</a:t>
                      </a:r>
                      <a:r>
                        <a:rPr lang="zh-CN" alt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设计</a:t>
                      </a:r>
                      <a:endParaRPr lang="zh-CN" altLang="zh-CN" sz="1600" kern="100" dirty="0" smtClean="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just">
                        <a:spcAft>
                          <a:spcPts val="0"/>
                        </a:spcAft>
                      </a:pPr>
                      <a:r>
                        <a:rPr lang="zh-CN" alt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方案设计评审</a:t>
                      </a:r>
                      <a:endParaRPr lang="zh-CN" alt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r>
              <a:tr h="324000">
                <a:tc>
                  <a:txBody>
                    <a:bodyPr/>
                    <a:lstStyle/>
                    <a:p>
                      <a:pPr algn="l">
                        <a:spcAft>
                          <a:spcPts val="0"/>
                        </a:spcAft>
                      </a:pPr>
                      <a:r>
                        <a:rPr lang="en-US" sz="1600" kern="100" spc="-20" dirty="0">
                          <a:effectLst/>
                          <a:latin typeface="Times New Roman" panose="02020603050405020304" pitchFamily="18" charset="0"/>
                          <a:ea typeface="楷体" panose="02010609060101010101" pitchFamily="49" charset="-122"/>
                          <a:cs typeface="Times New Roman" panose="02020603050405020304" pitchFamily="18" charset="0"/>
                        </a:rPr>
                        <a:t>650 MHz </a:t>
                      </a: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超导</a:t>
                      </a:r>
                      <a:r>
                        <a:rPr 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腔</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l">
                        <a:spcAft>
                          <a:spcPts val="0"/>
                        </a:spcAft>
                      </a:pPr>
                      <a:r>
                        <a:rPr lang="zh-CN" altLang="en-US" sz="1600" kern="100" dirty="0" smtClean="0">
                          <a:effectLst/>
                          <a:latin typeface="Times New Roman" panose="02020603050405020304" pitchFamily="18" charset="0"/>
                          <a:ea typeface="楷体" panose="02010609060101010101" pitchFamily="49" charset="-122"/>
                          <a:cs typeface="Times New Roman" panose="02020603050405020304" pitchFamily="18" charset="0"/>
                        </a:rPr>
                        <a:t>完成样机设计和加工</a:t>
                      </a:r>
                      <a:endParaRPr lang="zh-CN" alt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品质因数</a:t>
                      </a:r>
                      <a:r>
                        <a:rPr lang="en-US" altLang="zh-CN" sz="1600" kern="100" spc="0" baseline="0" dirty="0" smtClean="0">
                          <a:effectLst/>
                          <a:latin typeface="Times New Roman" panose="02020603050405020304" pitchFamily="18" charset="0"/>
                          <a:ea typeface="楷体" panose="02010609060101010101" pitchFamily="49" charset="-122"/>
                          <a:cs typeface="Times New Roman" panose="02020603050405020304" pitchFamily="18" charset="0"/>
                        </a:rPr>
                        <a:t> </a:t>
                      </a:r>
                      <a:r>
                        <a:rPr lang="en-US"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4</a:t>
                      </a: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a:t>
                      </a:r>
                      <a:r>
                        <a:rPr lang="en-US"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10</a:t>
                      </a:r>
                      <a:r>
                        <a:rPr lang="en-US" sz="1600" kern="100" spc="-20" baseline="30000" dirty="0" smtClean="0">
                          <a:effectLst/>
                          <a:latin typeface="Times New Roman" panose="02020603050405020304" pitchFamily="18" charset="0"/>
                          <a:ea typeface="楷体" panose="02010609060101010101" pitchFamily="49" charset="-122"/>
                          <a:cs typeface="Times New Roman" panose="02020603050405020304" pitchFamily="18" charset="0"/>
                        </a:rPr>
                        <a:t>10</a:t>
                      </a:r>
                      <a:r>
                        <a:rPr lang="en-US" sz="1600" kern="100" spc="-20" baseline="0" dirty="0" smtClean="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1600" kern="100" spc="-20" baseline="0" dirty="0" smtClean="0">
                          <a:effectLst/>
                          <a:latin typeface="Times New Roman" panose="02020603050405020304" pitchFamily="18" charset="0"/>
                          <a:ea typeface="楷体" panose="02010609060101010101" pitchFamily="49" charset="-122"/>
                          <a:cs typeface="Times New Roman" panose="02020603050405020304" pitchFamily="18" charset="0"/>
                        </a:rPr>
                        <a:t>@ 20 MV/m</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l">
                        <a:spcAft>
                          <a:spcPts val="0"/>
                        </a:spcAft>
                      </a:pPr>
                      <a:r>
                        <a:rPr 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现场测试</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r>
              <a:tr h="324000">
                <a:tc>
                  <a:txBody>
                    <a:bodyPr/>
                    <a:lstStyle/>
                    <a:p>
                      <a:pPr algn="l">
                        <a:spcAft>
                          <a:spcPts val="0"/>
                        </a:spcAft>
                      </a:pP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高功率耦合</a:t>
                      </a:r>
                      <a:r>
                        <a:rPr 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器</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l">
                        <a:spcAft>
                          <a:spcPts val="0"/>
                        </a:spcAft>
                      </a:pPr>
                      <a:r>
                        <a:rPr lang="zh-CN" altLang="en-US" sz="1600" kern="100" dirty="0" smtClean="0">
                          <a:effectLst/>
                          <a:latin typeface="Times New Roman" panose="02020603050405020304" pitchFamily="18" charset="0"/>
                          <a:ea typeface="楷体" panose="02010609060101010101" pitchFamily="49" charset="-122"/>
                          <a:cs typeface="Times New Roman" panose="02020603050405020304" pitchFamily="18" charset="0"/>
                        </a:rPr>
                        <a:t>完成样机设计和加工</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功率</a:t>
                      </a:r>
                      <a:r>
                        <a:rPr lang="en-US" altLang="zh-CN" sz="1600" kern="100" spc="0" baseline="0" dirty="0" smtClean="0">
                          <a:effectLst/>
                          <a:latin typeface="Times New Roman" panose="02020603050405020304" pitchFamily="18" charset="0"/>
                          <a:ea typeface="楷体" panose="02010609060101010101" pitchFamily="49" charset="-122"/>
                          <a:cs typeface="Times New Roman" panose="02020603050405020304" pitchFamily="18" charset="0"/>
                        </a:rPr>
                        <a:t> </a:t>
                      </a:r>
                      <a:r>
                        <a:rPr lang="en-US"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300 kW</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l">
                        <a:spcAft>
                          <a:spcPts val="0"/>
                        </a:spcAft>
                      </a:pPr>
                      <a:r>
                        <a:rPr 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现场</a:t>
                      </a: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测试</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r>
              <a:tr h="324000">
                <a:tc>
                  <a:txBody>
                    <a:bodyPr/>
                    <a:lstStyle/>
                    <a:p>
                      <a:pPr algn="l">
                        <a:spcAft>
                          <a:spcPts val="0"/>
                        </a:spcAft>
                      </a:pP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高阶模耦合器和吸收</a:t>
                      </a:r>
                      <a:r>
                        <a:rPr 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器</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l">
                        <a:spcAft>
                          <a:spcPts val="0"/>
                        </a:spcAft>
                      </a:pPr>
                      <a:r>
                        <a:rPr lang="zh-CN" altLang="en-US" sz="1600" kern="100" dirty="0" smtClean="0">
                          <a:effectLst/>
                          <a:latin typeface="Times New Roman" panose="02020603050405020304" pitchFamily="18" charset="0"/>
                          <a:ea typeface="楷体" panose="02010609060101010101" pitchFamily="49" charset="-122"/>
                          <a:cs typeface="Times New Roman" panose="02020603050405020304" pitchFamily="18" charset="0"/>
                        </a:rPr>
                        <a:t>完成样机设计和加工</a:t>
                      </a:r>
                      <a:endParaRPr lang="zh-CN" alt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功率</a:t>
                      </a:r>
                      <a:r>
                        <a:rPr lang="en-US" altLang="zh-CN" sz="1600" kern="100" spc="0" baseline="0" dirty="0" smtClean="0">
                          <a:effectLst/>
                          <a:latin typeface="Times New Roman" panose="02020603050405020304" pitchFamily="18" charset="0"/>
                          <a:ea typeface="楷体" panose="02010609060101010101" pitchFamily="49" charset="-122"/>
                          <a:cs typeface="Times New Roman" panose="02020603050405020304" pitchFamily="18" charset="0"/>
                        </a:rPr>
                        <a:t> </a:t>
                      </a:r>
                      <a:r>
                        <a:rPr lang="en-US"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1 kW / 5 kW</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l">
                        <a:spcAft>
                          <a:spcPts val="0"/>
                        </a:spcAft>
                      </a:pPr>
                      <a:r>
                        <a:rPr 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现场</a:t>
                      </a: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测试</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r>
              <a:tr h="324000">
                <a:tc>
                  <a:txBody>
                    <a:bodyPr/>
                    <a:lstStyle/>
                    <a:p>
                      <a:pPr algn="just">
                        <a:spcAft>
                          <a:spcPts val="0"/>
                        </a:spcAft>
                      </a:pPr>
                      <a:r>
                        <a:rPr lang="zh-CN" sz="1600" kern="100" spc="-20">
                          <a:effectLst/>
                          <a:latin typeface="Times New Roman" panose="02020603050405020304" pitchFamily="18" charset="0"/>
                          <a:ea typeface="楷体" panose="02010609060101010101" pitchFamily="49" charset="-122"/>
                          <a:cs typeface="Times New Roman" panose="02020603050405020304" pitchFamily="18" charset="0"/>
                        </a:rPr>
                        <a:t>直线加速器方案设计</a:t>
                      </a:r>
                      <a:endParaRPr lang="zh-CN" sz="1600" kern="10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l">
                        <a:spcAft>
                          <a:spcPts val="0"/>
                        </a:spcAft>
                      </a:pPr>
                      <a:r>
                        <a:rPr lang="zh-CN" altLang="en-US" sz="1600" kern="100" dirty="0" smtClean="0">
                          <a:effectLst/>
                          <a:latin typeface="Times New Roman" panose="02020603050405020304" pitchFamily="18" charset="0"/>
                          <a:ea typeface="楷体" panose="02010609060101010101" pitchFamily="49" charset="-122"/>
                          <a:cs typeface="Times New Roman" panose="02020603050405020304" pitchFamily="18" charset="0"/>
                        </a:rPr>
                        <a:t>完成概念设计</a:t>
                      </a:r>
                      <a:endParaRPr lang="zh-CN" alt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完成</a:t>
                      </a:r>
                      <a:r>
                        <a:rPr lang="zh-CN" altLang="en-US"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详细方案</a:t>
                      </a:r>
                      <a:r>
                        <a:rPr lang="zh-CN" alt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设计</a:t>
                      </a:r>
                      <a:endParaRPr lang="zh-CN" altLang="zh-CN" sz="1600" kern="100" dirty="0" smtClean="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just">
                        <a:spcAft>
                          <a:spcPts val="0"/>
                        </a:spcAft>
                      </a:pP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方案设计</a:t>
                      </a:r>
                      <a:r>
                        <a:rPr 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评审</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r>
              <a:tr h="324000">
                <a:tc>
                  <a:txBody>
                    <a:bodyPr/>
                    <a:lstStyle/>
                    <a:p>
                      <a:pPr algn="just">
                        <a:spcAft>
                          <a:spcPts val="0"/>
                        </a:spcAft>
                      </a:pP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正电子源物理设计</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l">
                        <a:spcAft>
                          <a:spcPts val="0"/>
                        </a:spcAft>
                      </a:pPr>
                      <a:r>
                        <a:rPr lang="zh-CN" altLang="en-US" sz="1600" kern="100" dirty="0" smtClean="0">
                          <a:effectLst/>
                          <a:latin typeface="Times New Roman" panose="02020603050405020304" pitchFamily="18" charset="0"/>
                          <a:ea typeface="楷体" panose="02010609060101010101" pitchFamily="49" charset="-122"/>
                          <a:cs typeface="Times New Roman" panose="02020603050405020304" pitchFamily="18" charset="0"/>
                        </a:rPr>
                        <a:t>完成概念设计</a:t>
                      </a:r>
                      <a:endParaRPr lang="zh-CN" alt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完成</a:t>
                      </a:r>
                      <a:r>
                        <a:rPr lang="zh-CN" altLang="en-US"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详细方案</a:t>
                      </a:r>
                      <a:r>
                        <a:rPr lang="zh-CN" alt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设计</a:t>
                      </a:r>
                      <a:endParaRPr lang="zh-CN" altLang="zh-CN" sz="1600" kern="100" dirty="0" smtClean="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just">
                        <a:spcAft>
                          <a:spcPts val="0"/>
                        </a:spcAft>
                      </a:pP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方案设计</a:t>
                      </a:r>
                      <a:r>
                        <a:rPr 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评审</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r>
              <a:tr h="324000">
                <a:tc>
                  <a:txBody>
                    <a:bodyPr/>
                    <a:lstStyle/>
                    <a:p>
                      <a:pPr algn="just">
                        <a:spcAft>
                          <a:spcPts val="0"/>
                        </a:spcAft>
                      </a:pP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磁</a:t>
                      </a:r>
                      <a:r>
                        <a:rPr lang="zh-CN"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号</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marL="0" algn="l" defTabSz="457200" rtl="0" eaLnBrk="1" latinLnBrk="0" hangingPunct="1">
                        <a:spcAft>
                          <a:spcPts val="0"/>
                        </a:spcAft>
                      </a:pPr>
                      <a:r>
                        <a:rPr lang="zh-CN" altLang="en-US" sz="1600" kern="100" dirty="0" smtClean="0">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完成</a:t>
                      </a:r>
                      <a:r>
                        <a:rPr lang="zh-CN" altLang="en-US" sz="1600" kern="100" dirty="0" smtClean="0">
                          <a:effectLst/>
                          <a:latin typeface="Times New Roman" panose="02020603050405020304" pitchFamily="18" charset="0"/>
                          <a:ea typeface="楷体" panose="02010609060101010101" pitchFamily="49" charset="-122"/>
                          <a:cs typeface="Times New Roman" panose="02020603050405020304" pitchFamily="18" charset="0"/>
                        </a:rPr>
                        <a:t>样机设计和</a:t>
                      </a:r>
                      <a:r>
                        <a:rPr lang="zh-CN" altLang="en-US" sz="1600" kern="100" dirty="0" smtClean="0">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加工</a:t>
                      </a:r>
                      <a:endParaRPr lang="zh-CN" sz="1600" kern="100" dirty="0">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l">
                        <a:spcAft>
                          <a:spcPts val="0"/>
                        </a:spcAft>
                      </a:pPr>
                      <a:r>
                        <a:rPr lang="zh-CN" altLang="en-US"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峰值磁场</a:t>
                      </a:r>
                      <a:r>
                        <a:rPr lang="zh-CN" altLang="en-US" sz="1600" kern="100" spc="-20" baseline="0" dirty="0" smtClean="0">
                          <a:effectLst/>
                          <a:latin typeface="Times New Roman" panose="02020603050405020304" pitchFamily="18" charset="0"/>
                          <a:ea typeface="楷体" panose="02010609060101010101" pitchFamily="49" charset="-122"/>
                          <a:cs typeface="Times New Roman" panose="02020603050405020304" pitchFamily="18" charset="0"/>
                        </a:rPr>
                        <a:t> </a:t>
                      </a:r>
                      <a:r>
                        <a:rPr lang="en-US"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6 T</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just">
                        <a:spcAft>
                          <a:spcPts val="0"/>
                        </a:spcAft>
                      </a:pP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现场测试</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r>
              <a:tr h="324000">
                <a:tc>
                  <a:txBody>
                    <a:bodyPr/>
                    <a:lstStyle/>
                    <a:p>
                      <a:pPr algn="just">
                        <a:spcAft>
                          <a:spcPts val="0"/>
                        </a:spcAft>
                      </a:pPr>
                      <a:r>
                        <a:rPr lang="zh-CN" sz="1600" kern="100" spc="-20">
                          <a:effectLst/>
                          <a:latin typeface="Times New Roman" panose="02020603050405020304" pitchFamily="18" charset="0"/>
                          <a:ea typeface="楷体" panose="02010609060101010101" pitchFamily="49" charset="-122"/>
                          <a:cs typeface="Times New Roman" panose="02020603050405020304" pitchFamily="18" charset="0"/>
                        </a:rPr>
                        <a:t>脉冲电源</a:t>
                      </a:r>
                      <a:endParaRPr lang="zh-CN" sz="1600" kern="10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600" kern="100" dirty="0" smtClean="0">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完成</a:t>
                      </a:r>
                      <a:r>
                        <a:rPr lang="zh-CN" altLang="en-US" sz="1600" kern="100" dirty="0" smtClean="0">
                          <a:effectLst/>
                          <a:latin typeface="Times New Roman" panose="02020603050405020304" pitchFamily="18" charset="0"/>
                          <a:ea typeface="楷体" panose="02010609060101010101" pitchFamily="49" charset="-122"/>
                          <a:cs typeface="Times New Roman" panose="02020603050405020304" pitchFamily="18" charset="0"/>
                        </a:rPr>
                        <a:t>设计和</a:t>
                      </a:r>
                      <a:r>
                        <a:rPr lang="zh-CN" altLang="en-US" sz="1600" kern="100" dirty="0" smtClean="0">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研制</a:t>
                      </a:r>
                      <a:endParaRPr lang="zh-CN" altLang="zh-CN" sz="1600" kern="100" dirty="0" smtClean="0">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l">
                        <a:spcAft>
                          <a:spcPts val="0"/>
                        </a:spcAft>
                      </a:pPr>
                      <a:r>
                        <a:rPr lang="en-US"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15 kV / 15 kA / 5 </a:t>
                      </a:r>
                      <a:r>
                        <a:rPr lang="en-US" sz="1600" kern="100" spc="-20" dirty="0" err="1" smtClean="0">
                          <a:effectLst/>
                          <a:latin typeface="Times New Roman" panose="02020603050405020304" pitchFamily="18" charset="0"/>
                          <a:ea typeface="楷体" panose="02010609060101010101" pitchFamily="49" charset="-122"/>
                          <a:cs typeface="Times New Roman" panose="02020603050405020304" pitchFamily="18" charset="0"/>
                        </a:rPr>
                        <a:t>μs</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just">
                        <a:spcAft>
                          <a:spcPts val="0"/>
                        </a:spcAft>
                      </a:pP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现场测试</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r>
              <a:tr h="324000">
                <a:tc>
                  <a:txBody>
                    <a:bodyPr/>
                    <a:lstStyle/>
                    <a:p>
                      <a:pPr algn="just">
                        <a:spcAft>
                          <a:spcPts val="0"/>
                        </a:spcAft>
                      </a:pP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高梯度加速结构</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600" kern="100" dirty="0" smtClean="0">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完成设计和实验腔</a:t>
                      </a:r>
                      <a:endParaRPr lang="zh-CN" altLang="zh-CN" sz="1600" kern="100" dirty="0" smtClean="0">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l">
                        <a:spcAft>
                          <a:spcPts val="0"/>
                        </a:spcAft>
                      </a:pPr>
                      <a:r>
                        <a:rPr lang="zh-CN" altLang="en-US"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梯度 </a:t>
                      </a:r>
                      <a:r>
                        <a:rPr lang="en-US" sz="1600" kern="100" spc="-20" dirty="0" smtClean="0">
                          <a:effectLst/>
                          <a:latin typeface="Times New Roman" panose="02020603050405020304" pitchFamily="18" charset="0"/>
                          <a:ea typeface="楷体" panose="02010609060101010101" pitchFamily="49" charset="-122"/>
                          <a:cs typeface="Times New Roman" panose="02020603050405020304" pitchFamily="18" charset="0"/>
                        </a:rPr>
                        <a:t>30 MV/m</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c>
                  <a:txBody>
                    <a:bodyPr/>
                    <a:lstStyle/>
                    <a:p>
                      <a:pPr algn="just">
                        <a:spcAft>
                          <a:spcPts val="0"/>
                        </a:spcAft>
                      </a:pPr>
                      <a:r>
                        <a:rPr lang="zh-CN" sz="1600" kern="100" spc="-20" dirty="0">
                          <a:effectLst/>
                          <a:latin typeface="Times New Roman" panose="02020603050405020304" pitchFamily="18" charset="0"/>
                          <a:ea typeface="楷体" panose="02010609060101010101" pitchFamily="49" charset="-122"/>
                          <a:cs typeface="Times New Roman" panose="02020603050405020304" pitchFamily="18" charset="0"/>
                        </a:rPr>
                        <a:t>现场测试</a:t>
                      </a:r>
                      <a:endParaRPr lang="zh-CN" sz="160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467824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8115" y="-114707"/>
            <a:ext cx="7886700" cy="1325563"/>
          </a:xfrm>
        </p:spPr>
        <p:txBody>
          <a:bodyPr>
            <a:normAutofit/>
          </a:bodyPr>
          <a:lstStyle/>
          <a:p>
            <a:pPr>
              <a:lnSpc>
                <a:spcPct val="150000"/>
              </a:lnSpc>
              <a:defRPr/>
            </a:pPr>
            <a:r>
              <a:rPr lang="zh-CN" altLang="en-US" b="1" dirty="0" smtClean="0">
                <a:latin typeface="华文楷体" pitchFamily="2" charset="-122"/>
                <a:ea typeface="华文楷体" pitchFamily="2" charset="-122"/>
              </a:rPr>
              <a:t>二、研究</a:t>
            </a:r>
            <a:r>
              <a:rPr lang="zh-CN" altLang="en-US" b="1" dirty="0">
                <a:latin typeface="华文楷体" pitchFamily="2" charset="-122"/>
                <a:ea typeface="华文楷体" pitchFamily="2" charset="-122"/>
              </a:rPr>
              <a:t>目标、内容</a:t>
            </a:r>
            <a:r>
              <a:rPr lang="zh-CN" altLang="en-US" b="1" dirty="0" smtClean="0">
                <a:latin typeface="华文楷体" pitchFamily="2" charset="-122"/>
                <a:ea typeface="华文楷体" pitchFamily="2" charset="-122"/>
              </a:rPr>
              <a:t>和计划</a:t>
            </a:r>
            <a:endParaRPr lang="en-US" altLang="zh-CN" b="1" dirty="0">
              <a:latin typeface="华文楷体" pitchFamily="2" charset="-122"/>
              <a:ea typeface="华文楷体" pitchFamily="2" charset="-122"/>
            </a:endParaRPr>
          </a:p>
        </p:txBody>
      </p:sp>
      <p:sp>
        <p:nvSpPr>
          <p:cNvPr id="4" name="灯片编号占位符 3"/>
          <p:cNvSpPr>
            <a:spLocks noGrp="1"/>
          </p:cNvSpPr>
          <p:nvPr>
            <p:ph type="sldNum" sz="quarter" idx="12"/>
          </p:nvPr>
        </p:nvSpPr>
        <p:spPr/>
        <p:txBody>
          <a:bodyPr/>
          <a:lstStyle/>
          <a:p>
            <a:fld id="{C973300C-797F-D148-A78D-320196FBAF04}" type="slidenum">
              <a:rPr lang="en-US" smtClean="0">
                <a:solidFill>
                  <a:prstClr val="black">
                    <a:tint val="75000"/>
                  </a:prstClr>
                </a:solidFill>
              </a:rPr>
              <a:pPr/>
              <a:t>4</a:t>
            </a:fld>
            <a:endParaRPr lang="en-US">
              <a:solidFill>
                <a:prstClr val="black">
                  <a:tint val="75000"/>
                </a:prstClr>
              </a:solidFill>
            </a:endParaRPr>
          </a:p>
        </p:txBody>
      </p:sp>
      <p:graphicFrame>
        <p:nvGraphicFramePr>
          <p:cNvPr id="6" name="图示 5"/>
          <p:cNvGraphicFramePr/>
          <p:nvPr>
            <p:extLst/>
          </p:nvPr>
        </p:nvGraphicFramePr>
        <p:xfrm>
          <a:off x="-846445" y="1092272"/>
          <a:ext cx="10820289" cy="5335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367113" y="1065533"/>
            <a:ext cx="3570208" cy="461665"/>
          </a:xfrm>
          <a:prstGeom prst="rect">
            <a:avLst/>
          </a:prstGeom>
        </p:spPr>
        <p:txBody>
          <a:bodyPr wrap="none">
            <a:spAutoFit/>
          </a:bodyPr>
          <a:lstStyle/>
          <a:p>
            <a:pPr defTabSz="457200"/>
            <a:r>
              <a:rPr lang="zh-CN" altLang="en-US" sz="2400" b="1" dirty="0">
                <a:solidFill>
                  <a:prstClr val="black"/>
                </a:solidFill>
                <a:latin typeface="华文楷体"/>
                <a:ea typeface="华文楷体"/>
                <a:cs typeface="华文楷体"/>
              </a:rPr>
              <a:t>课题研究内容、任务分解</a:t>
            </a:r>
            <a:endParaRPr lang="zh-CN" altLang="en-US" sz="2400" dirty="0">
              <a:solidFill>
                <a:prstClr val="black"/>
              </a:solidFill>
            </a:endParaRPr>
          </a:p>
        </p:txBody>
      </p:sp>
    </p:spTree>
    <p:extLst>
      <p:ext uri="{BB962C8B-B14F-4D97-AF65-F5344CB8AC3E}">
        <p14:creationId xmlns:p14="http://schemas.microsoft.com/office/powerpoint/2010/main" val="2714982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71754"/>
            <a:ext cx="7886700" cy="1325563"/>
          </a:xfrm>
        </p:spPr>
        <p:txBody>
          <a:bodyPr>
            <a:normAutofit/>
          </a:bodyPr>
          <a:lstStyle/>
          <a:p>
            <a:r>
              <a:rPr lang="zh-CN" altLang="en-US" b="1" dirty="0">
                <a:latin typeface="华文楷体" pitchFamily="2" charset="-122"/>
                <a:ea typeface="华文楷体" pitchFamily="2" charset="-122"/>
              </a:rPr>
              <a:t>二、研究目标、内容和计划</a:t>
            </a:r>
            <a:endParaRPr lang="zh-CN" altLang="en-US" dirty="0"/>
          </a:p>
        </p:txBody>
      </p:sp>
      <p:sp>
        <p:nvSpPr>
          <p:cNvPr id="3" name="内容占位符 2"/>
          <p:cNvSpPr>
            <a:spLocks noGrp="1"/>
          </p:cNvSpPr>
          <p:nvPr>
            <p:ph idx="1"/>
          </p:nvPr>
        </p:nvSpPr>
        <p:spPr>
          <a:xfrm>
            <a:off x="158709" y="1060155"/>
            <a:ext cx="8654105" cy="5798232"/>
          </a:xfrm>
        </p:spPr>
        <p:txBody>
          <a:bodyPr>
            <a:normAutofit/>
          </a:bodyPr>
          <a:lstStyle/>
          <a:p>
            <a:pPr marL="0" indent="0">
              <a:lnSpc>
                <a:spcPct val="130000"/>
              </a:lnSpc>
              <a:spcAft>
                <a:spcPts val="600"/>
              </a:spcAft>
              <a:buNone/>
            </a:pPr>
            <a:r>
              <a:rPr lang="zh-CN" altLang="en-US" sz="2000" b="1" dirty="0">
                <a:solidFill>
                  <a:srgbClr val="FF0000"/>
                </a:solidFill>
                <a:latin typeface="华文楷体"/>
                <a:ea typeface="华文楷体"/>
                <a:cs typeface="华文楷体"/>
              </a:rPr>
              <a:t>超导高频研究方法及技术</a:t>
            </a:r>
            <a:r>
              <a:rPr lang="zh-CN" altLang="en-US" sz="2000" b="1" dirty="0" smtClean="0">
                <a:solidFill>
                  <a:srgbClr val="FF0000"/>
                </a:solidFill>
                <a:latin typeface="华文楷体"/>
                <a:ea typeface="华文楷体"/>
                <a:cs typeface="华文楷体"/>
              </a:rPr>
              <a:t>路线</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10000"/>
              </a:lnSpc>
              <a:spcBef>
                <a:spcPts val="600"/>
              </a:spcBef>
            </a:pPr>
            <a:r>
              <a:rPr lang="zh-CN" altLang="zh-CN" sz="2000" b="1" dirty="0">
                <a:latin typeface="Times New Roman" panose="02020603050405020304" pitchFamily="18" charset="0"/>
                <a:ea typeface="楷体" panose="02010609060101010101" pitchFamily="49" charset="-122"/>
                <a:cs typeface="Times New Roman" panose="02020603050405020304" pitchFamily="18" charset="0"/>
              </a:rPr>
              <a:t>超导高频系统用于</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加速粒子、</a:t>
            </a:r>
            <a:r>
              <a:rPr lang="zh-CN" altLang="zh-CN" sz="2000" b="1" dirty="0">
                <a:latin typeface="Times New Roman" panose="02020603050405020304" pitchFamily="18" charset="0"/>
                <a:ea typeface="楷体" panose="02010609060101010101" pitchFamily="49" charset="-122"/>
                <a:cs typeface="Times New Roman" panose="02020603050405020304" pitchFamily="18" charset="0"/>
              </a:rPr>
              <a:t>补偿同步辐射损失</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2000" b="1" dirty="0">
                <a:latin typeface="Times New Roman" panose="02020603050405020304" pitchFamily="18" charset="0"/>
                <a:ea typeface="楷体" panose="02010609060101010101" pitchFamily="49" charset="-122"/>
                <a:cs typeface="Times New Roman" panose="02020603050405020304" pitchFamily="18" charset="0"/>
              </a:rPr>
              <a:t>提供</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纵向聚焦，</a:t>
            </a:r>
            <a:r>
              <a:rPr lang="zh-CN" altLang="zh-CN" sz="2000" b="1" dirty="0">
                <a:latin typeface="Times New Roman" panose="02020603050405020304" pitchFamily="18" charset="0"/>
                <a:ea typeface="楷体" panose="02010609060101010101" pitchFamily="49" charset="-122"/>
                <a:cs typeface="Times New Roman" panose="02020603050405020304" pitchFamily="18" charset="0"/>
              </a:rPr>
              <a:t>是</a:t>
            </a:r>
            <a:r>
              <a:rPr lang="en-US" altLang="zh-CN" sz="2000" b="1" dirty="0">
                <a:latin typeface="Times New Roman" panose="02020603050405020304" pitchFamily="18" charset="0"/>
                <a:ea typeface="楷体" panose="02010609060101010101" pitchFamily="49" charset="-122"/>
                <a:cs typeface="Times New Roman" panose="02020603050405020304" pitchFamily="18" charset="0"/>
              </a:rPr>
              <a:t> CEPC </a:t>
            </a:r>
            <a:r>
              <a:rPr lang="zh-CN" altLang="zh-CN" sz="2000" b="1" dirty="0">
                <a:latin typeface="Times New Roman" panose="02020603050405020304" pitchFamily="18" charset="0"/>
                <a:ea typeface="楷体" panose="02010609060101010101" pitchFamily="49" charset="-122"/>
                <a:cs typeface="Times New Roman" panose="02020603050405020304" pitchFamily="18" charset="0"/>
              </a:rPr>
              <a:t>最重要和最具挑战的</a:t>
            </a:r>
            <a:r>
              <a:rPr lang="zh-CN" altLang="en-US" sz="2000" b="1" dirty="0">
                <a:latin typeface="Times New Roman" panose="02020603050405020304" pitchFamily="18" charset="0"/>
                <a:ea typeface="楷体" panose="02010609060101010101" pitchFamily="49" charset="-122"/>
                <a:cs typeface="Times New Roman" panose="02020603050405020304" pitchFamily="18" charset="0"/>
              </a:rPr>
              <a:t>加速器</a:t>
            </a:r>
            <a:r>
              <a:rPr lang="zh-CN" altLang="zh-CN" sz="2000" b="1" dirty="0">
                <a:latin typeface="Times New Roman" panose="02020603050405020304" pitchFamily="18" charset="0"/>
                <a:ea typeface="楷体" panose="02010609060101010101" pitchFamily="49" charset="-122"/>
                <a:cs typeface="Times New Roman" panose="02020603050405020304" pitchFamily="18" charset="0"/>
              </a:rPr>
              <a:t>技术系统</a:t>
            </a:r>
            <a:r>
              <a:rPr lang="zh-CN" altLang="en-US" sz="2000" b="1" dirty="0" smtClean="0">
                <a:latin typeface="Times New Roman" panose="02020603050405020304" pitchFamily="18" charset="0"/>
                <a:ea typeface="楷体" panose="02010609060101010101" pitchFamily="49" charset="-122"/>
                <a:cs typeface="Times New Roman" panose="02020603050405020304" pitchFamily="18" charset="0"/>
              </a:rPr>
              <a:t>之一</a:t>
            </a:r>
            <a:endParaRPr lang="en-US" altLang="zh-CN" sz="2000" b="1" dirty="0" smtClean="0">
              <a:latin typeface="Times New Roman" panose="02020603050405020304" pitchFamily="18" charset="0"/>
              <a:ea typeface="楷体" panose="02010609060101010101" pitchFamily="49" charset="-122"/>
              <a:cs typeface="Times New Roman" panose="02020603050405020304" pitchFamily="18" charset="0"/>
            </a:endParaRPr>
          </a:p>
          <a:p>
            <a:pPr>
              <a:lnSpc>
                <a:spcPct val="110000"/>
              </a:lnSpc>
              <a:spcBef>
                <a:spcPts val="1200"/>
              </a:spcBef>
            </a:pPr>
            <a:r>
              <a:rPr lang="en-US" altLang="zh-CN" sz="2000" b="1"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CEPC </a:t>
            </a:r>
            <a:r>
              <a:rPr lang="zh-CN" altLang="en-US" sz="2000" b="1"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主</a:t>
            </a:r>
            <a:r>
              <a:rPr lang="zh-CN" altLang="en-US" sz="2000" b="1"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环</a:t>
            </a:r>
            <a:r>
              <a:rPr lang="zh-CN" altLang="zh-CN" sz="2000" b="1"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超导高频</a:t>
            </a:r>
            <a:r>
              <a:rPr lang="zh-CN" altLang="en-US" sz="2000" b="1"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关键物理</a:t>
            </a:r>
            <a:r>
              <a:rPr lang="zh-CN" altLang="en-US" sz="2000" b="1"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和</a:t>
            </a:r>
            <a:r>
              <a:rPr lang="zh-CN" altLang="en-US" sz="2000" b="1"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技术问题</a:t>
            </a:r>
            <a:r>
              <a:rPr lang="zh-CN" altLang="en-US" sz="2000" dirty="0" smtClean="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endParaRPr>
          </a:p>
          <a:p>
            <a:pPr marL="648000" lvl="1" indent="-342900">
              <a:lnSpc>
                <a:spcPct val="120000"/>
              </a:lnSpc>
              <a:spcBef>
                <a:spcPts val="1200"/>
              </a:spcBef>
              <a:buFont typeface="+mj-lt"/>
              <a:buAutoNum type="arabicPeriod"/>
            </a:pPr>
            <a:r>
              <a:rPr lang="zh-CN" altLang="en-US" sz="1800" b="1" dirty="0" smtClean="0">
                <a:latin typeface="Times New Roman" panose="02020603050405020304" pitchFamily="18" charset="0"/>
                <a:ea typeface="楷体" panose="02010609060101010101" pitchFamily="49" charset="-122"/>
                <a:cs typeface="Times New Roman" panose="02020603050405020304" pitchFamily="18" charset="0"/>
              </a:rPr>
              <a:t>束团串相位补偿 </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决定</a:t>
            </a:r>
            <a:r>
              <a:rPr lang="zh-CN" altLang="en-US" sz="1800"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局部</a:t>
            </a:r>
            <a:r>
              <a:rPr lang="zh-CN" altLang="en-US" sz="18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双环方案</a:t>
            </a:r>
            <a:r>
              <a:rPr lang="zh-CN" altLang="en-US" sz="1800"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可行性 </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 ① 差频腔 ② 超导腔相对（寄生）对撞点</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对称分布 </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③ 增加束团串数目</a:t>
            </a:r>
            <a:endParaRPr lang="en-US" altLang="zh-CN" sz="1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648000" lvl="1" indent="-342900">
              <a:lnSpc>
                <a:spcPct val="120000"/>
              </a:lnSpc>
              <a:spcBef>
                <a:spcPts val="1200"/>
              </a:spcBef>
              <a:buFont typeface="+mj-lt"/>
              <a:buAutoNum type="arabicPeriod"/>
            </a:pPr>
            <a:r>
              <a:rPr lang="zh-CN" altLang="en-US" sz="1800" b="1" dirty="0">
                <a:latin typeface="Times New Roman" panose="02020603050405020304" pitchFamily="18" charset="0"/>
                <a:ea typeface="楷体" panose="02010609060101010101" pitchFamily="49" charset="-122"/>
                <a:cs typeface="Times New Roman" panose="02020603050405020304" pitchFamily="18" charset="0"/>
              </a:rPr>
              <a:t>超导</a:t>
            </a:r>
            <a:r>
              <a:rPr lang="zh-CN" altLang="en-US" sz="1800" b="1" dirty="0" smtClean="0">
                <a:latin typeface="Times New Roman" panose="02020603050405020304" pitchFamily="18" charset="0"/>
                <a:ea typeface="楷体" panose="02010609060101010101" pitchFamily="49" charset="-122"/>
                <a:cs typeface="Times New Roman" panose="02020603050405020304" pitchFamily="18" charset="0"/>
              </a:rPr>
              <a:t>腔品质因数 </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 决定</a:t>
            </a:r>
            <a:r>
              <a:rPr lang="zh-CN" altLang="en-US" sz="18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低温系统规模和功耗 </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 ① 真空</a:t>
            </a:r>
            <a:r>
              <a:rPr lang="zh-CN" altLang="zh-CN" sz="1800" dirty="0" smtClean="0">
                <a:latin typeface="Times New Roman" panose="02020603050405020304" pitchFamily="18" charset="0"/>
                <a:ea typeface="楷体" panose="02010609060101010101" pitchFamily="49" charset="-122"/>
                <a:cs typeface="Times New Roman" panose="02020603050405020304" pitchFamily="18" charset="0"/>
              </a:rPr>
              <a:t>氮</a:t>
            </a:r>
            <a:r>
              <a:rPr lang="zh-CN" altLang="zh-CN" sz="1800" dirty="0">
                <a:latin typeface="Times New Roman" panose="02020603050405020304" pitchFamily="18" charset="0"/>
                <a:ea typeface="楷体" panose="02010609060101010101" pitchFamily="49" charset="-122"/>
                <a:cs typeface="Times New Roman" panose="02020603050405020304" pitchFamily="18" charset="0"/>
              </a:rPr>
              <a:t>掺杂</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技术、</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电抛光</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工艺 </a:t>
            </a:r>
            <a:r>
              <a:rPr lang="en-US" altLang="zh-CN" sz="18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② 超</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净</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组装  ③ 设计</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可快速</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降温、</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低</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磁、</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低热</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负荷的低温恒温器</a:t>
            </a:r>
            <a:endParaRPr lang="en-US" altLang="zh-CN" sz="1800" dirty="0" smtClean="0">
              <a:latin typeface="Times New Roman" panose="02020603050405020304" pitchFamily="18" charset="0"/>
              <a:ea typeface="楷体" panose="02010609060101010101" pitchFamily="49" charset="-122"/>
              <a:cs typeface="Times New Roman" panose="02020603050405020304" pitchFamily="18" charset="0"/>
            </a:endParaRPr>
          </a:p>
          <a:p>
            <a:pPr marL="648000" lvl="1" indent="-342900">
              <a:lnSpc>
                <a:spcPct val="120000"/>
              </a:lnSpc>
              <a:spcBef>
                <a:spcPts val="1200"/>
              </a:spcBef>
              <a:buFont typeface="+mj-lt"/>
              <a:buAutoNum type="arabicPeriod"/>
            </a:pPr>
            <a:r>
              <a:rPr lang="zh-CN" altLang="en-US" sz="1800" b="1" dirty="0" smtClean="0">
                <a:latin typeface="Times New Roman" panose="02020603050405020304" pitchFamily="18" charset="0"/>
                <a:ea typeface="楷体" panose="02010609060101010101" pitchFamily="49" charset="-122"/>
                <a:cs typeface="Times New Roman" panose="02020603050405020304" pitchFamily="18" charset="0"/>
              </a:rPr>
              <a:t>高功率耦合</a:t>
            </a:r>
            <a:r>
              <a:rPr lang="zh-CN" altLang="en-US" sz="1800" b="1" dirty="0">
                <a:latin typeface="Times New Roman" panose="02020603050405020304" pitchFamily="18" charset="0"/>
                <a:ea typeface="楷体" panose="02010609060101010101" pitchFamily="49" charset="-122"/>
                <a:cs typeface="Times New Roman" panose="02020603050405020304" pitchFamily="18" charset="0"/>
              </a:rPr>
              <a:t>器</a:t>
            </a:r>
            <a:r>
              <a:rPr lang="zh-CN" altLang="en-US" sz="1800" b="1" dirty="0" smtClean="0">
                <a:latin typeface="Times New Roman" panose="02020603050405020304" pitchFamily="18" charset="0"/>
                <a:ea typeface="楷体" panose="02010609060101010101" pitchFamily="49" charset="-122"/>
                <a:cs typeface="Times New Roman" panose="02020603050405020304" pitchFamily="18" charset="0"/>
              </a:rPr>
              <a:t>功率容量 </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决定</a:t>
            </a:r>
            <a:r>
              <a:rPr lang="zh-CN" altLang="en-US" sz="18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超导</a:t>
            </a:r>
            <a:r>
              <a:rPr lang="zh-CN" altLang="en-US" sz="1800"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高频系统规模 </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 ① 优化微波和机械结构  ② 优化不锈钢镀铜工艺、减小动态热负荷 ③ 内</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导体水冷，外导体氦气冷却 </a:t>
            </a:r>
            <a:endParaRPr lang="en-US" altLang="zh-CN" sz="1800"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648000" lvl="1" indent="-342900">
              <a:lnSpc>
                <a:spcPct val="120000"/>
              </a:lnSpc>
              <a:spcBef>
                <a:spcPts val="1200"/>
              </a:spcBef>
              <a:buFont typeface="+mj-lt"/>
              <a:buAutoNum type="arabicPeriod"/>
            </a:pPr>
            <a:r>
              <a:rPr lang="zh-CN" altLang="en-US" sz="1800" b="1" dirty="0" smtClean="0">
                <a:latin typeface="Times New Roman" panose="02020603050405020304" pitchFamily="18" charset="0"/>
                <a:ea typeface="楷体" panose="02010609060101010101" pitchFamily="49" charset="-122"/>
                <a:cs typeface="Times New Roman" panose="02020603050405020304" pitchFamily="18" charset="0"/>
              </a:rPr>
              <a:t>高阶模耦合器和吸收器功率容量 </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 决定</a:t>
            </a:r>
            <a:r>
              <a:rPr lang="zh-CN" altLang="en-US" sz="18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束流流</a:t>
            </a:r>
            <a:r>
              <a:rPr lang="zh-CN" altLang="en-US" sz="1800"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强和亮度上限 </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 ① 优化带宽</a:t>
            </a: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和</a:t>
            </a:r>
            <a:r>
              <a:rPr lang="zh-CN" altLang="en-US" sz="1800" dirty="0" smtClean="0">
                <a:latin typeface="Times New Roman" panose="02020603050405020304" pitchFamily="18" charset="0"/>
                <a:ea typeface="楷体" panose="02010609060101010101" pitchFamily="49" charset="-122"/>
                <a:cs typeface="Times New Roman" panose="02020603050405020304" pitchFamily="18" charset="0"/>
              </a:rPr>
              <a:t>滤波结构、微波和发热性能 ② 内导体液氦冷却，外导体冷却 ③ 特殊微波接头和电缆（尤其对于束团串脉冲高阶模功率）④ </a:t>
            </a:r>
            <a:r>
              <a:rPr lang="zh-CN" altLang="zh-CN" sz="1800" dirty="0" smtClean="0">
                <a:latin typeface="Times New Roman" panose="02020603050405020304" pitchFamily="18" charset="0"/>
                <a:ea typeface="楷体" panose="02010609060101010101" pitchFamily="49" charset="-122"/>
                <a:cs typeface="Times New Roman" panose="02020603050405020304" pitchFamily="18" charset="0"/>
              </a:rPr>
              <a:t>大功率</a:t>
            </a:r>
            <a:r>
              <a:rPr lang="zh-CN" altLang="zh-CN" sz="1800" dirty="0">
                <a:latin typeface="Times New Roman" panose="02020603050405020304" pitchFamily="18" charset="0"/>
                <a:ea typeface="楷体" panose="02010609060101010101" pitchFamily="49" charset="-122"/>
                <a:cs typeface="Times New Roman" panose="02020603050405020304" pitchFamily="18" charset="0"/>
              </a:rPr>
              <a:t>微波吸收材料</a:t>
            </a:r>
            <a:r>
              <a:rPr lang="zh-CN" altLang="zh-CN" sz="1800" dirty="0" smtClean="0">
                <a:latin typeface="Times New Roman" panose="02020603050405020304" pitchFamily="18" charset="0"/>
                <a:ea typeface="楷体" panose="02010609060101010101" pitchFamily="49" charset="-122"/>
                <a:cs typeface="Times New Roman" panose="02020603050405020304" pitchFamily="18" charset="0"/>
              </a:rPr>
              <a:t>制备</a:t>
            </a:r>
            <a:endParaRPr lang="en-US" altLang="zh-CN" sz="18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2"/>
          </p:nvPr>
        </p:nvSpPr>
        <p:spPr/>
        <p:txBody>
          <a:bodyPr/>
          <a:lstStyle/>
          <a:p>
            <a:fld id="{C973300C-797F-D148-A78D-320196FBAF04}"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735516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latin typeface="华文楷体" pitchFamily="2" charset="-122"/>
                <a:ea typeface="华文楷体" pitchFamily="2" charset="-122"/>
              </a:rPr>
              <a:t>二、研究目标、内容</a:t>
            </a:r>
            <a:r>
              <a:rPr lang="zh-CN" altLang="en-US" b="1" dirty="0" smtClean="0">
                <a:latin typeface="华文楷体" pitchFamily="2" charset="-122"/>
                <a:ea typeface="华文楷体" pitchFamily="2" charset="-122"/>
              </a:rPr>
              <a:t>和计划</a:t>
            </a:r>
            <a:endParaRPr lang="zh-CN" altLang="en-US" dirty="0"/>
          </a:p>
        </p:txBody>
      </p:sp>
      <p:sp>
        <p:nvSpPr>
          <p:cNvPr id="3" name="内容占位符 2"/>
          <p:cNvSpPr>
            <a:spLocks noGrp="1"/>
          </p:cNvSpPr>
          <p:nvPr>
            <p:ph idx="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pPr marL="0" indent="0" defTabSz="914400" fontAlgn="base">
              <a:spcBef>
                <a:spcPct val="10000"/>
              </a:spcBef>
              <a:spcAft>
                <a:spcPct val="30000"/>
              </a:spcAft>
              <a:buClr>
                <a:srgbClr val="FFC000"/>
              </a:buClr>
              <a:buSzPct val="80000"/>
              <a:buFont typeface="Wingdings" pitchFamily="2" charset="2"/>
              <a:buNone/>
            </a:pPr>
            <a:r>
              <a:rPr lang="zh-CN" altLang="en-US" sz="2000" b="1" dirty="0">
                <a:solidFill>
                  <a:srgbClr val="FF0000"/>
                </a:solidFill>
                <a:latin typeface="华文楷体"/>
                <a:ea typeface="华文楷体"/>
                <a:cs typeface="华文楷体"/>
              </a:rPr>
              <a:t>超导</a:t>
            </a:r>
            <a:r>
              <a:rPr lang="zh-CN" altLang="en-US" sz="2000" b="1" dirty="0" smtClean="0">
                <a:solidFill>
                  <a:srgbClr val="FF0000"/>
                </a:solidFill>
                <a:latin typeface="华文楷体"/>
                <a:ea typeface="华文楷体"/>
                <a:cs typeface="华文楷体"/>
              </a:rPr>
              <a:t>高频研究方法及技术</a:t>
            </a:r>
            <a:r>
              <a:rPr lang="zh-CN" altLang="en-US" sz="2000" b="1" dirty="0">
                <a:solidFill>
                  <a:srgbClr val="FF0000"/>
                </a:solidFill>
                <a:latin typeface="华文楷体"/>
                <a:ea typeface="华文楷体"/>
                <a:cs typeface="华文楷体"/>
              </a:rPr>
              <a:t>路线</a:t>
            </a:r>
          </a:p>
        </p:txBody>
      </p:sp>
      <p:sp>
        <p:nvSpPr>
          <p:cNvPr id="4" name="灯片编号占位符 3"/>
          <p:cNvSpPr>
            <a:spLocks noGrp="1"/>
          </p:cNvSpPr>
          <p:nvPr>
            <p:ph type="sldNum" sz="quarter" idx="12"/>
          </p:nvPr>
        </p:nvSpPr>
        <p:spPr/>
        <p:txBody>
          <a:bodyPr/>
          <a:lstStyle/>
          <a:p>
            <a:fld id="{C973300C-797F-D148-A78D-320196FBAF04}" type="slidenum">
              <a:rPr lang="en-US" smtClean="0">
                <a:solidFill>
                  <a:prstClr val="black">
                    <a:tint val="75000"/>
                  </a:prstClr>
                </a:solidFill>
              </a:rPr>
              <a:pPr/>
              <a:t>6</a:t>
            </a:fld>
            <a:endParaRPr lang="en-US">
              <a:solidFill>
                <a:prstClr val="black">
                  <a:tint val="75000"/>
                </a:prstClr>
              </a:solidFill>
            </a:endParaRPr>
          </a:p>
        </p:txBody>
      </p:sp>
      <p:sp>
        <p:nvSpPr>
          <p:cNvPr id="5" name="矩形 4"/>
          <p:cNvSpPr/>
          <p:nvPr/>
        </p:nvSpPr>
        <p:spPr>
          <a:xfrm>
            <a:off x="341460" y="1568531"/>
            <a:ext cx="8345340" cy="5021888"/>
          </a:xfrm>
          <a:prstGeom prst="rect">
            <a:avLst/>
          </a:prstGeom>
          <a:solidFill>
            <a:schemeClr val="bg1">
              <a:lumMod val="95000"/>
            </a:schemeClr>
          </a:solidFill>
        </p:spPr>
        <p:txBody>
          <a:bodyPr wrap="square">
            <a:spAutoFit/>
          </a:bodyPr>
          <a:lstStyle/>
          <a:p>
            <a:pPr marL="342900" indent="-342900">
              <a:lnSpc>
                <a:spcPct val="120000"/>
              </a:lnSpc>
              <a:spcBef>
                <a:spcPts val="600"/>
              </a:spcBef>
              <a:buClr>
                <a:srgbClr val="FFC000"/>
              </a:buClr>
              <a:buFont typeface="Wingdings" panose="05000000000000000000" pitchFamily="2" charset="2"/>
              <a:buChar char="n"/>
            </a:pPr>
            <a:r>
              <a:rPr lang="zh-CN" altLang="en-US"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超导高频系统设计</a:t>
            </a:r>
            <a:r>
              <a:rPr lang="zh-CN" altLang="en-US"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研究 </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CEPC </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超导</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高频</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系统总体参数和全环</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布局</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，主</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环局部双</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环方案的</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束流负载</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补偿，高阶模抑制要求和</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传输</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特性，</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增强</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器升</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能过程超导腔</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的响应</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和</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控制，对功率源和低温系统要求</a:t>
            </a:r>
            <a:endPar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120000"/>
              </a:lnSpc>
              <a:spcBef>
                <a:spcPts val="600"/>
              </a:spcBef>
              <a:buClr>
                <a:srgbClr val="FFC000"/>
              </a:buClr>
              <a:buFont typeface="Wingdings" panose="05000000000000000000" pitchFamily="2" charset="2"/>
              <a:buChar char="n"/>
            </a:pPr>
            <a:r>
              <a:rPr lang="zh-CN" altLang="en-US"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超导腔设计和高</a:t>
            </a:r>
            <a:r>
              <a:rPr lang="en-US" altLang="zh-CN"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Q</a:t>
            </a:r>
            <a:r>
              <a:rPr lang="zh-CN" altLang="en-US"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研究</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CST</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ANSYS </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等软件</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进行 </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650 MHz </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超导</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腔的物理和机械设计（电磁场优化</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、机械性能</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研究、功能端口设计等</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），研究超导</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腔氮掺杂后品质因数提高及加速梯度降低的物理机制，优化氮掺杂、电抛光等后处理关键工艺，改进超导腔垂直测试的</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磁屏蔽和快速</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降温</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功能</a:t>
            </a:r>
            <a:endPar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120000"/>
              </a:lnSpc>
              <a:spcBef>
                <a:spcPts val="600"/>
              </a:spcBef>
              <a:buClr>
                <a:srgbClr val="FFC000"/>
              </a:buClr>
              <a:buFont typeface="Wingdings" panose="05000000000000000000" pitchFamily="2" charset="2"/>
              <a:buChar char="n"/>
            </a:pPr>
            <a:r>
              <a:rPr lang="zh-CN" altLang="en-US"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高功率主耦合</a:t>
            </a:r>
            <a:r>
              <a:rPr lang="zh-CN" altLang="en-US"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器设计</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HFSS</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ANSYS </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等软件</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进行电磁和机械优化</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设计，提高主耦合器的通过功率，减少</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热负荷</a:t>
            </a:r>
            <a:endPar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120000"/>
              </a:lnSpc>
              <a:spcBef>
                <a:spcPts val="600"/>
              </a:spcBef>
              <a:buClr>
                <a:srgbClr val="FFC000"/>
              </a:buClr>
              <a:buFont typeface="Wingdings" panose="05000000000000000000" pitchFamily="2" charset="2"/>
              <a:buChar char="n"/>
            </a:pPr>
            <a:r>
              <a:rPr lang="zh-CN" altLang="en-US"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高阶模抑制器设计</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：参考 </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LEP2 </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及 </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HL-) LHC </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的同轴高阶模耦合器及 </a:t>
            </a:r>
            <a:r>
              <a:rPr lang="en-US" altLang="zh-CN"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KEKB </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和 </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BEPCII </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的高阶模吸收器，</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使用 </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HFSS</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CST</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ANSYS </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等软件</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进行优化</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设计，</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提高功率</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容量，减少</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热负荷</a:t>
            </a:r>
            <a:endPar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120000"/>
              </a:lnSpc>
              <a:spcBef>
                <a:spcPts val="600"/>
              </a:spcBef>
              <a:buClr>
                <a:srgbClr val="FFC000"/>
              </a:buClr>
              <a:buFont typeface="Wingdings" panose="05000000000000000000" pitchFamily="2" charset="2"/>
              <a:buChar char="n"/>
            </a:pPr>
            <a:r>
              <a:rPr lang="zh-CN" altLang="en-US"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适用于高</a:t>
            </a:r>
            <a:r>
              <a:rPr lang="en-US" altLang="zh-CN"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Q</a:t>
            </a:r>
            <a:r>
              <a:rPr lang="zh-CN" altLang="en-US"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腔的低温恒温器设计</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：基于</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Euro-XFEL</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ILC</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ADS</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经验及正在进行的高能所与</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SLAC-FNAL-JLAB</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LCLS-II</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高</a:t>
            </a:r>
            <a:r>
              <a:rPr lang="en-US" altLang="zh-CN"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Q</a:t>
            </a:r>
            <a:r>
              <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腔</a:t>
            </a:r>
            <a:r>
              <a:rPr lang="zh-CN" altLang="en-US"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恒温器合作</a:t>
            </a:r>
            <a:endParaRPr lang="zh-CN" altLang="en-US"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56836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1621" y="-265795"/>
            <a:ext cx="7886700" cy="1325563"/>
          </a:xfrm>
        </p:spPr>
        <p:txBody>
          <a:bodyPr>
            <a:normAutofit/>
          </a:bodyPr>
          <a:lstStyle/>
          <a:p>
            <a:pPr>
              <a:lnSpc>
                <a:spcPct val="150000"/>
              </a:lnSpc>
              <a:defRPr/>
            </a:pPr>
            <a:r>
              <a:rPr lang="zh-CN" altLang="en-US" b="1" dirty="0" smtClean="0">
                <a:latin typeface="华文楷体" pitchFamily="2" charset="-122"/>
                <a:ea typeface="华文楷体" pitchFamily="2" charset="-122"/>
              </a:rPr>
              <a:t>二、研究</a:t>
            </a:r>
            <a:r>
              <a:rPr lang="zh-CN" altLang="en-US" b="1" dirty="0">
                <a:latin typeface="华文楷体" pitchFamily="2" charset="-122"/>
                <a:ea typeface="华文楷体" pitchFamily="2" charset="-122"/>
              </a:rPr>
              <a:t>目标、内容</a:t>
            </a:r>
            <a:r>
              <a:rPr lang="zh-CN" altLang="en-US" b="1" dirty="0" smtClean="0">
                <a:latin typeface="华文楷体" pitchFamily="2" charset="-122"/>
                <a:ea typeface="华文楷体" pitchFamily="2" charset="-122"/>
              </a:rPr>
              <a:t>和计划</a:t>
            </a:r>
            <a:endParaRPr lang="en-US" altLang="zh-CN" b="1" dirty="0">
              <a:latin typeface="华文楷体" pitchFamily="2" charset="-122"/>
              <a:ea typeface="华文楷体" pitchFamily="2" charset="-122"/>
            </a:endParaRPr>
          </a:p>
        </p:txBody>
      </p:sp>
      <p:sp>
        <p:nvSpPr>
          <p:cNvPr id="3" name="内容占位符 2"/>
          <p:cNvSpPr>
            <a:spLocks noGrp="1"/>
          </p:cNvSpPr>
          <p:nvPr>
            <p:ph idx="1"/>
          </p:nvPr>
        </p:nvSpPr>
        <p:spPr>
          <a:xfrm>
            <a:off x="227075" y="1059768"/>
            <a:ext cx="8892025" cy="5798232"/>
          </a:xfrm>
        </p:spPr>
        <p:txBody>
          <a:bodyPr>
            <a:normAutofit/>
          </a:bodyPr>
          <a:lstStyle/>
          <a:p>
            <a:pPr marL="0" lvl="1" indent="0">
              <a:buNone/>
            </a:pPr>
            <a:r>
              <a:rPr lang="en-US" altLang="en-US" b="1" dirty="0" smtClean="0">
                <a:latin typeface="华文楷体"/>
                <a:ea typeface="华文楷体"/>
                <a:cs typeface="华文楷体"/>
              </a:rPr>
              <a:t>年度计划</a:t>
            </a:r>
            <a:endParaRPr lang="en-US" altLang="zh-CN" dirty="0" smtClean="0">
              <a:latin typeface="华文楷体"/>
              <a:ea typeface="华文楷体"/>
              <a:cs typeface="华文楷体"/>
            </a:endParaRPr>
          </a:p>
          <a:p>
            <a:pPr marL="342900" lvl="1" indent="-342900">
              <a:buNone/>
            </a:pPr>
            <a:endParaRPr lang="en-US" altLang="zh-CN" sz="2400" dirty="0" smtClean="0">
              <a:latin typeface="华文楷体"/>
              <a:ea typeface="华文楷体"/>
              <a:cs typeface="华文楷体"/>
            </a:endParaRPr>
          </a:p>
          <a:p>
            <a:pPr marL="342900" lvl="1" indent="-342900">
              <a:buNone/>
            </a:pPr>
            <a:endParaRPr lang="en-US" altLang="zh-CN" sz="2400" dirty="0">
              <a:latin typeface="华文楷体"/>
              <a:ea typeface="华文楷体"/>
              <a:cs typeface="华文楷体"/>
            </a:endParaRPr>
          </a:p>
          <a:p>
            <a:pPr marL="342900" lvl="1" indent="-342900">
              <a:buNone/>
            </a:pPr>
            <a:endParaRPr lang="en-US" altLang="zh-CN" sz="2400" dirty="0" smtClean="0">
              <a:latin typeface="华文楷体"/>
              <a:ea typeface="华文楷体"/>
              <a:cs typeface="华文楷体"/>
            </a:endParaRPr>
          </a:p>
          <a:p>
            <a:pPr marL="342900" lvl="1" indent="-342900">
              <a:buNone/>
            </a:pPr>
            <a:endParaRPr lang="en-US" altLang="zh-CN" sz="2400" dirty="0">
              <a:latin typeface="华文楷体"/>
              <a:ea typeface="华文楷体"/>
              <a:cs typeface="华文楷体"/>
            </a:endParaRPr>
          </a:p>
          <a:p>
            <a:pPr marL="342900" lvl="1" indent="-342900">
              <a:buNone/>
            </a:pPr>
            <a:endParaRPr lang="en-US" altLang="zh-CN" sz="2400" dirty="0" smtClean="0">
              <a:latin typeface="华文楷体"/>
              <a:ea typeface="华文楷体"/>
              <a:cs typeface="华文楷体"/>
            </a:endParaRPr>
          </a:p>
          <a:p>
            <a:pPr marL="342900" lvl="1" indent="-342900">
              <a:buNone/>
            </a:pPr>
            <a:endParaRPr lang="en-US" altLang="zh-CN" sz="2400" dirty="0">
              <a:latin typeface="华文楷体"/>
              <a:ea typeface="华文楷体"/>
              <a:cs typeface="华文楷体"/>
            </a:endParaRPr>
          </a:p>
          <a:p>
            <a:pPr marL="342900" lvl="1" indent="-342900">
              <a:buNone/>
            </a:pPr>
            <a:endParaRPr lang="en-US" altLang="zh-CN" sz="2400" dirty="0" smtClean="0">
              <a:latin typeface="华文楷体"/>
              <a:ea typeface="华文楷体"/>
              <a:cs typeface="华文楷体"/>
            </a:endParaRPr>
          </a:p>
          <a:p>
            <a:pPr marL="342900" lvl="1" indent="-342900">
              <a:lnSpc>
                <a:spcPct val="150000"/>
              </a:lnSpc>
              <a:buNone/>
            </a:pPr>
            <a:endParaRPr lang="en-US" altLang="zh-CN" sz="2400" b="1" dirty="0" smtClean="0">
              <a:latin typeface="华文楷体"/>
              <a:ea typeface="华文楷体"/>
              <a:cs typeface="华文楷体"/>
            </a:endParaRPr>
          </a:p>
        </p:txBody>
      </p:sp>
      <p:sp>
        <p:nvSpPr>
          <p:cNvPr id="4" name="灯片编号占位符 3"/>
          <p:cNvSpPr>
            <a:spLocks noGrp="1"/>
          </p:cNvSpPr>
          <p:nvPr>
            <p:ph type="sldNum" sz="quarter" idx="12"/>
          </p:nvPr>
        </p:nvSpPr>
        <p:spPr/>
        <p:txBody>
          <a:bodyPr/>
          <a:lstStyle/>
          <a:p>
            <a:fld id="{C973300C-797F-D148-A78D-320196FBAF04}" type="slidenum">
              <a:rPr lang="en-US" smtClean="0">
                <a:solidFill>
                  <a:prstClr val="black">
                    <a:tint val="75000"/>
                  </a:prstClr>
                </a:solidFill>
              </a:rPr>
              <a:pPr/>
              <a:t>7</a:t>
            </a:fld>
            <a:endParaRPr lang="en-US">
              <a:solidFill>
                <a:prstClr val="black">
                  <a:tint val="75000"/>
                </a:prstClr>
              </a:solidFill>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4409" t="5815" r="4283" b="25334"/>
          <a:stretch/>
        </p:blipFill>
        <p:spPr>
          <a:xfrm>
            <a:off x="389079" y="2270496"/>
            <a:ext cx="8349242" cy="4450979"/>
          </a:xfrm>
          <a:prstGeom prst="rect">
            <a:avLst/>
          </a:prstGeom>
          <a:ln>
            <a:solidFill>
              <a:schemeClr val="tx1"/>
            </a:solidFill>
          </a:ln>
        </p:spPr>
      </p:pic>
      <p:sp>
        <p:nvSpPr>
          <p:cNvPr id="7" name="文本框 6"/>
          <p:cNvSpPr txBox="1"/>
          <p:nvPr/>
        </p:nvSpPr>
        <p:spPr>
          <a:xfrm>
            <a:off x="2119357" y="993569"/>
            <a:ext cx="6879364" cy="1175706"/>
          </a:xfrm>
          <a:prstGeom prst="rect">
            <a:avLst/>
          </a:prstGeom>
          <a:noFill/>
        </p:spPr>
        <p:txBody>
          <a:bodyPr wrap="square" rtlCol="0">
            <a:spAutoFit/>
          </a:bodyPr>
          <a:lstStyle/>
          <a:p>
            <a:pPr defTabSz="457200">
              <a:lnSpc>
                <a:spcPct val="110000"/>
              </a:lnSpc>
            </a:pP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2016</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7</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月</a:t>
            </a: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-2017</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11</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月：系统概念设计，</a:t>
            </a:r>
            <a:r>
              <a:rPr lang="zh-CN" altLang="en-US" sz="1600"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硬件设计</a:t>
            </a:r>
            <a:endParaRPr lang="en-US" altLang="zh-CN" sz="1600"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defTabSz="457200">
              <a:lnSpc>
                <a:spcPct val="110000"/>
              </a:lnSpc>
            </a:pP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2017</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11</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月</a:t>
            </a: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-2018</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7</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月</a:t>
            </a:r>
            <a:r>
              <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：系统</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技术设计，</a:t>
            </a:r>
            <a:r>
              <a:rPr lang="zh-CN" altLang="en-US" sz="1600"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硬件样机加工</a:t>
            </a:r>
            <a:endParaRPr lang="en-US" altLang="zh-CN" sz="1600"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defTabSz="457200">
              <a:lnSpc>
                <a:spcPct val="110000"/>
              </a:lnSpc>
            </a:pP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2018</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8</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月</a:t>
            </a: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-2020</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11</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月</a:t>
            </a:r>
            <a:r>
              <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：系统</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技术设计，</a:t>
            </a:r>
            <a:r>
              <a:rPr lang="zh-CN" altLang="en-US" sz="1600"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样机测试、改进工艺、</a:t>
            </a:r>
            <a:r>
              <a:rPr lang="zh-CN" altLang="en-US" sz="16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提高</a:t>
            </a:r>
            <a:r>
              <a:rPr lang="zh-CN" altLang="en-US" sz="1600"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性能</a:t>
            </a:r>
            <a:endParaRPr lang="en-US" altLang="zh-CN" sz="1600" b="1" dirty="0" smtClean="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defTabSz="457200">
              <a:lnSpc>
                <a:spcPct val="110000"/>
              </a:lnSpc>
            </a:pP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2020</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11</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月</a:t>
            </a: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-2021</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7</a:t>
            </a:r>
            <a:r>
              <a:rPr lang="zh-CN" altLang="en-US" sz="1600" b="1"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月：总结、归档、结题、验收</a:t>
            </a:r>
            <a:endParaRPr lang="zh-CN" altLang="en-US" sz="1600" b="1" dirty="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842177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421" t="10736" r="6482" b="5834"/>
          <a:stretch/>
        </p:blipFill>
        <p:spPr>
          <a:xfrm>
            <a:off x="0" y="13473"/>
            <a:ext cx="8980227" cy="6844527"/>
          </a:xfrm>
        </p:spPr>
      </p:pic>
    </p:spTree>
    <p:extLst>
      <p:ext uri="{BB962C8B-B14F-4D97-AF65-F5344CB8AC3E}">
        <p14:creationId xmlns:p14="http://schemas.microsoft.com/office/powerpoint/2010/main" val="2633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633743"/>
            <a:ext cx="7886700" cy="5769557"/>
          </a:xfrm>
        </p:spPr>
        <p:txBody>
          <a:bodyPr>
            <a:normAutofit/>
          </a:bodyPr>
          <a:lstStyle/>
          <a:p>
            <a:pPr marL="0" indent="0" algn="ctr">
              <a:lnSpc>
                <a:spcPct val="120000"/>
              </a:lnSpc>
              <a:buNone/>
            </a:pPr>
            <a:r>
              <a:rPr lang="zh-CN" altLang="en-US" sz="3600" b="1" dirty="0" smtClean="0">
                <a:solidFill>
                  <a:srgbClr val="FF0000"/>
                </a:solidFill>
                <a:latin typeface="Times New Roman" panose="02020603050405020304" pitchFamily="18" charset="0"/>
                <a:cs typeface="Times New Roman" panose="02020603050405020304" pitchFamily="18" charset="0"/>
              </a:rPr>
              <a:t>香山</a:t>
            </a:r>
            <a:r>
              <a:rPr lang="zh-CN" altLang="en-US" sz="3600" b="1" dirty="0">
                <a:solidFill>
                  <a:srgbClr val="FF0000"/>
                </a:solidFill>
                <a:latin typeface="Times New Roman" panose="02020603050405020304" pitchFamily="18" charset="0"/>
                <a:cs typeface="Times New Roman" panose="02020603050405020304" pitchFamily="18" charset="0"/>
              </a:rPr>
              <a:t>会议材料</a:t>
            </a:r>
            <a:r>
              <a:rPr lang="zh-CN" altLang="en-US" sz="3600" b="1" dirty="0" smtClean="0">
                <a:solidFill>
                  <a:srgbClr val="FF0000"/>
                </a:solidFill>
                <a:latin typeface="Times New Roman" panose="02020603050405020304" pitchFamily="18" charset="0"/>
                <a:cs typeface="Times New Roman" panose="02020603050405020304" pitchFamily="18" charset="0"/>
              </a:rPr>
              <a:t>准备</a:t>
            </a:r>
            <a:endParaRPr lang="zh-CN" altLang="en-US" sz="3600" b="1" dirty="0">
              <a:solidFill>
                <a:srgbClr val="FF0000"/>
              </a:solidFill>
              <a:latin typeface="Times New Roman" panose="02020603050405020304" pitchFamily="18" charset="0"/>
              <a:cs typeface="Times New Roman" panose="02020603050405020304" pitchFamily="18" charset="0"/>
            </a:endParaRPr>
          </a:p>
          <a:p>
            <a:pPr marL="0" indent="0">
              <a:lnSpc>
                <a:spcPct val="120000"/>
              </a:lnSpc>
              <a:buNone/>
            </a:pPr>
            <a:r>
              <a:rPr lang="zh-CN" altLang="en-US" sz="2400" b="1" dirty="0">
                <a:latin typeface="Times New Roman" panose="02020603050405020304" pitchFamily="18" charset="0"/>
                <a:cs typeface="Times New Roman" panose="02020603050405020304" pitchFamily="18" charset="0"/>
              </a:rPr>
              <a:t>  </a:t>
            </a:r>
            <a:endParaRPr lang="en-US" altLang="zh-CN" sz="2400" b="1" dirty="0" smtClean="0">
              <a:latin typeface="Times New Roman" panose="02020603050405020304" pitchFamily="18" charset="0"/>
              <a:cs typeface="Times New Roman" panose="02020603050405020304" pitchFamily="18" charset="0"/>
            </a:endParaRPr>
          </a:p>
          <a:p>
            <a:pPr marL="0" indent="0">
              <a:lnSpc>
                <a:spcPct val="120000"/>
              </a:lnSpc>
              <a:buNone/>
            </a:pPr>
            <a:r>
              <a:rPr lang="en-US" altLang="zh-CN" sz="2400" b="1" dirty="0" smtClean="0">
                <a:latin typeface="Times New Roman" panose="02020603050405020304" pitchFamily="18" charset="0"/>
                <a:cs typeface="Times New Roman" panose="02020603050405020304" pitchFamily="18" charset="0"/>
              </a:rPr>
              <a:t>10</a:t>
            </a:r>
            <a:r>
              <a:rPr lang="zh-CN" altLang="en-US" sz="2400" b="1" dirty="0">
                <a:latin typeface="Times New Roman" panose="02020603050405020304" pitchFamily="18" charset="0"/>
                <a:cs typeface="Times New Roman" panose="02020603050405020304" pitchFamily="18" charset="0"/>
              </a:rPr>
              <a:t>月</a:t>
            </a:r>
            <a:r>
              <a:rPr lang="en-US" altLang="zh-CN" sz="2400" b="1" dirty="0">
                <a:latin typeface="Times New Roman" panose="02020603050405020304" pitchFamily="18" charset="0"/>
                <a:cs typeface="Times New Roman" panose="02020603050405020304" pitchFamily="18" charset="0"/>
              </a:rPr>
              <a:t>18</a:t>
            </a:r>
            <a:r>
              <a:rPr lang="zh-CN" altLang="en-US" sz="2400" b="1" dirty="0">
                <a:latin typeface="Times New Roman" panose="02020603050405020304" pitchFamily="18" charset="0"/>
                <a:cs typeface="Times New Roman" panose="02020603050405020304" pitchFamily="18" charset="0"/>
              </a:rPr>
              <a:t>日</a:t>
            </a:r>
            <a:r>
              <a:rPr lang="zh-CN" altLang="en-US" sz="2400" b="1" dirty="0" smtClean="0">
                <a:latin typeface="Times New Roman" panose="02020603050405020304" pitchFamily="18" charset="0"/>
                <a:cs typeface="Times New Roman" panose="02020603050405020304" pitchFamily="18" charset="0"/>
              </a:rPr>
              <a:t>召开</a:t>
            </a:r>
            <a:r>
              <a:rPr lang="en-US" altLang="zh-CN" sz="2400" b="1" dirty="0" smtClean="0">
                <a:latin typeface="Times New Roman" panose="02020603050405020304" pitchFamily="18" charset="0"/>
                <a:cs typeface="Times New Roman" panose="02020603050405020304" pitchFamily="18" charset="0"/>
              </a:rPr>
              <a:t>CEPC</a:t>
            </a:r>
            <a:r>
              <a:rPr lang="zh-CN" altLang="en-US" sz="2400" b="1" dirty="0">
                <a:latin typeface="Times New Roman" panose="02020603050405020304" pitchFamily="18" charset="0"/>
                <a:cs typeface="Times New Roman" panose="02020603050405020304" pitchFamily="18" charset="0"/>
              </a:rPr>
              <a:t>香山会议（</a:t>
            </a:r>
            <a:r>
              <a:rPr lang="en-US" altLang="zh-CN" sz="2400" b="1" dirty="0">
                <a:latin typeface="Times New Roman" panose="02020603050405020304" pitchFamily="18" charset="0"/>
                <a:cs typeface="Times New Roman" panose="02020603050405020304" pitchFamily="18" charset="0"/>
                <a:hlinkClick r:id="rId2"/>
              </a:rPr>
              <a:t>http://www.xssc.ac.cn/ConfRead.aspx?ItemID=2581</a:t>
            </a:r>
            <a:r>
              <a:rPr lang="zh-CN" altLang="en-US" sz="2400" b="1" dirty="0" smtClean="0">
                <a:latin typeface="Times New Roman" panose="02020603050405020304" pitchFamily="18" charset="0"/>
                <a:cs typeface="Times New Roman" panose="02020603050405020304" pitchFamily="18" charset="0"/>
              </a:rPr>
              <a:t>）</a:t>
            </a:r>
            <a:endParaRPr lang="en-US" altLang="zh-CN" sz="2400" b="1" dirty="0" smtClean="0">
              <a:latin typeface="Times New Roman" panose="02020603050405020304" pitchFamily="18" charset="0"/>
              <a:cs typeface="Times New Roman" panose="02020603050405020304" pitchFamily="18" charset="0"/>
            </a:endParaRPr>
          </a:p>
          <a:p>
            <a:pPr marL="0" indent="0">
              <a:lnSpc>
                <a:spcPct val="120000"/>
              </a:lnSpc>
              <a:buNone/>
            </a:pPr>
            <a:r>
              <a:rPr lang="en-US" altLang="zh-CN" sz="2400" b="1" dirty="0" smtClean="0">
                <a:latin typeface="Times New Roman" panose="02020603050405020304" pitchFamily="18" charset="0"/>
                <a:cs typeface="Times New Roman" panose="02020603050405020304" pitchFamily="18" charset="0"/>
              </a:rPr>
              <a:t>37</a:t>
            </a:r>
            <a:r>
              <a:rPr lang="zh-CN" altLang="en-US" sz="2400" b="1" dirty="0">
                <a:latin typeface="Times New Roman" panose="02020603050405020304" pitchFamily="18" charset="0"/>
                <a:cs typeface="Times New Roman" panose="02020603050405020304" pitchFamily="18" charset="0"/>
              </a:rPr>
              <a:t>人参会，其中院士</a:t>
            </a:r>
            <a:r>
              <a:rPr lang="en-US" altLang="zh-CN" sz="2400" b="1" dirty="0">
                <a:latin typeface="Times New Roman" panose="02020603050405020304" pitchFamily="18" charset="0"/>
                <a:cs typeface="Times New Roman" panose="02020603050405020304" pitchFamily="18" charset="0"/>
              </a:rPr>
              <a:t>13</a:t>
            </a:r>
            <a:r>
              <a:rPr lang="zh-CN" altLang="en-US" sz="2400" b="1" dirty="0">
                <a:latin typeface="Times New Roman" panose="02020603050405020304" pitchFamily="18" charset="0"/>
                <a:cs typeface="Times New Roman" panose="02020603050405020304" pitchFamily="18" charset="0"/>
              </a:rPr>
              <a:t>人，还有很多校长、所长和部委领导。专家不只是高能物理圈内的人，而是来自全国物理学界</a:t>
            </a:r>
            <a:r>
              <a:rPr lang="zh-CN" altLang="en-US" sz="2400" b="1" dirty="0" smtClean="0">
                <a:latin typeface="Times New Roman" panose="02020603050405020304" pitchFamily="18" charset="0"/>
                <a:cs typeface="Times New Roman" panose="02020603050405020304" pitchFamily="18" charset="0"/>
              </a:rPr>
              <a:t>。超导</a:t>
            </a:r>
            <a:r>
              <a:rPr lang="zh-CN" altLang="en-US" sz="2400" b="1" dirty="0">
                <a:latin typeface="Times New Roman" panose="02020603050405020304" pitchFamily="18" charset="0"/>
                <a:cs typeface="Times New Roman" panose="02020603050405020304" pitchFamily="18" charset="0"/>
              </a:rPr>
              <a:t>高频系统有一个专题报告，是三个加速器专题报告的第一个（另外两个是其他加速器关键技术和大型制冷机）。请各系统负责人在下周二清华大学的科技部专项启动会报告的基础上，增加最新研究进展，</a:t>
            </a:r>
            <a:r>
              <a:rPr lang="en-US" altLang="zh-CN" sz="2400" b="1" dirty="0">
                <a:latin typeface="Times New Roman" panose="02020603050405020304" pitchFamily="18" charset="0"/>
                <a:cs typeface="Times New Roman" panose="02020603050405020304" pitchFamily="18" charset="0"/>
              </a:rPr>
              <a:t>10</a:t>
            </a:r>
            <a:r>
              <a:rPr lang="zh-CN" altLang="en-US" sz="2400" b="1" dirty="0">
                <a:latin typeface="Times New Roman" panose="02020603050405020304" pitchFamily="18" charset="0"/>
                <a:cs typeface="Times New Roman" panose="02020603050405020304" pitchFamily="18" charset="0"/>
              </a:rPr>
              <a:t>月</a:t>
            </a:r>
            <a:r>
              <a:rPr lang="en-US" altLang="zh-CN" sz="2400" b="1" dirty="0">
                <a:latin typeface="Times New Roman" panose="02020603050405020304" pitchFamily="18" charset="0"/>
                <a:cs typeface="Times New Roman" panose="02020603050405020304" pitchFamily="18" charset="0"/>
              </a:rPr>
              <a:t>14</a:t>
            </a:r>
            <a:r>
              <a:rPr lang="zh-CN" altLang="en-US" sz="2400" b="1" dirty="0">
                <a:latin typeface="Times New Roman" panose="02020603050405020304" pitchFamily="18" charset="0"/>
                <a:cs typeface="Times New Roman" panose="02020603050405020304" pitchFamily="18" charset="0"/>
              </a:rPr>
              <a:t>日前</a:t>
            </a:r>
            <a:r>
              <a:rPr lang="zh-CN" altLang="en-US" sz="2400" b="1" dirty="0" smtClean="0">
                <a:latin typeface="Times New Roman" panose="02020603050405020304" pitchFamily="18" charset="0"/>
                <a:cs typeface="Times New Roman" panose="02020603050405020304" pitchFamily="18" charset="0"/>
              </a:rPr>
              <a:t>发三</a:t>
            </a:r>
            <a:r>
              <a:rPr lang="zh-CN" altLang="en-US" sz="2400" b="1" dirty="0">
                <a:latin typeface="Times New Roman" panose="02020603050405020304" pitchFamily="18" charset="0"/>
                <a:cs typeface="Times New Roman" panose="02020603050405020304" pitchFamily="18" charset="0"/>
              </a:rPr>
              <a:t>页左右的中文</a:t>
            </a:r>
            <a:r>
              <a:rPr lang="en-US" altLang="zh-CN" sz="2400" b="1" dirty="0">
                <a:latin typeface="Times New Roman" panose="02020603050405020304" pitchFamily="18" charset="0"/>
                <a:cs typeface="Times New Roman" panose="02020603050405020304" pitchFamily="18" charset="0"/>
              </a:rPr>
              <a:t>PPT</a:t>
            </a:r>
            <a:r>
              <a:rPr lang="zh-CN" altLang="en-US" sz="2400" b="1" dirty="0">
                <a:latin typeface="Times New Roman" panose="02020603050405020304" pitchFamily="18" charset="0"/>
                <a:cs typeface="Times New Roman" panose="02020603050405020304" pitchFamily="18" charset="0"/>
              </a:rPr>
              <a:t>。</a:t>
            </a:r>
          </a:p>
          <a:p>
            <a:pPr>
              <a:lnSpc>
                <a:spcPct val="120000"/>
              </a:lnSpc>
            </a:pPr>
            <a:endParaRPr lang="zh-CN" altLang="en-US" dirty="0"/>
          </a:p>
        </p:txBody>
      </p:sp>
    </p:spTree>
    <p:extLst>
      <p:ext uri="{BB962C8B-B14F-4D97-AF65-F5344CB8AC3E}">
        <p14:creationId xmlns:p14="http://schemas.microsoft.com/office/powerpoint/2010/main" val="1490859068"/>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2204</Words>
  <Application>Microsoft Office PowerPoint</Application>
  <PresentationFormat>全屏显示(4:3)</PresentationFormat>
  <Paragraphs>606</Paragraphs>
  <Slides>16</Slides>
  <Notes>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16</vt:i4>
      </vt:variant>
    </vt:vector>
  </HeadingPairs>
  <TitlesOfParts>
    <vt:vector size="29" baseType="lpstr">
      <vt:lpstr>黑体</vt:lpstr>
      <vt:lpstr>华文楷体</vt:lpstr>
      <vt:lpstr>楷体</vt:lpstr>
      <vt:lpstr>宋体</vt:lpstr>
      <vt:lpstr>Arial</vt:lpstr>
      <vt:lpstr>Calibri</vt:lpstr>
      <vt:lpstr>Calibri Light</vt:lpstr>
      <vt:lpstr>Symbol</vt:lpstr>
      <vt:lpstr>Times New Roman</vt:lpstr>
      <vt:lpstr>Wingdings</vt:lpstr>
      <vt:lpstr>Office 主题</vt:lpstr>
      <vt:lpstr>1_Office 主题</vt:lpstr>
      <vt:lpstr>2_Office 主题</vt:lpstr>
      <vt:lpstr>PowerPoint 演示文稿</vt:lpstr>
      <vt:lpstr>PowerPoint 演示文稿</vt:lpstr>
      <vt:lpstr>二、研究目标、内容和计划</vt:lpstr>
      <vt:lpstr>二、研究目标、内容和计划</vt:lpstr>
      <vt:lpstr>二、研究目标、内容和计划</vt:lpstr>
      <vt:lpstr>二、研究目标、内容和计划</vt:lpstr>
      <vt:lpstr>二、研究目标、内容和计划</vt:lpstr>
      <vt:lpstr>PowerPoint 演示文稿</vt:lpstr>
      <vt:lpstr>PowerPoint 演示文稿</vt:lpstr>
      <vt:lpstr>Parameter for CEPC partial double ring （wangdou20160918）</vt:lpstr>
      <vt:lpstr>Primary parameter for CEPC double ring （wangdou20160325）</vt:lpstr>
      <vt:lpstr>Parameter for single ring （wangdou20160923）</vt:lpstr>
      <vt:lpstr>PowerPoint 演示文稿</vt:lpstr>
      <vt:lpstr>PowerPoint 演示文稿</vt:lpstr>
      <vt:lpstr>PowerPoint 演示文稿</vt:lpstr>
      <vt:lpstr>PowerPoint 演示文稿</vt:lpstr>
    </vt:vector>
  </TitlesOfParts>
  <Company>IHEP, 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翟纪元</dc:creator>
  <cp:lastModifiedBy>Zhai</cp:lastModifiedBy>
  <cp:revision>29</cp:revision>
  <dcterms:created xsi:type="dcterms:W3CDTF">2016-09-23T02:33:37Z</dcterms:created>
  <dcterms:modified xsi:type="dcterms:W3CDTF">2016-09-28T11:35:09Z</dcterms:modified>
</cp:coreProperties>
</file>