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58" r:id="rId4"/>
    <p:sldId id="257" r:id="rId5"/>
    <p:sldId id="263" r:id="rId6"/>
    <p:sldId id="262" r:id="rId7"/>
    <p:sldId id="266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7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2016-8-25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2016-8-25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2016-8-25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2016-8-25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2016-8-25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2016-8-25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2016-8-25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2016-8-25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2016-8-25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2016-8-25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2016-8-25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2016-8-25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Update on pretzel design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Geng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Huiping</a:t>
            </a:r>
            <a:endParaRPr lang="en-US" altLang="zh-CN" dirty="0" smtClean="0"/>
          </a:p>
          <a:p>
            <a:r>
              <a:rPr lang="en-US" altLang="zh-CN" dirty="0" smtClean="0"/>
              <a:t>CEPC AP group meeting</a:t>
            </a:r>
          </a:p>
          <a:p>
            <a:r>
              <a:rPr lang="en-US" altLang="zh-CN" dirty="0" smtClean="0"/>
              <a:t>2016.08.26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57032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1"/>
            <a:ext cx="8147248" cy="820688"/>
          </a:xfrm>
        </p:spPr>
        <p:txBody>
          <a:bodyPr/>
          <a:lstStyle/>
          <a:p>
            <a:r>
              <a:rPr lang="en-US" altLang="zh-CN" dirty="0" smtClean="0"/>
              <a:t>DA optimization result with MODE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09254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850181"/>
            <a:ext cx="6926535" cy="3943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90550" y="332656"/>
            <a:ext cx="85534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 smtClean="0"/>
              <a:t>DA result directly from SAD matching  (no FFS)</a:t>
            </a:r>
            <a:endParaRPr lang="zh-CN" alt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2339752" y="2447310"/>
            <a:ext cx="28803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Horizontal: ~5</a:t>
            </a:r>
            <a:r>
              <a:rPr lang="en-US" altLang="zh-CN" sz="2800" dirty="0" smtClean="0">
                <a:latin typeface="Symbol" panose="05050102010706020507" pitchFamily="18" charset="2"/>
              </a:rPr>
              <a:t>s</a:t>
            </a:r>
            <a:r>
              <a:rPr lang="en-US" altLang="zh-CN" sz="2800" dirty="0" smtClean="0"/>
              <a:t>x (on momentum)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09929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942512"/>
            <a:ext cx="6259716" cy="4366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95275" y="188640"/>
            <a:ext cx="85534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 smtClean="0"/>
              <a:t>DA result directly from SAD matching  (use 0.3% coupling)</a:t>
            </a:r>
            <a:endParaRPr lang="zh-CN" alt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5421310" y="1998978"/>
            <a:ext cx="3722689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Horizontal: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~5</a:t>
            </a:r>
            <a:r>
              <a:rPr lang="en-US" altLang="zh-CN" sz="2400" dirty="0" smtClean="0">
                <a:latin typeface="Symbol" panose="05050102010706020507" pitchFamily="18" charset="2"/>
              </a:rPr>
              <a:t>s</a:t>
            </a:r>
            <a:r>
              <a:rPr lang="en-US" altLang="zh-CN" sz="2400" dirty="0" smtClean="0"/>
              <a:t>x @0.0% </a:t>
            </a:r>
            <a:r>
              <a:rPr lang="en-US" altLang="zh-CN" sz="2400" dirty="0" err="1" smtClean="0"/>
              <a:t>dp</a:t>
            </a:r>
            <a:r>
              <a:rPr lang="en-US" altLang="zh-CN" sz="2400" dirty="0" smtClean="0"/>
              <a:t>/p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~4</a:t>
            </a:r>
            <a:r>
              <a:rPr lang="en-US" altLang="zh-CN" sz="2400" dirty="0" smtClean="0">
                <a:latin typeface="Symbol" panose="05050102010706020507" pitchFamily="18" charset="2"/>
              </a:rPr>
              <a:t>s</a:t>
            </a:r>
            <a:r>
              <a:rPr lang="en-US" altLang="zh-CN" sz="2400" dirty="0" smtClean="0"/>
              <a:t>x @2.0</a:t>
            </a:r>
            <a:r>
              <a:rPr lang="en-US" altLang="zh-CN" sz="2400" dirty="0"/>
              <a:t>% </a:t>
            </a:r>
            <a:r>
              <a:rPr lang="en-US" altLang="zh-CN" sz="2400" dirty="0" err="1" smtClean="0"/>
              <a:t>dp</a:t>
            </a:r>
            <a:r>
              <a:rPr lang="en-US" altLang="zh-CN" sz="2400" dirty="0" smtClean="0"/>
              <a:t>/p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23629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608" y="1785715"/>
            <a:ext cx="6358320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95275" y="188640"/>
            <a:ext cx="85534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 smtClean="0"/>
              <a:t>DA result after optimization</a:t>
            </a:r>
          </a:p>
          <a:p>
            <a:pPr algn="ctr"/>
            <a:r>
              <a:rPr lang="en-US" altLang="zh-CN" sz="4000" dirty="0" smtClean="0"/>
              <a:t> (about 3-4days)</a:t>
            </a:r>
            <a:endParaRPr lang="zh-CN" alt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5421310" y="1998978"/>
            <a:ext cx="3722689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Horizontal: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~20</a:t>
            </a:r>
            <a:r>
              <a:rPr lang="en-US" altLang="zh-CN" sz="2400" dirty="0" smtClean="0">
                <a:latin typeface="Symbol" panose="05050102010706020507" pitchFamily="18" charset="2"/>
              </a:rPr>
              <a:t>s</a:t>
            </a:r>
            <a:r>
              <a:rPr lang="en-US" altLang="zh-CN" sz="2400" dirty="0" smtClean="0"/>
              <a:t>x @0.0% </a:t>
            </a:r>
            <a:r>
              <a:rPr lang="en-US" altLang="zh-CN" sz="2400" dirty="0" err="1" smtClean="0"/>
              <a:t>dp</a:t>
            </a:r>
            <a:r>
              <a:rPr lang="en-US" altLang="zh-CN" sz="2400" dirty="0" smtClean="0"/>
              <a:t>/p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~15</a:t>
            </a:r>
            <a:r>
              <a:rPr lang="en-US" altLang="zh-CN" sz="2400" dirty="0" smtClean="0">
                <a:latin typeface="Symbol" panose="05050102010706020507" pitchFamily="18" charset="2"/>
              </a:rPr>
              <a:t>s</a:t>
            </a:r>
            <a:r>
              <a:rPr lang="en-US" altLang="zh-CN" sz="2400" dirty="0" smtClean="0"/>
              <a:t>x @2.0</a:t>
            </a:r>
            <a:r>
              <a:rPr lang="en-US" altLang="zh-CN" sz="2400" dirty="0"/>
              <a:t>% </a:t>
            </a:r>
            <a:r>
              <a:rPr lang="en-US" altLang="zh-CN" sz="2400" dirty="0" err="1" smtClean="0"/>
              <a:t>dp</a:t>
            </a:r>
            <a:r>
              <a:rPr lang="en-US" altLang="zh-CN" sz="2400" dirty="0" smtClean="0"/>
              <a:t>/p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22028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1512079"/>
            <a:ext cx="8532440" cy="5247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95275" y="332656"/>
            <a:ext cx="85534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 smtClean="0"/>
              <a:t>Beta, dispersion function and orbit of the optimized lattice</a:t>
            </a:r>
            <a:endParaRPr lang="zh-CN" altLang="en-US" sz="4000" dirty="0"/>
          </a:p>
        </p:txBody>
      </p:sp>
    </p:spTree>
    <p:extLst>
      <p:ext uri="{BB962C8B-B14F-4D97-AF65-F5344CB8AC3E}">
        <p14:creationId xmlns:p14="http://schemas.microsoft.com/office/powerpoint/2010/main" val="88861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Next steps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Change layout of magnets to be symmetrical</a:t>
            </a:r>
          </a:p>
          <a:p>
            <a:r>
              <a:rPr lang="en-US" altLang="zh-CN" dirty="0" smtClean="0"/>
              <a:t>Re-match</a:t>
            </a:r>
          </a:p>
          <a:p>
            <a:r>
              <a:rPr lang="en-US" altLang="zh-CN" dirty="0" smtClean="0"/>
              <a:t>Optimize DA with MODE again</a:t>
            </a:r>
          </a:p>
          <a:p>
            <a:r>
              <a:rPr lang="en-US" altLang="zh-CN" dirty="0" smtClean="0"/>
              <a:t>Add FFS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0989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4139</TotalTime>
  <Words>111</Words>
  <Application>Microsoft Office PowerPoint</Application>
  <PresentationFormat>全屏显示(4:3)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Office 主题</vt:lpstr>
      <vt:lpstr>Update on pretzel design</vt:lpstr>
      <vt:lpstr>Contents</vt:lpstr>
      <vt:lpstr>PowerPoint 演示文稿</vt:lpstr>
      <vt:lpstr>PowerPoint 演示文稿</vt:lpstr>
      <vt:lpstr>PowerPoint 演示文稿</vt:lpstr>
      <vt:lpstr>PowerPoint 演示文稿</vt:lpstr>
      <vt:lpstr>Next steps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</dc:creator>
  <cp:lastModifiedBy>lenovo</cp:lastModifiedBy>
  <cp:revision>13</cp:revision>
  <dcterms:created xsi:type="dcterms:W3CDTF">2016-08-19T04:51:05Z</dcterms:created>
  <dcterms:modified xsi:type="dcterms:W3CDTF">2016-08-25T08:40:24Z</dcterms:modified>
</cp:coreProperties>
</file>