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png"/><Relationship Id="rId4" Type="http://schemas.openxmlformats.org/officeDocument/2006/relationships/image" Target="../media/image7.pn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image" Target="../media/image8.pn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image" Target="../media/image12.png"/><Relationship Id="rId4" Type="http://schemas.openxmlformats.org/officeDocument/2006/relationships/image" Target="../media/image15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png"/><Relationship Id="rId4" Type="http://schemas.openxmlformats.org/officeDocument/2006/relationships/image" Target="../media/image7.pn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image" Target="../media/image8.pn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image" Target="../media/image12.png"/><Relationship Id="rId4" Type="http://schemas.openxmlformats.org/officeDocument/2006/relationships/image" Target="../media/image15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CEAAEF8-260E-4111-B1ED-EFFDE7D4F406}" type="doc">
      <dgm:prSet loTypeId="urn:microsoft.com/office/officeart/2005/8/layout/p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BDCABCB5-0F34-42A2-A157-86DBC25B926A}">
      <dgm:prSet phldrT="[文本]"/>
      <dgm:spPr/>
      <dgm:t>
        <a:bodyPr/>
        <a:lstStyle/>
        <a:p>
          <a:r>
            <a:rPr lang="en-US" altLang="zh-CN" dirty="0" smtClean="0"/>
            <a:t>Bend multipole errors (whole ring including FFS)</a:t>
          </a:r>
          <a:endParaRPr lang="zh-CN" altLang="en-US" dirty="0"/>
        </a:p>
      </dgm:t>
    </dgm:pt>
    <dgm:pt modelId="{88DA31A9-3B66-4C95-ACB5-8F51F5496E35}" type="parTrans" cxnId="{4DC001B9-7651-45D3-9140-CF22287A00AA}">
      <dgm:prSet/>
      <dgm:spPr/>
      <dgm:t>
        <a:bodyPr/>
        <a:lstStyle/>
        <a:p>
          <a:endParaRPr lang="zh-CN" altLang="en-US"/>
        </a:p>
      </dgm:t>
    </dgm:pt>
    <dgm:pt modelId="{E7B9F3C4-FFF2-48F8-BAE0-60634D7A2FAC}" type="sibTrans" cxnId="{4DC001B9-7651-45D3-9140-CF22287A00AA}">
      <dgm:prSet/>
      <dgm:spPr/>
      <dgm:t>
        <a:bodyPr/>
        <a:lstStyle/>
        <a:p>
          <a:endParaRPr lang="zh-CN" altLang="en-US"/>
        </a:p>
      </dgm:t>
    </dgm:pt>
    <dgm:pt modelId="{142C6356-8A01-4396-A9D4-743ABBA85FB2}">
      <dgm:prSet phldrT="[文本]"/>
      <dgm:spPr/>
      <dgm:t>
        <a:bodyPr/>
        <a:lstStyle/>
        <a:p>
          <a:r>
            <a:rPr lang="en-US" altLang="zh-CN" dirty="0" smtClean="0"/>
            <a:t>Quad multipole errors</a:t>
          </a:r>
        </a:p>
        <a:p>
          <a:r>
            <a:rPr lang="en-US" altLang="zh-CN" dirty="0" smtClean="0"/>
            <a:t>(whole ring including FFS)</a:t>
          </a:r>
          <a:endParaRPr lang="zh-CN" altLang="en-US" dirty="0"/>
        </a:p>
      </dgm:t>
    </dgm:pt>
    <dgm:pt modelId="{5B815278-0369-4C04-BB48-EAC5B1E5FD01}" type="parTrans" cxnId="{1CD6A426-9311-4168-8AD6-2AE7F02474D1}">
      <dgm:prSet/>
      <dgm:spPr/>
      <dgm:t>
        <a:bodyPr/>
        <a:lstStyle/>
        <a:p>
          <a:endParaRPr lang="zh-CN" altLang="en-US"/>
        </a:p>
      </dgm:t>
    </dgm:pt>
    <dgm:pt modelId="{EA350F5F-C20B-4192-999A-67959638F7DE}" type="sibTrans" cxnId="{1CD6A426-9311-4168-8AD6-2AE7F02474D1}">
      <dgm:prSet/>
      <dgm:spPr/>
      <dgm:t>
        <a:bodyPr/>
        <a:lstStyle/>
        <a:p>
          <a:endParaRPr lang="zh-CN" altLang="en-US"/>
        </a:p>
      </dgm:t>
    </dgm:pt>
    <dgm:pt modelId="{08DC0776-202A-41BE-9719-33410301A070}">
      <dgm:prSet phldrT="[文本]"/>
      <dgm:spPr/>
      <dgm:t>
        <a:bodyPr/>
        <a:lstStyle/>
        <a:p>
          <a:r>
            <a:rPr lang="en-US" altLang="zh-CN" dirty="0" err="1" smtClean="0"/>
            <a:t>Sextupole</a:t>
          </a:r>
          <a:r>
            <a:rPr lang="en-US" altLang="zh-CN" dirty="0" smtClean="0"/>
            <a:t> multipole errors(whole ring including FFS)</a:t>
          </a:r>
          <a:endParaRPr lang="zh-CN" altLang="en-US" dirty="0"/>
        </a:p>
      </dgm:t>
    </dgm:pt>
    <dgm:pt modelId="{9AB97C09-8C83-47ED-8FC1-4D33337FE134}" type="parTrans" cxnId="{C61A6E96-9853-4402-944A-391F72E868BA}">
      <dgm:prSet/>
      <dgm:spPr/>
      <dgm:t>
        <a:bodyPr/>
        <a:lstStyle/>
        <a:p>
          <a:endParaRPr lang="zh-CN" altLang="en-US"/>
        </a:p>
      </dgm:t>
    </dgm:pt>
    <dgm:pt modelId="{9EDEE7A2-F0BE-4424-ACC1-2265929F56EB}" type="sibTrans" cxnId="{C61A6E96-9853-4402-944A-391F72E868BA}">
      <dgm:prSet/>
      <dgm:spPr/>
      <dgm:t>
        <a:bodyPr/>
        <a:lstStyle/>
        <a:p>
          <a:endParaRPr lang="zh-CN" altLang="en-US"/>
        </a:p>
      </dgm:t>
    </dgm:pt>
    <dgm:pt modelId="{C834048A-F1CC-4E9F-A1C0-56B0777C6C05}">
      <dgm:prSet phldrT="[文本]"/>
      <dgm:spPr/>
      <dgm:t>
        <a:bodyPr/>
        <a:lstStyle/>
        <a:p>
          <a:r>
            <a:rPr lang="en-US" altLang="zh-CN" dirty="0" smtClean="0"/>
            <a:t>(B,Q,S)multiple errors</a:t>
          </a:r>
        </a:p>
        <a:p>
          <a:r>
            <a:rPr lang="en-US" altLang="zh-CN" dirty="0" smtClean="0"/>
            <a:t>(whole ring including FFS)</a:t>
          </a:r>
          <a:endParaRPr lang="zh-CN" altLang="en-US" dirty="0"/>
        </a:p>
      </dgm:t>
    </dgm:pt>
    <dgm:pt modelId="{A9B2ACA5-832D-4C42-94EE-4CB803A24138}" type="parTrans" cxnId="{59351F79-FC09-4A46-92E7-00673A05C3D9}">
      <dgm:prSet/>
      <dgm:spPr/>
      <dgm:t>
        <a:bodyPr/>
        <a:lstStyle/>
        <a:p>
          <a:endParaRPr lang="zh-CN" altLang="en-US"/>
        </a:p>
      </dgm:t>
    </dgm:pt>
    <dgm:pt modelId="{D8026BE1-DE59-4127-9880-CFBD89125549}" type="sibTrans" cxnId="{59351F79-FC09-4A46-92E7-00673A05C3D9}">
      <dgm:prSet/>
      <dgm:spPr/>
      <dgm:t>
        <a:bodyPr/>
        <a:lstStyle/>
        <a:p>
          <a:endParaRPr lang="zh-CN" altLang="en-US"/>
        </a:p>
      </dgm:t>
    </dgm:pt>
    <dgm:pt modelId="{F93FEA50-6DC0-44AF-9117-76D417760401}" type="pres">
      <dgm:prSet presAssocID="{2CEAAEF8-260E-4111-B1ED-EFFDE7D4F406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A1A51F22-6362-4BD9-8923-24A9E198E447}" type="pres">
      <dgm:prSet presAssocID="{BDCABCB5-0F34-42A2-A157-86DBC25B926A}" presName="compNode" presStyleCnt="0"/>
      <dgm:spPr/>
    </dgm:pt>
    <dgm:pt modelId="{39968D9A-E28F-42DB-A053-32A6750C3EE7}" type="pres">
      <dgm:prSet presAssocID="{BDCABCB5-0F34-42A2-A157-86DBC25B926A}" presName="pictRect" presStyleLbl="node1" presStyleIdx="0" presStyleCnt="4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81FE38BB-BC93-4EEF-B219-F28D84A4109A}" type="pres">
      <dgm:prSet presAssocID="{BDCABCB5-0F34-42A2-A157-86DBC25B926A}" presName="textRect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74F15045-A063-4EF2-A66B-8060647A77D0}" type="pres">
      <dgm:prSet presAssocID="{E7B9F3C4-FFF2-48F8-BAE0-60634D7A2FAC}" presName="sibTrans" presStyleLbl="sibTrans2D1" presStyleIdx="0" presStyleCnt="0"/>
      <dgm:spPr/>
      <dgm:t>
        <a:bodyPr/>
        <a:lstStyle/>
        <a:p>
          <a:endParaRPr lang="zh-CN" altLang="en-US"/>
        </a:p>
      </dgm:t>
    </dgm:pt>
    <dgm:pt modelId="{8A84356D-B6F7-4515-BC5B-9F485FF6F0F3}" type="pres">
      <dgm:prSet presAssocID="{142C6356-8A01-4396-A9D4-743ABBA85FB2}" presName="compNode" presStyleCnt="0"/>
      <dgm:spPr/>
    </dgm:pt>
    <dgm:pt modelId="{AFD0B5C5-9CF9-4D6D-95BC-7DC754321789}" type="pres">
      <dgm:prSet presAssocID="{142C6356-8A01-4396-A9D4-743ABBA85FB2}" presName="pictRect" presStyleLbl="node1" presStyleIdx="1" presStyleCnt="4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</dgm:pt>
    <dgm:pt modelId="{EA56F377-C16C-41D2-8DBB-F1BC0710AEC9}" type="pres">
      <dgm:prSet presAssocID="{142C6356-8A01-4396-A9D4-743ABBA85FB2}" presName="textRect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73A62E11-A697-4A4C-AEE3-B07C1E094E82}" type="pres">
      <dgm:prSet presAssocID="{EA350F5F-C20B-4192-999A-67959638F7DE}" presName="sibTrans" presStyleLbl="sibTrans2D1" presStyleIdx="0" presStyleCnt="0"/>
      <dgm:spPr/>
      <dgm:t>
        <a:bodyPr/>
        <a:lstStyle/>
        <a:p>
          <a:endParaRPr lang="zh-CN" altLang="en-US"/>
        </a:p>
      </dgm:t>
    </dgm:pt>
    <dgm:pt modelId="{A9D0BABF-031B-4CB5-9376-B57B6E09E8BA}" type="pres">
      <dgm:prSet presAssocID="{08DC0776-202A-41BE-9719-33410301A070}" presName="compNode" presStyleCnt="0"/>
      <dgm:spPr/>
    </dgm:pt>
    <dgm:pt modelId="{2802570E-7981-49BE-9275-C1C03865864F}" type="pres">
      <dgm:prSet presAssocID="{08DC0776-202A-41BE-9719-33410301A070}" presName="pictRect" presStyleLbl="node1" presStyleIdx="2" presStyleCnt="4"/>
      <dgm:spPr>
        <a:blipFill rotWithShape="1">
          <a:blip xmlns:r="http://schemas.openxmlformats.org/officeDocument/2006/relationships" r:embed="rId3"/>
          <a:stretch>
            <a:fillRect/>
          </a:stretch>
        </a:blipFill>
      </dgm:spPr>
    </dgm:pt>
    <dgm:pt modelId="{BF016DF9-0434-46D2-94FD-56BBEF505003}" type="pres">
      <dgm:prSet presAssocID="{08DC0776-202A-41BE-9719-33410301A070}" presName="textRect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8563D24F-F8FC-4CE6-AA95-62B3DDB3F9C7}" type="pres">
      <dgm:prSet presAssocID="{9EDEE7A2-F0BE-4424-ACC1-2265929F56EB}" presName="sibTrans" presStyleLbl="sibTrans2D1" presStyleIdx="0" presStyleCnt="0"/>
      <dgm:spPr/>
      <dgm:t>
        <a:bodyPr/>
        <a:lstStyle/>
        <a:p>
          <a:endParaRPr lang="zh-CN" altLang="en-US"/>
        </a:p>
      </dgm:t>
    </dgm:pt>
    <dgm:pt modelId="{F32555B4-FF99-4A01-9590-DB6273C27FBF}" type="pres">
      <dgm:prSet presAssocID="{C834048A-F1CC-4E9F-A1C0-56B0777C6C05}" presName="compNode" presStyleCnt="0"/>
      <dgm:spPr/>
    </dgm:pt>
    <dgm:pt modelId="{73FC1C75-FF8B-4573-948D-4063C6F8411F}" type="pres">
      <dgm:prSet presAssocID="{C834048A-F1CC-4E9F-A1C0-56B0777C6C05}" presName="pictRect" presStyleLbl="node1" presStyleIdx="3" presStyleCnt="4"/>
      <dgm:spPr>
        <a:blipFill rotWithShape="1">
          <a:blip xmlns:r="http://schemas.openxmlformats.org/officeDocument/2006/relationships" r:embed="rId4"/>
          <a:stretch>
            <a:fillRect/>
          </a:stretch>
        </a:blipFill>
      </dgm:spPr>
    </dgm:pt>
    <dgm:pt modelId="{CC8C8B1F-86E1-4420-8F08-9215C0BB069D}" type="pres">
      <dgm:prSet presAssocID="{C834048A-F1CC-4E9F-A1C0-56B0777C6C05}" presName="textRect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F8B6CBC1-40E4-4D10-A00E-F78470F32E19}" type="presOf" srcId="{BDCABCB5-0F34-42A2-A157-86DBC25B926A}" destId="{81FE38BB-BC93-4EEF-B219-F28D84A4109A}" srcOrd="0" destOrd="0" presId="urn:microsoft.com/office/officeart/2005/8/layout/pList1"/>
    <dgm:cxn modelId="{A2BE5622-3BF6-467A-82D8-31CC62EC3A18}" type="presOf" srcId="{2CEAAEF8-260E-4111-B1ED-EFFDE7D4F406}" destId="{F93FEA50-6DC0-44AF-9117-76D417760401}" srcOrd="0" destOrd="0" presId="urn:microsoft.com/office/officeart/2005/8/layout/pList1"/>
    <dgm:cxn modelId="{65C6F68F-0655-4D5F-BAF9-16A0B5ED8D6E}" type="presOf" srcId="{142C6356-8A01-4396-A9D4-743ABBA85FB2}" destId="{EA56F377-C16C-41D2-8DBB-F1BC0710AEC9}" srcOrd="0" destOrd="0" presId="urn:microsoft.com/office/officeart/2005/8/layout/pList1"/>
    <dgm:cxn modelId="{C61A6E96-9853-4402-944A-391F72E868BA}" srcId="{2CEAAEF8-260E-4111-B1ED-EFFDE7D4F406}" destId="{08DC0776-202A-41BE-9719-33410301A070}" srcOrd="2" destOrd="0" parTransId="{9AB97C09-8C83-47ED-8FC1-4D33337FE134}" sibTransId="{9EDEE7A2-F0BE-4424-ACC1-2265929F56EB}"/>
    <dgm:cxn modelId="{95441A16-CBDB-4740-A24D-F06E3B5269EE}" type="presOf" srcId="{E7B9F3C4-FFF2-48F8-BAE0-60634D7A2FAC}" destId="{74F15045-A063-4EF2-A66B-8060647A77D0}" srcOrd="0" destOrd="0" presId="urn:microsoft.com/office/officeart/2005/8/layout/pList1"/>
    <dgm:cxn modelId="{9ECA19E1-3726-4217-9714-FC0F2E8BDD9F}" type="presOf" srcId="{08DC0776-202A-41BE-9719-33410301A070}" destId="{BF016DF9-0434-46D2-94FD-56BBEF505003}" srcOrd="0" destOrd="0" presId="urn:microsoft.com/office/officeart/2005/8/layout/pList1"/>
    <dgm:cxn modelId="{98165611-BA13-4E08-96DD-4FAD3D5B1BDA}" type="presOf" srcId="{C834048A-F1CC-4E9F-A1C0-56B0777C6C05}" destId="{CC8C8B1F-86E1-4420-8F08-9215C0BB069D}" srcOrd="0" destOrd="0" presId="urn:microsoft.com/office/officeart/2005/8/layout/pList1"/>
    <dgm:cxn modelId="{4DC001B9-7651-45D3-9140-CF22287A00AA}" srcId="{2CEAAEF8-260E-4111-B1ED-EFFDE7D4F406}" destId="{BDCABCB5-0F34-42A2-A157-86DBC25B926A}" srcOrd="0" destOrd="0" parTransId="{88DA31A9-3B66-4C95-ACB5-8F51F5496E35}" sibTransId="{E7B9F3C4-FFF2-48F8-BAE0-60634D7A2FAC}"/>
    <dgm:cxn modelId="{79DA2786-8F06-4598-9B5E-D883D65CE040}" type="presOf" srcId="{EA350F5F-C20B-4192-999A-67959638F7DE}" destId="{73A62E11-A697-4A4C-AEE3-B07C1E094E82}" srcOrd="0" destOrd="0" presId="urn:microsoft.com/office/officeart/2005/8/layout/pList1"/>
    <dgm:cxn modelId="{1CD6A426-9311-4168-8AD6-2AE7F02474D1}" srcId="{2CEAAEF8-260E-4111-B1ED-EFFDE7D4F406}" destId="{142C6356-8A01-4396-A9D4-743ABBA85FB2}" srcOrd="1" destOrd="0" parTransId="{5B815278-0369-4C04-BB48-EAC5B1E5FD01}" sibTransId="{EA350F5F-C20B-4192-999A-67959638F7DE}"/>
    <dgm:cxn modelId="{59351F79-FC09-4A46-92E7-00673A05C3D9}" srcId="{2CEAAEF8-260E-4111-B1ED-EFFDE7D4F406}" destId="{C834048A-F1CC-4E9F-A1C0-56B0777C6C05}" srcOrd="3" destOrd="0" parTransId="{A9B2ACA5-832D-4C42-94EE-4CB803A24138}" sibTransId="{D8026BE1-DE59-4127-9880-CFBD89125549}"/>
    <dgm:cxn modelId="{59D26754-FBEA-442B-9192-DA20D3554C55}" type="presOf" srcId="{9EDEE7A2-F0BE-4424-ACC1-2265929F56EB}" destId="{8563D24F-F8FC-4CE6-AA95-62B3DDB3F9C7}" srcOrd="0" destOrd="0" presId="urn:microsoft.com/office/officeart/2005/8/layout/pList1"/>
    <dgm:cxn modelId="{E7B471C8-F0D9-4C3D-88D4-191680B174F3}" type="presParOf" srcId="{F93FEA50-6DC0-44AF-9117-76D417760401}" destId="{A1A51F22-6362-4BD9-8923-24A9E198E447}" srcOrd="0" destOrd="0" presId="urn:microsoft.com/office/officeart/2005/8/layout/pList1"/>
    <dgm:cxn modelId="{8D691188-DC44-42BF-8703-13AAB3979356}" type="presParOf" srcId="{A1A51F22-6362-4BD9-8923-24A9E198E447}" destId="{39968D9A-E28F-42DB-A053-32A6750C3EE7}" srcOrd="0" destOrd="0" presId="urn:microsoft.com/office/officeart/2005/8/layout/pList1"/>
    <dgm:cxn modelId="{BC8F5691-D7E5-42BB-BFCC-D03A11EA5DDA}" type="presParOf" srcId="{A1A51F22-6362-4BD9-8923-24A9E198E447}" destId="{81FE38BB-BC93-4EEF-B219-F28D84A4109A}" srcOrd="1" destOrd="0" presId="urn:microsoft.com/office/officeart/2005/8/layout/pList1"/>
    <dgm:cxn modelId="{C0AF1C24-AB36-4B66-A9C2-6E20AA7A3523}" type="presParOf" srcId="{F93FEA50-6DC0-44AF-9117-76D417760401}" destId="{74F15045-A063-4EF2-A66B-8060647A77D0}" srcOrd="1" destOrd="0" presId="urn:microsoft.com/office/officeart/2005/8/layout/pList1"/>
    <dgm:cxn modelId="{2911D1D0-8350-4A89-BCF1-D42B19DFD7F7}" type="presParOf" srcId="{F93FEA50-6DC0-44AF-9117-76D417760401}" destId="{8A84356D-B6F7-4515-BC5B-9F485FF6F0F3}" srcOrd="2" destOrd="0" presId="urn:microsoft.com/office/officeart/2005/8/layout/pList1"/>
    <dgm:cxn modelId="{1DE411D5-215D-4B26-BCE8-1144B011E323}" type="presParOf" srcId="{8A84356D-B6F7-4515-BC5B-9F485FF6F0F3}" destId="{AFD0B5C5-9CF9-4D6D-95BC-7DC754321789}" srcOrd="0" destOrd="0" presId="urn:microsoft.com/office/officeart/2005/8/layout/pList1"/>
    <dgm:cxn modelId="{6370169F-B8B1-421D-A518-E6993A32D0C1}" type="presParOf" srcId="{8A84356D-B6F7-4515-BC5B-9F485FF6F0F3}" destId="{EA56F377-C16C-41D2-8DBB-F1BC0710AEC9}" srcOrd="1" destOrd="0" presId="urn:microsoft.com/office/officeart/2005/8/layout/pList1"/>
    <dgm:cxn modelId="{90C4D151-DEBE-488B-B492-0D8E6CA4C0A0}" type="presParOf" srcId="{F93FEA50-6DC0-44AF-9117-76D417760401}" destId="{73A62E11-A697-4A4C-AEE3-B07C1E094E82}" srcOrd="3" destOrd="0" presId="urn:microsoft.com/office/officeart/2005/8/layout/pList1"/>
    <dgm:cxn modelId="{1E512CBF-8CA2-4A42-B16E-DE541D2AE855}" type="presParOf" srcId="{F93FEA50-6DC0-44AF-9117-76D417760401}" destId="{A9D0BABF-031B-4CB5-9376-B57B6E09E8BA}" srcOrd="4" destOrd="0" presId="urn:microsoft.com/office/officeart/2005/8/layout/pList1"/>
    <dgm:cxn modelId="{ADD3C646-8529-4085-BE4E-0B9CB8400659}" type="presParOf" srcId="{A9D0BABF-031B-4CB5-9376-B57B6E09E8BA}" destId="{2802570E-7981-49BE-9275-C1C03865864F}" srcOrd="0" destOrd="0" presId="urn:microsoft.com/office/officeart/2005/8/layout/pList1"/>
    <dgm:cxn modelId="{F1C6B617-2612-4F3E-AD62-C2D14F5C8C33}" type="presParOf" srcId="{A9D0BABF-031B-4CB5-9376-B57B6E09E8BA}" destId="{BF016DF9-0434-46D2-94FD-56BBEF505003}" srcOrd="1" destOrd="0" presId="urn:microsoft.com/office/officeart/2005/8/layout/pList1"/>
    <dgm:cxn modelId="{CB72CBA7-03B5-4F1D-98D0-DC4A7A079732}" type="presParOf" srcId="{F93FEA50-6DC0-44AF-9117-76D417760401}" destId="{8563D24F-F8FC-4CE6-AA95-62B3DDB3F9C7}" srcOrd="5" destOrd="0" presId="urn:microsoft.com/office/officeart/2005/8/layout/pList1"/>
    <dgm:cxn modelId="{9842482F-A5D0-434C-AAD2-921FD98CDA44}" type="presParOf" srcId="{F93FEA50-6DC0-44AF-9117-76D417760401}" destId="{F32555B4-FF99-4A01-9590-DB6273C27FBF}" srcOrd="6" destOrd="0" presId="urn:microsoft.com/office/officeart/2005/8/layout/pList1"/>
    <dgm:cxn modelId="{1EEEFA12-014A-470D-A5BD-6B9F17A9CC49}" type="presParOf" srcId="{F32555B4-FF99-4A01-9590-DB6273C27FBF}" destId="{73FC1C75-FF8B-4573-948D-4063C6F8411F}" srcOrd="0" destOrd="0" presId="urn:microsoft.com/office/officeart/2005/8/layout/pList1"/>
    <dgm:cxn modelId="{CE99BC65-0759-4713-B8B3-D55681451F86}" type="presParOf" srcId="{F32555B4-FF99-4A01-9590-DB6273C27FBF}" destId="{CC8C8B1F-86E1-4420-8F08-9215C0BB069D}" srcOrd="1" destOrd="0" presId="urn:microsoft.com/office/officeart/2005/8/layout/p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5DA2DF8-52B2-451C-AA13-D3AC5A5F56D6}" type="doc">
      <dgm:prSet loTypeId="urn:microsoft.com/office/officeart/2005/8/layout/p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3245960B-BD16-423B-81F2-9EDBEE149544}">
      <dgm:prSet phldrT="[文本]"/>
      <dgm:spPr/>
      <dgm:t>
        <a:bodyPr/>
        <a:lstStyle/>
        <a:p>
          <a:r>
            <a:rPr lang="en-US" altLang="zh-CN" dirty="0" smtClean="0"/>
            <a:t>With bend B*L error</a:t>
          </a:r>
        </a:p>
        <a:p>
          <a:r>
            <a:rPr lang="en-US" altLang="zh-CN" dirty="0" smtClean="0"/>
            <a:t> (whole ring including FFS)</a:t>
          </a:r>
        </a:p>
        <a:p>
          <a:r>
            <a:rPr lang="en-US" altLang="zh-CN" dirty="0" err="1" smtClean="0">
              <a:solidFill>
                <a:srgbClr val="FF0000"/>
              </a:solidFill>
              <a:latin typeface="Calibri" panose="020F0502020204030204" pitchFamily="34" charset="0"/>
            </a:rPr>
            <a:t>μ</a:t>
          </a:r>
          <a:r>
            <a:rPr lang="en-US" altLang="zh-CN" baseline="-25000" dirty="0" err="1" smtClean="0">
              <a:solidFill>
                <a:srgbClr val="FF0000"/>
              </a:solidFill>
              <a:latin typeface="Calibri" panose="020F0502020204030204" pitchFamily="34" charset="0"/>
            </a:rPr>
            <a:t>x</a:t>
          </a:r>
          <a:r>
            <a:rPr lang="en-US" altLang="zh-CN" dirty="0" smtClean="0">
              <a:solidFill>
                <a:srgbClr val="FF0000"/>
              </a:solidFill>
              <a:latin typeface="Calibri" panose="020F0502020204030204" pitchFamily="34" charset="0"/>
            </a:rPr>
            <a:t>= </a:t>
          </a:r>
          <a:r>
            <a:rPr lang="en-US" dirty="0" smtClean="0">
              <a:solidFill>
                <a:srgbClr val="FF0000"/>
              </a:solidFill>
            </a:rPr>
            <a:t>0</a:t>
          </a:r>
          <a:r>
            <a:rPr lang="en-US" altLang="zh-CN" dirty="0" smtClean="0">
              <a:solidFill>
                <a:srgbClr val="FF0000"/>
              </a:solidFill>
              <a:latin typeface="Calibri" panose="020F0502020204030204" pitchFamily="34" charset="0"/>
            </a:rPr>
            <a:t>           </a:t>
          </a:r>
          <a:r>
            <a:rPr lang="el-GR" altLang="zh-CN" dirty="0" smtClean="0">
              <a:solidFill>
                <a:srgbClr val="FF0000"/>
              </a:solidFill>
              <a:latin typeface="Calibri" panose="020F0502020204030204" pitchFamily="34" charset="0"/>
            </a:rPr>
            <a:t>μ</a:t>
          </a:r>
          <a:r>
            <a:rPr lang="en-US" altLang="zh-CN" baseline="-25000" dirty="0" smtClean="0">
              <a:solidFill>
                <a:srgbClr val="FF0000"/>
              </a:solidFill>
              <a:latin typeface="Calibri" panose="020F0502020204030204" pitchFamily="34" charset="0"/>
            </a:rPr>
            <a:t>y</a:t>
          </a:r>
          <a:r>
            <a:rPr lang="en-US" altLang="zh-CN" dirty="0" smtClean="0">
              <a:solidFill>
                <a:srgbClr val="FF0000"/>
              </a:solidFill>
              <a:latin typeface="Calibri" panose="020F0502020204030204" pitchFamily="34" charset="0"/>
            </a:rPr>
            <a:t>= </a:t>
          </a:r>
          <a:r>
            <a:rPr lang="en-US" dirty="0" smtClean="0">
              <a:solidFill>
                <a:srgbClr val="FF0000"/>
              </a:solidFill>
            </a:rPr>
            <a:t>0</a:t>
          </a:r>
          <a:endParaRPr lang="zh-CN" altLang="en-US" dirty="0">
            <a:solidFill>
              <a:srgbClr val="FF0000"/>
            </a:solidFill>
          </a:endParaRPr>
        </a:p>
      </dgm:t>
    </dgm:pt>
    <dgm:pt modelId="{2C0C5B2A-B191-4E3E-8BC6-60F85EF96DEF}" type="parTrans" cxnId="{56AE3003-76FE-4D73-BAB1-05268C1A63F3}">
      <dgm:prSet/>
      <dgm:spPr/>
      <dgm:t>
        <a:bodyPr/>
        <a:lstStyle/>
        <a:p>
          <a:endParaRPr lang="zh-CN" altLang="en-US"/>
        </a:p>
      </dgm:t>
    </dgm:pt>
    <dgm:pt modelId="{9D08DC87-783E-4F02-AD56-F504DD8C4344}" type="sibTrans" cxnId="{56AE3003-76FE-4D73-BAB1-05268C1A63F3}">
      <dgm:prSet/>
      <dgm:spPr/>
      <dgm:t>
        <a:bodyPr/>
        <a:lstStyle/>
        <a:p>
          <a:endParaRPr lang="zh-CN" altLang="en-US"/>
        </a:p>
      </dgm:t>
    </dgm:pt>
    <dgm:pt modelId="{6A604E59-615D-47A4-B235-A04FA319759C}">
      <dgm:prSet phldrT="[文本]" custT="1"/>
      <dgm:spPr/>
      <dgm:t>
        <a:bodyPr/>
        <a:lstStyle/>
        <a:p>
          <a:r>
            <a:rPr lang="en-US" altLang="zh-CN" sz="1600" dirty="0" smtClean="0"/>
            <a:t>Orbit in X</a:t>
          </a:r>
        </a:p>
        <a:p>
          <a:r>
            <a:rPr lang="en-US" altLang="zh-CN" sz="1600" dirty="0" smtClean="0"/>
            <a:t>With bend B*L error</a:t>
          </a:r>
        </a:p>
        <a:p>
          <a:r>
            <a:rPr lang="en-US" altLang="zh-CN" sz="1600" dirty="0" smtClean="0"/>
            <a:t> (whole ring including FFS)</a:t>
          </a:r>
        </a:p>
      </dgm:t>
    </dgm:pt>
    <dgm:pt modelId="{826620CE-188F-4990-A1C8-319CCE718D03}" type="parTrans" cxnId="{1A8C7297-2BA0-451A-A50C-D86019E16B6D}">
      <dgm:prSet/>
      <dgm:spPr/>
      <dgm:t>
        <a:bodyPr/>
        <a:lstStyle/>
        <a:p>
          <a:endParaRPr lang="zh-CN" altLang="en-US"/>
        </a:p>
      </dgm:t>
    </dgm:pt>
    <dgm:pt modelId="{0DAC8E79-87D7-4107-BA22-9DE0B82D14B4}" type="sibTrans" cxnId="{1A8C7297-2BA0-451A-A50C-D86019E16B6D}">
      <dgm:prSet/>
      <dgm:spPr/>
      <dgm:t>
        <a:bodyPr/>
        <a:lstStyle/>
        <a:p>
          <a:endParaRPr lang="zh-CN" altLang="en-US"/>
        </a:p>
      </dgm:t>
    </dgm:pt>
    <dgm:pt modelId="{E927D607-E96E-4DBC-BD2A-31F23165CEC2}">
      <dgm:prSet phldrT="[文本]" custT="1"/>
      <dgm:spPr/>
      <dgm:t>
        <a:bodyPr/>
        <a:lstStyle/>
        <a:p>
          <a:r>
            <a:rPr lang="en-US" altLang="zh-CN" sz="1600" dirty="0" smtClean="0"/>
            <a:t>Orbit in Y</a:t>
          </a:r>
        </a:p>
        <a:p>
          <a:r>
            <a:rPr lang="en-US" altLang="zh-CN" sz="1600" dirty="0" smtClean="0"/>
            <a:t>With bend B*L error</a:t>
          </a:r>
        </a:p>
        <a:p>
          <a:r>
            <a:rPr lang="en-US" altLang="zh-CN" sz="1600" dirty="0" smtClean="0"/>
            <a:t>(whole ring including FFS)</a:t>
          </a:r>
          <a:endParaRPr lang="zh-CN" altLang="en-US" sz="1600" dirty="0">
            <a:solidFill>
              <a:srgbClr val="FF0000"/>
            </a:solidFill>
          </a:endParaRPr>
        </a:p>
      </dgm:t>
    </dgm:pt>
    <dgm:pt modelId="{7799EB90-0A44-4130-ABCA-98BE380D9DFF}" type="parTrans" cxnId="{8A037EBF-28C8-4D50-8CED-B49E4CC3EAA0}">
      <dgm:prSet/>
      <dgm:spPr/>
      <dgm:t>
        <a:bodyPr/>
        <a:lstStyle/>
        <a:p>
          <a:endParaRPr lang="zh-CN" altLang="en-US"/>
        </a:p>
      </dgm:t>
    </dgm:pt>
    <dgm:pt modelId="{2D1B17CE-2875-4767-B3A0-1410337F0600}" type="sibTrans" cxnId="{8A037EBF-28C8-4D50-8CED-B49E4CC3EAA0}">
      <dgm:prSet/>
      <dgm:spPr/>
      <dgm:t>
        <a:bodyPr/>
        <a:lstStyle/>
        <a:p>
          <a:endParaRPr lang="zh-CN" altLang="en-US"/>
        </a:p>
      </dgm:t>
    </dgm:pt>
    <dgm:pt modelId="{59E62106-3ADA-4CE0-9CEC-823F75D07E6B}" type="pres">
      <dgm:prSet presAssocID="{45DA2DF8-52B2-451C-AA13-D3AC5A5F56D6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D547ED65-26F5-4EA1-BDB4-7AE4C265792C}" type="pres">
      <dgm:prSet presAssocID="{3245960B-BD16-423B-81F2-9EDBEE149544}" presName="compNode" presStyleCnt="0"/>
      <dgm:spPr/>
    </dgm:pt>
    <dgm:pt modelId="{9AE4EDAC-C3DE-494A-BB52-DC204FCA2F51}" type="pres">
      <dgm:prSet presAssocID="{3245960B-BD16-423B-81F2-9EDBEE149544}" presName="pictRect" presStyleLbl="node1" presStyleIdx="0" presStyleCnt="3" custScaleX="100084" custScaleY="75707" custLinFactNeighborX="15086" custLinFactNeighborY="28301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zh-CN" altLang="en-US"/>
        </a:p>
      </dgm:t>
    </dgm:pt>
    <dgm:pt modelId="{42AC1BD8-65B5-46A8-8FAF-F452F0450A33}" type="pres">
      <dgm:prSet presAssocID="{3245960B-BD16-423B-81F2-9EDBEE149544}" presName="textRect" presStyleLbl="revTx" presStyleIdx="0" presStyleCnt="3" custLinFactNeighborX="12341" custLinFactNeighborY="27241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88873290-2FAE-4D0B-9BFE-B8D70C14E471}" type="pres">
      <dgm:prSet presAssocID="{9D08DC87-783E-4F02-AD56-F504DD8C4344}" presName="sibTrans" presStyleLbl="sibTrans2D1" presStyleIdx="0" presStyleCnt="0"/>
      <dgm:spPr/>
      <dgm:t>
        <a:bodyPr/>
        <a:lstStyle/>
        <a:p>
          <a:endParaRPr lang="zh-CN" altLang="en-US"/>
        </a:p>
      </dgm:t>
    </dgm:pt>
    <dgm:pt modelId="{CDB9FEBE-EBC7-4A18-90A9-53939C574388}" type="pres">
      <dgm:prSet presAssocID="{6A604E59-615D-47A4-B235-A04FA319759C}" presName="compNode" presStyleCnt="0"/>
      <dgm:spPr/>
    </dgm:pt>
    <dgm:pt modelId="{C0298E72-0C0C-49E8-959C-DCE55A4B4F1E}" type="pres">
      <dgm:prSet presAssocID="{6A604E59-615D-47A4-B235-A04FA319759C}" presName="pictRect" presStyleLbl="node1" presStyleIdx="1" presStyleCnt="3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zh-CN" altLang="en-US"/>
        </a:p>
      </dgm:t>
    </dgm:pt>
    <dgm:pt modelId="{85F4934E-3C5B-441E-A395-168EB3127B90}" type="pres">
      <dgm:prSet presAssocID="{6A604E59-615D-47A4-B235-A04FA319759C}" presName="textRect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3910DC96-D9A4-4A9A-87EB-49592492F386}" type="pres">
      <dgm:prSet presAssocID="{0DAC8E79-87D7-4107-BA22-9DE0B82D14B4}" presName="sibTrans" presStyleLbl="sibTrans2D1" presStyleIdx="0" presStyleCnt="0"/>
      <dgm:spPr/>
      <dgm:t>
        <a:bodyPr/>
        <a:lstStyle/>
        <a:p>
          <a:endParaRPr lang="zh-CN" altLang="en-US"/>
        </a:p>
      </dgm:t>
    </dgm:pt>
    <dgm:pt modelId="{BD770840-A265-4509-A6E8-6D9A475A635B}" type="pres">
      <dgm:prSet presAssocID="{E927D607-E96E-4DBC-BD2A-31F23165CEC2}" presName="compNode" presStyleCnt="0"/>
      <dgm:spPr/>
    </dgm:pt>
    <dgm:pt modelId="{00131FFC-0380-4F3A-98C3-57EC98970DEF}" type="pres">
      <dgm:prSet presAssocID="{E927D607-E96E-4DBC-BD2A-31F23165CEC2}" presName="pictRect" presStyleLbl="node1" presStyleIdx="2" presStyleCnt="3"/>
      <dgm:spPr>
        <a:blipFill rotWithShape="1"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endParaRPr lang="zh-CN" altLang="en-US"/>
        </a:p>
      </dgm:t>
    </dgm:pt>
    <dgm:pt modelId="{5A42D57F-7E05-4D3F-AC9C-E1D0F95BD98A}" type="pres">
      <dgm:prSet presAssocID="{E927D607-E96E-4DBC-BD2A-31F23165CEC2}" presName="textRect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A0C93B4A-5AAA-4793-95D6-D1A14A03B757}" type="presOf" srcId="{0DAC8E79-87D7-4107-BA22-9DE0B82D14B4}" destId="{3910DC96-D9A4-4A9A-87EB-49592492F386}" srcOrd="0" destOrd="0" presId="urn:microsoft.com/office/officeart/2005/8/layout/pList1"/>
    <dgm:cxn modelId="{56AE3003-76FE-4D73-BAB1-05268C1A63F3}" srcId="{45DA2DF8-52B2-451C-AA13-D3AC5A5F56D6}" destId="{3245960B-BD16-423B-81F2-9EDBEE149544}" srcOrd="0" destOrd="0" parTransId="{2C0C5B2A-B191-4E3E-8BC6-60F85EF96DEF}" sibTransId="{9D08DC87-783E-4F02-AD56-F504DD8C4344}"/>
    <dgm:cxn modelId="{1A8C7297-2BA0-451A-A50C-D86019E16B6D}" srcId="{45DA2DF8-52B2-451C-AA13-D3AC5A5F56D6}" destId="{6A604E59-615D-47A4-B235-A04FA319759C}" srcOrd="1" destOrd="0" parTransId="{826620CE-188F-4990-A1C8-319CCE718D03}" sibTransId="{0DAC8E79-87D7-4107-BA22-9DE0B82D14B4}"/>
    <dgm:cxn modelId="{37275188-8972-4455-8308-5A6B5CF4F136}" type="presOf" srcId="{6A604E59-615D-47A4-B235-A04FA319759C}" destId="{85F4934E-3C5B-441E-A395-168EB3127B90}" srcOrd="0" destOrd="0" presId="urn:microsoft.com/office/officeart/2005/8/layout/pList1"/>
    <dgm:cxn modelId="{22F32969-CFC2-4DD4-940D-68C6AE1EEEF8}" type="presOf" srcId="{45DA2DF8-52B2-451C-AA13-D3AC5A5F56D6}" destId="{59E62106-3ADA-4CE0-9CEC-823F75D07E6B}" srcOrd="0" destOrd="0" presId="urn:microsoft.com/office/officeart/2005/8/layout/pList1"/>
    <dgm:cxn modelId="{F8C90579-F6DE-49A7-831E-14D514A6ABE8}" type="presOf" srcId="{9D08DC87-783E-4F02-AD56-F504DD8C4344}" destId="{88873290-2FAE-4D0B-9BFE-B8D70C14E471}" srcOrd="0" destOrd="0" presId="urn:microsoft.com/office/officeart/2005/8/layout/pList1"/>
    <dgm:cxn modelId="{8A037EBF-28C8-4D50-8CED-B49E4CC3EAA0}" srcId="{45DA2DF8-52B2-451C-AA13-D3AC5A5F56D6}" destId="{E927D607-E96E-4DBC-BD2A-31F23165CEC2}" srcOrd="2" destOrd="0" parTransId="{7799EB90-0A44-4130-ABCA-98BE380D9DFF}" sibTransId="{2D1B17CE-2875-4767-B3A0-1410337F0600}"/>
    <dgm:cxn modelId="{AEC1C646-81EB-46FB-9E7D-9AA16DA9B0E2}" type="presOf" srcId="{E927D607-E96E-4DBC-BD2A-31F23165CEC2}" destId="{5A42D57F-7E05-4D3F-AC9C-E1D0F95BD98A}" srcOrd="0" destOrd="0" presId="urn:microsoft.com/office/officeart/2005/8/layout/pList1"/>
    <dgm:cxn modelId="{56C5B27E-65A0-4CDF-A612-D79F51E5A86C}" type="presOf" srcId="{3245960B-BD16-423B-81F2-9EDBEE149544}" destId="{42AC1BD8-65B5-46A8-8FAF-F452F0450A33}" srcOrd="0" destOrd="0" presId="urn:microsoft.com/office/officeart/2005/8/layout/pList1"/>
    <dgm:cxn modelId="{AC671796-15CF-4890-8E3A-3A021B0B63AF}" type="presParOf" srcId="{59E62106-3ADA-4CE0-9CEC-823F75D07E6B}" destId="{D547ED65-26F5-4EA1-BDB4-7AE4C265792C}" srcOrd="0" destOrd="0" presId="urn:microsoft.com/office/officeart/2005/8/layout/pList1"/>
    <dgm:cxn modelId="{71D7377D-95CA-442C-A647-E84015F13ABD}" type="presParOf" srcId="{D547ED65-26F5-4EA1-BDB4-7AE4C265792C}" destId="{9AE4EDAC-C3DE-494A-BB52-DC204FCA2F51}" srcOrd="0" destOrd="0" presId="urn:microsoft.com/office/officeart/2005/8/layout/pList1"/>
    <dgm:cxn modelId="{3E319A6C-3AD3-422B-A4E5-7A58C455428F}" type="presParOf" srcId="{D547ED65-26F5-4EA1-BDB4-7AE4C265792C}" destId="{42AC1BD8-65B5-46A8-8FAF-F452F0450A33}" srcOrd="1" destOrd="0" presId="urn:microsoft.com/office/officeart/2005/8/layout/pList1"/>
    <dgm:cxn modelId="{99799832-713A-436A-8CDE-043157673019}" type="presParOf" srcId="{59E62106-3ADA-4CE0-9CEC-823F75D07E6B}" destId="{88873290-2FAE-4D0B-9BFE-B8D70C14E471}" srcOrd="1" destOrd="0" presId="urn:microsoft.com/office/officeart/2005/8/layout/pList1"/>
    <dgm:cxn modelId="{0EFF5337-24F6-4FC4-AA15-63F1DB14DFF7}" type="presParOf" srcId="{59E62106-3ADA-4CE0-9CEC-823F75D07E6B}" destId="{CDB9FEBE-EBC7-4A18-90A9-53939C574388}" srcOrd="2" destOrd="0" presId="urn:microsoft.com/office/officeart/2005/8/layout/pList1"/>
    <dgm:cxn modelId="{8578C0EC-3736-4117-8105-1F1A87F7B4BE}" type="presParOf" srcId="{CDB9FEBE-EBC7-4A18-90A9-53939C574388}" destId="{C0298E72-0C0C-49E8-959C-DCE55A4B4F1E}" srcOrd="0" destOrd="0" presId="urn:microsoft.com/office/officeart/2005/8/layout/pList1"/>
    <dgm:cxn modelId="{083A60A8-9CB3-44BA-A7CA-FBEB4AD55FDE}" type="presParOf" srcId="{CDB9FEBE-EBC7-4A18-90A9-53939C574388}" destId="{85F4934E-3C5B-441E-A395-168EB3127B90}" srcOrd="1" destOrd="0" presId="urn:microsoft.com/office/officeart/2005/8/layout/pList1"/>
    <dgm:cxn modelId="{4FA8498B-1C20-4456-A8B5-FB23F8BA591B}" type="presParOf" srcId="{59E62106-3ADA-4CE0-9CEC-823F75D07E6B}" destId="{3910DC96-D9A4-4A9A-87EB-49592492F386}" srcOrd="3" destOrd="0" presId="urn:microsoft.com/office/officeart/2005/8/layout/pList1"/>
    <dgm:cxn modelId="{9CF48E56-27DE-411B-8BB6-698AF6556D75}" type="presParOf" srcId="{59E62106-3ADA-4CE0-9CEC-823F75D07E6B}" destId="{BD770840-A265-4509-A6E8-6D9A475A635B}" srcOrd="4" destOrd="0" presId="urn:microsoft.com/office/officeart/2005/8/layout/pList1"/>
    <dgm:cxn modelId="{68787CCB-E746-409C-97E3-40EB7E79FF36}" type="presParOf" srcId="{BD770840-A265-4509-A6E8-6D9A475A635B}" destId="{00131FFC-0380-4F3A-98C3-57EC98970DEF}" srcOrd="0" destOrd="0" presId="urn:microsoft.com/office/officeart/2005/8/layout/pList1"/>
    <dgm:cxn modelId="{FB482AA8-0AF7-4EB7-8E46-86E99DCCD5AE}" type="presParOf" srcId="{BD770840-A265-4509-A6E8-6D9A475A635B}" destId="{5A42D57F-7E05-4D3F-AC9C-E1D0F95BD98A}" srcOrd="1" destOrd="0" presId="urn:microsoft.com/office/officeart/2005/8/layout/p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9A7A141-0E61-4D98-884A-66670433DBD2}" type="doc">
      <dgm:prSet loTypeId="urn:microsoft.com/office/officeart/2005/8/layout/p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6E7232D2-34D2-40DF-A1D9-1EA0495D648D}">
      <dgm:prSet phldrT="[文本]"/>
      <dgm:spPr/>
      <dgm:t>
        <a:bodyPr/>
        <a:lstStyle/>
        <a:p>
          <a:r>
            <a:rPr lang="en-US" altLang="zh-CN" dirty="0" smtClean="0">
              <a:solidFill>
                <a:srgbClr val="0070C0"/>
              </a:solidFill>
            </a:rPr>
            <a:t>Multipole errors of all magnets</a:t>
          </a:r>
          <a:endParaRPr lang="zh-CN" altLang="en-US" dirty="0">
            <a:solidFill>
              <a:srgbClr val="0070C0"/>
            </a:solidFill>
          </a:endParaRPr>
        </a:p>
      </dgm:t>
    </dgm:pt>
    <dgm:pt modelId="{CC8FEA42-D6A2-4FE2-A3CF-64DD79189D2F}" type="parTrans" cxnId="{C9CB8C11-81FD-4DA3-B371-9C3D13FEC696}">
      <dgm:prSet/>
      <dgm:spPr/>
      <dgm:t>
        <a:bodyPr/>
        <a:lstStyle/>
        <a:p>
          <a:endParaRPr lang="zh-CN" altLang="en-US"/>
        </a:p>
      </dgm:t>
    </dgm:pt>
    <dgm:pt modelId="{B6422364-B3FD-4C29-9972-DF7A0B32774D}" type="sibTrans" cxnId="{C9CB8C11-81FD-4DA3-B371-9C3D13FEC696}">
      <dgm:prSet/>
      <dgm:spPr/>
      <dgm:t>
        <a:bodyPr/>
        <a:lstStyle/>
        <a:p>
          <a:endParaRPr lang="zh-CN" altLang="en-US"/>
        </a:p>
      </dgm:t>
    </dgm:pt>
    <dgm:pt modelId="{E4834632-ED6E-4C24-99C2-CF557B8EE9C4}">
      <dgm:prSet phldrT="[文本]"/>
      <dgm:spPr/>
      <dgm:t>
        <a:bodyPr/>
        <a:lstStyle/>
        <a:p>
          <a:r>
            <a:rPr lang="en-US" altLang="zh-CN" dirty="0" smtClean="0">
              <a:solidFill>
                <a:srgbClr val="0070C0"/>
              </a:solidFill>
            </a:rPr>
            <a:t>Multipole errors of bend</a:t>
          </a:r>
          <a:endParaRPr lang="zh-CN" altLang="en-US" dirty="0">
            <a:solidFill>
              <a:srgbClr val="0070C0"/>
            </a:solidFill>
          </a:endParaRPr>
        </a:p>
      </dgm:t>
    </dgm:pt>
    <dgm:pt modelId="{D5338B49-009C-42B5-B05D-B1493790E03E}" type="parTrans" cxnId="{A8BB3ED2-F9B0-400C-BB05-55DAB5770C7D}">
      <dgm:prSet/>
      <dgm:spPr/>
      <dgm:t>
        <a:bodyPr/>
        <a:lstStyle/>
        <a:p>
          <a:endParaRPr lang="zh-CN" altLang="en-US"/>
        </a:p>
      </dgm:t>
    </dgm:pt>
    <dgm:pt modelId="{63D905F1-74EB-4EDD-9D2B-4CFE75B144CD}" type="sibTrans" cxnId="{A8BB3ED2-F9B0-400C-BB05-55DAB5770C7D}">
      <dgm:prSet/>
      <dgm:spPr/>
      <dgm:t>
        <a:bodyPr/>
        <a:lstStyle/>
        <a:p>
          <a:endParaRPr lang="zh-CN" altLang="en-US"/>
        </a:p>
      </dgm:t>
    </dgm:pt>
    <dgm:pt modelId="{F5831EA4-689B-410D-8816-1D2B0D2B6284}">
      <dgm:prSet phldrT="[文本]"/>
      <dgm:spPr/>
      <dgm:t>
        <a:bodyPr/>
        <a:lstStyle/>
        <a:p>
          <a:r>
            <a:rPr lang="en-US" altLang="zh-CN" dirty="0" smtClean="0">
              <a:solidFill>
                <a:srgbClr val="0070C0"/>
              </a:solidFill>
            </a:rPr>
            <a:t>Multipole errors of </a:t>
          </a:r>
          <a:r>
            <a:rPr lang="en-US" altLang="zh-CN" dirty="0" err="1" smtClean="0">
              <a:solidFill>
                <a:srgbClr val="0070C0"/>
              </a:solidFill>
            </a:rPr>
            <a:t>quadurpoles</a:t>
          </a:r>
          <a:endParaRPr lang="zh-CN" altLang="en-US" dirty="0">
            <a:solidFill>
              <a:srgbClr val="0070C0"/>
            </a:solidFill>
          </a:endParaRPr>
        </a:p>
      </dgm:t>
    </dgm:pt>
    <dgm:pt modelId="{8DAAD219-72DE-4458-AADF-41DC5B433715}" type="parTrans" cxnId="{78EBC346-A572-4D8D-B76A-601EEF486C55}">
      <dgm:prSet/>
      <dgm:spPr/>
      <dgm:t>
        <a:bodyPr/>
        <a:lstStyle/>
        <a:p>
          <a:endParaRPr lang="zh-CN" altLang="en-US"/>
        </a:p>
      </dgm:t>
    </dgm:pt>
    <dgm:pt modelId="{B9C215CA-14DA-4FE0-BC30-617BF68A7F9A}" type="sibTrans" cxnId="{78EBC346-A572-4D8D-B76A-601EEF486C55}">
      <dgm:prSet/>
      <dgm:spPr/>
      <dgm:t>
        <a:bodyPr/>
        <a:lstStyle/>
        <a:p>
          <a:endParaRPr lang="zh-CN" altLang="en-US"/>
        </a:p>
      </dgm:t>
    </dgm:pt>
    <dgm:pt modelId="{9337FD38-6D7B-4C54-9167-00B7D017C4A9}">
      <dgm:prSet phldrT="[文本]"/>
      <dgm:spPr/>
      <dgm:t>
        <a:bodyPr/>
        <a:lstStyle/>
        <a:p>
          <a:r>
            <a:rPr lang="en-US" altLang="zh-CN" dirty="0" smtClean="0">
              <a:solidFill>
                <a:srgbClr val="0070C0"/>
              </a:solidFill>
            </a:rPr>
            <a:t>Multipole errors of </a:t>
          </a:r>
          <a:r>
            <a:rPr lang="en-US" altLang="zh-CN" dirty="0" err="1" smtClean="0">
              <a:solidFill>
                <a:srgbClr val="0070C0"/>
              </a:solidFill>
            </a:rPr>
            <a:t>sextupoles</a:t>
          </a:r>
          <a:endParaRPr lang="zh-CN" altLang="en-US" dirty="0">
            <a:solidFill>
              <a:srgbClr val="0070C0"/>
            </a:solidFill>
          </a:endParaRPr>
        </a:p>
      </dgm:t>
    </dgm:pt>
    <dgm:pt modelId="{11F98021-8ECA-494E-9D61-86E0535C09CA}" type="parTrans" cxnId="{B8D66B17-83AC-4EFA-9840-4E8232D9555B}">
      <dgm:prSet/>
      <dgm:spPr/>
      <dgm:t>
        <a:bodyPr/>
        <a:lstStyle/>
        <a:p>
          <a:endParaRPr lang="zh-CN" altLang="en-US"/>
        </a:p>
      </dgm:t>
    </dgm:pt>
    <dgm:pt modelId="{1D89E809-1A4B-46C7-B433-600349977036}" type="sibTrans" cxnId="{B8D66B17-83AC-4EFA-9840-4E8232D9555B}">
      <dgm:prSet/>
      <dgm:spPr/>
      <dgm:t>
        <a:bodyPr/>
        <a:lstStyle/>
        <a:p>
          <a:endParaRPr lang="zh-CN" altLang="en-US"/>
        </a:p>
      </dgm:t>
    </dgm:pt>
    <dgm:pt modelId="{55EAB830-E0F5-45FA-9B5E-3254D2F83060}" type="pres">
      <dgm:prSet presAssocID="{19A7A141-0E61-4D98-884A-66670433DBD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83227621-778A-4354-A84E-81670E732A0A}" type="pres">
      <dgm:prSet presAssocID="{6E7232D2-34D2-40DF-A1D9-1EA0495D648D}" presName="compNode" presStyleCnt="0"/>
      <dgm:spPr/>
    </dgm:pt>
    <dgm:pt modelId="{10F2776F-B906-4826-9450-221553A15257}" type="pres">
      <dgm:prSet presAssocID="{6E7232D2-34D2-40DF-A1D9-1EA0495D648D}" presName="pictRect" presStyleLbl="node1" presStyleIdx="0" presStyleCnt="4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087F95BE-B8A8-4D30-94DE-8F8C66734793}" type="pres">
      <dgm:prSet presAssocID="{6E7232D2-34D2-40DF-A1D9-1EA0495D648D}" presName="textRect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CB8B0B6D-D7A8-4361-AF34-281CB42CD030}" type="pres">
      <dgm:prSet presAssocID="{B6422364-B3FD-4C29-9972-DF7A0B32774D}" presName="sibTrans" presStyleLbl="sibTrans2D1" presStyleIdx="0" presStyleCnt="0"/>
      <dgm:spPr/>
      <dgm:t>
        <a:bodyPr/>
        <a:lstStyle/>
        <a:p>
          <a:endParaRPr lang="zh-CN" altLang="en-US"/>
        </a:p>
      </dgm:t>
    </dgm:pt>
    <dgm:pt modelId="{B2C23DDC-52AE-48F9-92FA-BF8B44D1D63B}" type="pres">
      <dgm:prSet presAssocID="{E4834632-ED6E-4C24-99C2-CF557B8EE9C4}" presName="compNode" presStyleCnt="0"/>
      <dgm:spPr/>
    </dgm:pt>
    <dgm:pt modelId="{A2C14D29-1E0E-4D77-A87C-A220A47AA017}" type="pres">
      <dgm:prSet presAssocID="{E4834632-ED6E-4C24-99C2-CF557B8EE9C4}" presName="pictRect" presStyleLbl="node1" presStyleIdx="1" presStyleCnt="4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</dgm:pt>
    <dgm:pt modelId="{8939917D-D4A9-4250-AE29-CDA2190ABDD1}" type="pres">
      <dgm:prSet presAssocID="{E4834632-ED6E-4C24-99C2-CF557B8EE9C4}" presName="textRect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CCDDA5DB-AA97-4A24-A31A-0D7E37A58E1E}" type="pres">
      <dgm:prSet presAssocID="{63D905F1-74EB-4EDD-9D2B-4CFE75B144CD}" presName="sibTrans" presStyleLbl="sibTrans2D1" presStyleIdx="0" presStyleCnt="0"/>
      <dgm:spPr/>
      <dgm:t>
        <a:bodyPr/>
        <a:lstStyle/>
        <a:p>
          <a:endParaRPr lang="zh-CN" altLang="en-US"/>
        </a:p>
      </dgm:t>
    </dgm:pt>
    <dgm:pt modelId="{7BBD267C-D1F5-4F00-BF8D-CCC0DCEC3112}" type="pres">
      <dgm:prSet presAssocID="{F5831EA4-689B-410D-8816-1D2B0D2B6284}" presName="compNode" presStyleCnt="0"/>
      <dgm:spPr/>
    </dgm:pt>
    <dgm:pt modelId="{B06865BB-095E-4A33-9BDB-E7555DA39ECF}" type="pres">
      <dgm:prSet presAssocID="{F5831EA4-689B-410D-8816-1D2B0D2B6284}" presName="pictRect" presStyleLbl="node1" presStyleIdx="2" presStyleCnt="4"/>
      <dgm:spPr>
        <a:blipFill rotWithShape="1">
          <a:blip xmlns:r="http://schemas.openxmlformats.org/officeDocument/2006/relationships" r:embed="rId3"/>
          <a:stretch>
            <a:fillRect/>
          </a:stretch>
        </a:blipFill>
      </dgm:spPr>
    </dgm:pt>
    <dgm:pt modelId="{F9F817DE-A5E2-4EF6-A009-6AC56EF1AC83}" type="pres">
      <dgm:prSet presAssocID="{F5831EA4-689B-410D-8816-1D2B0D2B6284}" presName="textRect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7D1427BB-65F2-46C0-BAF8-78555CB9E320}" type="pres">
      <dgm:prSet presAssocID="{B9C215CA-14DA-4FE0-BC30-617BF68A7F9A}" presName="sibTrans" presStyleLbl="sibTrans2D1" presStyleIdx="0" presStyleCnt="0"/>
      <dgm:spPr/>
      <dgm:t>
        <a:bodyPr/>
        <a:lstStyle/>
        <a:p>
          <a:endParaRPr lang="zh-CN" altLang="en-US"/>
        </a:p>
      </dgm:t>
    </dgm:pt>
    <dgm:pt modelId="{239815B5-17B8-4E8B-8C99-BA48289A8F76}" type="pres">
      <dgm:prSet presAssocID="{9337FD38-6D7B-4C54-9167-00B7D017C4A9}" presName="compNode" presStyleCnt="0"/>
      <dgm:spPr/>
    </dgm:pt>
    <dgm:pt modelId="{6A69F300-AA34-4C01-9209-707F2C3AE61F}" type="pres">
      <dgm:prSet presAssocID="{9337FD38-6D7B-4C54-9167-00B7D017C4A9}" presName="pictRect" presStyleLbl="node1" presStyleIdx="3" presStyleCnt="4"/>
      <dgm:spPr>
        <a:blipFill rotWithShape="1">
          <a:blip xmlns:r="http://schemas.openxmlformats.org/officeDocument/2006/relationships" r:embed="rId4"/>
          <a:stretch>
            <a:fillRect/>
          </a:stretch>
        </a:blipFill>
      </dgm:spPr>
    </dgm:pt>
    <dgm:pt modelId="{92188816-B62B-4247-9CB8-B217E6978A49}" type="pres">
      <dgm:prSet presAssocID="{9337FD38-6D7B-4C54-9167-00B7D017C4A9}" presName="textRect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A326462E-B710-4B00-A8C9-383B0A381FEE}" type="presOf" srcId="{B9C215CA-14DA-4FE0-BC30-617BF68A7F9A}" destId="{7D1427BB-65F2-46C0-BAF8-78555CB9E320}" srcOrd="0" destOrd="0" presId="urn:microsoft.com/office/officeart/2005/8/layout/pList1"/>
    <dgm:cxn modelId="{4F5B46C4-7A70-4E88-8AAF-D69CAE93207F}" type="presOf" srcId="{E4834632-ED6E-4C24-99C2-CF557B8EE9C4}" destId="{8939917D-D4A9-4250-AE29-CDA2190ABDD1}" srcOrd="0" destOrd="0" presId="urn:microsoft.com/office/officeart/2005/8/layout/pList1"/>
    <dgm:cxn modelId="{78EBC346-A572-4D8D-B76A-601EEF486C55}" srcId="{19A7A141-0E61-4D98-884A-66670433DBD2}" destId="{F5831EA4-689B-410D-8816-1D2B0D2B6284}" srcOrd="2" destOrd="0" parTransId="{8DAAD219-72DE-4458-AADF-41DC5B433715}" sibTransId="{B9C215CA-14DA-4FE0-BC30-617BF68A7F9A}"/>
    <dgm:cxn modelId="{7B429248-D1AA-4B01-B72F-94DF3E0762A1}" type="presOf" srcId="{9337FD38-6D7B-4C54-9167-00B7D017C4A9}" destId="{92188816-B62B-4247-9CB8-B217E6978A49}" srcOrd="0" destOrd="0" presId="urn:microsoft.com/office/officeart/2005/8/layout/pList1"/>
    <dgm:cxn modelId="{A8BB3ED2-F9B0-400C-BB05-55DAB5770C7D}" srcId="{19A7A141-0E61-4D98-884A-66670433DBD2}" destId="{E4834632-ED6E-4C24-99C2-CF557B8EE9C4}" srcOrd="1" destOrd="0" parTransId="{D5338B49-009C-42B5-B05D-B1493790E03E}" sibTransId="{63D905F1-74EB-4EDD-9D2B-4CFE75B144CD}"/>
    <dgm:cxn modelId="{12199F45-AAA1-4D39-B9B2-D1BAB043E877}" type="presOf" srcId="{B6422364-B3FD-4C29-9972-DF7A0B32774D}" destId="{CB8B0B6D-D7A8-4361-AF34-281CB42CD030}" srcOrd="0" destOrd="0" presId="urn:microsoft.com/office/officeart/2005/8/layout/pList1"/>
    <dgm:cxn modelId="{B8D66B17-83AC-4EFA-9840-4E8232D9555B}" srcId="{19A7A141-0E61-4D98-884A-66670433DBD2}" destId="{9337FD38-6D7B-4C54-9167-00B7D017C4A9}" srcOrd="3" destOrd="0" parTransId="{11F98021-8ECA-494E-9D61-86E0535C09CA}" sibTransId="{1D89E809-1A4B-46C7-B433-600349977036}"/>
    <dgm:cxn modelId="{D71C4175-779D-44FC-AE25-D1D749444B84}" type="presOf" srcId="{63D905F1-74EB-4EDD-9D2B-4CFE75B144CD}" destId="{CCDDA5DB-AA97-4A24-A31A-0D7E37A58E1E}" srcOrd="0" destOrd="0" presId="urn:microsoft.com/office/officeart/2005/8/layout/pList1"/>
    <dgm:cxn modelId="{C9CB8C11-81FD-4DA3-B371-9C3D13FEC696}" srcId="{19A7A141-0E61-4D98-884A-66670433DBD2}" destId="{6E7232D2-34D2-40DF-A1D9-1EA0495D648D}" srcOrd="0" destOrd="0" parTransId="{CC8FEA42-D6A2-4FE2-A3CF-64DD79189D2F}" sibTransId="{B6422364-B3FD-4C29-9972-DF7A0B32774D}"/>
    <dgm:cxn modelId="{CB576DE5-40FA-4412-957C-3C494D0AF64B}" type="presOf" srcId="{19A7A141-0E61-4D98-884A-66670433DBD2}" destId="{55EAB830-E0F5-45FA-9B5E-3254D2F83060}" srcOrd="0" destOrd="0" presId="urn:microsoft.com/office/officeart/2005/8/layout/pList1"/>
    <dgm:cxn modelId="{AFF75085-0314-4216-833D-D62F78F9E069}" type="presOf" srcId="{F5831EA4-689B-410D-8816-1D2B0D2B6284}" destId="{F9F817DE-A5E2-4EF6-A009-6AC56EF1AC83}" srcOrd="0" destOrd="0" presId="urn:microsoft.com/office/officeart/2005/8/layout/pList1"/>
    <dgm:cxn modelId="{472A08C8-1EAE-450F-86A0-89205E34150C}" type="presOf" srcId="{6E7232D2-34D2-40DF-A1D9-1EA0495D648D}" destId="{087F95BE-B8A8-4D30-94DE-8F8C66734793}" srcOrd="0" destOrd="0" presId="urn:microsoft.com/office/officeart/2005/8/layout/pList1"/>
    <dgm:cxn modelId="{6D02E277-B7A7-4545-BE27-CAD2D4A90343}" type="presParOf" srcId="{55EAB830-E0F5-45FA-9B5E-3254D2F83060}" destId="{83227621-778A-4354-A84E-81670E732A0A}" srcOrd="0" destOrd="0" presId="urn:microsoft.com/office/officeart/2005/8/layout/pList1"/>
    <dgm:cxn modelId="{D4E7C9B2-1D64-4C4D-B5E1-85686D5DEFBB}" type="presParOf" srcId="{83227621-778A-4354-A84E-81670E732A0A}" destId="{10F2776F-B906-4826-9450-221553A15257}" srcOrd="0" destOrd="0" presId="urn:microsoft.com/office/officeart/2005/8/layout/pList1"/>
    <dgm:cxn modelId="{452E517D-61D9-4981-B345-586F6277D708}" type="presParOf" srcId="{83227621-778A-4354-A84E-81670E732A0A}" destId="{087F95BE-B8A8-4D30-94DE-8F8C66734793}" srcOrd="1" destOrd="0" presId="urn:microsoft.com/office/officeart/2005/8/layout/pList1"/>
    <dgm:cxn modelId="{511DF828-78EE-487B-9442-25E60AD34753}" type="presParOf" srcId="{55EAB830-E0F5-45FA-9B5E-3254D2F83060}" destId="{CB8B0B6D-D7A8-4361-AF34-281CB42CD030}" srcOrd="1" destOrd="0" presId="urn:microsoft.com/office/officeart/2005/8/layout/pList1"/>
    <dgm:cxn modelId="{BC5553E3-C5DF-4F2B-9335-B5F3E56FD047}" type="presParOf" srcId="{55EAB830-E0F5-45FA-9B5E-3254D2F83060}" destId="{B2C23DDC-52AE-48F9-92FA-BF8B44D1D63B}" srcOrd="2" destOrd="0" presId="urn:microsoft.com/office/officeart/2005/8/layout/pList1"/>
    <dgm:cxn modelId="{16C26363-A8A6-491C-B99A-4FF39718BB14}" type="presParOf" srcId="{B2C23DDC-52AE-48F9-92FA-BF8B44D1D63B}" destId="{A2C14D29-1E0E-4D77-A87C-A220A47AA017}" srcOrd="0" destOrd="0" presId="urn:microsoft.com/office/officeart/2005/8/layout/pList1"/>
    <dgm:cxn modelId="{FAB71232-9BA3-4A4C-A6EE-ED3F9E74092F}" type="presParOf" srcId="{B2C23DDC-52AE-48F9-92FA-BF8B44D1D63B}" destId="{8939917D-D4A9-4250-AE29-CDA2190ABDD1}" srcOrd="1" destOrd="0" presId="urn:microsoft.com/office/officeart/2005/8/layout/pList1"/>
    <dgm:cxn modelId="{860AADFF-512D-4B65-B1CE-B4E779667ADC}" type="presParOf" srcId="{55EAB830-E0F5-45FA-9B5E-3254D2F83060}" destId="{CCDDA5DB-AA97-4A24-A31A-0D7E37A58E1E}" srcOrd="3" destOrd="0" presId="urn:microsoft.com/office/officeart/2005/8/layout/pList1"/>
    <dgm:cxn modelId="{B1BAF51D-8851-4B6D-AFFB-8866C1E3C077}" type="presParOf" srcId="{55EAB830-E0F5-45FA-9B5E-3254D2F83060}" destId="{7BBD267C-D1F5-4F00-BF8D-CCC0DCEC3112}" srcOrd="4" destOrd="0" presId="urn:microsoft.com/office/officeart/2005/8/layout/pList1"/>
    <dgm:cxn modelId="{610503C9-C169-4A39-88C4-D632D598BE54}" type="presParOf" srcId="{7BBD267C-D1F5-4F00-BF8D-CCC0DCEC3112}" destId="{B06865BB-095E-4A33-9BDB-E7555DA39ECF}" srcOrd="0" destOrd="0" presId="urn:microsoft.com/office/officeart/2005/8/layout/pList1"/>
    <dgm:cxn modelId="{C5E30E3F-B624-4B46-AE58-4E05D9A1B935}" type="presParOf" srcId="{7BBD267C-D1F5-4F00-BF8D-CCC0DCEC3112}" destId="{F9F817DE-A5E2-4EF6-A009-6AC56EF1AC83}" srcOrd="1" destOrd="0" presId="urn:microsoft.com/office/officeart/2005/8/layout/pList1"/>
    <dgm:cxn modelId="{B550C89C-B349-4A15-8A4E-7FDCA1915AA7}" type="presParOf" srcId="{55EAB830-E0F5-45FA-9B5E-3254D2F83060}" destId="{7D1427BB-65F2-46C0-BAF8-78555CB9E320}" srcOrd="5" destOrd="0" presId="urn:microsoft.com/office/officeart/2005/8/layout/pList1"/>
    <dgm:cxn modelId="{661D225B-7A70-4FF3-B797-1525FF9EF294}" type="presParOf" srcId="{55EAB830-E0F5-45FA-9B5E-3254D2F83060}" destId="{239815B5-17B8-4E8B-8C99-BA48289A8F76}" srcOrd="6" destOrd="0" presId="urn:microsoft.com/office/officeart/2005/8/layout/pList1"/>
    <dgm:cxn modelId="{5E8B852F-3F1C-404C-A145-1E126DF2F76A}" type="presParOf" srcId="{239815B5-17B8-4E8B-8C99-BA48289A8F76}" destId="{6A69F300-AA34-4C01-9209-707F2C3AE61F}" srcOrd="0" destOrd="0" presId="urn:microsoft.com/office/officeart/2005/8/layout/pList1"/>
    <dgm:cxn modelId="{DA8968E1-0BF9-4E57-A555-104B5F94BF91}" type="presParOf" srcId="{239815B5-17B8-4E8B-8C99-BA48289A8F76}" destId="{92188816-B62B-4247-9CB8-B217E6978A49}" srcOrd="1" destOrd="0" presId="urn:microsoft.com/office/officeart/2005/8/layout/p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968D9A-E28F-42DB-A053-32A6750C3EE7}">
      <dsp:nvSpPr>
        <dsp:cNvPr id="0" name=""/>
        <dsp:cNvSpPr/>
      </dsp:nvSpPr>
      <dsp:spPr>
        <a:xfrm>
          <a:off x="3850" y="407996"/>
          <a:ext cx="1832271" cy="1262435"/>
        </a:xfrm>
        <a:prstGeom prst="roundRect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FE38BB-BC93-4EEF-B219-F28D84A4109A}">
      <dsp:nvSpPr>
        <dsp:cNvPr id="0" name=""/>
        <dsp:cNvSpPr/>
      </dsp:nvSpPr>
      <dsp:spPr>
        <a:xfrm>
          <a:off x="3850" y="1670432"/>
          <a:ext cx="1832271" cy="6797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0" numCol="1" spcCol="1270" anchor="t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200" kern="1200" dirty="0" smtClean="0"/>
            <a:t>Bend multipole errors (whole ring including FFS)</a:t>
          </a:r>
          <a:endParaRPr lang="zh-CN" altLang="en-US" sz="1200" kern="1200" dirty="0"/>
        </a:p>
      </dsp:txBody>
      <dsp:txXfrm>
        <a:off x="3850" y="1670432"/>
        <a:ext cx="1832271" cy="679772"/>
      </dsp:txXfrm>
    </dsp:sp>
    <dsp:sp modelId="{AFD0B5C5-9CF9-4D6D-95BC-7DC754321789}">
      <dsp:nvSpPr>
        <dsp:cNvPr id="0" name=""/>
        <dsp:cNvSpPr/>
      </dsp:nvSpPr>
      <dsp:spPr>
        <a:xfrm>
          <a:off x="2019426" y="407996"/>
          <a:ext cx="1832271" cy="1262435"/>
        </a:xfrm>
        <a:prstGeom prst="roundRect">
          <a:avLst/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56F377-C16C-41D2-8DBB-F1BC0710AEC9}">
      <dsp:nvSpPr>
        <dsp:cNvPr id="0" name=""/>
        <dsp:cNvSpPr/>
      </dsp:nvSpPr>
      <dsp:spPr>
        <a:xfrm>
          <a:off x="2019426" y="1670432"/>
          <a:ext cx="1832271" cy="6797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0" numCol="1" spcCol="1270" anchor="t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200" kern="1200" dirty="0" smtClean="0"/>
            <a:t>Quad multipole errors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200" kern="1200" dirty="0" smtClean="0"/>
            <a:t>(whole ring including FFS)</a:t>
          </a:r>
          <a:endParaRPr lang="zh-CN" altLang="en-US" sz="1200" kern="1200" dirty="0"/>
        </a:p>
      </dsp:txBody>
      <dsp:txXfrm>
        <a:off x="2019426" y="1670432"/>
        <a:ext cx="1832271" cy="679772"/>
      </dsp:txXfrm>
    </dsp:sp>
    <dsp:sp modelId="{2802570E-7981-49BE-9275-C1C03865864F}">
      <dsp:nvSpPr>
        <dsp:cNvPr id="0" name=""/>
        <dsp:cNvSpPr/>
      </dsp:nvSpPr>
      <dsp:spPr>
        <a:xfrm>
          <a:off x="4035002" y="407996"/>
          <a:ext cx="1832271" cy="1262435"/>
        </a:xfrm>
        <a:prstGeom prst="roundRect">
          <a:avLst/>
        </a:prstGeom>
        <a:blipFill rotWithShape="1">
          <a:blip xmlns:r="http://schemas.openxmlformats.org/officeDocument/2006/relationships" r:embed="rId3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016DF9-0434-46D2-94FD-56BBEF505003}">
      <dsp:nvSpPr>
        <dsp:cNvPr id="0" name=""/>
        <dsp:cNvSpPr/>
      </dsp:nvSpPr>
      <dsp:spPr>
        <a:xfrm>
          <a:off x="4035002" y="1670432"/>
          <a:ext cx="1832271" cy="6797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0" numCol="1" spcCol="1270" anchor="t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200" kern="1200" dirty="0" err="1" smtClean="0"/>
            <a:t>Sextupole</a:t>
          </a:r>
          <a:r>
            <a:rPr lang="en-US" altLang="zh-CN" sz="1200" kern="1200" dirty="0" smtClean="0"/>
            <a:t> multipole errors(whole ring including FFS)</a:t>
          </a:r>
          <a:endParaRPr lang="zh-CN" altLang="en-US" sz="1200" kern="1200" dirty="0"/>
        </a:p>
      </dsp:txBody>
      <dsp:txXfrm>
        <a:off x="4035002" y="1670432"/>
        <a:ext cx="1832271" cy="679772"/>
      </dsp:txXfrm>
    </dsp:sp>
    <dsp:sp modelId="{73FC1C75-FF8B-4573-948D-4063C6F8411F}">
      <dsp:nvSpPr>
        <dsp:cNvPr id="0" name=""/>
        <dsp:cNvSpPr/>
      </dsp:nvSpPr>
      <dsp:spPr>
        <a:xfrm>
          <a:off x="6050577" y="407996"/>
          <a:ext cx="1832271" cy="1262435"/>
        </a:xfrm>
        <a:prstGeom prst="roundRect">
          <a:avLst/>
        </a:prstGeom>
        <a:blipFill rotWithShape="1">
          <a:blip xmlns:r="http://schemas.openxmlformats.org/officeDocument/2006/relationships" r:embed="rId4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8C8B1F-86E1-4420-8F08-9215C0BB069D}">
      <dsp:nvSpPr>
        <dsp:cNvPr id="0" name=""/>
        <dsp:cNvSpPr/>
      </dsp:nvSpPr>
      <dsp:spPr>
        <a:xfrm>
          <a:off x="6050577" y="1670432"/>
          <a:ext cx="1832271" cy="6797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0" numCol="1" spcCol="1270" anchor="t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200" kern="1200" dirty="0" smtClean="0"/>
            <a:t>(B,Q,S)multiple errors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200" kern="1200" dirty="0" smtClean="0"/>
            <a:t>(whole ring including FFS)</a:t>
          </a:r>
          <a:endParaRPr lang="zh-CN" altLang="en-US" sz="1200" kern="1200" dirty="0"/>
        </a:p>
      </dsp:txBody>
      <dsp:txXfrm>
        <a:off x="6050577" y="1670432"/>
        <a:ext cx="1832271" cy="67977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E4EDAC-C3DE-494A-BB52-DC204FCA2F51}">
      <dsp:nvSpPr>
        <dsp:cNvPr id="0" name=""/>
        <dsp:cNvSpPr/>
      </dsp:nvSpPr>
      <dsp:spPr>
        <a:xfrm>
          <a:off x="1295409" y="573031"/>
          <a:ext cx="2420067" cy="1261299"/>
        </a:xfrm>
        <a:prstGeom prst="roundRect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AC1BD8-65B5-46A8-8FAF-F452F0450A33}">
      <dsp:nvSpPr>
        <dsp:cNvPr id="0" name=""/>
        <dsp:cNvSpPr/>
      </dsp:nvSpPr>
      <dsp:spPr>
        <a:xfrm>
          <a:off x="1230050" y="1666720"/>
          <a:ext cx="2418036" cy="8970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0" numCol="1" spcCol="1270" anchor="t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400" kern="1200" dirty="0" smtClean="0"/>
            <a:t>With bend B*L error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400" kern="1200" dirty="0" smtClean="0"/>
            <a:t> (whole ring including FFS)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400" kern="1200" dirty="0" err="1" smtClean="0">
              <a:solidFill>
                <a:srgbClr val="FF0000"/>
              </a:solidFill>
              <a:latin typeface="Calibri" panose="020F0502020204030204" pitchFamily="34" charset="0"/>
            </a:rPr>
            <a:t>μ</a:t>
          </a:r>
          <a:r>
            <a:rPr lang="en-US" altLang="zh-CN" sz="1400" kern="1200" baseline="-25000" dirty="0" err="1" smtClean="0">
              <a:solidFill>
                <a:srgbClr val="FF0000"/>
              </a:solidFill>
              <a:latin typeface="Calibri" panose="020F0502020204030204" pitchFamily="34" charset="0"/>
            </a:rPr>
            <a:t>x</a:t>
          </a:r>
          <a:r>
            <a:rPr lang="en-US" altLang="zh-CN" sz="1400" kern="1200" dirty="0" smtClean="0">
              <a:solidFill>
                <a:srgbClr val="FF0000"/>
              </a:solidFill>
              <a:latin typeface="Calibri" panose="020F0502020204030204" pitchFamily="34" charset="0"/>
            </a:rPr>
            <a:t>= </a:t>
          </a:r>
          <a:r>
            <a:rPr lang="en-US" sz="1400" kern="1200" dirty="0" smtClean="0">
              <a:solidFill>
                <a:srgbClr val="FF0000"/>
              </a:solidFill>
            </a:rPr>
            <a:t>0</a:t>
          </a:r>
          <a:r>
            <a:rPr lang="en-US" altLang="zh-CN" sz="1400" kern="1200" dirty="0" smtClean="0">
              <a:solidFill>
                <a:srgbClr val="FF0000"/>
              </a:solidFill>
              <a:latin typeface="Calibri" panose="020F0502020204030204" pitchFamily="34" charset="0"/>
            </a:rPr>
            <a:t>           </a:t>
          </a:r>
          <a:r>
            <a:rPr lang="el-GR" altLang="zh-CN" sz="1400" kern="1200" dirty="0" smtClean="0">
              <a:solidFill>
                <a:srgbClr val="FF0000"/>
              </a:solidFill>
              <a:latin typeface="Calibri" panose="020F0502020204030204" pitchFamily="34" charset="0"/>
            </a:rPr>
            <a:t>μ</a:t>
          </a:r>
          <a:r>
            <a:rPr lang="en-US" altLang="zh-CN" sz="1400" kern="1200" baseline="-25000" dirty="0" smtClean="0">
              <a:solidFill>
                <a:srgbClr val="FF0000"/>
              </a:solidFill>
              <a:latin typeface="Calibri" panose="020F0502020204030204" pitchFamily="34" charset="0"/>
            </a:rPr>
            <a:t>y</a:t>
          </a:r>
          <a:r>
            <a:rPr lang="en-US" altLang="zh-CN" sz="1400" kern="1200" dirty="0" smtClean="0">
              <a:solidFill>
                <a:srgbClr val="FF0000"/>
              </a:solidFill>
              <a:latin typeface="Calibri" panose="020F0502020204030204" pitchFamily="34" charset="0"/>
            </a:rPr>
            <a:t>= </a:t>
          </a:r>
          <a:r>
            <a:rPr lang="en-US" sz="1400" kern="1200" dirty="0" smtClean="0">
              <a:solidFill>
                <a:srgbClr val="FF0000"/>
              </a:solidFill>
            </a:rPr>
            <a:t>0</a:t>
          </a:r>
          <a:endParaRPr lang="zh-CN" altLang="en-US" sz="1400" kern="1200" dirty="0">
            <a:solidFill>
              <a:srgbClr val="FF0000"/>
            </a:solidFill>
          </a:endParaRPr>
        </a:p>
      </dsp:txBody>
      <dsp:txXfrm>
        <a:off x="1230050" y="1666720"/>
        <a:ext cx="2418036" cy="897091"/>
      </dsp:txXfrm>
    </dsp:sp>
    <dsp:sp modelId="{C0298E72-0C0C-49E8-959C-DCE55A4B4F1E}">
      <dsp:nvSpPr>
        <dsp:cNvPr id="0" name=""/>
        <dsp:cNvSpPr/>
      </dsp:nvSpPr>
      <dsp:spPr>
        <a:xfrm>
          <a:off x="3592597" y="346"/>
          <a:ext cx="2418036" cy="1666027"/>
        </a:xfrm>
        <a:prstGeom prst="roundRect">
          <a:avLst/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F4934E-3C5B-441E-A395-168EB3127B90}">
      <dsp:nvSpPr>
        <dsp:cNvPr id="0" name=""/>
        <dsp:cNvSpPr/>
      </dsp:nvSpPr>
      <dsp:spPr>
        <a:xfrm>
          <a:off x="3592597" y="1666373"/>
          <a:ext cx="2418036" cy="8970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0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600" kern="1200" dirty="0" smtClean="0"/>
            <a:t>Orbit in X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600" kern="1200" dirty="0" smtClean="0"/>
            <a:t>With bend B*L error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600" kern="1200" dirty="0" smtClean="0"/>
            <a:t> (whole ring including FFS)</a:t>
          </a:r>
        </a:p>
      </dsp:txBody>
      <dsp:txXfrm>
        <a:off x="3592597" y="1666373"/>
        <a:ext cx="2418036" cy="897091"/>
      </dsp:txXfrm>
    </dsp:sp>
    <dsp:sp modelId="{00131FFC-0380-4F3A-98C3-57EC98970DEF}">
      <dsp:nvSpPr>
        <dsp:cNvPr id="0" name=""/>
        <dsp:cNvSpPr/>
      </dsp:nvSpPr>
      <dsp:spPr>
        <a:xfrm>
          <a:off x="6252538" y="346"/>
          <a:ext cx="2418036" cy="1666027"/>
        </a:xfrm>
        <a:prstGeom prst="roundRect">
          <a:avLst/>
        </a:prstGeom>
        <a:blipFill rotWithShape="1">
          <a:blip xmlns:r="http://schemas.openxmlformats.org/officeDocument/2006/relationships" r:embed="rId3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42D57F-7E05-4D3F-AC9C-E1D0F95BD98A}">
      <dsp:nvSpPr>
        <dsp:cNvPr id="0" name=""/>
        <dsp:cNvSpPr/>
      </dsp:nvSpPr>
      <dsp:spPr>
        <a:xfrm>
          <a:off x="6252538" y="1666373"/>
          <a:ext cx="2418036" cy="8970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0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600" kern="1200" dirty="0" smtClean="0"/>
            <a:t>Orbit in Y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600" kern="1200" dirty="0" smtClean="0"/>
            <a:t>With bend B*L error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600" kern="1200" dirty="0" smtClean="0"/>
            <a:t>(whole ring including FFS)</a:t>
          </a:r>
          <a:endParaRPr lang="zh-CN" altLang="en-US" sz="1600" kern="1200" dirty="0">
            <a:solidFill>
              <a:srgbClr val="FF0000"/>
            </a:solidFill>
          </a:endParaRPr>
        </a:p>
      </dsp:txBody>
      <dsp:txXfrm>
        <a:off x="6252538" y="1666373"/>
        <a:ext cx="2418036" cy="89709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F2776F-B906-4826-9450-221553A15257}">
      <dsp:nvSpPr>
        <dsp:cNvPr id="0" name=""/>
        <dsp:cNvSpPr/>
      </dsp:nvSpPr>
      <dsp:spPr>
        <a:xfrm>
          <a:off x="4240" y="830118"/>
          <a:ext cx="2018154" cy="1390508"/>
        </a:xfrm>
        <a:prstGeom prst="roundRect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7F95BE-B8A8-4D30-94DE-8F8C66734793}">
      <dsp:nvSpPr>
        <dsp:cNvPr id="0" name=""/>
        <dsp:cNvSpPr/>
      </dsp:nvSpPr>
      <dsp:spPr>
        <a:xfrm>
          <a:off x="4240" y="2220627"/>
          <a:ext cx="2018154" cy="7487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000" kern="1200" dirty="0" smtClean="0">
              <a:solidFill>
                <a:srgbClr val="0070C0"/>
              </a:solidFill>
            </a:rPr>
            <a:t>Multipole errors of all magnets</a:t>
          </a:r>
          <a:endParaRPr lang="zh-CN" altLang="en-US" sz="2000" kern="1200" dirty="0">
            <a:solidFill>
              <a:srgbClr val="0070C0"/>
            </a:solidFill>
          </a:endParaRPr>
        </a:p>
      </dsp:txBody>
      <dsp:txXfrm>
        <a:off x="4240" y="2220627"/>
        <a:ext cx="2018154" cy="748735"/>
      </dsp:txXfrm>
    </dsp:sp>
    <dsp:sp modelId="{A2C14D29-1E0E-4D77-A87C-A220A47AA017}">
      <dsp:nvSpPr>
        <dsp:cNvPr id="0" name=""/>
        <dsp:cNvSpPr/>
      </dsp:nvSpPr>
      <dsp:spPr>
        <a:xfrm>
          <a:off x="2224295" y="830118"/>
          <a:ext cx="2018154" cy="1390508"/>
        </a:xfrm>
        <a:prstGeom prst="roundRect">
          <a:avLst/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39917D-D4A9-4250-AE29-CDA2190ABDD1}">
      <dsp:nvSpPr>
        <dsp:cNvPr id="0" name=""/>
        <dsp:cNvSpPr/>
      </dsp:nvSpPr>
      <dsp:spPr>
        <a:xfrm>
          <a:off x="2224295" y="2220627"/>
          <a:ext cx="2018154" cy="7487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000" kern="1200" dirty="0" smtClean="0">
              <a:solidFill>
                <a:srgbClr val="0070C0"/>
              </a:solidFill>
            </a:rPr>
            <a:t>Multipole errors of bend</a:t>
          </a:r>
          <a:endParaRPr lang="zh-CN" altLang="en-US" sz="2000" kern="1200" dirty="0">
            <a:solidFill>
              <a:srgbClr val="0070C0"/>
            </a:solidFill>
          </a:endParaRPr>
        </a:p>
      </dsp:txBody>
      <dsp:txXfrm>
        <a:off x="2224295" y="2220627"/>
        <a:ext cx="2018154" cy="748735"/>
      </dsp:txXfrm>
    </dsp:sp>
    <dsp:sp modelId="{B06865BB-095E-4A33-9BDB-E7555DA39ECF}">
      <dsp:nvSpPr>
        <dsp:cNvPr id="0" name=""/>
        <dsp:cNvSpPr/>
      </dsp:nvSpPr>
      <dsp:spPr>
        <a:xfrm>
          <a:off x="4444350" y="830118"/>
          <a:ext cx="2018154" cy="1390508"/>
        </a:xfrm>
        <a:prstGeom prst="roundRect">
          <a:avLst/>
        </a:prstGeom>
        <a:blipFill rotWithShape="1">
          <a:blip xmlns:r="http://schemas.openxmlformats.org/officeDocument/2006/relationships" r:embed="rId3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F817DE-A5E2-4EF6-A009-6AC56EF1AC83}">
      <dsp:nvSpPr>
        <dsp:cNvPr id="0" name=""/>
        <dsp:cNvSpPr/>
      </dsp:nvSpPr>
      <dsp:spPr>
        <a:xfrm>
          <a:off x="4444350" y="2220627"/>
          <a:ext cx="2018154" cy="7487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000" kern="1200" dirty="0" smtClean="0">
              <a:solidFill>
                <a:srgbClr val="0070C0"/>
              </a:solidFill>
            </a:rPr>
            <a:t>Multipole errors of </a:t>
          </a:r>
          <a:r>
            <a:rPr lang="en-US" altLang="zh-CN" sz="2000" kern="1200" dirty="0" err="1" smtClean="0">
              <a:solidFill>
                <a:srgbClr val="0070C0"/>
              </a:solidFill>
            </a:rPr>
            <a:t>quadurpoles</a:t>
          </a:r>
          <a:endParaRPr lang="zh-CN" altLang="en-US" sz="2000" kern="1200" dirty="0">
            <a:solidFill>
              <a:srgbClr val="0070C0"/>
            </a:solidFill>
          </a:endParaRPr>
        </a:p>
      </dsp:txBody>
      <dsp:txXfrm>
        <a:off x="4444350" y="2220627"/>
        <a:ext cx="2018154" cy="748735"/>
      </dsp:txXfrm>
    </dsp:sp>
    <dsp:sp modelId="{6A69F300-AA34-4C01-9209-707F2C3AE61F}">
      <dsp:nvSpPr>
        <dsp:cNvPr id="0" name=""/>
        <dsp:cNvSpPr/>
      </dsp:nvSpPr>
      <dsp:spPr>
        <a:xfrm>
          <a:off x="6664404" y="830118"/>
          <a:ext cx="2018154" cy="1390508"/>
        </a:xfrm>
        <a:prstGeom prst="roundRect">
          <a:avLst/>
        </a:prstGeom>
        <a:blipFill rotWithShape="1">
          <a:blip xmlns:r="http://schemas.openxmlformats.org/officeDocument/2006/relationships" r:embed="rId4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188816-B62B-4247-9CB8-B217E6978A49}">
      <dsp:nvSpPr>
        <dsp:cNvPr id="0" name=""/>
        <dsp:cNvSpPr/>
      </dsp:nvSpPr>
      <dsp:spPr>
        <a:xfrm>
          <a:off x="6664404" y="2220627"/>
          <a:ext cx="2018154" cy="7487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000" kern="1200" dirty="0" smtClean="0">
              <a:solidFill>
                <a:srgbClr val="0070C0"/>
              </a:solidFill>
            </a:rPr>
            <a:t>Multipole errors of </a:t>
          </a:r>
          <a:r>
            <a:rPr lang="en-US" altLang="zh-CN" sz="2000" kern="1200" dirty="0" err="1" smtClean="0">
              <a:solidFill>
                <a:srgbClr val="0070C0"/>
              </a:solidFill>
            </a:rPr>
            <a:t>sextupoles</a:t>
          </a:r>
          <a:endParaRPr lang="zh-CN" altLang="en-US" sz="2000" kern="1200" dirty="0">
            <a:solidFill>
              <a:srgbClr val="0070C0"/>
            </a:solidFill>
          </a:endParaRPr>
        </a:p>
      </dsp:txBody>
      <dsp:txXfrm>
        <a:off x="6664404" y="2220627"/>
        <a:ext cx="2018154" cy="7487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List1">
  <dgm:title val=""/>
  <dgm:desc val=""/>
  <dgm:catLst>
    <dgm:cat type="list" pri="2000"/>
    <dgm:cat type="picture" pri="2500"/>
    <dgm:cat type="pictureconvert" pri="2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3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1"/>
      <dgm:constr type="sp" refType="w" refFor="ch" refForName="compNode" op="equ" fact="0.1"/>
      <dgm:constr type="primFontSz" for="des" ptType="node" op="equ" val="65"/>
    </dgm:constrLst>
    <dgm:ruleLst/>
    <dgm:forEach name="Name4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 axis="self"/>
        <dgm:constrLst>
          <dgm:constr type="h" refType="w" fact="1.06"/>
          <dgm:constr type="h" for="ch" forName="pictRect" refType="h" fact="0.65"/>
          <dgm:constr type="w" for="ch" forName="pictRect" refType="w"/>
          <dgm:constr type="l" for="ch" forName="pictRect"/>
          <dgm:constr type="t" for="ch" forName="pictRect"/>
          <dgm:constr type="w" for="ch" forName="textRect" refType="w"/>
          <dgm:constr type="h" for="ch" forName="textRect" refType="h" fact="0.35"/>
          <dgm:constr type="l" for="ch" forName="textRect"/>
          <dgm:constr type="t" for="ch" forName="textRect" refType="b" refFor="ch" refForName="pictRect"/>
        </dgm:constrLst>
        <dgm:ruleLst/>
        <dgm:layoutNode name="pictRect">
          <dgm:alg type="sp"/>
          <dgm:shape xmlns:r="http://schemas.openxmlformats.org/officeDocument/2006/relationships" type="roundRect" r:blip="" blipPhldr="1">
            <dgm:adjLst/>
          </dgm:shape>
          <dgm:presOf/>
          <dgm:constrLst/>
          <dgm:ruleLst/>
        </dgm:layoutNode>
        <dgm:layoutNode name="textRect" styleLbl="revTx">
          <dgm:varLst>
            <dgm:bulletEnabled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bMarg"/>
          </dgm:constrLst>
          <dgm:ruleLst>
            <dgm:rule type="primFontSz" val="5" fact="NaN" max="NaN"/>
          </dgm:ruleLst>
        </dgm:layoutNode>
      </dgm:layoutNode>
      <dgm:forEach name="Name5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List1">
  <dgm:title val=""/>
  <dgm:desc val=""/>
  <dgm:catLst>
    <dgm:cat type="list" pri="2000"/>
    <dgm:cat type="picture" pri="2500"/>
    <dgm:cat type="pictureconvert" pri="2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3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1"/>
      <dgm:constr type="sp" refType="w" refFor="ch" refForName="compNode" op="equ" fact="0.1"/>
      <dgm:constr type="primFontSz" for="des" ptType="node" op="equ" val="65"/>
    </dgm:constrLst>
    <dgm:ruleLst/>
    <dgm:forEach name="Name4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 axis="self"/>
        <dgm:constrLst>
          <dgm:constr type="h" refType="w" fact="1.06"/>
          <dgm:constr type="h" for="ch" forName="pictRect" refType="h" fact="0.65"/>
          <dgm:constr type="w" for="ch" forName="pictRect" refType="w"/>
          <dgm:constr type="l" for="ch" forName="pictRect"/>
          <dgm:constr type="t" for="ch" forName="pictRect"/>
          <dgm:constr type="w" for="ch" forName="textRect" refType="w"/>
          <dgm:constr type="h" for="ch" forName="textRect" refType="h" fact="0.35"/>
          <dgm:constr type="l" for="ch" forName="textRect"/>
          <dgm:constr type="t" for="ch" forName="textRect" refType="b" refFor="ch" refForName="pictRect"/>
        </dgm:constrLst>
        <dgm:ruleLst/>
        <dgm:layoutNode name="pictRect">
          <dgm:alg type="sp"/>
          <dgm:shape xmlns:r="http://schemas.openxmlformats.org/officeDocument/2006/relationships" type="roundRect" r:blip="" blipPhldr="1">
            <dgm:adjLst/>
          </dgm:shape>
          <dgm:presOf/>
          <dgm:constrLst/>
          <dgm:ruleLst/>
        </dgm:layoutNode>
        <dgm:layoutNode name="textRect" styleLbl="revTx">
          <dgm:varLst>
            <dgm:bulletEnabled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bMarg"/>
          </dgm:constrLst>
          <dgm:ruleLst>
            <dgm:rule type="primFontSz" val="5" fact="NaN" max="NaN"/>
          </dgm:ruleLst>
        </dgm:layoutNode>
      </dgm:layoutNode>
      <dgm:forEach name="Name5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List1">
  <dgm:title val=""/>
  <dgm:desc val=""/>
  <dgm:catLst>
    <dgm:cat type="list" pri="2000"/>
    <dgm:cat type="picture" pri="2500"/>
    <dgm:cat type="pictureconvert" pri="2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3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1"/>
      <dgm:constr type="sp" refType="w" refFor="ch" refForName="compNode" op="equ" fact="0.1"/>
      <dgm:constr type="primFontSz" for="des" ptType="node" op="equ" val="65"/>
    </dgm:constrLst>
    <dgm:ruleLst/>
    <dgm:forEach name="Name4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 axis="self"/>
        <dgm:constrLst>
          <dgm:constr type="h" refType="w" fact="1.06"/>
          <dgm:constr type="h" for="ch" forName="pictRect" refType="h" fact="0.65"/>
          <dgm:constr type="w" for="ch" forName="pictRect" refType="w"/>
          <dgm:constr type="l" for="ch" forName="pictRect"/>
          <dgm:constr type="t" for="ch" forName="pictRect"/>
          <dgm:constr type="w" for="ch" forName="textRect" refType="w"/>
          <dgm:constr type="h" for="ch" forName="textRect" refType="h" fact="0.35"/>
          <dgm:constr type="l" for="ch" forName="textRect"/>
          <dgm:constr type="t" for="ch" forName="textRect" refType="b" refFor="ch" refForName="pictRect"/>
        </dgm:constrLst>
        <dgm:ruleLst/>
        <dgm:layoutNode name="pictRect">
          <dgm:alg type="sp"/>
          <dgm:shape xmlns:r="http://schemas.openxmlformats.org/officeDocument/2006/relationships" type="roundRect" r:blip="" blipPhldr="1">
            <dgm:adjLst/>
          </dgm:shape>
          <dgm:presOf/>
          <dgm:constrLst/>
          <dgm:ruleLst/>
        </dgm:layoutNode>
        <dgm:layoutNode name="textRect" styleLbl="revTx">
          <dgm:varLst>
            <dgm:bulletEnabled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bMarg"/>
          </dgm:constrLst>
          <dgm:ruleLst>
            <dgm:rule type="primFontSz" val="5" fact="NaN" max="NaN"/>
          </dgm:ruleLst>
        </dgm:layoutNode>
      </dgm:layoutNode>
      <dgm:forEach name="Name5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931F4E-048D-42CF-AD91-E4D7DEB238A6}" type="datetimeFigureOut">
              <a:rPr lang="zh-CN" altLang="en-US" smtClean="0"/>
              <a:t>2016/8/25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0479FE-5351-44F5-B02C-4D6D0A85083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22510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229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099BCF3A-0535-49C1-BD2A-A32B006FFB7D}" type="slidenum">
              <a:rPr lang="zh-CN" altLang="en-US" smtClean="0"/>
              <a:pPr/>
              <a:t>6</a:t>
            </a:fld>
            <a:endParaRPr lang="zh-CN" altLang="en-US" smtClean="0"/>
          </a:p>
        </p:txBody>
      </p:sp>
    </p:spTree>
    <p:extLst>
      <p:ext uri="{BB962C8B-B14F-4D97-AF65-F5344CB8AC3E}">
        <p14:creationId xmlns:p14="http://schemas.microsoft.com/office/powerpoint/2010/main" val="5036114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78FF-FD09-46CD-92E9-B71889FA3049}" type="datetimeFigureOut">
              <a:rPr lang="zh-CN" altLang="en-US" smtClean="0"/>
              <a:t>2016/8/25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5175C-62BA-453D-9220-685FDD0858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21321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78FF-FD09-46CD-92E9-B71889FA3049}" type="datetimeFigureOut">
              <a:rPr lang="zh-CN" altLang="en-US" smtClean="0"/>
              <a:t>2016/8/25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5175C-62BA-453D-9220-685FDD0858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6360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78FF-FD09-46CD-92E9-B71889FA3049}" type="datetimeFigureOut">
              <a:rPr lang="zh-CN" altLang="en-US" smtClean="0"/>
              <a:t>2016/8/25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5175C-62BA-453D-9220-685FDD0858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85350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78FF-FD09-46CD-92E9-B71889FA3049}" type="datetimeFigureOut">
              <a:rPr lang="zh-CN" altLang="en-US" smtClean="0"/>
              <a:t>2016/8/25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5175C-62BA-453D-9220-685FDD0858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17483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78FF-FD09-46CD-92E9-B71889FA3049}" type="datetimeFigureOut">
              <a:rPr lang="zh-CN" altLang="en-US" smtClean="0"/>
              <a:t>2016/8/25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5175C-62BA-453D-9220-685FDD0858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08001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78FF-FD09-46CD-92E9-B71889FA3049}" type="datetimeFigureOut">
              <a:rPr lang="zh-CN" altLang="en-US" smtClean="0"/>
              <a:t>2016/8/25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5175C-62BA-453D-9220-685FDD0858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12459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78FF-FD09-46CD-92E9-B71889FA3049}" type="datetimeFigureOut">
              <a:rPr lang="zh-CN" altLang="en-US" smtClean="0"/>
              <a:t>2016/8/25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5175C-62BA-453D-9220-685FDD0858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64751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78FF-FD09-46CD-92E9-B71889FA3049}" type="datetimeFigureOut">
              <a:rPr lang="zh-CN" altLang="en-US" smtClean="0"/>
              <a:t>2016/8/25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5175C-62BA-453D-9220-685FDD0858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30920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78FF-FD09-46CD-92E9-B71889FA3049}" type="datetimeFigureOut">
              <a:rPr lang="zh-CN" altLang="en-US" smtClean="0"/>
              <a:t>2016/8/25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5175C-62BA-453D-9220-685FDD0858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9153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78FF-FD09-46CD-92E9-B71889FA3049}" type="datetimeFigureOut">
              <a:rPr lang="zh-CN" altLang="en-US" smtClean="0"/>
              <a:t>2016/8/25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5175C-62BA-453D-9220-685FDD0858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92148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78FF-FD09-46CD-92E9-B71889FA3049}" type="datetimeFigureOut">
              <a:rPr lang="zh-CN" altLang="en-US" smtClean="0"/>
              <a:t>2016/8/25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5175C-62BA-453D-9220-685FDD0858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365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2878FF-FD09-46CD-92E9-B71889FA3049}" type="datetimeFigureOut">
              <a:rPr lang="zh-CN" altLang="en-US" smtClean="0"/>
              <a:t>2016/8/25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F5175C-62BA-453D-9220-685FDD0858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85463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1.emf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0070C0"/>
                </a:solidFill>
              </a:rPr>
              <a:t>DA after orbit correction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dirty="0" smtClean="0"/>
              <a:t>Sha Bai</a:t>
            </a:r>
          </a:p>
          <a:p>
            <a:endParaRPr lang="en-US" altLang="zh-CN" dirty="0" smtClean="0"/>
          </a:p>
          <a:p>
            <a:r>
              <a:rPr lang="en-US" altLang="zh-CN" i="1" dirty="0" smtClean="0"/>
              <a:t>CEPC AP meeting</a:t>
            </a:r>
            <a:endParaRPr lang="en-US" altLang="zh-CN" i="1" dirty="0"/>
          </a:p>
          <a:p>
            <a:r>
              <a:rPr lang="en-US" altLang="zh-CN" i="1" dirty="0" smtClean="0"/>
              <a:t>2016-08-26</a:t>
            </a:r>
            <a:endParaRPr lang="zh-CN" altLang="en-US" i="1" dirty="0"/>
          </a:p>
        </p:txBody>
      </p:sp>
    </p:spTree>
    <p:extLst>
      <p:ext uri="{BB962C8B-B14F-4D97-AF65-F5344CB8AC3E}">
        <p14:creationId xmlns:p14="http://schemas.microsoft.com/office/powerpoint/2010/main" val="27238160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标题 1"/>
          <p:cNvSpPr>
            <a:spLocks noGrp="1"/>
          </p:cNvSpPr>
          <p:nvPr>
            <p:ph type="title"/>
          </p:nvPr>
        </p:nvSpPr>
        <p:spPr>
          <a:xfrm>
            <a:off x="1974850" y="196850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zh-CN" smtClean="0">
                <a:solidFill>
                  <a:srgbClr val="7030A0"/>
                </a:solidFill>
              </a:rPr>
              <a:t>Magnet field error on DA in CEPC single ring</a:t>
            </a:r>
            <a:endParaRPr lang="zh-CN" altLang="en-US" smtClean="0">
              <a:solidFill>
                <a:srgbClr val="7030A0"/>
              </a:solidFill>
            </a:endParaRPr>
          </a:p>
        </p:txBody>
      </p:sp>
      <p:sp>
        <p:nvSpPr>
          <p:cNvPr id="6" name="圆角矩形 5"/>
          <p:cNvSpPr/>
          <p:nvPr/>
        </p:nvSpPr>
        <p:spPr>
          <a:xfrm>
            <a:off x="1903414" y="4905376"/>
            <a:ext cx="7926387" cy="180022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/>
          </a:p>
        </p:txBody>
      </p:sp>
      <p:sp>
        <p:nvSpPr>
          <p:cNvPr id="6148" name="文本框 6"/>
          <p:cNvSpPr txBox="1">
            <a:spLocks noChangeArrowheads="1"/>
          </p:cNvSpPr>
          <p:nvPr/>
        </p:nvSpPr>
        <p:spPr bwMode="auto">
          <a:xfrm>
            <a:off x="2155826" y="4953000"/>
            <a:ext cx="7419975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14313" indent="-2143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zh-CN" sz="1800"/>
              <a:t>With all (B,Q,S) B*L field errors, whole ring including FFS.</a:t>
            </a:r>
          </a:p>
          <a:p>
            <a:pPr eaLnBrk="1" hangingPunct="1">
              <a:spcBef>
                <a:spcPct val="0"/>
              </a:spcBef>
            </a:pPr>
            <a:r>
              <a:rPr lang="en-US" altLang="zh-CN" sz="1800"/>
              <a:t>Tune has changed a lot: </a:t>
            </a:r>
            <a:r>
              <a:rPr lang="el-GR" altLang="zh-CN" sz="1800">
                <a:latin typeface="Calibri" panose="020F0502020204030204" pitchFamily="34" charset="0"/>
              </a:rPr>
              <a:t>μ</a:t>
            </a:r>
            <a:r>
              <a:rPr lang="en-US" altLang="zh-CN" sz="1800" baseline="-25000">
                <a:latin typeface="Calibri" panose="020F0502020204030204" pitchFamily="34" charset="0"/>
              </a:rPr>
              <a:t>x</a:t>
            </a:r>
            <a:r>
              <a:rPr lang="en-US" altLang="zh-CN" sz="1800">
                <a:latin typeface="Calibri" panose="020F0502020204030204" pitchFamily="34" charset="0"/>
              </a:rPr>
              <a:t>=</a:t>
            </a:r>
            <a:r>
              <a:rPr lang="en-US" altLang="zh-CN" sz="1800"/>
              <a:t>0.0510854           </a:t>
            </a:r>
            <a:r>
              <a:rPr lang="el-GR" altLang="zh-CN" sz="1800">
                <a:latin typeface="Calibri" panose="020F0502020204030204" pitchFamily="34" charset="0"/>
              </a:rPr>
              <a:t>μ</a:t>
            </a:r>
            <a:r>
              <a:rPr lang="en-US" altLang="zh-CN" sz="1800" baseline="-25000">
                <a:latin typeface="Calibri" panose="020F0502020204030204" pitchFamily="34" charset="0"/>
              </a:rPr>
              <a:t>y</a:t>
            </a:r>
            <a:r>
              <a:rPr lang="en-US" altLang="zh-CN" sz="1800">
                <a:latin typeface="Calibri" panose="020F0502020204030204" pitchFamily="34" charset="0"/>
              </a:rPr>
              <a:t>=</a:t>
            </a:r>
            <a:r>
              <a:rPr lang="en-US" altLang="zh-CN" sz="1800"/>
              <a:t> 0.1526778</a:t>
            </a:r>
          </a:p>
          <a:p>
            <a:pPr eaLnBrk="1" hangingPunct="1">
              <a:spcBef>
                <a:spcPct val="0"/>
              </a:spcBef>
            </a:pPr>
            <a:r>
              <a:rPr lang="en-US" altLang="zh-CN" sz="1800"/>
              <a:t>Orbit correction and tune adjust are needed</a:t>
            </a:r>
          </a:p>
          <a:p>
            <a:pPr eaLnBrk="1" hangingPunct="1">
              <a:spcBef>
                <a:spcPct val="0"/>
              </a:spcBef>
            </a:pPr>
            <a:r>
              <a:rPr lang="en-US" altLang="zh-CN" sz="1800"/>
              <a:t>Bend set to bend, and Quad and Sext set to be MULT</a:t>
            </a:r>
          </a:p>
          <a:p>
            <a:pPr eaLnBrk="1" hangingPunct="1">
              <a:spcBef>
                <a:spcPct val="0"/>
              </a:spcBef>
            </a:pPr>
            <a:r>
              <a:rPr lang="en-US" altLang="zh-CN" sz="1800"/>
              <a:t>Tracking in 240 turns, coupling factor </a:t>
            </a:r>
            <a:r>
              <a:rPr lang="el-GR" altLang="zh-CN" sz="1800">
                <a:latin typeface="Calibri" panose="020F0502020204030204" pitchFamily="34" charset="0"/>
              </a:rPr>
              <a:t>κ</a:t>
            </a:r>
            <a:r>
              <a:rPr lang="en-US" altLang="zh-CN" sz="1800">
                <a:latin typeface="Calibri" panose="020F0502020204030204" pitchFamily="34" charset="0"/>
              </a:rPr>
              <a:t>=0.003 for </a:t>
            </a:r>
            <a:r>
              <a:rPr lang="el-GR" altLang="zh-CN" sz="1800">
                <a:latin typeface="Calibri" panose="020F0502020204030204" pitchFamily="34" charset="0"/>
              </a:rPr>
              <a:t>ε</a:t>
            </a:r>
            <a:r>
              <a:rPr lang="en-US" altLang="zh-CN" sz="1800" baseline="-25000">
                <a:latin typeface="Calibri" panose="020F0502020204030204" pitchFamily="34" charset="0"/>
              </a:rPr>
              <a:t>y</a:t>
            </a:r>
          </a:p>
          <a:p>
            <a:pPr eaLnBrk="1" hangingPunct="1">
              <a:spcBef>
                <a:spcPct val="0"/>
              </a:spcBef>
              <a:buSzPct val="50000"/>
              <a:buFont typeface="Wingdings" panose="05000000000000000000" pitchFamily="2" charset="2"/>
              <a:buChar char="l"/>
            </a:pPr>
            <a:r>
              <a:rPr lang="en-US" altLang="zh-CN" sz="1800">
                <a:solidFill>
                  <a:srgbClr val="FF0000"/>
                </a:solidFill>
                <a:latin typeface="Calibri" panose="020F0502020204030204" pitchFamily="34" charset="0"/>
              </a:rPr>
              <a:t>Could be cured by adjusting the current during commissioning</a:t>
            </a:r>
            <a:endParaRPr lang="en-US" altLang="zh-CN" sz="1800"/>
          </a:p>
          <a:p>
            <a:pPr eaLnBrk="1" hangingPunct="1">
              <a:spcBef>
                <a:spcPct val="0"/>
              </a:spcBef>
            </a:pPr>
            <a:endParaRPr lang="zh-CN" altLang="en-US" sz="1800"/>
          </a:p>
        </p:txBody>
      </p:sp>
      <p:pic>
        <p:nvPicPr>
          <p:cNvPr id="6149" name="图片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5264" y="1651000"/>
            <a:ext cx="4137025" cy="280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0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1" y="1411289"/>
            <a:ext cx="3749675" cy="219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内容占位符 4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505201" y="2949576"/>
            <a:ext cx="3222625" cy="1851025"/>
          </a:xfrm>
        </p:spPr>
      </p:pic>
      <p:sp>
        <p:nvSpPr>
          <p:cNvPr id="6152" name="文本框 2"/>
          <p:cNvSpPr txBox="1">
            <a:spLocks noChangeArrowheads="1"/>
          </p:cNvSpPr>
          <p:nvPr/>
        </p:nvSpPr>
        <p:spPr bwMode="auto">
          <a:xfrm>
            <a:off x="1600200" y="1651001"/>
            <a:ext cx="914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1200">
                <a:solidFill>
                  <a:srgbClr val="FF0066"/>
                </a:solidFill>
              </a:rPr>
              <a:t>no error</a:t>
            </a:r>
            <a:endParaRPr lang="zh-CN" altLang="en-US" sz="1200">
              <a:solidFill>
                <a:srgbClr val="FF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8864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标题 1"/>
          <p:cNvSpPr>
            <a:spLocks noGrp="1"/>
          </p:cNvSpPr>
          <p:nvPr>
            <p:ph type="title"/>
          </p:nvPr>
        </p:nvSpPr>
        <p:spPr>
          <a:xfrm>
            <a:off x="1981200" y="215900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zh-CN" smtClean="0">
                <a:solidFill>
                  <a:srgbClr val="7030A0"/>
                </a:solidFill>
              </a:rPr>
              <a:t>Multipole errors effect on DA in CEPC single ring</a:t>
            </a:r>
            <a:endParaRPr lang="zh-CN" altLang="en-US" smtClean="0">
              <a:solidFill>
                <a:srgbClr val="7030A0"/>
              </a:solidFill>
            </a:endParaRPr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</p:nvPr>
        </p:nvGraphicFramePr>
        <p:xfrm>
          <a:off x="2152650" y="1358435"/>
          <a:ext cx="7886700" cy="27582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圆角矩形 4"/>
          <p:cNvSpPr/>
          <p:nvPr/>
        </p:nvSpPr>
        <p:spPr>
          <a:xfrm>
            <a:off x="2198689" y="3886200"/>
            <a:ext cx="7794625" cy="275748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>
              <a:noFill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514600" y="3978276"/>
            <a:ext cx="7162800" cy="2862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14313" indent="-214313">
              <a:buFont typeface="Arial" panose="020B0604020202020204" pitchFamily="34" charset="0"/>
              <a:buChar char="•"/>
              <a:defRPr/>
            </a:pPr>
            <a:r>
              <a:rPr lang="en-US" altLang="zh-CN" dirty="0">
                <a:solidFill>
                  <a:srgbClr val="0070C0"/>
                </a:solidFill>
              </a:rPr>
              <a:t>Off-momentum DA is not changed obviously, with 2% (1</a:t>
            </a:r>
            <a:r>
              <a:rPr lang="el-GR" altLang="zh-CN" dirty="0">
                <a:solidFill>
                  <a:srgbClr val="0070C0"/>
                </a:solidFill>
              </a:rPr>
              <a:t>σ</a:t>
            </a:r>
            <a:r>
              <a:rPr lang="en-US" altLang="zh-CN" baseline="-25000" dirty="0">
                <a:solidFill>
                  <a:srgbClr val="0070C0"/>
                </a:solidFill>
              </a:rPr>
              <a:t>x</a:t>
            </a:r>
            <a:r>
              <a:rPr lang="en-US" altLang="zh-CN" dirty="0">
                <a:solidFill>
                  <a:srgbClr val="0070C0"/>
                </a:solidFill>
              </a:rPr>
              <a:t>, 7</a:t>
            </a:r>
            <a:r>
              <a:rPr lang="el-GR" altLang="zh-CN" dirty="0">
                <a:solidFill>
                  <a:srgbClr val="0070C0"/>
                </a:solidFill>
              </a:rPr>
              <a:t>σ</a:t>
            </a:r>
            <a:r>
              <a:rPr lang="en-US" altLang="zh-CN" baseline="-25000" dirty="0">
                <a:solidFill>
                  <a:srgbClr val="0070C0"/>
                </a:solidFill>
              </a:rPr>
              <a:t>y</a:t>
            </a:r>
            <a:r>
              <a:rPr lang="en-US" altLang="zh-CN" dirty="0">
                <a:solidFill>
                  <a:srgbClr val="0070C0"/>
                </a:solidFill>
              </a:rPr>
              <a:t>), on-momentum DA is reduced to one third of the original.</a:t>
            </a:r>
          </a:p>
          <a:p>
            <a:pPr marL="214313" indent="-214313">
              <a:buFont typeface="Arial" panose="020B0604020202020204" pitchFamily="34" charset="0"/>
              <a:buChar char="•"/>
              <a:defRPr/>
            </a:pPr>
            <a:r>
              <a:rPr lang="en-US" altLang="zh-CN" dirty="0"/>
              <a:t>Tune is kept, no effect on tune</a:t>
            </a:r>
          </a:p>
          <a:p>
            <a:pPr marL="214313" indent="-214313">
              <a:buFont typeface="Arial" panose="020B0604020202020204" pitchFamily="34" charset="0"/>
              <a:buChar char="•"/>
              <a:defRPr/>
            </a:pPr>
            <a:r>
              <a:rPr lang="en-US" altLang="zh-CN" dirty="0"/>
              <a:t>Orbit is kept to be zero, no effect on orbit</a:t>
            </a:r>
          </a:p>
          <a:p>
            <a:pPr marL="214313" indent="-214313">
              <a:buFont typeface="Arial" panose="020B0604020202020204" pitchFamily="34" charset="0"/>
              <a:buChar char="•"/>
              <a:defRPr/>
            </a:pPr>
            <a:r>
              <a:rPr lang="en-US" altLang="zh-CN" dirty="0"/>
              <a:t>Bend is set to be bend, but quadrupole and </a:t>
            </a:r>
            <a:r>
              <a:rPr lang="en-US" altLang="zh-CN" dirty="0" err="1"/>
              <a:t>sextupole</a:t>
            </a:r>
            <a:r>
              <a:rPr lang="en-US" altLang="zh-CN" dirty="0"/>
              <a:t> are set to be MULT</a:t>
            </a:r>
          </a:p>
          <a:p>
            <a:pPr marL="214313" indent="-214313">
              <a:buFont typeface="Arial" panose="020B0604020202020204" pitchFamily="34" charset="0"/>
              <a:buChar char="•"/>
              <a:defRPr/>
            </a:pPr>
            <a:r>
              <a:rPr lang="en-US" altLang="zh-CN" dirty="0"/>
              <a:t>Tracking in 240 turns, Coupling factor </a:t>
            </a:r>
            <a:r>
              <a:rPr lang="en-US" altLang="zh-CN" dirty="0">
                <a:sym typeface="Symbol"/>
              </a:rPr>
              <a:t></a:t>
            </a:r>
            <a:r>
              <a:rPr lang="en-US" altLang="zh-CN" dirty="0"/>
              <a:t>=0.003 for </a:t>
            </a:r>
            <a:r>
              <a:rPr lang="en-US" altLang="zh-CN" dirty="0" err="1"/>
              <a:t>emitty</a:t>
            </a:r>
            <a:endParaRPr lang="en-US" altLang="zh-CN" dirty="0"/>
          </a:p>
          <a:p>
            <a:pPr marL="285750" indent="-285750">
              <a:buSzPct val="50000"/>
              <a:buFont typeface="Wingdings" panose="05000000000000000000" pitchFamily="2" charset="2"/>
              <a:buChar char="l"/>
              <a:defRPr/>
            </a:pPr>
            <a:r>
              <a:rPr lang="en-US" altLang="zh-CN" dirty="0">
                <a:solidFill>
                  <a:srgbClr val="FF0000"/>
                </a:solidFill>
              </a:rPr>
              <a:t>Multipole errors can not be cured during commissioning, but could be accepted due to the not obvious change of off-momentum DA.</a:t>
            </a:r>
          </a:p>
          <a:p>
            <a:pPr marL="214313" indent="-214313">
              <a:buFont typeface="Arial" panose="020B0604020202020204" pitchFamily="34" charset="0"/>
              <a:buChar char="•"/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43832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标题 1"/>
          <p:cNvSpPr>
            <a:spLocks noGrp="1"/>
          </p:cNvSpPr>
          <p:nvPr>
            <p:ph type="title"/>
          </p:nvPr>
        </p:nvSpPr>
        <p:spPr>
          <a:xfrm>
            <a:off x="1981200" y="228600"/>
            <a:ext cx="8229600" cy="12192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zh-CN" smtClean="0">
                <a:solidFill>
                  <a:srgbClr val="7030A0"/>
                </a:solidFill>
              </a:rPr>
              <a:t>Magnet field error on DA in CEPC partial double ring</a:t>
            </a:r>
            <a:endParaRPr lang="zh-CN" altLang="en-US" smtClean="0">
              <a:solidFill>
                <a:srgbClr val="7030A0"/>
              </a:solidFill>
            </a:endParaRPr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</p:nvPr>
        </p:nvGraphicFramePr>
        <p:xfrm>
          <a:off x="1981200" y="2008188"/>
          <a:ext cx="9601200" cy="25638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圆角矩形 4"/>
          <p:cNvSpPr/>
          <p:nvPr/>
        </p:nvSpPr>
        <p:spPr>
          <a:xfrm>
            <a:off x="2228850" y="4808538"/>
            <a:ext cx="7810500" cy="1973262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eaLnBrk="1" hangingPunct="1">
              <a:defRPr/>
            </a:pPr>
            <a:endParaRPr lang="en-US" altLang="zh-CN" dirty="0"/>
          </a:p>
        </p:txBody>
      </p:sp>
      <p:sp>
        <p:nvSpPr>
          <p:cNvPr id="8197" name="文本框 6"/>
          <p:cNvSpPr txBox="1">
            <a:spLocks noChangeArrowheads="1"/>
          </p:cNvSpPr>
          <p:nvPr/>
        </p:nvSpPr>
        <p:spPr bwMode="auto">
          <a:xfrm>
            <a:off x="2466975" y="4883150"/>
            <a:ext cx="7334250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14313" indent="-2143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zh-CN" sz="1800"/>
              <a:t>With bending magnet field errors, horizontal orbit has changed a lot, but vertical has no change</a:t>
            </a:r>
          </a:p>
          <a:p>
            <a:pPr eaLnBrk="1" hangingPunct="1">
              <a:spcBef>
                <a:spcPct val="0"/>
              </a:spcBef>
            </a:pPr>
            <a:r>
              <a:rPr lang="en-US" altLang="zh-CN" sz="1800"/>
              <a:t>Tune has changed to be an integer resonance, beam is not stable.</a:t>
            </a:r>
          </a:p>
          <a:p>
            <a:pPr eaLnBrk="1" hangingPunct="1">
              <a:spcBef>
                <a:spcPct val="0"/>
              </a:spcBef>
            </a:pPr>
            <a:r>
              <a:rPr lang="en-US" altLang="zh-CN" sz="1800"/>
              <a:t>Orbit correction is needed in horizontal</a:t>
            </a:r>
          </a:p>
          <a:p>
            <a:pPr eaLnBrk="1" hangingPunct="1">
              <a:spcBef>
                <a:spcPct val="0"/>
              </a:spcBef>
            </a:pPr>
            <a:r>
              <a:rPr lang="en-US" altLang="zh-CN" sz="1800"/>
              <a:t>Tracking in 240 turns, coupling factor </a:t>
            </a:r>
            <a:r>
              <a:rPr lang="el-GR" altLang="zh-CN" sz="1800">
                <a:latin typeface="Calibri" panose="020F0502020204030204" pitchFamily="34" charset="0"/>
              </a:rPr>
              <a:t>κ</a:t>
            </a:r>
            <a:r>
              <a:rPr lang="en-US" altLang="zh-CN" sz="1800">
                <a:latin typeface="Calibri" panose="020F0502020204030204" pitchFamily="34" charset="0"/>
              </a:rPr>
              <a:t>=0.003 for </a:t>
            </a:r>
            <a:r>
              <a:rPr lang="el-GR" altLang="zh-CN" sz="1800">
                <a:latin typeface="Calibri" panose="020F0502020204030204" pitchFamily="34" charset="0"/>
              </a:rPr>
              <a:t>ε</a:t>
            </a:r>
            <a:r>
              <a:rPr lang="en-US" altLang="zh-CN" sz="1800" baseline="-25000">
                <a:latin typeface="Calibri" panose="020F0502020204030204" pitchFamily="34" charset="0"/>
              </a:rPr>
              <a:t>y  </a:t>
            </a:r>
            <a:endParaRPr lang="en-US" altLang="zh-CN" sz="1800">
              <a:latin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n-US" altLang="zh-CN" sz="1800">
                <a:solidFill>
                  <a:srgbClr val="FF0000"/>
                </a:solidFill>
                <a:latin typeface="Calibri" panose="020F0502020204030204" pitchFamily="34" charset="0"/>
              </a:rPr>
              <a:t>Could be cured by adjusting the current during commissioning</a:t>
            </a:r>
          </a:p>
          <a:p>
            <a:pPr eaLnBrk="1" hangingPunct="1">
              <a:spcBef>
                <a:spcPct val="0"/>
              </a:spcBef>
            </a:pPr>
            <a:endParaRPr lang="zh-CN" altLang="en-US" sz="1800" baseline="-25000"/>
          </a:p>
        </p:txBody>
      </p:sp>
      <p:sp>
        <p:nvSpPr>
          <p:cNvPr id="8198" name="文本框 1"/>
          <p:cNvSpPr txBox="1">
            <a:spLocks noChangeArrowheads="1"/>
          </p:cNvSpPr>
          <p:nvPr/>
        </p:nvSpPr>
        <p:spPr bwMode="auto">
          <a:xfrm>
            <a:off x="2466975" y="1608138"/>
            <a:ext cx="6324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 typeface="Wingdings" panose="05000000000000000000" pitchFamily="2" charset="2"/>
              <a:buChar char="u"/>
            </a:pPr>
            <a:r>
              <a:rPr lang="en-US" altLang="zh-CN" sz="2000">
                <a:solidFill>
                  <a:srgbClr val="FF0066"/>
                </a:solidFill>
              </a:rPr>
              <a:t>Main effect coming from the bending magnet</a:t>
            </a:r>
            <a:endParaRPr lang="zh-CN" altLang="en-US" sz="2000">
              <a:solidFill>
                <a:srgbClr val="FF0066"/>
              </a:solidFill>
            </a:endParaRPr>
          </a:p>
        </p:txBody>
      </p:sp>
      <p:pic>
        <p:nvPicPr>
          <p:cNvPr id="8199" name="内容占位符 4"/>
          <p:cNvPicPr>
            <a:picLocks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7650" y="2189163"/>
            <a:ext cx="2590800" cy="1416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200" name="文本框 1"/>
          <p:cNvSpPr txBox="1">
            <a:spLocks noChangeArrowheads="1"/>
          </p:cNvSpPr>
          <p:nvPr/>
        </p:nvSpPr>
        <p:spPr bwMode="auto">
          <a:xfrm>
            <a:off x="1704975" y="2082800"/>
            <a:ext cx="15240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1100">
                <a:solidFill>
                  <a:srgbClr val="00B0F0"/>
                </a:solidFill>
              </a:rPr>
              <a:t>no error</a:t>
            </a:r>
            <a:endParaRPr lang="zh-CN" altLang="en-US" sz="110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3312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标题 1"/>
          <p:cNvSpPr>
            <a:spLocks noGrp="1"/>
          </p:cNvSpPr>
          <p:nvPr>
            <p:ph type="title"/>
          </p:nvPr>
        </p:nvSpPr>
        <p:spPr>
          <a:xfrm>
            <a:off x="1981200" y="152400"/>
            <a:ext cx="8229600" cy="12954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zh-CN" smtClean="0">
                <a:solidFill>
                  <a:srgbClr val="7030A0"/>
                </a:solidFill>
              </a:rPr>
              <a:t>Multipole errors effect on DA in CEPC partial double ring</a:t>
            </a:r>
            <a:endParaRPr lang="zh-CN" altLang="en-US" smtClean="0">
              <a:solidFill>
                <a:srgbClr val="7030A0"/>
              </a:solidFill>
            </a:endParaRPr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/>
          </p:nvPr>
        </p:nvGraphicFramePr>
        <p:xfrm>
          <a:off x="1752600" y="1481007"/>
          <a:ext cx="8686800" cy="37994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220" name="文本框 4"/>
          <p:cNvSpPr txBox="1">
            <a:spLocks noChangeArrowheads="1"/>
          </p:cNvSpPr>
          <p:nvPr/>
        </p:nvSpPr>
        <p:spPr bwMode="auto">
          <a:xfrm>
            <a:off x="2254610" y="5201670"/>
            <a:ext cx="7493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14313" indent="-2143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zh-CN" sz="1800" dirty="0" err="1">
                <a:solidFill>
                  <a:srgbClr val="FF0000"/>
                </a:solidFill>
              </a:rPr>
              <a:t>Multipole</a:t>
            </a:r>
            <a:r>
              <a:rPr lang="en-US" altLang="zh-CN" sz="1800" dirty="0">
                <a:solidFill>
                  <a:srgbClr val="FF0000"/>
                </a:solidFill>
              </a:rPr>
              <a:t> errors reduce DA a little bit , but not much. It seems to have not much effect on DA, especially of off-momentum DA.</a:t>
            </a:r>
          </a:p>
          <a:p>
            <a:pPr eaLnBrk="1" hangingPunct="1">
              <a:spcBef>
                <a:spcPct val="0"/>
              </a:spcBef>
            </a:pPr>
            <a:r>
              <a:rPr lang="en-US" altLang="zh-CN" sz="1800" dirty="0">
                <a:solidFill>
                  <a:srgbClr val="FF0000"/>
                </a:solidFill>
              </a:rPr>
              <a:t>Orbit has no change due to </a:t>
            </a:r>
            <a:r>
              <a:rPr lang="en-US" altLang="zh-CN" sz="1800" dirty="0" err="1">
                <a:solidFill>
                  <a:srgbClr val="FF0000"/>
                </a:solidFill>
              </a:rPr>
              <a:t>multipole</a:t>
            </a:r>
            <a:r>
              <a:rPr lang="en-US" altLang="zh-CN" sz="1800" dirty="0">
                <a:solidFill>
                  <a:srgbClr val="FF0000"/>
                </a:solidFill>
              </a:rPr>
              <a:t> errors.</a:t>
            </a:r>
            <a:endParaRPr lang="zh-CN" altLang="en-US" sz="1800" dirty="0">
              <a:solidFill>
                <a:srgbClr val="FF0000"/>
              </a:solidFill>
            </a:endParaRPr>
          </a:p>
        </p:txBody>
      </p:sp>
      <p:sp>
        <p:nvSpPr>
          <p:cNvPr id="2" name="圆角矩形 1"/>
          <p:cNvSpPr/>
          <p:nvPr/>
        </p:nvSpPr>
        <p:spPr>
          <a:xfrm>
            <a:off x="1981200" y="5089646"/>
            <a:ext cx="7886700" cy="12954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4224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标题 1"/>
          <p:cNvSpPr>
            <a:spLocks noGrp="1"/>
          </p:cNvSpPr>
          <p:nvPr>
            <p:ph type="title"/>
          </p:nvPr>
        </p:nvSpPr>
        <p:spPr>
          <a:xfrm>
            <a:off x="2438400" y="-38100"/>
            <a:ext cx="7886700" cy="993775"/>
          </a:xfrm>
        </p:spPr>
        <p:txBody>
          <a:bodyPr/>
          <a:lstStyle/>
          <a:p>
            <a:pPr eaLnBrk="1" hangingPunct="1"/>
            <a:r>
              <a:rPr lang="en-US" altLang="zh-CN" sz="3200">
                <a:solidFill>
                  <a:srgbClr val="7030A0"/>
                </a:solidFill>
              </a:rPr>
              <a:t>Orbit correction result</a:t>
            </a:r>
            <a:endParaRPr lang="zh-CN" altLang="en-US" sz="3200">
              <a:solidFill>
                <a:srgbClr val="7030A0"/>
              </a:solidFill>
            </a:endParaRPr>
          </a:p>
        </p:txBody>
      </p:sp>
      <p:pic>
        <p:nvPicPr>
          <p:cNvPr id="11267" name="内容占位符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52601" y="1225551"/>
            <a:ext cx="4189413" cy="2955925"/>
          </a:xfrm>
        </p:spPr>
      </p:pic>
      <p:pic>
        <p:nvPicPr>
          <p:cNvPr id="11268" name="图片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3860800"/>
            <a:ext cx="4268788" cy="301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9" name="文本框 5"/>
          <p:cNvSpPr txBox="1">
            <a:spLocks noChangeArrowheads="1"/>
          </p:cNvSpPr>
          <p:nvPr/>
        </p:nvSpPr>
        <p:spPr bwMode="auto">
          <a:xfrm>
            <a:off x="3048001" y="898525"/>
            <a:ext cx="27209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1800">
                <a:solidFill>
                  <a:srgbClr val="0070C0"/>
                </a:solidFill>
              </a:rPr>
              <a:t>Before correction</a:t>
            </a:r>
            <a:endParaRPr lang="zh-CN" altLang="en-US" sz="1800">
              <a:solidFill>
                <a:srgbClr val="0070C0"/>
              </a:solidFill>
            </a:endParaRPr>
          </a:p>
        </p:txBody>
      </p:sp>
      <p:pic>
        <p:nvPicPr>
          <p:cNvPr id="11270" name="图片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5563" y="1225550"/>
            <a:ext cx="4132262" cy="291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1" name="文本框 8"/>
          <p:cNvSpPr txBox="1">
            <a:spLocks noChangeArrowheads="1"/>
          </p:cNvSpPr>
          <p:nvPr/>
        </p:nvSpPr>
        <p:spPr bwMode="auto">
          <a:xfrm>
            <a:off x="7467601" y="857250"/>
            <a:ext cx="18319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1800">
                <a:solidFill>
                  <a:srgbClr val="0070C0"/>
                </a:solidFill>
              </a:rPr>
              <a:t>After correction</a:t>
            </a:r>
            <a:endParaRPr lang="zh-CN" altLang="en-US" sz="1800">
              <a:solidFill>
                <a:srgbClr val="0070C0"/>
              </a:solidFill>
            </a:endParaRPr>
          </a:p>
        </p:txBody>
      </p:sp>
      <p:pic>
        <p:nvPicPr>
          <p:cNvPr id="11272" name="图片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4939" y="3995739"/>
            <a:ext cx="4054475" cy="286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矩形 8"/>
          <p:cNvSpPr/>
          <p:nvPr/>
        </p:nvSpPr>
        <p:spPr>
          <a:xfrm>
            <a:off x="5341938" y="1798638"/>
            <a:ext cx="3473450" cy="64611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defRPr/>
            </a:pPr>
            <a:r>
              <a:rPr lang="en-US" altLang="zh-CN" b="1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Lattice</a:t>
            </a:r>
            <a:r>
              <a:rPr lang="zh-CN" altLang="zh-CN" b="1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版本：</a:t>
            </a:r>
            <a:endParaRPr lang="en-US" altLang="zh-CN" b="1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en-US" altLang="zh-CN" b="1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CEPC-ARC1.0-PDR1.0-FFS (WD1.0)</a:t>
            </a:r>
            <a:r>
              <a:rPr lang="en-US" altLang="zh-CN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zh-CN" altLang="zh-CN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6081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标题 1"/>
          <p:cNvSpPr>
            <a:spLocks noGrp="1"/>
          </p:cNvSpPr>
          <p:nvPr>
            <p:ph type="title"/>
          </p:nvPr>
        </p:nvSpPr>
        <p:spPr>
          <a:xfrm>
            <a:off x="1676401" y="-68263"/>
            <a:ext cx="8799513" cy="993776"/>
          </a:xfrm>
        </p:spPr>
        <p:txBody>
          <a:bodyPr/>
          <a:lstStyle/>
          <a:p>
            <a:pPr eaLnBrk="1" hangingPunct="1"/>
            <a:r>
              <a:rPr lang="en-US" altLang="zh-CN" sz="3200">
                <a:solidFill>
                  <a:srgbClr val="7030A0"/>
                </a:solidFill>
              </a:rPr>
              <a:t>BPM readings and correctors strength statistic</a:t>
            </a:r>
            <a:endParaRPr lang="zh-CN" altLang="en-US" sz="3200">
              <a:solidFill>
                <a:srgbClr val="7030A0"/>
              </a:solidFill>
            </a:endParaRPr>
          </a:p>
        </p:txBody>
      </p:sp>
      <p:pic>
        <p:nvPicPr>
          <p:cNvPr id="13315" name="内容占位符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77976" y="1266826"/>
            <a:ext cx="3387725" cy="2390775"/>
          </a:xfrm>
        </p:spPr>
      </p:pic>
      <p:pic>
        <p:nvPicPr>
          <p:cNvPr id="13316" name="图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7976" y="3781426"/>
            <a:ext cx="3387725" cy="239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4419600" y="1895475"/>
            <a:ext cx="2057400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1400">
                <a:solidFill>
                  <a:srgbClr val="FF0000"/>
                </a:solidFill>
              </a:rPr>
              <a:t>X CORRECTION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1400">
                <a:solidFill>
                  <a:srgbClr val="FF0000"/>
                </a:solidFill>
              </a:rPr>
              <a:t>SUMMARY:</a:t>
            </a:r>
            <a:r>
              <a:rPr lang="en-US" altLang="zh-CN" sz="1400"/>
              <a:t>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1400">
                <a:solidFill>
                  <a:srgbClr val="FF0000"/>
                </a:solidFill>
              </a:rPr>
              <a:t>RMS before correction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1400">
                <a:solidFill>
                  <a:srgbClr val="FF0000"/>
                </a:solidFill>
              </a:rPr>
              <a:t>2.127 mm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1400">
                <a:solidFill>
                  <a:srgbClr val="FF0000"/>
                </a:solidFill>
              </a:rPr>
              <a:t>RMS after correction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1400">
                <a:solidFill>
                  <a:srgbClr val="FF0000"/>
                </a:solidFill>
              </a:rPr>
              <a:t>0.0009987 mm</a:t>
            </a: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4419600" y="4419600"/>
            <a:ext cx="2343150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1400">
                <a:solidFill>
                  <a:srgbClr val="00CC00"/>
                </a:solidFill>
              </a:rPr>
              <a:t>Y CORRECTION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1400">
                <a:solidFill>
                  <a:srgbClr val="00CC00"/>
                </a:solidFill>
              </a:rPr>
              <a:t>SUMMARY: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1400">
                <a:solidFill>
                  <a:srgbClr val="00CC00"/>
                </a:solidFill>
              </a:rPr>
              <a:t>RMS before correction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1400">
                <a:solidFill>
                  <a:srgbClr val="00CC00"/>
                </a:solidFill>
              </a:rPr>
              <a:t>0.6423 mm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1400">
                <a:solidFill>
                  <a:srgbClr val="00CC00"/>
                </a:solidFill>
              </a:rPr>
              <a:t>RMS after correction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1400">
                <a:solidFill>
                  <a:srgbClr val="00CC00"/>
                </a:solidFill>
              </a:rPr>
              <a:t>0.0009935 mm</a:t>
            </a:r>
            <a:endParaRPr lang="en-US" altLang="zh-CN" sz="1400"/>
          </a:p>
        </p:txBody>
      </p:sp>
      <p:pic>
        <p:nvPicPr>
          <p:cNvPr id="13319" name="内容占位符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7451" y="1266826"/>
            <a:ext cx="3311525" cy="2335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320" name="矩形 1"/>
          <p:cNvSpPr>
            <a:spLocks noChangeArrowheads="1"/>
          </p:cNvSpPr>
          <p:nvPr/>
        </p:nvSpPr>
        <p:spPr bwMode="auto">
          <a:xfrm>
            <a:off x="9117014" y="1662113"/>
            <a:ext cx="1762125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1400">
                <a:solidFill>
                  <a:srgbClr val="FF0000"/>
                </a:solidFill>
              </a:rPr>
              <a:t>X CORRECTION: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1400">
                <a:solidFill>
                  <a:srgbClr val="FF0000"/>
                </a:solidFill>
              </a:rPr>
              <a:t>about 1700 correctors used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1400">
                <a:solidFill>
                  <a:srgbClr val="FF0000"/>
                </a:solidFill>
              </a:rPr>
              <a:t>Max strength ~ 23urad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1400">
                <a:solidFill>
                  <a:srgbClr val="FF0000"/>
                </a:solidFill>
              </a:rPr>
              <a:t>RMS ~ 0.77urad</a:t>
            </a:r>
          </a:p>
        </p:txBody>
      </p:sp>
      <p:sp>
        <p:nvSpPr>
          <p:cNvPr id="13321" name="文本框 2"/>
          <p:cNvSpPr txBox="1">
            <a:spLocks noChangeArrowheads="1"/>
          </p:cNvSpPr>
          <p:nvPr/>
        </p:nvSpPr>
        <p:spPr bwMode="auto">
          <a:xfrm>
            <a:off x="2057400" y="925514"/>
            <a:ext cx="2908300" cy="401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2000">
                <a:solidFill>
                  <a:srgbClr val="0000CC"/>
                </a:solidFill>
              </a:rPr>
              <a:t>BPM readings statistic</a:t>
            </a:r>
            <a:endParaRPr lang="zh-CN" altLang="en-US" sz="2000">
              <a:solidFill>
                <a:srgbClr val="0000CC"/>
              </a:solidFill>
            </a:endParaRPr>
          </a:p>
        </p:txBody>
      </p:sp>
      <p:sp>
        <p:nvSpPr>
          <p:cNvPr id="13322" name="文本框 3"/>
          <p:cNvSpPr txBox="1">
            <a:spLocks noChangeArrowheads="1"/>
          </p:cNvSpPr>
          <p:nvPr/>
        </p:nvSpPr>
        <p:spPr bwMode="auto">
          <a:xfrm>
            <a:off x="6799263" y="920750"/>
            <a:ext cx="3429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2000">
                <a:solidFill>
                  <a:srgbClr val="0000CC"/>
                </a:solidFill>
              </a:rPr>
              <a:t>Correctors strength statistic</a:t>
            </a:r>
            <a:endParaRPr lang="zh-CN" altLang="en-US" sz="2000">
              <a:solidFill>
                <a:srgbClr val="0000CC"/>
              </a:solidFill>
            </a:endParaRPr>
          </a:p>
        </p:txBody>
      </p:sp>
      <p:pic>
        <p:nvPicPr>
          <p:cNvPr id="13323" name="图片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6351" y="3748088"/>
            <a:ext cx="3222625" cy="2271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24" name="矩形 4"/>
          <p:cNvSpPr>
            <a:spLocks noChangeArrowheads="1"/>
          </p:cNvSpPr>
          <p:nvPr/>
        </p:nvSpPr>
        <p:spPr bwMode="auto">
          <a:xfrm>
            <a:off x="9117013" y="4237038"/>
            <a:ext cx="19812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1400">
                <a:solidFill>
                  <a:srgbClr val="009900"/>
                </a:solidFill>
              </a:rPr>
              <a:t>Y CORRECTION: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1400">
                <a:solidFill>
                  <a:srgbClr val="009900"/>
                </a:solidFill>
              </a:rPr>
              <a:t>about 1700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1400">
                <a:solidFill>
                  <a:srgbClr val="009900"/>
                </a:solidFill>
              </a:rPr>
              <a:t>correctors used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1400">
                <a:solidFill>
                  <a:srgbClr val="009900"/>
                </a:solidFill>
              </a:rPr>
              <a:t>Max strength ~ 6.7urad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1400">
                <a:solidFill>
                  <a:srgbClr val="009900"/>
                </a:solidFill>
              </a:rPr>
              <a:t>RMS ~ 0.37urad</a:t>
            </a:r>
          </a:p>
        </p:txBody>
      </p:sp>
    </p:spTree>
    <p:extLst>
      <p:ext uri="{BB962C8B-B14F-4D97-AF65-F5344CB8AC3E}">
        <p14:creationId xmlns:p14="http://schemas.microsoft.com/office/powerpoint/2010/main" val="2874947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42406" y="184657"/>
            <a:ext cx="10515600" cy="1325563"/>
          </a:xfrm>
        </p:spPr>
        <p:txBody>
          <a:bodyPr/>
          <a:lstStyle/>
          <a:p>
            <a:r>
              <a:rPr lang="en-US" altLang="zh-CN" dirty="0" smtClean="0">
                <a:solidFill>
                  <a:srgbClr val="7030A0"/>
                </a:solidFill>
              </a:rPr>
              <a:t>DA after orbit correction</a:t>
            </a:r>
            <a:endParaRPr lang="zh-CN" altLang="en-US" dirty="0">
              <a:solidFill>
                <a:srgbClr val="7030A0"/>
              </a:solidFill>
            </a:endParaRPr>
          </a:p>
        </p:txBody>
      </p:sp>
      <p:pic>
        <p:nvPicPr>
          <p:cNvPr id="4" name="内容占位符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634" y="2849563"/>
            <a:ext cx="5136123" cy="3020014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矩形 4"/>
          <p:cNvSpPr/>
          <p:nvPr/>
        </p:nvSpPr>
        <p:spPr>
          <a:xfrm>
            <a:off x="578769" y="1970807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zh-CN" b="1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Lattice</a:t>
            </a:r>
            <a:r>
              <a:rPr lang="zh-CN" altLang="zh-CN" b="1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版本：</a:t>
            </a:r>
            <a:r>
              <a:rPr lang="en-US" altLang="zh-CN" b="1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CEPC-ARC1.0-PDR1.0-FFS (WD1.0)</a:t>
            </a:r>
            <a:r>
              <a:rPr lang="en-US" altLang="zh-CN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zh-CN" altLang="zh-CN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altLang="zh-CN" kern="1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No error</a:t>
            </a:r>
            <a:endParaRPr lang="zh-CN" altLang="zh-CN" kern="1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1" name="图片 1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7406" y="1368116"/>
            <a:ext cx="4541383" cy="2507198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矩形 8"/>
          <p:cNvSpPr/>
          <p:nvPr/>
        </p:nvSpPr>
        <p:spPr>
          <a:xfrm>
            <a:off x="5571552" y="2047348"/>
            <a:ext cx="253370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zh-CN" kern="100" dirty="0">
                <a:solidFill>
                  <a:srgbClr val="C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DA after orbit correction </a:t>
            </a:r>
            <a:endParaRPr lang="en-US" altLang="zh-CN" kern="100" dirty="0" smtClean="0">
              <a:solidFill>
                <a:srgbClr val="C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altLang="zh-CN" kern="100" dirty="0" smtClean="0">
                <a:solidFill>
                  <a:srgbClr val="C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altLang="zh-CN" kern="100" dirty="0">
                <a:solidFill>
                  <a:srgbClr val="C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best seed)</a:t>
            </a:r>
            <a:endParaRPr lang="zh-CN" altLang="zh-CN" kern="100" dirty="0">
              <a:solidFill>
                <a:srgbClr val="C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3" name="图片 12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2117" y="4163047"/>
            <a:ext cx="4277003" cy="2481593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矩形 9"/>
          <p:cNvSpPr/>
          <p:nvPr/>
        </p:nvSpPr>
        <p:spPr>
          <a:xfrm>
            <a:off x="5669280" y="5080677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zh-CN" kern="100" dirty="0" smtClean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DA after orbit correction </a:t>
            </a:r>
          </a:p>
          <a:p>
            <a:pPr algn="just">
              <a:spcAft>
                <a:spcPts val="0"/>
              </a:spcAft>
            </a:pPr>
            <a:r>
              <a:rPr lang="en-US" altLang="zh-CN" kern="100" dirty="0" smtClean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(worst seed)</a:t>
            </a:r>
            <a:endParaRPr lang="zh-CN" altLang="zh-CN" kern="100" dirty="0">
              <a:solidFill>
                <a:srgbClr val="0070C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37261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7030A0"/>
                </a:solidFill>
              </a:rPr>
              <a:t>Conclusion</a:t>
            </a:r>
            <a:endParaRPr lang="zh-CN" altLang="en-US" dirty="0">
              <a:solidFill>
                <a:srgbClr val="7030A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Dynamic aperture can almost be recovered after orbit correction for most seeds.</a:t>
            </a:r>
          </a:p>
          <a:p>
            <a:r>
              <a:rPr lang="en-US" altLang="zh-CN" dirty="0" smtClean="0"/>
              <a:t>For CEPC partial double ring, </a:t>
            </a:r>
            <a:r>
              <a:rPr lang="en-US" altLang="zh-CN" kern="100" dirty="0" smtClean="0">
                <a:cs typeface="Times New Roman" panose="02020603050405020304" pitchFamily="18" charset="0"/>
              </a:rPr>
              <a:t>lattice version</a:t>
            </a:r>
            <a:r>
              <a:rPr lang="zh-CN" altLang="zh-CN" kern="100" dirty="0" smtClean="0">
                <a:cs typeface="Times New Roman" panose="02020603050405020304" pitchFamily="18" charset="0"/>
              </a:rPr>
              <a:t>：</a:t>
            </a:r>
            <a:r>
              <a:rPr lang="en-US" altLang="zh-CN" kern="100" dirty="0">
                <a:cs typeface="Times New Roman" panose="02020603050405020304" pitchFamily="18" charset="0"/>
              </a:rPr>
              <a:t>CEPC-ARC1.0-PDR1.0-FFS (WD1.0</a:t>
            </a:r>
            <a:r>
              <a:rPr lang="en-US" altLang="zh-CN" kern="100" dirty="0" smtClean="0">
                <a:cs typeface="Times New Roman" panose="02020603050405020304" pitchFamily="18" charset="0"/>
              </a:rPr>
              <a:t>), the error from multipoles has not much effect on dynamic aperture.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088108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568</Words>
  <Application>Microsoft Office PowerPoint</Application>
  <PresentationFormat>宽屏</PresentationFormat>
  <Paragraphs>90</Paragraphs>
  <Slides>9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8" baseType="lpstr">
      <vt:lpstr>SimSun</vt:lpstr>
      <vt:lpstr>SimSun</vt:lpstr>
      <vt:lpstr>Arial</vt:lpstr>
      <vt:lpstr>Calibri</vt:lpstr>
      <vt:lpstr>Calibri Light</vt:lpstr>
      <vt:lpstr>Symbol</vt:lpstr>
      <vt:lpstr>Times New Roman</vt:lpstr>
      <vt:lpstr>Wingdings</vt:lpstr>
      <vt:lpstr>Office 主题</vt:lpstr>
      <vt:lpstr>DA after orbit correction</vt:lpstr>
      <vt:lpstr>Magnet field error on DA in CEPC single ring</vt:lpstr>
      <vt:lpstr>Multipole errors effect on DA in CEPC single ring</vt:lpstr>
      <vt:lpstr>Magnet field error on DA in CEPC partial double ring</vt:lpstr>
      <vt:lpstr>Multipole errors effect on DA in CEPC partial double ring</vt:lpstr>
      <vt:lpstr>Orbit correction result</vt:lpstr>
      <vt:lpstr>BPM readings and correctors strength statistic</vt:lpstr>
      <vt:lpstr>DA after orbit correction</vt:lpstr>
      <vt:lpstr>Conclusion</vt:lpstr>
    </vt:vector>
  </TitlesOfParts>
  <Company>ihep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 after orbit correction</dc:title>
  <dc:creator>baisha</dc:creator>
  <cp:lastModifiedBy>baisha</cp:lastModifiedBy>
  <cp:revision>9</cp:revision>
  <dcterms:created xsi:type="dcterms:W3CDTF">2016-08-19T00:01:17Z</dcterms:created>
  <dcterms:modified xsi:type="dcterms:W3CDTF">2016-08-25T07:23:51Z</dcterms:modified>
</cp:coreProperties>
</file>