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67" r:id="rId4"/>
    <p:sldId id="268" r:id="rId5"/>
    <p:sldId id="258" r:id="rId6"/>
    <p:sldId id="257" r:id="rId7"/>
    <p:sldId id="269" r:id="rId8"/>
    <p:sldId id="266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510EB-4185-440E-8DDD-5308DC3257B8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778EB-8D24-4606-82F7-6BB4E2716D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80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7459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2016-9-8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 on pretzel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r>
              <a:rPr lang="en-US" altLang="zh-CN" dirty="0" smtClean="0"/>
              <a:t>CEPC AP group meeting</a:t>
            </a:r>
          </a:p>
          <a:p>
            <a:r>
              <a:rPr lang="en-US" altLang="zh-CN" dirty="0" smtClean="0"/>
              <a:t>2016.09.09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703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820688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Insertion of FFS</a:t>
            </a:r>
          </a:p>
          <a:p>
            <a:r>
              <a:rPr lang="en-US" altLang="zh-CN" dirty="0" smtClean="0"/>
              <a:t>DA </a:t>
            </a:r>
            <a:r>
              <a:rPr lang="en-US" altLang="zh-CN" dirty="0" smtClean="0"/>
              <a:t>optimization result with MODE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925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08" y="1785715"/>
            <a:ext cx="635832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5275" y="188640"/>
            <a:ext cx="8553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/>
              <a:t>DA result after </a:t>
            </a:r>
            <a:r>
              <a:rPr lang="en-US" altLang="zh-CN" sz="4000" dirty="0" smtClean="0"/>
              <a:t>optimization (no FFS)</a:t>
            </a:r>
            <a:endParaRPr lang="en-US" altLang="zh-CN" sz="4000" dirty="0" smtClean="0"/>
          </a:p>
          <a:p>
            <a:pPr algn="ctr"/>
            <a:r>
              <a:rPr lang="en-US" altLang="zh-CN" sz="4000" dirty="0" smtClean="0"/>
              <a:t> (about 3-4days)</a:t>
            </a:r>
            <a:endParaRPr lang="zh-CN" alt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21310" y="1998978"/>
            <a:ext cx="372268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Horizontal: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~20</a:t>
            </a:r>
            <a:r>
              <a:rPr lang="en-US" altLang="zh-CN" sz="2400" dirty="0" smtClean="0">
                <a:latin typeface="Symbol" panose="05050102010706020507" pitchFamily="18" charset="2"/>
              </a:rPr>
              <a:t>s</a:t>
            </a:r>
            <a:r>
              <a:rPr lang="en-US" altLang="zh-CN" sz="2400" dirty="0" smtClean="0"/>
              <a:t>x @0.0% </a:t>
            </a:r>
            <a:r>
              <a:rPr lang="en-US" altLang="zh-CN" sz="2400" dirty="0" err="1" smtClean="0"/>
              <a:t>dp</a:t>
            </a:r>
            <a:r>
              <a:rPr lang="en-US" altLang="zh-CN" sz="2400" dirty="0" smtClean="0"/>
              <a:t>/p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~15</a:t>
            </a:r>
            <a:r>
              <a:rPr lang="en-US" altLang="zh-CN" sz="2400" dirty="0" smtClean="0">
                <a:latin typeface="Symbol" panose="05050102010706020507" pitchFamily="18" charset="2"/>
              </a:rPr>
              <a:t>s</a:t>
            </a:r>
            <a:r>
              <a:rPr lang="en-US" altLang="zh-CN" sz="2400" dirty="0" smtClean="0"/>
              <a:t>x @2.0</a:t>
            </a:r>
            <a:r>
              <a:rPr lang="en-US" altLang="zh-CN" sz="2400" dirty="0"/>
              <a:t>% </a:t>
            </a:r>
            <a:r>
              <a:rPr lang="en-US" altLang="zh-CN" sz="2400" dirty="0" err="1" smtClean="0"/>
              <a:t>dp</a:t>
            </a:r>
            <a:r>
              <a:rPr lang="en-US" altLang="zh-CN" sz="2400" dirty="0" smtClean="0"/>
              <a:t>/p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21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b="1" dirty="0" smtClean="0">
                <a:solidFill>
                  <a:srgbClr val="1D0DF1"/>
                </a:solidFill>
              </a:rPr>
              <a:t>Combination with FFS</a:t>
            </a:r>
            <a:endParaRPr lang="zh-CN" altLang="en-US" b="1" dirty="0" smtClean="0">
              <a:solidFill>
                <a:srgbClr val="1D0DF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/>
          <p:cNvSpPr txBox="1">
            <a:spLocks/>
          </p:cNvSpPr>
          <p:nvPr/>
        </p:nvSpPr>
        <p:spPr>
          <a:xfrm>
            <a:off x="572332" y="1196752"/>
            <a:ext cx="7744084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One version of FFS (which has been optimized for the ring without pretzel orbit) is inserted to the lattice with pretzel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betatron</a:t>
            </a:r>
            <a:r>
              <a:rPr lang="en-US" altLang="zh-CN" sz="2400" dirty="0" smtClean="0"/>
              <a:t> and dispersion functions of the FFS  are shown in the left plot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zh-CN" sz="2400" dirty="0" smtClean="0"/>
              <a:t>The whole lattice of the ring is shown in the right plot</a:t>
            </a:r>
            <a:endParaRPr lang="en-US" altLang="zh-C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64138" y="6237849"/>
            <a:ext cx="359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Courtesy of 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smtClean="0">
                <a:latin typeface="Symbol" panose="05050102010706020507" pitchFamily="18" charset="2"/>
              </a:rPr>
              <a:t>b</a:t>
            </a:r>
            <a:r>
              <a:rPr lang="en-US" altLang="zh-CN" dirty="0" smtClean="0"/>
              <a:t>y*=3mm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7"/>
            <a:ext cx="4204294" cy="252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9436"/>
            <a:ext cx="4427984" cy="273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6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728" y="1988840"/>
            <a:ext cx="5832648" cy="434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60648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DA w/ pretzel and FFS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13403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Optimize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 in FFS only, does not converge…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92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40225"/>
            <a:ext cx="5832648" cy="462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560" y="260648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DA w/ pretzel and FFS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113403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Optimize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 in FFS  and arc (2.5days)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629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1673696"/>
            <a:ext cx="68294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13403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Beta functions of the lattice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405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steps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Change layout of magnets to be symmetrical</a:t>
            </a:r>
          </a:p>
          <a:p>
            <a:r>
              <a:rPr lang="en-US" altLang="zh-CN" dirty="0" smtClean="0"/>
              <a:t>Re-match</a:t>
            </a:r>
          </a:p>
          <a:p>
            <a:r>
              <a:rPr lang="en-US" altLang="zh-CN" dirty="0" smtClean="0"/>
              <a:t>Add FFS</a:t>
            </a:r>
          </a:p>
          <a:p>
            <a:r>
              <a:rPr lang="en-US" altLang="zh-CN" dirty="0"/>
              <a:t>Optimize DA with MODE </a:t>
            </a:r>
            <a:r>
              <a:rPr lang="en-US" altLang="zh-CN" dirty="0" smtClean="0"/>
              <a:t>again (Include both quadrupoles and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98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4159</TotalTime>
  <Words>167</Words>
  <Application>Microsoft Office PowerPoint</Application>
  <PresentationFormat>全屏显示(4:3)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Update on pretzel design</vt:lpstr>
      <vt:lpstr>Contents</vt:lpstr>
      <vt:lpstr>PowerPoint 演示文稿</vt:lpstr>
      <vt:lpstr>Combination with FFS</vt:lpstr>
      <vt:lpstr>PowerPoint 演示文稿</vt:lpstr>
      <vt:lpstr>PowerPoint 演示文稿</vt:lpstr>
      <vt:lpstr>PowerPoint 演示文稿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21</cp:revision>
  <dcterms:created xsi:type="dcterms:W3CDTF">2016-08-19T04:51:05Z</dcterms:created>
  <dcterms:modified xsi:type="dcterms:W3CDTF">2016-09-08T15:14:35Z</dcterms:modified>
</cp:coreProperties>
</file>