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65" r:id="rId3"/>
    <p:sldId id="267" r:id="rId4"/>
    <p:sldId id="268" r:id="rId5"/>
    <p:sldId id="258" r:id="rId6"/>
    <p:sldId id="257" r:id="rId7"/>
    <p:sldId id="269" r:id="rId8"/>
    <p:sldId id="266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510EB-4185-440E-8DDD-5308DC3257B8}" type="datetimeFigureOut">
              <a:rPr lang="zh-CN" altLang="en-US" smtClean="0"/>
              <a:t>2016-9-8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778EB-8D24-4606-82F7-6BB4E2716D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7809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27459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2016-9-8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Update on pretzel design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Geng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Huiping</a:t>
            </a:r>
            <a:endParaRPr lang="en-US" altLang="zh-CN" dirty="0" smtClean="0"/>
          </a:p>
          <a:p>
            <a:r>
              <a:rPr lang="en-US" altLang="zh-CN" dirty="0" smtClean="0"/>
              <a:t>CEPC AP group meeting</a:t>
            </a:r>
          </a:p>
          <a:p>
            <a:r>
              <a:rPr lang="en-US" altLang="zh-CN" dirty="0" smtClean="0"/>
              <a:t>2016.09.09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57032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147248" cy="820688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Insertion of FFS</a:t>
            </a:r>
          </a:p>
          <a:p>
            <a:r>
              <a:rPr lang="en-US" altLang="zh-CN" dirty="0" smtClean="0"/>
              <a:t>DA </a:t>
            </a:r>
            <a:r>
              <a:rPr lang="en-US" altLang="zh-CN" dirty="0" smtClean="0"/>
              <a:t>optimization result with MODE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09254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08" y="1785715"/>
            <a:ext cx="6358320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5275" y="188640"/>
            <a:ext cx="85534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 smtClean="0"/>
              <a:t>DA result after </a:t>
            </a:r>
            <a:r>
              <a:rPr lang="en-US" altLang="zh-CN" sz="4000" dirty="0" smtClean="0"/>
              <a:t>optimization (no FFS)</a:t>
            </a:r>
            <a:endParaRPr lang="en-US" altLang="zh-CN" sz="4000" dirty="0" smtClean="0"/>
          </a:p>
          <a:p>
            <a:pPr algn="ctr"/>
            <a:r>
              <a:rPr lang="en-US" altLang="zh-CN" sz="4000" dirty="0" smtClean="0"/>
              <a:t> (about 3-4days)</a:t>
            </a:r>
            <a:endParaRPr lang="zh-CN" alt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5421310" y="1998978"/>
            <a:ext cx="3722689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Horizontal: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~20</a:t>
            </a:r>
            <a:r>
              <a:rPr lang="en-US" altLang="zh-CN" sz="2400" dirty="0" smtClean="0">
                <a:latin typeface="Symbol" panose="05050102010706020507" pitchFamily="18" charset="2"/>
              </a:rPr>
              <a:t>s</a:t>
            </a:r>
            <a:r>
              <a:rPr lang="en-US" altLang="zh-CN" sz="2400" dirty="0" smtClean="0"/>
              <a:t>x @0.0% </a:t>
            </a:r>
            <a:r>
              <a:rPr lang="en-US" altLang="zh-CN" sz="2400" dirty="0" err="1" smtClean="0"/>
              <a:t>dp</a:t>
            </a:r>
            <a:r>
              <a:rPr lang="en-US" altLang="zh-CN" sz="2400" dirty="0" smtClean="0"/>
              <a:t>/p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~15</a:t>
            </a:r>
            <a:r>
              <a:rPr lang="en-US" altLang="zh-CN" sz="2400" dirty="0" smtClean="0">
                <a:latin typeface="Symbol" panose="05050102010706020507" pitchFamily="18" charset="2"/>
              </a:rPr>
              <a:t>s</a:t>
            </a:r>
            <a:r>
              <a:rPr lang="en-US" altLang="zh-CN" sz="2400" dirty="0" smtClean="0"/>
              <a:t>x @2.0</a:t>
            </a:r>
            <a:r>
              <a:rPr lang="en-US" altLang="zh-CN" sz="2400" dirty="0"/>
              <a:t>% </a:t>
            </a:r>
            <a:r>
              <a:rPr lang="en-US" altLang="zh-CN" sz="2400" dirty="0" err="1" smtClean="0"/>
              <a:t>dp</a:t>
            </a:r>
            <a:r>
              <a:rPr lang="en-US" altLang="zh-CN" sz="2400" dirty="0" smtClean="0"/>
              <a:t>/p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2219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"/>
          <p:cNvSpPr>
            <a:spLocks noGrp="1"/>
          </p:cNvSpPr>
          <p:nvPr>
            <p:ph type="title"/>
          </p:nvPr>
        </p:nvSpPr>
        <p:spPr>
          <a:xfrm>
            <a:off x="107504" y="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b="1" dirty="0" smtClean="0">
                <a:solidFill>
                  <a:srgbClr val="1D0DF1"/>
                </a:solidFill>
              </a:rPr>
              <a:t>Combination with FFS</a:t>
            </a:r>
            <a:endParaRPr lang="zh-CN" altLang="en-US" b="1" dirty="0" smtClean="0">
              <a:solidFill>
                <a:srgbClr val="1D0DF1"/>
              </a:solidFill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内容占位符 2"/>
          <p:cNvSpPr txBox="1">
            <a:spLocks/>
          </p:cNvSpPr>
          <p:nvPr/>
        </p:nvSpPr>
        <p:spPr>
          <a:xfrm>
            <a:off x="572332" y="1196752"/>
            <a:ext cx="7744084" cy="216024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  <a:defRPr/>
            </a:pPr>
            <a:r>
              <a:rPr lang="en-US" altLang="zh-CN" sz="2400" dirty="0" smtClean="0"/>
              <a:t>One version of FFS (which has been optimized for the ring without pretzel orbit) is inserted to the lattice with pretzel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altLang="zh-CN" sz="2400" dirty="0" smtClean="0"/>
              <a:t>The </a:t>
            </a:r>
            <a:r>
              <a:rPr lang="en-US" altLang="zh-CN" sz="2400" dirty="0" err="1" smtClean="0"/>
              <a:t>betatron</a:t>
            </a:r>
            <a:r>
              <a:rPr lang="en-US" altLang="zh-CN" sz="2400" dirty="0" smtClean="0"/>
              <a:t> and dispersion functions of the FFS  are shown in the left plot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altLang="zh-CN" sz="2400" dirty="0" smtClean="0"/>
              <a:t>The whole lattice of the ring is shown in the right plot</a:t>
            </a:r>
            <a:endParaRPr lang="en-US" altLang="zh-CN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864138" y="6237849"/>
            <a:ext cx="3591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Courtesy of  </a:t>
            </a:r>
            <a:r>
              <a:rPr lang="en-US" altLang="zh-CN" dirty="0" err="1" smtClean="0"/>
              <a:t>Yiwei</a:t>
            </a:r>
            <a:r>
              <a:rPr lang="en-US" altLang="zh-CN" dirty="0" smtClean="0"/>
              <a:t> Wang, </a:t>
            </a:r>
            <a:r>
              <a:rPr lang="en-US" altLang="zh-CN" dirty="0" smtClean="0">
                <a:latin typeface="Symbol" panose="05050102010706020507" pitchFamily="18" charset="2"/>
              </a:rPr>
              <a:t>b</a:t>
            </a:r>
            <a:r>
              <a:rPr lang="en-US" altLang="zh-CN" dirty="0" smtClean="0"/>
              <a:t>y*=3mm</a:t>
            </a:r>
            <a:endParaRPr lang="zh-CN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01007"/>
            <a:ext cx="4204294" cy="2520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359436"/>
            <a:ext cx="4427984" cy="273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063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728" y="1988840"/>
            <a:ext cx="5832648" cy="4342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260648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/>
              <a:t>DA w/ pretzel and FFS</a:t>
            </a:r>
            <a:endParaRPr lang="zh-CN" alt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1134036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Optimize </a:t>
            </a:r>
            <a:r>
              <a:rPr lang="en-US" altLang="zh-CN" dirty="0" err="1" smtClean="0"/>
              <a:t>sextupoles</a:t>
            </a:r>
            <a:r>
              <a:rPr lang="en-US" altLang="zh-CN" dirty="0" smtClean="0"/>
              <a:t> in FFS only, does not converge…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9929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640225"/>
            <a:ext cx="5832648" cy="4624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11560" y="260648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/>
              <a:t>DA w/ pretzel and FFS</a:t>
            </a:r>
            <a:endParaRPr lang="zh-CN" alt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67544" y="1134036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Optimize </a:t>
            </a:r>
            <a:r>
              <a:rPr lang="en-US" altLang="zh-CN" dirty="0" err="1" smtClean="0"/>
              <a:t>sextupoles</a:t>
            </a:r>
            <a:r>
              <a:rPr lang="en-US" altLang="zh-CN" dirty="0" smtClean="0"/>
              <a:t> in FFS  and arc (2.5days)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3629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288" y="1673696"/>
            <a:ext cx="6829425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134036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Beta functions of the lattice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34050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Next steps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Change layout of magnets to be symmetrical</a:t>
            </a:r>
          </a:p>
          <a:p>
            <a:r>
              <a:rPr lang="en-US" altLang="zh-CN" dirty="0" smtClean="0"/>
              <a:t>Re-match</a:t>
            </a:r>
          </a:p>
          <a:p>
            <a:r>
              <a:rPr lang="en-US" altLang="zh-CN" dirty="0" smtClean="0"/>
              <a:t>Add FFS</a:t>
            </a:r>
          </a:p>
          <a:p>
            <a:r>
              <a:rPr lang="en-US" altLang="zh-CN" dirty="0"/>
              <a:t>Optimize DA with MODE </a:t>
            </a:r>
            <a:r>
              <a:rPr lang="en-US" altLang="zh-CN" dirty="0" smtClean="0"/>
              <a:t>again (Include both quadrupoles and </a:t>
            </a:r>
            <a:r>
              <a:rPr lang="en-US" altLang="zh-CN" dirty="0" err="1" smtClean="0"/>
              <a:t>sextupoles</a:t>
            </a:r>
            <a:r>
              <a:rPr lang="en-US" altLang="zh-CN" dirty="0" smtClean="0"/>
              <a:t>)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0989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4159</TotalTime>
  <Words>167</Words>
  <Application>Microsoft Office PowerPoint</Application>
  <PresentationFormat>全屏显示(4:3)</PresentationFormat>
  <Paragraphs>27</Paragraphs>
  <Slides>8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Update on pretzel design</vt:lpstr>
      <vt:lpstr>Contents</vt:lpstr>
      <vt:lpstr>PowerPoint 演示文稿</vt:lpstr>
      <vt:lpstr>Combination with FFS</vt:lpstr>
      <vt:lpstr>PowerPoint 演示文稿</vt:lpstr>
      <vt:lpstr>PowerPoint 演示文稿</vt:lpstr>
      <vt:lpstr>PowerPoint 演示文稿</vt:lpstr>
      <vt:lpstr>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lenovo</cp:lastModifiedBy>
  <cp:revision>21</cp:revision>
  <dcterms:created xsi:type="dcterms:W3CDTF">2016-08-19T04:51:05Z</dcterms:created>
  <dcterms:modified xsi:type="dcterms:W3CDTF">2016-09-08T15:14:35Z</dcterms:modified>
</cp:coreProperties>
</file>