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8.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9.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10.xml" ContentType="application/vnd.openxmlformats-officedocument.theme+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11.xml" ContentType="application/vnd.openxmlformats-officedocument.theme+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2.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85" r:id="rId3"/>
    <p:sldMasterId id="2147483697" r:id="rId4"/>
    <p:sldMasterId id="2147483709" r:id="rId5"/>
    <p:sldMasterId id="2147483721" r:id="rId6"/>
    <p:sldMasterId id="2147483733" r:id="rId7"/>
    <p:sldMasterId id="2147483758" r:id="rId8"/>
    <p:sldMasterId id="2147483770" r:id="rId9"/>
    <p:sldMasterId id="2147483782" r:id="rId10"/>
    <p:sldMasterId id="2147483794" r:id="rId11"/>
    <p:sldMasterId id="2147483806" r:id="rId12"/>
  </p:sldMasterIdLst>
  <p:notesMasterIdLst>
    <p:notesMasterId r:id="rId62"/>
  </p:notesMasterIdLst>
  <p:sldIdLst>
    <p:sldId id="544" r:id="rId13"/>
    <p:sldId id="483" r:id="rId14"/>
    <p:sldId id="484" r:id="rId15"/>
    <p:sldId id="568" r:id="rId16"/>
    <p:sldId id="567" r:id="rId17"/>
    <p:sldId id="565" r:id="rId18"/>
    <p:sldId id="486" r:id="rId19"/>
    <p:sldId id="485" r:id="rId20"/>
    <p:sldId id="258" r:id="rId21"/>
    <p:sldId id="391" r:id="rId22"/>
    <p:sldId id="571" r:id="rId23"/>
    <p:sldId id="569" r:id="rId24"/>
    <p:sldId id="575" r:id="rId25"/>
    <p:sldId id="576" r:id="rId26"/>
    <p:sldId id="490" r:id="rId27"/>
    <p:sldId id="398" r:id="rId28"/>
    <p:sldId id="528" r:id="rId29"/>
    <p:sldId id="399" r:id="rId30"/>
    <p:sldId id="522" r:id="rId31"/>
    <p:sldId id="488" r:id="rId32"/>
    <p:sldId id="552" r:id="rId33"/>
    <p:sldId id="553" r:id="rId34"/>
    <p:sldId id="554" r:id="rId35"/>
    <p:sldId id="487" r:id="rId36"/>
    <p:sldId id="492" r:id="rId37"/>
    <p:sldId id="406" r:id="rId38"/>
    <p:sldId id="499" r:id="rId39"/>
    <p:sldId id="407" r:id="rId40"/>
    <p:sldId id="412" r:id="rId41"/>
    <p:sldId id="547" r:id="rId42"/>
    <p:sldId id="501" r:id="rId43"/>
    <p:sldId id="514" r:id="rId44"/>
    <p:sldId id="520" r:id="rId45"/>
    <p:sldId id="521" r:id="rId46"/>
    <p:sldId id="527" r:id="rId47"/>
    <p:sldId id="556" r:id="rId48"/>
    <p:sldId id="570" r:id="rId49"/>
    <p:sldId id="504" r:id="rId50"/>
    <p:sldId id="512" r:id="rId51"/>
    <p:sldId id="513" r:id="rId52"/>
    <p:sldId id="503" r:id="rId53"/>
    <p:sldId id="572" r:id="rId54"/>
    <p:sldId id="574" r:id="rId55"/>
    <p:sldId id="578" r:id="rId56"/>
    <p:sldId id="580" r:id="rId57"/>
    <p:sldId id="581" r:id="rId58"/>
    <p:sldId id="471" r:id="rId59"/>
    <p:sldId id="469" r:id="rId60"/>
    <p:sldId id="470" r:id="rId61"/>
  </p:sldIdLst>
  <p:sldSz cx="9144000" cy="6858000" type="screen4x3"/>
  <p:notesSz cx="6797675" cy="9928225"/>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44" autoAdjust="0"/>
    <p:restoredTop sz="92989" autoAdjust="0"/>
  </p:normalViewPr>
  <p:slideViewPr>
    <p:cSldViewPr>
      <p:cViewPr varScale="1">
        <p:scale>
          <a:sx n="99" d="100"/>
          <a:sy n="99" d="100"/>
        </p:scale>
        <p:origin x="-1290"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slide" Target="slides/slide35.xml"/><Relationship Id="rId50" Type="http://schemas.openxmlformats.org/officeDocument/2006/relationships/slide" Target="slides/slide38.xml"/><Relationship Id="rId55" Type="http://schemas.openxmlformats.org/officeDocument/2006/relationships/slide" Target="slides/slide43.xml"/><Relationship Id="rId63" Type="http://schemas.openxmlformats.org/officeDocument/2006/relationships/presProps" Target="pres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41" Type="http://schemas.openxmlformats.org/officeDocument/2006/relationships/slide" Target="slides/slide29.xml"/><Relationship Id="rId54" Type="http://schemas.openxmlformats.org/officeDocument/2006/relationships/slide" Target="slides/slide42.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slide" Target="slides/slide41.xml"/><Relationship Id="rId58" Type="http://schemas.openxmlformats.org/officeDocument/2006/relationships/slide" Target="slides/slide46.xml"/><Relationship Id="rId66"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 Id="rId61" Type="http://schemas.openxmlformats.org/officeDocument/2006/relationships/slide" Target="slides/slide49.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slide" Target="slides/slide48.xml"/><Relationship Id="rId65"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slide" Target="slides/slide44.xml"/><Relationship Id="rId64"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39.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slide" Target="slides/slide4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___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tx>
            <c:strRef>
              <c:f>Sheet1!$N$1</c:f>
              <c:strCache>
                <c:ptCount val="1"/>
                <c:pt idx="0">
                  <c:v>X</c:v>
                </c:pt>
              </c:strCache>
            </c:strRef>
          </c:tx>
          <c:spPr>
            <a:ln w="9525"/>
          </c:spPr>
          <c:marker>
            <c:spPr>
              <a:ln w="9525"/>
            </c:spPr>
          </c:marker>
          <c:xVal>
            <c:numRef>
              <c:f>Sheet1!$M$2:$M$851</c:f>
              <c:numCache>
                <c:formatCode>General</c:formatCode>
                <c:ptCount val="850"/>
                <c:pt idx="0">
                  <c:v>1</c:v>
                </c:pt>
                <c:pt idx="1">
                  <c:v>1.5</c:v>
                </c:pt>
                <c:pt idx="2">
                  <c:v>6</c:v>
                </c:pt>
                <c:pt idx="3">
                  <c:v>6.5</c:v>
                </c:pt>
                <c:pt idx="4">
                  <c:v>11</c:v>
                </c:pt>
                <c:pt idx="5">
                  <c:v>11.5</c:v>
                </c:pt>
                <c:pt idx="6">
                  <c:v>16</c:v>
                </c:pt>
                <c:pt idx="7">
                  <c:v>16.5</c:v>
                </c:pt>
                <c:pt idx="8">
                  <c:v>21</c:v>
                </c:pt>
                <c:pt idx="9">
                  <c:v>21.5</c:v>
                </c:pt>
                <c:pt idx="10">
                  <c:v>26</c:v>
                </c:pt>
                <c:pt idx="11">
                  <c:v>26.5</c:v>
                </c:pt>
                <c:pt idx="12">
                  <c:v>30.999998999999999</c:v>
                </c:pt>
                <c:pt idx="13">
                  <c:v>31.499998999999999</c:v>
                </c:pt>
                <c:pt idx="14">
                  <c:v>31.999998999999999</c:v>
                </c:pt>
                <c:pt idx="15">
                  <c:v>32.999999000000003</c:v>
                </c:pt>
                <c:pt idx="16">
                  <c:v>33.499999000000003</c:v>
                </c:pt>
                <c:pt idx="17">
                  <c:v>33.999999000000003</c:v>
                </c:pt>
                <c:pt idx="18">
                  <c:v>38.499997999999998</c:v>
                </c:pt>
                <c:pt idx="19">
                  <c:v>38.999997999999998</c:v>
                </c:pt>
                <c:pt idx="20">
                  <c:v>43.499997</c:v>
                </c:pt>
                <c:pt idx="21">
                  <c:v>43.999997</c:v>
                </c:pt>
                <c:pt idx="22">
                  <c:v>48.499994999999998</c:v>
                </c:pt>
                <c:pt idx="23">
                  <c:v>48.999994999999998</c:v>
                </c:pt>
                <c:pt idx="24">
                  <c:v>53.499993000000003</c:v>
                </c:pt>
                <c:pt idx="25">
                  <c:v>53.999993000000003</c:v>
                </c:pt>
                <c:pt idx="26">
                  <c:v>58.499991000000001</c:v>
                </c:pt>
                <c:pt idx="27">
                  <c:v>58.999991000000001</c:v>
                </c:pt>
                <c:pt idx="28">
                  <c:v>63.499988999999999</c:v>
                </c:pt>
                <c:pt idx="29">
                  <c:v>63.999988999999999</c:v>
                </c:pt>
                <c:pt idx="30">
                  <c:v>64.999988000000002</c:v>
                </c:pt>
                <c:pt idx="31">
                  <c:v>65.999988000000002</c:v>
                </c:pt>
                <c:pt idx="32">
                  <c:v>96.499972999999997</c:v>
                </c:pt>
                <c:pt idx="33">
                  <c:v>97.499972</c:v>
                </c:pt>
                <c:pt idx="34">
                  <c:v>98.499972</c:v>
                </c:pt>
                <c:pt idx="35">
                  <c:v>128.999956</c:v>
                </c:pt>
                <c:pt idx="36">
                  <c:v>129.999956</c:v>
                </c:pt>
                <c:pt idx="37">
                  <c:v>130.999955</c:v>
                </c:pt>
                <c:pt idx="38">
                  <c:v>161.49994000000001</c:v>
                </c:pt>
                <c:pt idx="39">
                  <c:v>162.49994000000001</c:v>
                </c:pt>
                <c:pt idx="40">
                  <c:v>163.49993900000001</c:v>
                </c:pt>
                <c:pt idx="41">
                  <c:v>193.99992399999999</c:v>
                </c:pt>
                <c:pt idx="42">
                  <c:v>194.999923</c:v>
                </c:pt>
                <c:pt idx="43">
                  <c:v>195.999923</c:v>
                </c:pt>
                <c:pt idx="44">
                  <c:v>226.499908</c:v>
                </c:pt>
                <c:pt idx="45">
                  <c:v>227.49990700000001</c:v>
                </c:pt>
                <c:pt idx="46">
                  <c:v>228.49990700000001</c:v>
                </c:pt>
                <c:pt idx="47">
                  <c:v>258.99989099999999</c:v>
                </c:pt>
                <c:pt idx="48">
                  <c:v>259.99989099999999</c:v>
                </c:pt>
                <c:pt idx="49">
                  <c:v>260.99988999999999</c:v>
                </c:pt>
                <c:pt idx="50">
                  <c:v>291.49987499999997</c:v>
                </c:pt>
                <c:pt idx="51">
                  <c:v>292.49987499999997</c:v>
                </c:pt>
                <c:pt idx="52">
                  <c:v>293.49987399999998</c:v>
                </c:pt>
                <c:pt idx="53">
                  <c:v>323.99985900000001</c:v>
                </c:pt>
                <c:pt idx="54">
                  <c:v>324.99985800000002</c:v>
                </c:pt>
                <c:pt idx="55">
                  <c:v>325.99985800000002</c:v>
                </c:pt>
                <c:pt idx="56">
                  <c:v>356.499843</c:v>
                </c:pt>
                <c:pt idx="57">
                  <c:v>357.499842</c:v>
                </c:pt>
                <c:pt idx="58">
                  <c:v>358.499842</c:v>
                </c:pt>
                <c:pt idx="59">
                  <c:v>388.99982599999998</c:v>
                </c:pt>
                <c:pt idx="60">
                  <c:v>389.99982599999998</c:v>
                </c:pt>
                <c:pt idx="61">
                  <c:v>390.99982499999999</c:v>
                </c:pt>
                <c:pt idx="62">
                  <c:v>421.49981000000002</c:v>
                </c:pt>
                <c:pt idx="63">
                  <c:v>423.49980900000003</c:v>
                </c:pt>
                <c:pt idx="64">
                  <c:v>428.94980600000002</c:v>
                </c:pt>
                <c:pt idx="65">
                  <c:v>448.549487</c:v>
                </c:pt>
                <c:pt idx="66">
                  <c:v>453.99924900000002</c:v>
                </c:pt>
                <c:pt idx="67">
                  <c:v>455.99916200000001</c:v>
                </c:pt>
                <c:pt idx="68">
                  <c:v>486.49783000000002</c:v>
                </c:pt>
                <c:pt idx="69">
                  <c:v>488.49774300000001</c:v>
                </c:pt>
                <c:pt idx="70">
                  <c:v>493.94750499999998</c:v>
                </c:pt>
                <c:pt idx="71">
                  <c:v>513.54681900000003</c:v>
                </c:pt>
                <c:pt idx="72">
                  <c:v>518.99667199999999</c:v>
                </c:pt>
                <c:pt idx="73">
                  <c:v>520.99661800000001</c:v>
                </c:pt>
                <c:pt idx="74">
                  <c:v>551.49579500000004</c:v>
                </c:pt>
                <c:pt idx="75">
                  <c:v>552.495768</c:v>
                </c:pt>
                <c:pt idx="76">
                  <c:v>553.49574099999995</c:v>
                </c:pt>
                <c:pt idx="77">
                  <c:v>558.94559400000003</c:v>
                </c:pt>
                <c:pt idx="78">
                  <c:v>578.54432299999996</c:v>
                </c:pt>
                <c:pt idx="79">
                  <c:v>583.99370899999997</c:v>
                </c:pt>
                <c:pt idx="80">
                  <c:v>584.99359700000002</c:v>
                </c:pt>
                <c:pt idx="81">
                  <c:v>585.99348399999997</c:v>
                </c:pt>
                <c:pt idx="82">
                  <c:v>609.59082999999998</c:v>
                </c:pt>
                <c:pt idx="83">
                  <c:v>610.59071700000004</c:v>
                </c:pt>
                <c:pt idx="84">
                  <c:v>611.59060499999998</c:v>
                </c:pt>
                <c:pt idx="85">
                  <c:v>635.18795</c:v>
                </c:pt>
                <c:pt idx="86">
                  <c:v>636.18783699999994</c:v>
                </c:pt>
                <c:pt idx="87">
                  <c:v>637.187725</c:v>
                </c:pt>
                <c:pt idx="88">
                  <c:v>659.67962199999999</c:v>
                </c:pt>
                <c:pt idx="89">
                  <c:v>661.67939699999999</c:v>
                </c:pt>
                <c:pt idx="90">
                  <c:v>684.17129399999999</c:v>
                </c:pt>
                <c:pt idx="91">
                  <c:v>686.17106899999999</c:v>
                </c:pt>
                <c:pt idx="92">
                  <c:v>708.66296699999998</c:v>
                </c:pt>
                <c:pt idx="93">
                  <c:v>710.66274199999998</c:v>
                </c:pt>
                <c:pt idx="94">
                  <c:v>733.15463899999997</c:v>
                </c:pt>
                <c:pt idx="95">
                  <c:v>735.15441399999997</c:v>
                </c:pt>
                <c:pt idx="96">
                  <c:v>757.64631099999997</c:v>
                </c:pt>
                <c:pt idx="97">
                  <c:v>759.64608599999997</c:v>
                </c:pt>
                <c:pt idx="98">
                  <c:v>782.13798399999996</c:v>
                </c:pt>
                <c:pt idx="99">
                  <c:v>784.13775899999996</c:v>
                </c:pt>
                <c:pt idx="100">
                  <c:v>806.62965599999995</c:v>
                </c:pt>
                <c:pt idx="101">
                  <c:v>808.62943099999995</c:v>
                </c:pt>
                <c:pt idx="102">
                  <c:v>831.12132899999995</c:v>
                </c:pt>
                <c:pt idx="103">
                  <c:v>833.12110399999995</c:v>
                </c:pt>
                <c:pt idx="104">
                  <c:v>855.61300100000005</c:v>
                </c:pt>
                <c:pt idx="105">
                  <c:v>857.61277600000005</c:v>
                </c:pt>
                <c:pt idx="106">
                  <c:v>880.10467300000005</c:v>
                </c:pt>
                <c:pt idx="107">
                  <c:v>882.10444800000005</c:v>
                </c:pt>
                <c:pt idx="108">
                  <c:v>904.59634600000004</c:v>
                </c:pt>
                <c:pt idx="109">
                  <c:v>906.59612100000004</c:v>
                </c:pt>
                <c:pt idx="110">
                  <c:v>929.08801800000003</c:v>
                </c:pt>
                <c:pt idx="111">
                  <c:v>930.08790599999998</c:v>
                </c:pt>
                <c:pt idx="112">
                  <c:v>931.08779300000003</c:v>
                </c:pt>
                <c:pt idx="113">
                  <c:v>933.08756800000003</c:v>
                </c:pt>
                <c:pt idx="114">
                  <c:v>952.685517</c:v>
                </c:pt>
                <c:pt idx="115">
                  <c:v>954.68532300000004</c:v>
                </c:pt>
                <c:pt idx="116">
                  <c:v>955.68522599999994</c:v>
                </c:pt>
                <c:pt idx="117">
                  <c:v>956.68512899999996</c:v>
                </c:pt>
                <c:pt idx="118">
                  <c:v>958.684935</c:v>
                </c:pt>
                <c:pt idx="119">
                  <c:v>978.28317600000003</c:v>
                </c:pt>
                <c:pt idx="120">
                  <c:v>980.28301099999999</c:v>
                </c:pt>
                <c:pt idx="121">
                  <c:v>981.28292799999997</c:v>
                </c:pt>
                <c:pt idx="122">
                  <c:v>982.28284599999995</c:v>
                </c:pt>
                <c:pt idx="123">
                  <c:v>984.28268000000003</c:v>
                </c:pt>
                <c:pt idx="124">
                  <c:v>1003.8811909999999</c:v>
                </c:pt>
                <c:pt idx="125">
                  <c:v>1005.881053</c:v>
                </c:pt>
                <c:pt idx="126">
                  <c:v>1006.880983</c:v>
                </c:pt>
                <c:pt idx="127">
                  <c:v>1007.880914</c:v>
                </c:pt>
                <c:pt idx="128">
                  <c:v>1009.880775</c:v>
                </c:pt>
                <c:pt idx="129">
                  <c:v>1029.4795340000001</c:v>
                </c:pt>
                <c:pt idx="130">
                  <c:v>1031.479419</c:v>
                </c:pt>
                <c:pt idx="131">
                  <c:v>1032.4793609999999</c:v>
                </c:pt>
                <c:pt idx="132">
                  <c:v>1033.479304</c:v>
                </c:pt>
                <c:pt idx="133">
                  <c:v>1034.279258</c:v>
                </c:pt>
                <c:pt idx="134">
                  <c:v>1034.6792350000001</c:v>
                </c:pt>
                <c:pt idx="135">
                  <c:v>1035.4791889999999</c:v>
                </c:pt>
                <c:pt idx="136">
                  <c:v>1055.078274</c:v>
                </c:pt>
                <c:pt idx="137">
                  <c:v>1057.078201</c:v>
                </c:pt>
                <c:pt idx="138">
                  <c:v>1058.078164</c:v>
                </c:pt>
                <c:pt idx="139">
                  <c:v>1059.078127</c:v>
                </c:pt>
                <c:pt idx="140">
                  <c:v>1061.0780540000001</c:v>
                </c:pt>
                <c:pt idx="141">
                  <c:v>1080.6774989999999</c:v>
                </c:pt>
                <c:pt idx="142">
                  <c:v>1082.677457</c:v>
                </c:pt>
                <c:pt idx="143">
                  <c:v>1083.6774370000001</c:v>
                </c:pt>
                <c:pt idx="144">
                  <c:v>1084.677416</c:v>
                </c:pt>
                <c:pt idx="145">
                  <c:v>1086.677375</c:v>
                </c:pt>
                <c:pt idx="146">
                  <c:v>1106.27709</c:v>
                </c:pt>
                <c:pt idx="147">
                  <c:v>1108.277071</c:v>
                </c:pt>
                <c:pt idx="148">
                  <c:v>1109.2770619999999</c:v>
                </c:pt>
                <c:pt idx="149">
                  <c:v>1110.277053</c:v>
                </c:pt>
                <c:pt idx="150">
                  <c:v>1112.2770350000001</c:v>
                </c:pt>
                <c:pt idx="151">
                  <c:v>1131.8769299999999</c:v>
                </c:pt>
                <c:pt idx="152">
                  <c:v>1133.876925</c:v>
                </c:pt>
                <c:pt idx="153">
                  <c:v>1134.876923</c:v>
                </c:pt>
                <c:pt idx="154">
                  <c:v>1135.8769199999999</c:v>
                </c:pt>
                <c:pt idx="155">
                  <c:v>1136.676919</c:v>
                </c:pt>
                <c:pt idx="156">
                  <c:v>1137.076918</c:v>
                </c:pt>
                <c:pt idx="157">
                  <c:v>1137.8769159999999</c:v>
                </c:pt>
                <c:pt idx="158">
                  <c:v>1157.476901</c:v>
                </c:pt>
                <c:pt idx="159">
                  <c:v>1159.476901</c:v>
                </c:pt>
                <c:pt idx="160">
                  <c:v>1160.476901</c:v>
                </c:pt>
                <c:pt idx="161">
                  <c:v>1161.476901</c:v>
                </c:pt>
                <c:pt idx="162">
                  <c:v>1162.276901</c:v>
                </c:pt>
                <c:pt idx="163">
                  <c:v>1162.676901</c:v>
                </c:pt>
                <c:pt idx="164">
                  <c:v>1163.476901</c:v>
                </c:pt>
                <c:pt idx="165">
                  <c:v>1183.0768860000001</c:v>
                </c:pt>
                <c:pt idx="166">
                  <c:v>1185.076881</c:v>
                </c:pt>
                <c:pt idx="167">
                  <c:v>1186.076879</c:v>
                </c:pt>
                <c:pt idx="168">
                  <c:v>1187.076877</c:v>
                </c:pt>
                <c:pt idx="169">
                  <c:v>1189.0768720000001</c:v>
                </c:pt>
                <c:pt idx="170">
                  <c:v>1208.6767669999999</c:v>
                </c:pt>
                <c:pt idx="171">
                  <c:v>1210.676749</c:v>
                </c:pt>
                <c:pt idx="172">
                  <c:v>1211.6767400000001</c:v>
                </c:pt>
                <c:pt idx="173">
                  <c:v>1212.6767299999999</c:v>
                </c:pt>
                <c:pt idx="174">
                  <c:v>1214.676712</c:v>
                </c:pt>
                <c:pt idx="175">
                  <c:v>1234.276427</c:v>
                </c:pt>
                <c:pt idx="176">
                  <c:v>1236.276386</c:v>
                </c:pt>
                <c:pt idx="177">
                  <c:v>1237.2763649999999</c:v>
                </c:pt>
                <c:pt idx="178">
                  <c:v>1238.2763440000001</c:v>
                </c:pt>
                <c:pt idx="179">
                  <c:v>1240.2763030000001</c:v>
                </c:pt>
                <c:pt idx="180">
                  <c:v>1259.8757479999999</c:v>
                </c:pt>
                <c:pt idx="181">
                  <c:v>1261.875675</c:v>
                </c:pt>
                <c:pt idx="182">
                  <c:v>1262.875638</c:v>
                </c:pt>
                <c:pt idx="183">
                  <c:v>1263.875601</c:v>
                </c:pt>
                <c:pt idx="184">
                  <c:v>1264.6755720000001</c:v>
                </c:pt>
                <c:pt idx="185">
                  <c:v>1265.0755569999999</c:v>
                </c:pt>
                <c:pt idx="186">
                  <c:v>1265.875528</c:v>
                </c:pt>
                <c:pt idx="187">
                  <c:v>1285.4746130000001</c:v>
                </c:pt>
                <c:pt idx="188">
                  <c:v>1287.474498</c:v>
                </c:pt>
                <c:pt idx="189">
                  <c:v>1288.47444</c:v>
                </c:pt>
                <c:pt idx="190">
                  <c:v>1289.474383</c:v>
                </c:pt>
                <c:pt idx="191">
                  <c:v>1291.4742679999999</c:v>
                </c:pt>
                <c:pt idx="192">
                  <c:v>1311.0730269999999</c:v>
                </c:pt>
                <c:pt idx="193">
                  <c:v>1313.0728879999999</c:v>
                </c:pt>
                <c:pt idx="194">
                  <c:v>1314.072819</c:v>
                </c:pt>
                <c:pt idx="195">
                  <c:v>1315.0727489999999</c:v>
                </c:pt>
                <c:pt idx="196">
                  <c:v>1317.0726099999999</c:v>
                </c:pt>
                <c:pt idx="197">
                  <c:v>1336.671122</c:v>
                </c:pt>
                <c:pt idx="198">
                  <c:v>1338.6709559999999</c:v>
                </c:pt>
                <c:pt idx="199">
                  <c:v>1339.6708739999999</c:v>
                </c:pt>
                <c:pt idx="200">
                  <c:v>1340.670791</c:v>
                </c:pt>
                <c:pt idx="201">
                  <c:v>1342.6706260000001</c:v>
                </c:pt>
                <c:pt idx="202">
                  <c:v>1362.268867</c:v>
                </c:pt>
                <c:pt idx="203">
                  <c:v>1364.268673</c:v>
                </c:pt>
                <c:pt idx="204">
                  <c:v>1365.2685759999999</c:v>
                </c:pt>
                <c:pt idx="205">
                  <c:v>1366.2684790000001</c:v>
                </c:pt>
                <c:pt idx="206">
                  <c:v>1368.2682850000001</c:v>
                </c:pt>
                <c:pt idx="207">
                  <c:v>1387.8662340000001</c:v>
                </c:pt>
                <c:pt idx="208">
                  <c:v>1389.8660090000001</c:v>
                </c:pt>
                <c:pt idx="209">
                  <c:v>1390.865896</c:v>
                </c:pt>
                <c:pt idx="210">
                  <c:v>1391.8657840000001</c:v>
                </c:pt>
                <c:pt idx="211">
                  <c:v>1415.463129</c:v>
                </c:pt>
                <c:pt idx="212">
                  <c:v>1416.4630159999999</c:v>
                </c:pt>
                <c:pt idx="213">
                  <c:v>1417.462904</c:v>
                </c:pt>
                <c:pt idx="214">
                  <c:v>1441.0602490000001</c:v>
                </c:pt>
                <c:pt idx="215">
                  <c:v>1442.0601360000001</c:v>
                </c:pt>
                <c:pt idx="216">
                  <c:v>1443.0600240000001</c:v>
                </c:pt>
                <c:pt idx="217">
                  <c:v>1466.657369</c:v>
                </c:pt>
                <c:pt idx="218">
                  <c:v>1467.657256</c:v>
                </c:pt>
                <c:pt idx="219">
                  <c:v>1468.657144</c:v>
                </c:pt>
                <c:pt idx="220">
                  <c:v>1492.2544889999999</c:v>
                </c:pt>
                <c:pt idx="221">
                  <c:v>1493.2543760000001</c:v>
                </c:pt>
                <c:pt idx="222">
                  <c:v>1494.2542639999999</c:v>
                </c:pt>
                <c:pt idx="223">
                  <c:v>1517.8516090000001</c:v>
                </c:pt>
                <c:pt idx="224">
                  <c:v>1518.8514970000001</c:v>
                </c:pt>
                <c:pt idx="225">
                  <c:v>1519.8513840000001</c:v>
                </c:pt>
                <c:pt idx="226">
                  <c:v>1543.448729</c:v>
                </c:pt>
                <c:pt idx="227">
                  <c:v>1544.448617</c:v>
                </c:pt>
                <c:pt idx="228">
                  <c:v>1545.448504</c:v>
                </c:pt>
                <c:pt idx="229">
                  <c:v>1569.0458490000001</c:v>
                </c:pt>
                <c:pt idx="230">
                  <c:v>1570.0457369999999</c:v>
                </c:pt>
                <c:pt idx="231">
                  <c:v>1571.0456240000001</c:v>
                </c:pt>
                <c:pt idx="232">
                  <c:v>1594.642969</c:v>
                </c:pt>
                <c:pt idx="233">
                  <c:v>1595.642857</c:v>
                </c:pt>
                <c:pt idx="234">
                  <c:v>1596.642744</c:v>
                </c:pt>
                <c:pt idx="235">
                  <c:v>1620.2400889999999</c:v>
                </c:pt>
                <c:pt idx="236">
                  <c:v>1621.239977</c:v>
                </c:pt>
                <c:pt idx="237">
                  <c:v>1622.2398639999999</c:v>
                </c:pt>
                <c:pt idx="238">
                  <c:v>1645.837209</c:v>
                </c:pt>
                <c:pt idx="239">
                  <c:v>1646.8370970000001</c:v>
                </c:pt>
                <c:pt idx="240">
                  <c:v>1647.836984</c:v>
                </c:pt>
                <c:pt idx="241">
                  <c:v>1671.4343289999999</c:v>
                </c:pt>
                <c:pt idx="242">
                  <c:v>1672.434217</c:v>
                </c:pt>
                <c:pt idx="243">
                  <c:v>1673.4341039999999</c:v>
                </c:pt>
                <c:pt idx="244">
                  <c:v>1697.0314490000001</c:v>
                </c:pt>
                <c:pt idx="245">
                  <c:v>1698.0313369999999</c:v>
                </c:pt>
                <c:pt idx="246">
                  <c:v>1699.0312240000001</c:v>
                </c:pt>
                <c:pt idx="247">
                  <c:v>1722.628569</c:v>
                </c:pt>
                <c:pt idx="248">
                  <c:v>1723.628457</c:v>
                </c:pt>
                <c:pt idx="249">
                  <c:v>1724.628344</c:v>
                </c:pt>
                <c:pt idx="250">
                  <c:v>1748.2256890000001</c:v>
                </c:pt>
                <c:pt idx="251">
                  <c:v>1749.2255769999999</c:v>
                </c:pt>
                <c:pt idx="252">
                  <c:v>1750.2254640000001</c:v>
                </c:pt>
                <c:pt idx="253">
                  <c:v>1773.8228099999999</c:v>
                </c:pt>
                <c:pt idx="254">
                  <c:v>1774.8226970000001</c:v>
                </c:pt>
                <c:pt idx="255">
                  <c:v>1775.8225849999999</c:v>
                </c:pt>
                <c:pt idx="256">
                  <c:v>1799.41993</c:v>
                </c:pt>
                <c:pt idx="257">
                  <c:v>1800.419817</c:v>
                </c:pt>
                <c:pt idx="258">
                  <c:v>1801.419705</c:v>
                </c:pt>
                <c:pt idx="259">
                  <c:v>1825.0170499999999</c:v>
                </c:pt>
                <c:pt idx="260">
                  <c:v>1826.0169370000001</c:v>
                </c:pt>
                <c:pt idx="261">
                  <c:v>1827.0168249999999</c:v>
                </c:pt>
                <c:pt idx="262">
                  <c:v>1850.6141700000001</c:v>
                </c:pt>
                <c:pt idx="263">
                  <c:v>1851.614057</c:v>
                </c:pt>
                <c:pt idx="264">
                  <c:v>1851.614057</c:v>
                </c:pt>
                <c:pt idx="265">
                  <c:v>1852.6139450000001</c:v>
                </c:pt>
                <c:pt idx="266">
                  <c:v>1876.21129</c:v>
                </c:pt>
                <c:pt idx="267">
                  <c:v>1877.2111769999999</c:v>
                </c:pt>
                <c:pt idx="268">
                  <c:v>1878.211065</c:v>
                </c:pt>
                <c:pt idx="269">
                  <c:v>1901.8084100000001</c:v>
                </c:pt>
                <c:pt idx="270">
                  <c:v>1902.808297</c:v>
                </c:pt>
                <c:pt idx="271">
                  <c:v>1903.8081850000001</c:v>
                </c:pt>
                <c:pt idx="272">
                  <c:v>1927.40553</c:v>
                </c:pt>
                <c:pt idx="273">
                  <c:v>1928.4054169999999</c:v>
                </c:pt>
                <c:pt idx="274">
                  <c:v>1929.405305</c:v>
                </c:pt>
                <c:pt idx="275">
                  <c:v>1953.0026499999999</c:v>
                </c:pt>
                <c:pt idx="276">
                  <c:v>1954.0025370000001</c:v>
                </c:pt>
                <c:pt idx="277">
                  <c:v>1955.0024249999999</c:v>
                </c:pt>
                <c:pt idx="278">
                  <c:v>1978.59977</c:v>
                </c:pt>
                <c:pt idx="279">
                  <c:v>1979.599657</c:v>
                </c:pt>
                <c:pt idx="280">
                  <c:v>1980.599545</c:v>
                </c:pt>
                <c:pt idx="281">
                  <c:v>2004.1968899999999</c:v>
                </c:pt>
                <c:pt idx="282">
                  <c:v>2005.196778</c:v>
                </c:pt>
                <c:pt idx="283">
                  <c:v>2006.1966649999999</c:v>
                </c:pt>
                <c:pt idx="284">
                  <c:v>2029.7940100000001</c:v>
                </c:pt>
                <c:pt idx="285">
                  <c:v>2030.7938979999999</c:v>
                </c:pt>
                <c:pt idx="286">
                  <c:v>2031.7937850000001</c:v>
                </c:pt>
                <c:pt idx="287">
                  <c:v>2055.39113</c:v>
                </c:pt>
                <c:pt idx="288">
                  <c:v>2056.3910179999998</c:v>
                </c:pt>
                <c:pt idx="289">
                  <c:v>2057.3909050000002</c:v>
                </c:pt>
                <c:pt idx="290">
                  <c:v>2080.9882499999999</c:v>
                </c:pt>
                <c:pt idx="291">
                  <c:v>2081.9881380000002</c:v>
                </c:pt>
                <c:pt idx="292">
                  <c:v>2082.9880250000001</c:v>
                </c:pt>
                <c:pt idx="293">
                  <c:v>2106.5853699999998</c:v>
                </c:pt>
                <c:pt idx="294">
                  <c:v>2107.5852580000001</c:v>
                </c:pt>
                <c:pt idx="295">
                  <c:v>2108.585145</c:v>
                </c:pt>
                <c:pt idx="296">
                  <c:v>2132.1824900000001</c:v>
                </c:pt>
                <c:pt idx="297">
                  <c:v>2133.182378</c:v>
                </c:pt>
                <c:pt idx="298">
                  <c:v>2134.1822649999999</c:v>
                </c:pt>
                <c:pt idx="299">
                  <c:v>2157.77961</c:v>
                </c:pt>
                <c:pt idx="300">
                  <c:v>2158.7794979999999</c:v>
                </c:pt>
                <c:pt idx="301">
                  <c:v>2159.7793849999998</c:v>
                </c:pt>
                <c:pt idx="302">
                  <c:v>2183.37673</c:v>
                </c:pt>
                <c:pt idx="303">
                  <c:v>2184.3766179999998</c:v>
                </c:pt>
                <c:pt idx="304">
                  <c:v>2185.3765050000002</c:v>
                </c:pt>
                <c:pt idx="305">
                  <c:v>2208.9738499999999</c:v>
                </c:pt>
                <c:pt idx="306">
                  <c:v>2209.9737380000001</c:v>
                </c:pt>
                <c:pt idx="307">
                  <c:v>2210.9736250000001</c:v>
                </c:pt>
                <c:pt idx="308">
                  <c:v>2234.5709710000001</c:v>
                </c:pt>
                <c:pt idx="309">
                  <c:v>2235.570858</c:v>
                </c:pt>
                <c:pt idx="310">
                  <c:v>2236.5707459999999</c:v>
                </c:pt>
                <c:pt idx="311">
                  <c:v>2260.168091</c:v>
                </c:pt>
                <c:pt idx="312">
                  <c:v>2261.1679779999999</c:v>
                </c:pt>
                <c:pt idx="313">
                  <c:v>2262.1678659999998</c:v>
                </c:pt>
                <c:pt idx="314">
                  <c:v>2285.7652109999999</c:v>
                </c:pt>
                <c:pt idx="315">
                  <c:v>2286.7650979999999</c:v>
                </c:pt>
                <c:pt idx="316">
                  <c:v>2287.7649860000001</c:v>
                </c:pt>
                <c:pt idx="317">
                  <c:v>2311.3623309999998</c:v>
                </c:pt>
                <c:pt idx="318">
                  <c:v>2312.3622180000002</c:v>
                </c:pt>
                <c:pt idx="319">
                  <c:v>2313.362106</c:v>
                </c:pt>
                <c:pt idx="320">
                  <c:v>2315.3618809999998</c:v>
                </c:pt>
                <c:pt idx="321">
                  <c:v>2334.9598289999999</c:v>
                </c:pt>
                <c:pt idx="322">
                  <c:v>2336.9596350000002</c:v>
                </c:pt>
                <c:pt idx="323">
                  <c:v>2337.9595380000001</c:v>
                </c:pt>
                <c:pt idx="324">
                  <c:v>2338.959441</c:v>
                </c:pt>
                <c:pt idx="325">
                  <c:v>2340.9592469999998</c:v>
                </c:pt>
                <c:pt idx="326">
                  <c:v>2360.5574889999998</c:v>
                </c:pt>
                <c:pt idx="327">
                  <c:v>2362.557323</c:v>
                </c:pt>
                <c:pt idx="328">
                  <c:v>2363.557241</c:v>
                </c:pt>
                <c:pt idx="329">
                  <c:v>2364.5571580000001</c:v>
                </c:pt>
                <c:pt idx="330">
                  <c:v>2366.5569930000001</c:v>
                </c:pt>
                <c:pt idx="331">
                  <c:v>2386.1555039999998</c:v>
                </c:pt>
                <c:pt idx="332">
                  <c:v>2388.1553650000001</c:v>
                </c:pt>
                <c:pt idx="333">
                  <c:v>2389.1552959999999</c:v>
                </c:pt>
                <c:pt idx="334">
                  <c:v>2390.1552259999999</c:v>
                </c:pt>
                <c:pt idx="335">
                  <c:v>2392.1550870000001</c:v>
                </c:pt>
                <c:pt idx="336">
                  <c:v>2411.7538460000001</c:v>
                </c:pt>
                <c:pt idx="337">
                  <c:v>2413.7537309999998</c:v>
                </c:pt>
                <c:pt idx="338">
                  <c:v>2414.753674</c:v>
                </c:pt>
                <c:pt idx="339">
                  <c:v>2415.7536169999998</c:v>
                </c:pt>
                <c:pt idx="340">
                  <c:v>2416.5535709999999</c:v>
                </c:pt>
                <c:pt idx="341">
                  <c:v>2416.953548</c:v>
                </c:pt>
                <c:pt idx="342">
                  <c:v>2417.753502</c:v>
                </c:pt>
                <c:pt idx="343">
                  <c:v>2437.3525869999999</c:v>
                </c:pt>
                <c:pt idx="344">
                  <c:v>2439.3525129999998</c:v>
                </c:pt>
                <c:pt idx="345">
                  <c:v>2440.3524769999999</c:v>
                </c:pt>
                <c:pt idx="346">
                  <c:v>2441.3524400000001</c:v>
                </c:pt>
                <c:pt idx="347">
                  <c:v>2443.3523660000001</c:v>
                </c:pt>
                <c:pt idx="348">
                  <c:v>2462.9518109999999</c:v>
                </c:pt>
                <c:pt idx="349">
                  <c:v>2464.9517700000001</c:v>
                </c:pt>
                <c:pt idx="350">
                  <c:v>2465.9517489999998</c:v>
                </c:pt>
                <c:pt idx="351">
                  <c:v>2466.9517289999999</c:v>
                </c:pt>
                <c:pt idx="352">
                  <c:v>2468.9516870000002</c:v>
                </c:pt>
                <c:pt idx="353">
                  <c:v>2488.5514020000001</c:v>
                </c:pt>
                <c:pt idx="354">
                  <c:v>2490.5513839999999</c:v>
                </c:pt>
                <c:pt idx="355">
                  <c:v>2491.551375</c:v>
                </c:pt>
                <c:pt idx="356">
                  <c:v>2492.5513660000001</c:v>
                </c:pt>
                <c:pt idx="357">
                  <c:v>2494.5513470000001</c:v>
                </c:pt>
                <c:pt idx="358">
                  <c:v>2514.1512419999999</c:v>
                </c:pt>
                <c:pt idx="359">
                  <c:v>2516.1512379999999</c:v>
                </c:pt>
                <c:pt idx="360">
                  <c:v>2517.1512349999998</c:v>
                </c:pt>
                <c:pt idx="361">
                  <c:v>2518.151233</c:v>
                </c:pt>
                <c:pt idx="362">
                  <c:v>2518.951231</c:v>
                </c:pt>
                <c:pt idx="363">
                  <c:v>2519.3512300000002</c:v>
                </c:pt>
                <c:pt idx="364">
                  <c:v>2520.1512290000001</c:v>
                </c:pt>
                <c:pt idx="365">
                  <c:v>2539.7512139999999</c:v>
                </c:pt>
                <c:pt idx="366">
                  <c:v>2541.7512139999999</c:v>
                </c:pt>
                <c:pt idx="367">
                  <c:v>2542.7512139999999</c:v>
                </c:pt>
                <c:pt idx="368">
                  <c:v>2543.7512139999999</c:v>
                </c:pt>
                <c:pt idx="369">
                  <c:v>2544.5512140000001</c:v>
                </c:pt>
                <c:pt idx="370">
                  <c:v>2544.9512140000002</c:v>
                </c:pt>
                <c:pt idx="371">
                  <c:v>2545.7512139999999</c:v>
                </c:pt>
                <c:pt idx="372">
                  <c:v>2565.3511990000002</c:v>
                </c:pt>
                <c:pt idx="373">
                  <c:v>2567.3511939999999</c:v>
                </c:pt>
                <c:pt idx="374">
                  <c:v>2568.3511920000001</c:v>
                </c:pt>
                <c:pt idx="375">
                  <c:v>2569.351189</c:v>
                </c:pt>
                <c:pt idx="376">
                  <c:v>2571.351185</c:v>
                </c:pt>
                <c:pt idx="377">
                  <c:v>2590.9510799999998</c:v>
                </c:pt>
                <c:pt idx="378">
                  <c:v>2592.9510610000002</c:v>
                </c:pt>
                <c:pt idx="379">
                  <c:v>2593.9510519999999</c:v>
                </c:pt>
                <c:pt idx="380">
                  <c:v>2594.951043</c:v>
                </c:pt>
                <c:pt idx="381">
                  <c:v>2596.9510249999998</c:v>
                </c:pt>
                <c:pt idx="382">
                  <c:v>2616.5507400000001</c:v>
                </c:pt>
                <c:pt idx="383">
                  <c:v>2618.550698</c:v>
                </c:pt>
                <c:pt idx="384">
                  <c:v>2619.5506780000001</c:v>
                </c:pt>
                <c:pt idx="385">
                  <c:v>2620.5506569999998</c:v>
                </c:pt>
                <c:pt idx="386">
                  <c:v>2622.550616</c:v>
                </c:pt>
                <c:pt idx="387">
                  <c:v>2642.1500609999998</c:v>
                </c:pt>
                <c:pt idx="388">
                  <c:v>2644.1499869999998</c:v>
                </c:pt>
                <c:pt idx="389">
                  <c:v>2645.14995</c:v>
                </c:pt>
                <c:pt idx="390">
                  <c:v>2646.1499140000001</c:v>
                </c:pt>
                <c:pt idx="391">
                  <c:v>2646.9498840000001</c:v>
                </c:pt>
                <c:pt idx="392">
                  <c:v>2647.34987</c:v>
                </c:pt>
                <c:pt idx="393">
                  <c:v>2648.14984</c:v>
                </c:pt>
                <c:pt idx="394">
                  <c:v>2667.7489249999999</c:v>
                </c:pt>
                <c:pt idx="395">
                  <c:v>2669.74881</c:v>
                </c:pt>
                <c:pt idx="396">
                  <c:v>2670.7487529999999</c:v>
                </c:pt>
                <c:pt idx="397">
                  <c:v>2671.7486960000001</c:v>
                </c:pt>
                <c:pt idx="398">
                  <c:v>2673.7485809999998</c:v>
                </c:pt>
                <c:pt idx="399">
                  <c:v>2693.3473399999998</c:v>
                </c:pt>
                <c:pt idx="400">
                  <c:v>2695.347201</c:v>
                </c:pt>
                <c:pt idx="401">
                  <c:v>2696.347131</c:v>
                </c:pt>
                <c:pt idx="402">
                  <c:v>2697.3470619999998</c:v>
                </c:pt>
                <c:pt idx="403">
                  <c:v>2699.3469230000001</c:v>
                </c:pt>
                <c:pt idx="404">
                  <c:v>2718.9454340000002</c:v>
                </c:pt>
                <c:pt idx="405">
                  <c:v>2720.9452689999998</c:v>
                </c:pt>
                <c:pt idx="406">
                  <c:v>2721.9451859999999</c:v>
                </c:pt>
                <c:pt idx="407">
                  <c:v>2722.9451039999999</c:v>
                </c:pt>
                <c:pt idx="408">
                  <c:v>2724.9449380000001</c:v>
                </c:pt>
                <c:pt idx="409">
                  <c:v>2744.5431800000001</c:v>
                </c:pt>
                <c:pt idx="410">
                  <c:v>2746.5429859999999</c:v>
                </c:pt>
                <c:pt idx="411">
                  <c:v>2747.5428889999998</c:v>
                </c:pt>
                <c:pt idx="412">
                  <c:v>2748.5427920000002</c:v>
                </c:pt>
                <c:pt idx="413">
                  <c:v>2750.542598</c:v>
                </c:pt>
                <c:pt idx="414">
                  <c:v>2770.1405460000001</c:v>
                </c:pt>
                <c:pt idx="415">
                  <c:v>2772.1403209999999</c:v>
                </c:pt>
                <c:pt idx="416">
                  <c:v>2773.1402090000001</c:v>
                </c:pt>
                <c:pt idx="417">
                  <c:v>2774.1400960000001</c:v>
                </c:pt>
                <c:pt idx="418">
                  <c:v>2796.6319939999998</c:v>
                </c:pt>
                <c:pt idx="419">
                  <c:v>2798.6317690000001</c:v>
                </c:pt>
                <c:pt idx="420">
                  <c:v>2821.123666</c:v>
                </c:pt>
                <c:pt idx="421">
                  <c:v>2823.1234410000002</c:v>
                </c:pt>
                <c:pt idx="422">
                  <c:v>2845.6153380000001</c:v>
                </c:pt>
                <c:pt idx="423">
                  <c:v>2847.6151129999998</c:v>
                </c:pt>
                <c:pt idx="424">
                  <c:v>2870.1070110000001</c:v>
                </c:pt>
                <c:pt idx="425">
                  <c:v>2872.1067859999998</c:v>
                </c:pt>
                <c:pt idx="426">
                  <c:v>2894.5986830000002</c:v>
                </c:pt>
                <c:pt idx="427">
                  <c:v>2896.5984579999999</c:v>
                </c:pt>
                <c:pt idx="428">
                  <c:v>2919.0903560000002</c:v>
                </c:pt>
                <c:pt idx="429">
                  <c:v>2921.0901309999999</c:v>
                </c:pt>
                <c:pt idx="430">
                  <c:v>2943.5820279999998</c:v>
                </c:pt>
                <c:pt idx="431">
                  <c:v>2945.581803</c:v>
                </c:pt>
                <c:pt idx="432">
                  <c:v>2968.0736999999999</c:v>
                </c:pt>
                <c:pt idx="433">
                  <c:v>2970.0734750000001</c:v>
                </c:pt>
                <c:pt idx="434">
                  <c:v>2992.5653729999999</c:v>
                </c:pt>
                <c:pt idx="435">
                  <c:v>2994.5651480000001</c:v>
                </c:pt>
                <c:pt idx="436">
                  <c:v>3017.057045</c:v>
                </c:pt>
                <c:pt idx="437">
                  <c:v>3019.0568199999998</c:v>
                </c:pt>
                <c:pt idx="438">
                  <c:v>3041.5487170000001</c:v>
                </c:pt>
                <c:pt idx="439">
                  <c:v>3043.5484919999999</c:v>
                </c:pt>
                <c:pt idx="440">
                  <c:v>3066.0403900000001</c:v>
                </c:pt>
                <c:pt idx="441">
                  <c:v>3067.0402770000001</c:v>
                </c:pt>
                <c:pt idx="442">
                  <c:v>3068.0401649999999</c:v>
                </c:pt>
                <c:pt idx="443">
                  <c:v>3091.63751</c:v>
                </c:pt>
                <c:pt idx="444">
                  <c:v>3092.637397</c:v>
                </c:pt>
                <c:pt idx="445">
                  <c:v>3093.6372849999998</c:v>
                </c:pt>
                <c:pt idx="446">
                  <c:v>3117.2346299999999</c:v>
                </c:pt>
                <c:pt idx="447">
                  <c:v>3118.2345169999999</c:v>
                </c:pt>
                <c:pt idx="448">
                  <c:v>3119.2344050000002</c:v>
                </c:pt>
                <c:pt idx="449">
                  <c:v>3124.6837919999998</c:v>
                </c:pt>
                <c:pt idx="450">
                  <c:v>3144.2825210000001</c:v>
                </c:pt>
                <c:pt idx="451">
                  <c:v>3149.7323729999998</c:v>
                </c:pt>
                <c:pt idx="452">
                  <c:v>3150.7323459999998</c:v>
                </c:pt>
                <c:pt idx="453">
                  <c:v>3151.7323190000002</c:v>
                </c:pt>
                <c:pt idx="454">
                  <c:v>3182.2314959999999</c:v>
                </c:pt>
                <c:pt idx="455">
                  <c:v>3184.2314419999998</c:v>
                </c:pt>
                <c:pt idx="456">
                  <c:v>3189.6812949999999</c:v>
                </c:pt>
                <c:pt idx="457">
                  <c:v>3209.2806089999999</c:v>
                </c:pt>
                <c:pt idx="458">
                  <c:v>3214.7303710000001</c:v>
                </c:pt>
                <c:pt idx="459">
                  <c:v>3216.7302840000002</c:v>
                </c:pt>
                <c:pt idx="460">
                  <c:v>3247.2289519999999</c:v>
                </c:pt>
                <c:pt idx="461">
                  <c:v>3249.228865</c:v>
                </c:pt>
                <c:pt idx="462">
                  <c:v>3254.6786269999998</c:v>
                </c:pt>
                <c:pt idx="463">
                  <c:v>3274.2783079999999</c:v>
                </c:pt>
                <c:pt idx="464">
                  <c:v>3279.7283050000001</c:v>
                </c:pt>
                <c:pt idx="465">
                  <c:v>3281.7283040000002</c:v>
                </c:pt>
                <c:pt idx="466">
                  <c:v>3312.2282890000001</c:v>
                </c:pt>
                <c:pt idx="467">
                  <c:v>3313.2282890000001</c:v>
                </c:pt>
                <c:pt idx="468">
                  <c:v>3314.2282879999998</c:v>
                </c:pt>
                <c:pt idx="469">
                  <c:v>3344.7282730000002</c:v>
                </c:pt>
                <c:pt idx="470">
                  <c:v>3345.7282719999998</c:v>
                </c:pt>
                <c:pt idx="471">
                  <c:v>3346.7282719999998</c:v>
                </c:pt>
                <c:pt idx="472">
                  <c:v>3377.2282570000002</c:v>
                </c:pt>
                <c:pt idx="473">
                  <c:v>3378.2282559999999</c:v>
                </c:pt>
                <c:pt idx="474">
                  <c:v>3379.2282559999999</c:v>
                </c:pt>
                <c:pt idx="475">
                  <c:v>3409.7282399999999</c:v>
                </c:pt>
                <c:pt idx="476">
                  <c:v>3410.7282399999999</c:v>
                </c:pt>
                <c:pt idx="477">
                  <c:v>3411.728239</c:v>
                </c:pt>
                <c:pt idx="478">
                  <c:v>3442.228224</c:v>
                </c:pt>
                <c:pt idx="479">
                  <c:v>3443.228224</c:v>
                </c:pt>
                <c:pt idx="480">
                  <c:v>3444.2282230000001</c:v>
                </c:pt>
                <c:pt idx="481">
                  <c:v>3474.728208</c:v>
                </c:pt>
                <c:pt idx="482">
                  <c:v>3475.7282070000001</c:v>
                </c:pt>
                <c:pt idx="483">
                  <c:v>3476.7282070000001</c:v>
                </c:pt>
                <c:pt idx="484">
                  <c:v>3507.228192</c:v>
                </c:pt>
                <c:pt idx="485">
                  <c:v>3508.2281910000002</c:v>
                </c:pt>
                <c:pt idx="486">
                  <c:v>3509.2281910000002</c:v>
                </c:pt>
                <c:pt idx="487">
                  <c:v>3539.7281750000002</c:v>
                </c:pt>
                <c:pt idx="488">
                  <c:v>3540.7281750000002</c:v>
                </c:pt>
                <c:pt idx="489">
                  <c:v>3541.7281739999999</c:v>
                </c:pt>
                <c:pt idx="490">
                  <c:v>3572.2281589999998</c:v>
                </c:pt>
                <c:pt idx="491">
                  <c:v>3573.2281589999998</c:v>
                </c:pt>
                <c:pt idx="492">
                  <c:v>3574.2281579999999</c:v>
                </c:pt>
                <c:pt idx="493">
                  <c:v>3604.7281429999998</c:v>
                </c:pt>
                <c:pt idx="494">
                  <c:v>3605.7281419999999</c:v>
                </c:pt>
                <c:pt idx="495">
                  <c:v>3606.7281419999999</c:v>
                </c:pt>
                <c:pt idx="496">
                  <c:v>3637.2281269999999</c:v>
                </c:pt>
                <c:pt idx="497">
                  <c:v>3638.228126</c:v>
                </c:pt>
                <c:pt idx="498">
                  <c:v>3639.228126</c:v>
                </c:pt>
                <c:pt idx="499">
                  <c:v>3639.7281250000001</c:v>
                </c:pt>
                <c:pt idx="500">
                  <c:v>3644.2281229999999</c:v>
                </c:pt>
                <c:pt idx="501">
                  <c:v>3644.7281229999999</c:v>
                </c:pt>
                <c:pt idx="502">
                  <c:v>3649.2281210000001</c:v>
                </c:pt>
                <c:pt idx="503">
                  <c:v>3649.7281210000001</c:v>
                </c:pt>
                <c:pt idx="504">
                  <c:v>3654.2281189999999</c:v>
                </c:pt>
                <c:pt idx="505">
                  <c:v>3654.7281189999999</c:v>
                </c:pt>
                <c:pt idx="506">
                  <c:v>3659.228118</c:v>
                </c:pt>
                <c:pt idx="507">
                  <c:v>3659.728118</c:v>
                </c:pt>
                <c:pt idx="508">
                  <c:v>3664.2281170000001</c:v>
                </c:pt>
                <c:pt idx="509">
                  <c:v>3664.7281160000002</c:v>
                </c:pt>
                <c:pt idx="510">
                  <c:v>3669.2281149999999</c:v>
                </c:pt>
                <c:pt idx="511">
                  <c:v>3669.7281149999999</c:v>
                </c:pt>
                <c:pt idx="512">
                  <c:v>3670.2281149999999</c:v>
                </c:pt>
                <c:pt idx="513">
                  <c:v>3671.2281149999999</c:v>
                </c:pt>
                <c:pt idx="514">
                  <c:v>3671.7281149999999</c:v>
                </c:pt>
                <c:pt idx="515">
                  <c:v>3672.2281149999999</c:v>
                </c:pt>
                <c:pt idx="516">
                  <c:v>3676.7281149999999</c:v>
                </c:pt>
                <c:pt idx="517">
                  <c:v>3677.2281149999999</c:v>
                </c:pt>
                <c:pt idx="518">
                  <c:v>3681.7281149999999</c:v>
                </c:pt>
                <c:pt idx="519">
                  <c:v>3682.2281149999999</c:v>
                </c:pt>
                <c:pt idx="520">
                  <c:v>3686.7281149999999</c:v>
                </c:pt>
                <c:pt idx="521">
                  <c:v>3687.228114</c:v>
                </c:pt>
                <c:pt idx="522">
                  <c:v>3691.728114</c:v>
                </c:pt>
                <c:pt idx="523">
                  <c:v>3692.228114</c:v>
                </c:pt>
                <c:pt idx="524">
                  <c:v>3696.728114</c:v>
                </c:pt>
                <c:pt idx="525">
                  <c:v>3697.228114</c:v>
                </c:pt>
                <c:pt idx="526">
                  <c:v>3701.728114</c:v>
                </c:pt>
                <c:pt idx="527">
                  <c:v>3702.228114</c:v>
                </c:pt>
                <c:pt idx="528">
                  <c:v>3703.228114</c:v>
                </c:pt>
              </c:numCache>
            </c:numRef>
          </c:xVal>
          <c:yVal>
            <c:numRef>
              <c:f>Sheet1!$N$2:$N$851</c:f>
              <c:numCache>
                <c:formatCode>General</c:formatCode>
                <c:ptCount val="850"/>
                <c:pt idx="0">
                  <c:v>0</c:v>
                </c:pt>
                <c:pt idx="1">
                  <c:v>0</c:v>
                </c:pt>
                <c:pt idx="2">
                  <c:v>1.4100000000000001E-4</c:v>
                </c:pt>
                <c:pt idx="3">
                  <c:v>1.7200000000000001E-4</c:v>
                </c:pt>
                <c:pt idx="4">
                  <c:v>5.9400000000000002E-4</c:v>
                </c:pt>
                <c:pt idx="5">
                  <c:v>6.5600000000000001E-4</c:v>
                </c:pt>
                <c:pt idx="6">
                  <c:v>1.359E-3</c:v>
                </c:pt>
                <c:pt idx="7">
                  <c:v>1.4530000000000001E-3</c:v>
                </c:pt>
                <c:pt idx="8">
                  <c:v>2.4369999999999999E-3</c:v>
                </c:pt>
                <c:pt idx="9">
                  <c:v>2.562E-3</c:v>
                </c:pt>
                <c:pt idx="10">
                  <c:v>3.8279999999999998E-3</c:v>
                </c:pt>
                <c:pt idx="11">
                  <c:v>3.9839999999999997E-3</c:v>
                </c:pt>
                <c:pt idx="12">
                  <c:v>5.5310000000000003E-3</c:v>
                </c:pt>
                <c:pt idx="13">
                  <c:v>5.7190000000000001E-3</c:v>
                </c:pt>
                <c:pt idx="14">
                  <c:v>5.9059999999999998E-3</c:v>
                </c:pt>
                <c:pt idx="15">
                  <c:v>6.4060000000000002E-3</c:v>
                </c:pt>
                <c:pt idx="16">
                  <c:v>6.7190000000000001E-3</c:v>
                </c:pt>
                <c:pt idx="17">
                  <c:v>7.0309999999999999E-3</c:v>
                </c:pt>
                <c:pt idx="18">
                  <c:v>9.9839999999999998E-3</c:v>
                </c:pt>
                <c:pt idx="19">
                  <c:v>1.0328E-2</c:v>
                </c:pt>
                <c:pt idx="20">
                  <c:v>1.3561999999999999E-2</c:v>
                </c:pt>
                <c:pt idx="21">
                  <c:v>1.3937E-2</c:v>
                </c:pt>
                <c:pt idx="22">
                  <c:v>1.7453E-2</c:v>
                </c:pt>
                <c:pt idx="23">
                  <c:v>1.7859E-2</c:v>
                </c:pt>
                <c:pt idx="24">
                  <c:v>2.1656000000000002E-2</c:v>
                </c:pt>
                <c:pt idx="25">
                  <c:v>2.2093999999999999E-2</c:v>
                </c:pt>
                <c:pt idx="26">
                  <c:v>2.6172000000000001E-2</c:v>
                </c:pt>
                <c:pt idx="27">
                  <c:v>2.6641000000000001E-2</c:v>
                </c:pt>
                <c:pt idx="28">
                  <c:v>3.1E-2</c:v>
                </c:pt>
                <c:pt idx="29">
                  <c:v>3.15E-2</c:v>
                </c:pt>
                <c:pt idx="30">
                  <c:v>3.2500000000000001E-2</c:v>
                </c:pt>
                <c:pt idx="31">
                  <c:v>3.3500000000000002E-2</c:v>
                </c:pt>
                <c:pt idx="32">
                  <c:v>6.4000000000000001E-2</c:v>
                </c:pt>
                <c:pt idx="33">
                  <c:v>6.5000000000000002E-2</c:v>
                </c:pt>
                <c:pt idx="34">
                  <c:v>6.6000000000000003E-2</c:v>
                </c:pt>
                <c:pt idx="35">
                  <c:v>9.6500000000000002E-2</c:v>
                </c:pt>
                <c:pt idx="36">
                  <c:v>9.7500000000000003E-2</c:v>
                </c:pt>
                <c:pt idx="37">
                  <c:v>9.8500000000000004E-2</c:v>
                </c:pt>
                <c:pt idx="38">
                  <c:v>0.129</c:v>
                </c:pt>
                <c:pt idx="39">
                  <c:v>0.13</c:v>
                </c:pt>
                <c:pt idx="40">
                  <c:v>0.13100000000000001</c:v>
                </c:pt>
                <c:pt idx="41">
                  <c:v>0.1615</c:v>
                </c:pt>
                <c:pt idx="42">
                  <c:v>0.16250000000000001</c:v>
                </c:pt>
                <c:pt idx="43">
                  <c:v>0.16350000000000001</c:v>
                </c:pt>
                <c:pt idx="44">
                  <c:v>0.19400000000000001</c:v>
                </c:pt>
                <c:pt idx="45">
                  <c:v>0.19500000000000001</c:v>
                </c:pt>
                <c:pt idx="46">
                  <c:v>0.19600000000000001</c:v>
                </c:pt>
                <c:pt idx="47">
                  <c:v>0.22650000000000001</c:v>
                </c:pt>
                <c:pt idx="48">
                  <c:v>0.22750000000000001</c:v>
                </c:pt>
                <c:pt idx="49">
                  <c:v>0.22850000000000001</c:v>
                </c:pt>
                <c:pt idx="50">
                  <c:v>0.25900000000000001</c:v>
                </c:pt>
                <c:pt idx="51">
                  <c:v>0.26</c:v>
                </c:pt>
                <c:pt idx="52">
                  <c:v>0.26100000000000001</c:v>
                </c:pt>
                <c:pt idx="53">
                  <c:v>0.29149999999999998</c:v>
                </c:pt>
                <c:pt idx="54">
                  <c:v>0.29249999999999998</c:v>
                </c:pt>
                <c:pt idx="55">
                  <c:v>0.29349999999999998</c:v>
                </c:pt>
                <c:pt idx="56">
                  <c:v>0.32400000000000001</c:v>
                </c:pt>
                <c:pt idx="57">
                  <c:v>0.32500000000000001</c:v>
                </c:pt>
                <c:pt idx="58">
                  <c:v>0.32600000000000001</c:v>
                </c:pt>
                <c:pt idx="59">
                  <c:v>0.35649999999999998</c:v>
                </c:pt>
                <c:pt idx="60">
                  <c:v>0.35749999999999998</c:v>
                </c:pt>
                <c:pt idx="61">
                  <c:v>0.35849999999999999</c:v>
                </c:pt>
                <c:pt idx="62">
                  <c:v>0.38900000000000001</c:v>
                </c:pt>
                <c:pt idx="63">
                  <c:v>0.39100000000000001</c:v>
                </c:pt>
                <c:pt idx="64">
                  <c:v>0.39645000000000002</c:v>
                </c:pt>
                <c:pt idx="65">
                  <c:v>0.49782599999999999</c:v>
                </c:pt>
                <c:pt idx="66">
                  <c:v>0.54875300000000005</c:v>
                </c:pt>
                <c:pt idx="67">
                  <c:v>0.56744099999999997</c:v>
                </c:pt>
                <c:pt idx="68">
                  <c:v>0.85244600000000004</c:v>
                </c:pt>
                <c:pt idx="69">
                  <c:v>0.87113499999999999</c:v>
                </c:pt>
                <c:pt idx="70">
                  <c:v>0.92206200000000005</c:v>
                </c:pt>
                <c:pt idx="71">
                  <c:v>1.0856380000000001</c:v>
                </c:pt>
                <c:pt idx="72">
                  <c:v>1.12568</c:v>
                </c:pt>
                <c:pt idx="73">
                  <c:v>1.140374</c:v>
                </c:pt>
                <c:pt idx="74">
                  <c:v>1.3644590000000001</c:v>
                </c:pt>
                <c:pt idx="75">
                  <c:v>1.3718060000000001</c:v>
                </c:pt>
                <c:pt idx="76">
                  <c:v>1.3791530000000001</c:v>
                </c:pt>
                <c:pt idx="77">
                  <c:v>1.419195</c:v>
                </c:pt>
                <c:pt idx="78">
                  <c:v>1.6381920000000001</c:v>
                </c:pt>
                <c:pt idx="79">
                  <c:v>1.719938</c:v>
                </c:pt>
                <c:pt idx="80">
                  <c:v>1.7349380000000001</c:v>
                </c:pt>
                <c:pt idx="81">
                  <c:v>1.7499370000000001</c:v>
                </c:pt>
                <c:pt idx="82">
                  <c:v>2.1039240000000001</c:v>
                </c:pt>
                <c:pt idx="83">
                  <c:v>2.1189239999999998</c:v>
                </c:pt>
                <c:pt idx="84">
                  <c:v>2.1339229999999998</c:v>
                </c:pt>
                <c:pt idx="85">
                  <c:v>2.4879099999999998</c:v>
                </c:pt>
                <c:pt idx="86">
                  <c:v>2.5029089999999998</c:v>
                </c:pt>
                <c:pt idx="87">
                  <c:v>2.517909</c:v>
                </c:pt>
                <c:pt idx="88">
                  <c:v>2.8553120000000001</c:v>
                </c:pt>
                <c:pt idx="89">
                  <c:v>2.8853110000000002</c:v>
                </c:pt>
                <c:pt idx="90">
                  <c:v>3.222715</c:v>
                </c:pt>
                <c:pt idx="91">
                  <c:v>3.2527140000000001</c:v>
                </c:pt>
                <c:pt idx="92">
                  <c:v>3.5901179999999999</c:v>
                </c:pt>
                <c:pt idx="93">
                  <c:v>3.6201159999999999</c:v>
                </c:pt>
                <c:pt idx="94">
                  <c:v>3.9575200000000001</c:v>
                </c:pt>
                <c:pt idx="95">
                  <c:v>3.9875189999999998</c:v>
                </c:pt>
                <c:pt idx="96">
                  <c:v>4.3249230000000001</c:v>
                </c:pt>
                <c:pt idx="97">
                  <c:v>4.3549220000000002</c:v>
                </c:pt>
                <c:pt idx="98">
                  <c:v>4.6923260000000004</c:v>
                </c:pt>
                <c:pt idx="99">
                  <c:v>4.7223240000000004</c:v>
                </c:pt>
                <c:pt idx="100">
                  <c:v>5.0597279999999998</c:v>
                </c:pt>
                <c:pt idx="101">
                  <c:v>5.0897269999999999</c:v>
                </c:pt>
                <c:pt idx="102">
                  <c:v>5.4271310000000001</c:v>
                </c:pt>
                <c:pt idx="103">
                  <c:v>5.4571300000000003</c:v>
                </c:pt>
                <c:pt idx="104">
                  <c:v>5.7945330000000004</c:v>
                </c:pt>
                <c:pt idx="105">
                  <c:v>5.8245319999999996</c:v>
                </c:pt>
                <c:pt idx="106">
                  <c:v>6.1619359999999999</c:v>
                </c:pt>
                <c:pt idx="107">
                  <c:v>6.191935</c:v>
                </c:pt>
                <c:pt idx="108">
                  <c:v>6.5293390000000002</c:v>
                </c:pt>
                <c:pt idx="109">
                  <c:v>6.5593380000000003</c:v>
                </c:pt>
                <c:pt idx="110">
                  <c:v>6.8967409999999996</c:v>
                </c:pt>
                <c:pt idx="111">
                  <c:v>6.9117410000000001</c:v>
                </c:pt>
                <c:pt idx="112">
                  <c:v>6.9267399999999997</c:v>
                </c:pt>
                <c:pt idx="113">
                  <c:v>6.9567389999999998</c:v>
                </c:pt>
                <c:pt idx="114">
                  <c:v>7.2402290000000002</c:v>
                </c:pt>
                <c:pt idx="115">
                  <c:v>7.2680850000000001</c:v>
                </c:pt>
                <c:pt idx="116">
                  <c:v>7.2820140000000002</c:v>
                </c:pt>
                <c:pt idx="117">
                  <c:v>7.2959420000000001</c:v>
                </c:pt>
                <c:pt idx="118">
                  <c:v>7.323798</c:v>
                </c:pt>
                <c:pt idx="119">
                  <c:v>7.58629</c:v>
                </c:pt>
                <c:pt idx="120">
                  <c:v>7.6120039999999998</c:v>
                </c:pt>
                <c:pt idx="121">
                  <c:v>7.62486</c:v>
                </c:pt>
                <c:pt idx="122">
                  <c:v>7.6377170000000003</c:v>
                </c:pt>
                <c:pt idx="123">
                  <c:v>7.6634310000000001</c:v>
                </c:pt>
                <c:pt idx="124">
                  <c:v>7.9049250000000004</c:v>
                </c:pt>
                <c:pt idx="125">
                  <c:v>7.928496</c:v>
                </c:pt>
                <c:pt idx="126">
                  <c:v>7.9402809999999997</c:v>
                </c:pt>
                <c:pt idx="127">
                  <c:v>7.9520660000000003</c:v>
                </c:pt>
                <c:pt idx="128">
                  <c:v>7.9756369999999999</c:v>
                </c:pt>
                <c:pt idx="129">
                  <c:v>8.1961329999999997</c:v>
                </c:pt>
                <c:pt idx="130">
                  <c:v>8.2175609999999999</c:v>
                </c:pt>
                <c:pt idx="131">
                  <c:v>8.228275</c:v>
                </c:pt>
                <c:pt idx="132">
                  <c:v>8.2389890000000001</c:v>
                </c:pt>
                <c:pt idx="133">
                  <c:v>8.24756</c:v>
                </c:pt>
                <c:pt idx="134">
                  <c:v>8.2518460000000005</c:v>
                </c:pt>
                <c:pt idx="135">
                  <c:v>8.2604170000000003</c:v>
                </c:pt>
                <c:pt idx="136">
                  <c:v>8.4494140000000009</c:v>
                </c:pt>
                <c:pt idx="137">
                  <c:v>8.4665569999999999</c:v>
                </c:pt>
                <c:pt idx="138">
                  <c:v>8.4751279999999998</c:v>
                </c:pt>
                <c:pt idx="139">
                  <c:v>8.4836989999999997</c:v>
                </c:pt>
                <c:pt idx="140">
                  <c:v>8.5008420000000005</c:v>
                </c:pt>
                <c:pt idx="141">
                  <c:v>8.6478409999999997</c:v>
                </c:pt>
                <c:pt idx="142">
                  <c:v>8.660698</c:v>
                </c:pt>
                <c:pt idx="143">
                  <c:v>8.6671259999999997</c:v>
                </c:pt>
                <c:pt idx="144">
                  <c:v>8.6735550000000003</c:v>
                </c:pt>
                <c:pt idx="145">
                  <c:v>8.6864120000000007</c:v>
                </c:pt>
                <c:pt idx="146">
                  <c:v>8.7914110000000001</c:v>
                </c:pt>
                <c:pt idx="147">
                  <c:v>8.7999829999999992</c:v>
                </c:pt>
                <c:pt idx="148">
                  <c:v>8.8042680000000004</c:v>
                </c:pt>
                <c:pt idx="149">
                  <c:v>8.8085540000000009</c:v>
                </c:pt>
                <c:pt idx="150">
                  <c:v>8.817126</c:v>
                </c:pt>
                <c:pt idx="151">
                  <c:v>8.8801249999999996</c:v>
                </c:pt>
                <c:pt idx="152">
                  <c:v>8.8844110000000001</c:v>
                </c:pt>
                <c:pt idx="153">
                  <c:v>8.8865540000000003</c:v>
                </c:pt>
                <c:pt idx="154">
                  <c:v>8.8886970000000005</c:v>
                </c:pt>
                <c:pt idx="155">
                  <c:v>8.8904110000000003</c:v>
                </c:pt>
                <c:pt idx="156">
                  <c:v>8.8912680000000002</c:v>
                </c:pt>
                <c:pt idx="157">
                  <c:v>8.8929829999999992</c:v>
                </c:pt>
                <c:pt idx="158">
                  <c:v>8.913983</c:v>
                </c:pt>
                <c:pt idx="159">
                  <c:v>8.913983</c:v>
                </c:pt>
                <c:pt idx="160">
                  <c:v>8.913983</c:v>
                </c:pt>
                <c:pt idx="161">
                  <c:v>8.913983</c:v>
                </c:pt>
                <c:pt idx="162">
                  <c:v>8.913983</c:v>
                </c:pt>
                <c:pt idx="163">
                  <c:v>8.913983</c:v>
                </c:pt>
                <c:pt idx="164">
                  <c:v>8.913983</c:v>
                </c:pt>
                <c:pt idx="165">
                  <c:v>8.8929829999999992</c:v>
                </c:pt>
                <c:pt idx="166">
                  <c:v>8.8886970000000005</c:v>
                </c:pt>
                <c:pt idx="167">
                  <c:v>8.8865540000000003</c:v>
                </c:pt>
                <c:pt idx="168">
                  <c:v>8.8844110000000001</c:v>
                </c:pt>
                <c:pt idx="169">
                  <c:v>8.8801249999999996</c:v>
                </c:pt>
                <c:pt idx="170">
                  <c:v>8.817126</c:v>
                </c:pt>
                <c:pt idx="171">
                  <c:v>8.8085540000000009</c:v>
                </c:pt>
                <c:pt idx="172">
                  <c:v>8.8042680000000004</c:v>
                </c:pt>
                <c:pt idx="173">
                  <c:v>8.7999829999999992</c:v>
                </c:pt>
                <c:pt idx="174">
                  <c:v>8.7914110000000001</c:v>
                </c:pt>
                <c:pt idx="175">
                  <c:v>8.6864120000000007</c:v>
                </c:pt>
                <c:pt idx="176">
                  <c:v>8.6735550000000003</c:v>
                </c:pt>
                <c:pt idx="177">
                  <c:v>8.6671259999999997</c:v>
                </c:pt>
                <c:pt idx="178">
                  <c:v>8.660698</c:v>
                </c:pt>
                <c:pt idx="179">
                  <c:v>8.6478409999999997</c:v>
                </c:pt>
                <c:pt idx="180">
                  <c:v>8.5008420000000005</c:v>
                </c:pt>
                <c:pt idx="181">
                  <c:v>8.4836989999999997</c:v>
                </c:pt>
                <c:pt idx="182">
                  <c:v>8.4751279999999998</c:v>
                </c:pt>
                <c:pt idx="183">
                  <c:v>8.4665569999999999</c:v>
                </c:pt>
                <c:pt idx="184">
                  <c:v>8.4596999999999998</c:v>
                </c:pt>
                <c:pt idx="185">
                  <c:v>8.4562709999999992</c:v>
                </c:pt>
                <c:pt idx="186">
                  <c:v>8.4494140000000009</c:v>
                </c:pt>
                <c:pt idx="187">
                  <c:v>8.2604170000000003</c:v>
                </c:pt>
                <c:pt idx="188">
                  <c:v>8.2389890000000001</c:v>
                </c:pt>
                <c:pt idx="189">
                  <c:v>8.228275</c:v>
                </c:pt>
                <c:pt idx="190">
                  <c:v>8.2175609999999999</c:v>
                </c:pt>
                <c:pt idx="191">
                  <c:v>8.1961329999999997</c:v>
                </c:pt>
                <c:pt idx="192">
                  <c:v>7.9756369999999999</c:v>
                </c:pt>
                <c:pt idx="193">
                  <c:v>7.9520660000000003</c:v>
                </c:pt>
                <c:pt idx="194">
                  <c:v>7.9402809999999997</c:v>
                </c:pt>
                <c:pt idx="195">
                  <c:v>7.928496</c:v>
                </c:pt>
                <c:pt idx="196">
                  <c:v>7.9049250000000004</c:v>
                </c:pt>
                <c:pt idx="197">
                  <c:v>7.6634310000000001</c:v>
                </c:pt>
                <c:pt idx="198">
                  <c:v>7.6377170000000003</c:v>
                </c:pt>
                <c:pt idx="199">
                  <c:v>7.62486</c:v>
                </c:pt>
                <c:pt idx="200">
                  <c:v>7.6120039999999998</c:v>
                </c:pt>
                <c:pt idx="201">
                  <c:v>7.58629</c:v>
                </c:pt>
                <c:pt idx="202">
                  <c:v>7.323798</c:v>
                </c:pt>
                <c:pt idx="203">
                  <c:v>7.2959420000000001</c:v>
                </c:pt>
                <c:pt idx="204">
                  <c:v>7.2820140000000002</c:v>
                </c:pt>
                <c:pt idx="205">
                  <c:v>7.2680850000000001</c:v>
                </c:pt>
                <c:pt idx="206">
                  <c:v>7.2402290000000002</c:v>
                </c:pt>
                <c:pt idx="207">
                  <c:v>6.9567389999999998</c:v>
                </c:pt>
                <c:pt idx="208">
                  <c:v>6.9267399999999997</c:v>
                </c:pt>
                <c:pt idx="209">
                  <c:v>6.9117410000000001</c:v>
                </c:pt>
                <c:pt idx="210">
                  <c:v>6.8967409999999996</c:v>
                </c:pt>
                <c:pt idx="211">
                  <c:v>6.5427549999999997</c:v>
                </c:pt>
                <c:pt idx="212">
                  <c:v>6.527755</c:v>
                </c:pt>
                <c:pt idx="213">
                  <c:v>6.5127560000000004</c:v>
                </c:pt>
                <c:pt idx="214">
                  <c:v>6.1587690000000004</c:v>
                </c:pt>
                <c:pt idx="215">
                  <c:v>6.14377</c:v>
                </c:pt>
                <c:pt idx="216">
                  <c:v>6.1287700000000003</c:v>
                </c:pt>
                <c:pt idx="217">
                  <c:v>5.7747830000000002</c:v>
                </c:pt>
                <c:pt idx="218">
                  <c:v>5.7597839999999998</c:v>
                </c:pt>
                <c:pt idx="219">
                  <c:v>5.7447850000000003</c:v>
                </c:pt>
                <c:pt idx="220">
                  <c:v>5.3907980000000002</c:v>
                </c:pt>
                <c:pt idx="221">
                  <c:v>5.3757979999999996</c:v>
                </c:pt>
                <c:pt idx="222">
                  <c:v>5.3607990000000001</c:v>
                </c:pt>
                <c:pt idx="223">
                  <c:v>5.006812</c:v>
                </c:pt>
                <c:pt idx="224">
                  <c:v>4.9918129999999996</c:v>
                </c:pt>
                <c:pt idx="225">
                  <c:v>4.9768129999999999</c:v>
                </c:pt>
                <c:pt idx="226">
                  <c:v>4.622827</c:v>
                </c:pt>
                <c:pt idx="227">
                  <c:v>4.6078270000000003</c:v>
                </c:pt>
                <c:pt idx="228">
                  <c:v>4.5928279999999999</c:v>
                </c:pt>
                <c:pt idx="229">
                  <c:v>4.2388409999999999</c:v>
                </c:pt>
                <c:pt idx="230">
                  <c:v>4.2238420000000003</c:v>
                </c:pt>
                <c:pt idx="231">
                  <c:v>4.2088419999999998</c:v>
                </c:pt>
                <c:pt idx="232">
                  <c:v>3.8548550000000001</c:v>
                </c:pt>
                <c:pt idx="233">
                  <c:v>3.8398560000000002</c:v>
                </c:pt>
                <c:pt idx="234">
                  <c:v>3.8248570000000002</c:v>
                </c:pt>
                <c:pt idx="235">
                  <c:v>3.4708700000000001</c:v>
                </c:pt>
                <c:pt idx="236">
                  <c:v>3.45587</c:v>
                </c:pt>
                <c:pt idx="237">
                  <c:v>3.440871</c:v>
                </c:pt>
                <c:pt idx="238">
                  <c:v>3.086884</c:v>
                </c:pt>
                <c:pt idx="239">
                  <c:v>3.071885</c:v>
                </c:pt>
                <c:pt idx="240">
                  <c:v>3.0568849999999999</c:v>
                </c:pt>
                <c:pt idx="241">
                  <c:v>2.7028989999999999</c:v>
                </c:pt>
                <c:pt idx="242">
                  <c:v>2.6878989999999998</c:v>
                </c:pt>
                <c:pt idx="243">
                  <c:v>2.6728999999999998</c:v>
                </c:pt>
                <c:pt idx="244">
                  <c:v>2.3189129999999998</c:v>
                </c:pt>
                <c:pt idx="245">
                  <c:v>2.3039139999999998</c:v>
                </c:pt>
                <c:pt idx="246">
                  <c:v>2.2889140000000001</c:v>
                </c:pt>
                <c:pt idx="247">
                  <c:v>1.9349270000000001</c:v>
                </c:pt>
                <c:pt idx="248">
                  <c:v>1.9199280000000001</c:v>
                </c:pt>
                <c:pt idx="249">
                  <c:v>1.9049290000000001</c:v>
                </c:pt>
                <c:pt idx="250">
                  <c:v>1.550942</c:v>
                </c:pt>
                <c:pt idx="251">
                  <c:v>1.5359419999999999</c:v>
                </c:pt>
                <c:pt idx="252">
                  <c:v>1.5209429999999999</c:v>
                </c:pt>
                <c:pt idx="253">
                  <c:v>1.1669560000000001</c:v>
                </c:pt>
                <c:pt idx="254">
                  <c:v>1.1519569999999999</c:v>
                </c:pt>
                <c:pt idx="255">
                  <c:v>1.136957</c:v>
                </c:pt>
                <c:pt idx="256">
                  <c:v>0.78297099999999997</c:v>
                </c:pt>
                <c:pt idx="257">
                  <c:v>0.76797099999999996</c:v>
                </c:pt>
                <c:pt idx="258">
                  <c:v>0.75297199999999997</c:v>
                </c:pt>
                <c:pt idx="259">
                  <c:v>0.39898499999999998</c:v>
                </c:pt>
                <c:pt idx="260">
                  <c:v>0.38398599999999999</c:v>
                </c:pt>
                <c:pt idx="261">
                  <c:v>0.36898599999999998</c:v>
                </c:pt>
                <c:pt idx="262">
                  <c:v>1.4999E-2</c:v>
                </c:pt>
                <c:pt idx="263">
                  <c:v>0</c:v>
                </c:pt>
                <c:pt idx="264">
                  <c:v>0</c:v>
                </c:pt>
                <c:pt idx="265">
                  <c:v>-1.4999E-2</c:v>
                </c:pt>
                <c:pt idx="266">
                  <c:v>-0.36898599999999998</c:v>
                </c:pt>
                <c:pt idx="267">
                  <c:v>-0.38398599999999999</c:v>
                </c:pt>
                <c:pt idx="268">
                  <c:v>-0.39898499999999998</c:v>
                </c:pt>
                <c:pt idx="269">
                  <c:v>-0.75297199999999997</c:v>
                </c:pt>
                <c:pt idx="270">
                  <c:v>-0.76797099999999996</c:v>
                </c:pt>
                <c:pt idx="271">
                  <c:v>-0.78297099999999997</c:v>
                </c:pt>
                <c:pt idx="272">
                  <c:v>-1.136957</c:v>
                </c:pt>
                <c:pt idx="273">
                  <c:v>-1.1519569999999999</c:v>
                </c:pt>
                <c:pt idx="274">
                  <c:v>-1.1669560000000001</c:v>
                </c:pt>
                <c:pt idx="275">
                  <c:v>-1.5209429999999999</c:v>
                </c:pt>
                <c:pt idx="276">
                  <c:v>-1.5359419999999999</c:v>
                </c:pt>
                <c:pt idx="277">
                  <c:v>-1.550942</c:v>
                </c:pt>
                <c:pt idx="278">
                  <c:v>-1.9049290000000001</c:v>
                </c:pt>
                <c:pt idx="279">
                  <c:v>-1.9199280000000001</c:v>
                </c:pt>
                <c:pt idx="280">
                  <c:v>-1.9349270000000001</c:v>
                </c:pt>
                <c:pt idx="281">
                  <c:v>-2.2889140000000001</c:v>
                </c:pt>
                <c:pt idx="282">
                  <c:v>-2.3039139999999998</c:v>
                </c:pt>
                <c:pt idx="283">
                  <c:v>-2.3189129999999998</c:v>
                </c:pt>
                <c:pt idx="284">
                  <c:v>-2.6728999999999998</c:v>
                </c:pt>
                <c:pt idx="285">
                  <c:v>-2.6878989999999998</c:v>
                </c:pt>
                <c:pt idx="286">
                  <c:v>-2.7028989999999999</c:v>
                </c:pt>
                <c:pt idx="287">
                  <c:v>-3.0568849999999999</c:v>
                </c:pt>
                <c:pt idx="288">
                  <c:v>-3.071885</c:v>
                </c:pt>
                <c:pt idx="289">
                  <c:v>-3.086884</c:v>
                </c:pt>
                <c:pt idx="290">
                  <c:v>-3.440871</c:v>
                </c:pt>
                <c:pt idx="291">
                  <c:v>-3.45587</c:v>
                </c:pt>
                <c:pt idx="292">
                  <c:v>-3.4708700000000001</c:v>
                </c:pt>
                <c:pt idx="293">
                  <c:v>-3.8248570000000002</c:v>
                </c:pt>
                <c:pt idx="294">
                  <c:v>-3.8398560000000002</c:v>
                </c:pt>
                <c:pt idx="295">
                  <c:v>-3.8548550000000001</c:v>
                </c:pt>
                <c:pt idx="296">
                  <c:v>-4.2088419999999998</c:v>
                </c:pt>
                <c:pt idx="297">
                  <c:v>-4.2238420000000003</c:v>
                </c:pt>
                <c:pt idx="298">
                  <c:v>-4.2388409999999999</c:v>
                </c:pt>
                <c:pt idx="299">
                  <c:v>-4.5928279999999999</c:v>
                </c:pt>
                <c:pt idx="300">
                  <c:v>-4.6078270000000003</c:v>
                </c:pt>
                <c:pt idx="301">
                  <c:v>-4.622827</c:v>
                </c:pt>
                <c:pt idx="302">
                  <c:v>-4.9768129999999999</c:v>
                </c:pt>
                <c:pt idx="303">
                  <c:v>-4.9918129999999996</c:v>
                </c:pt>
                <c:pt idx="304">
                  <c:v>-5.006812</c:v>
                </c:pt>
                <c:pt idx="305">
                  <c:v>-5.3607990000000001</c:v>
                </c:pt>
                <c:pt idx="306">
                  <c:v>-5.3757979999999996</c:v>
                </c:pt>
                <c:pt idx="307">
                  <c:v>-5.3907980000000002</c:v>
                </c:pt>
                <c:pt idx="308">
                  <c:v>-5.7447850000000003</c:v>
                </c:pt>
                <c:pt idx="309">
                  <c:v>-5.7597839999999998</c:v>
                </c:pt>
                <c:pt idx="310">
                  <c:v>-5.7747830000000002</c:v>
                </c:pt>
                <c:pt idx="311">
                  <c:v>-6.1287700000000003</c:v>
                </c:pt>
                <c:pt idx="312">
                  <c:v>-6.14377</c:v>
                </c:pt>
                <c:pt idx="313">
                  <c:v>-6.1587690000000004</c:v>
                </c:pt>
                <c:pt idx="314">
                  <c:v>-6.5127560000000004</c:v>
                </c:pt>
                <c:pt idx="315">
                  <c:v>-6.527755</c:v>
                </c:pt>
                <c:pt idx="316">
                  <c:v>-6.5427549999999997</c:v>
                </c:pt>
                <c:pt idx="317">
                  <c:v>-6.8967409999999996</c:v>
                </c:pt>
                <c:pt idx="318">
                  <c:v>-6.9117410000000001</c:v>
                </c:pt>
                <c:pt idx="319">
                  <c:v>-6.9267399999999997</c:v>
                </c:pt>
                <c:pt idx="320">
                  <c:v>-6.9567389999999998</c:v>
                </c:pt>
                <c:pt idx="321">
                  <c:v>-7.2402290000000002</c:v>
                </c:pt>
                <c:pt idx="322">
                  <c:v>-7.2680850000000001</c:v>
                </c:pt>
                <c:pt idx="323">
                  <c:v>-7.2820140000000002</c:v>
                </c:pt>
                <c:pt idx="324">
                  <c:v>-7.2959420000000001</c:v>
                </c:pt>
                <c:pt idx="325">
                  <c:v>-7.323798</c:v>
                </c:pt>
                <c:pt idx="326">
                  <c:v>-7.58629</c:v>
                </c:pt>
                <c:pt idx="327">
                  <c:v>-7.6120039999999998</c:v>
                </c:pt>
                <c:pt idx="328">
                  <c:v>-7.62486</c:v>
                </c:pt>
                <c:pt idx="329">
                  <c:v>-7.6377170000000003</c:v>
                </c:pt>
                <c:pt idx="330">
                  <c:v>-7.6634310000000001</c:v>
                </c:pt>
                <c:pt idx="331">
                  <c:v>-7.9049250000000004</c:v>
                </c:pt>
                <c:pt idx="332">
                  <c:v>-7.928496</c:v>
                </c:pt>
                <c:pt idx="333">
                  <c:v>-7.9402809999999997</c:v>
                </c:pt>
                <c:pt idx="334">
                  <c:v>-7.9520660000000003</c:v>
                </c:pt>
                <c:pt idx="335">
                  <c:v>-7.9756369999999999</c:v>
                </c:pt>
                <c:pt idx="336">
                  <c:v>-8.1961329999999997</c:v>
                </c:pt>
                <c:pt idx="337">
                  <c:v>-8.2175609999999999</c:v>
                </c:pt>
                <c:pt idx="338">
                  <c:v>-8.228275</c:v>
                </c:pt>
                <c:pt idx="339">
                  <c:v>-8.2389890000000001</c:v>
                </c:pt>
                <c:pt idx="340">
                  <c:v>-8.24756</c:v>
                </c:pt>
                <c:pt idx="341">
                  <c:v>-8.2518460000000005</c:v>
                </c:pt>
                <c:pt idx="342">
                  <c:v>-8.2604170000000003</c:v>
                </c:pt>
                <c:pt idx="343">
                  <c:v>-8.4494140000000009</c:v>
                </c:pt>
                <c:pt idx="344">
                  <c:v>-8.4665569999999999</c:v>
                </c:pt>
                <c:pt idx="345">
                  <c:v>-8.4751279999999998</c:v>
                </c:pt>
                <c:pt idx="346">
                  <c:v>-8.4836989999999997</c:v>
                </c:pt>
                <c:pt idx="347">
                  <c:v>-8.5008420000000005</c:v>
                </c:pt>
                <c:pt idx="348">
                  <c:v>-8.6478409999999997</c:v>
                </c:pt>
                <c:pt idx="349">
                  <c:v>-8.660698</c:v>
                </c:pt>
                <c:pt idx="350">
                  <c:v>-8.6671259999999997</c:v>
                </c:pt>
                <c:pt idx="351">
                  <c:v>-8.6735550000000003</c:v>
                </c:pt>
                <c:pt idx="352">
                  <c:v>-8.6864120000000007</c:v>
                </c:pt>
                <c:pt idx="353">
                  <c:v>-8.7914110000000001</c:v>
                </c:pt>
                <c:pt idx="354">
                  <c:v>-8.7999829999999992</c:v>
                </c:pt>
                <c:pt idx="355">
                  <c:v>-8.8042680000000004</c:v>
                </c:pt>
                <c:pt idx="356">
                  <c:v>-8.8085540000000009</c:v>
                </c:pt>
                <c:pt idx="357">
                  <c:v>-8.817126</c:v>
                </c:pt>
                <c:pt idx="358">
                  <c:v>-8.8801249999999996</c:v>
                </c:pt>
                <c:pt idx="359">
                  <c:v>-8.8844110000000001</c:v>
                </c:pt>
                <c:pt idx="360">
                  <c:v>-8.8865540000000003</c:v>
                </c:pt>
                <c:pt idx="361">
                  <c:v>-8.8886970000000005</c:v>
                </c:pt>
                <c:pt idx="362">
                  <c:v>-8.8904110000000003</c:v>
                </c:pt>
                <c:pt idx="363">
                  <c:v>-8.8912680000000002</c:v>
                </c:pt>
                <c:pt idx="364">
                  <c:v>-8.8929829999999992</c:v>
                </c:pt>
                <c:pt idx="365">
                  <c:v>-8.913983</c:v>
                </c:pt>
                <c:pt idx="366">
                  <c:v>-8.913983</c:v>
                </c:pt>
                <c:pt idx="367">
                  <c:v>-8.913983</c:v>
                </c:pt>
                <c:pt idx="368">
                  <c:v>-8.913983</c:v>
                </c:pt>
                <c:pt idx="369">
                  <c:v>-8.913983</c:v>
                </c:pt>
                <c:pt idx="370">
                  <c:v>-8.913983</c:v>
                </c:pt>
                <c:pt idx="371">
                  <c:v>-8.913983</c:v>
                </c:pt>
                <c:pt idx="372">
                  <c:v>-8.8929829999999992</c:v>
                </c:pt>
                <c:pt idx="373">
                  <c:v>-8.8886970000000005</c:v>
                </c:pt>
                <c:pt idx="374">
                  <c:v>-8.8865540000000003</c:v>
                </c:pt>
                <c:pt idx="375">
                  <c:v>-8.8844110000000001</c:v>
                </c:pt>
                <c:pt idx="376">
                  <c:v>-8.8801249999999996</c:v>
                </c:pt>
                <c:pt idx="377">
                  <c:v>-8.817126</c:v>
                </c:pt>
                <c:pt idx="378">
                  <c:v>-8.8085540000000009</c:v>
                </c:pt>
                <c:pt idx="379">
                  <c:v>-8.8042680000000004</c:v>
                </c:pt>
                <c:pt idx="380">
                  <c:v>-8.7999829999999992</c:v>
                </c:pt>
                <c:pt idx="381">
                  <c:v>-8.7914110000000001</c:v>
                </c:pt>
                <c:pt idx="382">
                  <c:v>-8.6864120000000007</c:v>
                </c:pt>
                <c:pt idx="383">
                  <c:v>-8.6735550000000003</c:v>
                </c:pt>
                <c:pt idx="384">
                  <c:v>-8.6671259999999997</c:v>
                </c:pt>
                <c:pt idx="385">
                  <c:v>-8.660698</c:v>
                </c:pt>
                <c:pt idx="386">
                  <c:v>-8.6478409999999997</c:v>
                </c:pt>
                <c:pt idx="387">
                  <c:v>-8.5008420000000005</c:v>
                </c:pt>
                <c:pt idx="388">
                  <c:v>-8.4836989999999997</c:v>
                </c:pt>
                <c:pt idx="389">
                  <c:v>-8.4751279999999998</c:v>
                </c:pt>
                <c:pt idx="390">
                  <c:v>-8.4665569999999999</c:v>
                </c:pt>
                <c:pt idx="391">
                  <c:v>-8.4596999999999998</c:v>
                </c:pt>
                <c:pt idx="392">
                  <c:v>-8.4562709999999992</c:v>
                </c:pt>
                <c:pt idx="393">
                  <c:v>-8.4494140000000009</c:v>
                </c:pt>
                <c:pt idx="394">
                  <c:v>-8.2604170000000003</c:v>
                </c:pt>
                <c:pt idx="395">
                  <c:v>-8.2389890000000001</c:v>
                </c:pt>
                <c:pt idx="396">
                  <c:v>-8.228275</c:v>
                </c:pt>
                <c:pt idx="397">
                  <c:v>-8.2175609999999999</c:v>
                </c:pt>
                <c:pt idx="398">
                  <c:v>-8.1961329999999997</c:v>
                </c:pt>
                <c:pt idx="399">
                  <c:v>-7.9756369999999999</c:v>
                </c:pt>
                <c:pt idx="400">
                  <c:v>-7.9520660000000003</c:v>
                </c:pt>
                <c:pt idx="401">
                  <c:v>-7.9402809999999997</c:v>
                </c:pt>
                <c:pt idx="402">
                  <c:v>-7.928496</c:v>
                </c:pt>
                <c:pt idx="403">
                  <c:v>-7.9049250000000004</c:v>
                </c:pt>
                <c:pt idx="404">
                  <c:v>-7.6634310000000001</c:v>
                </c:pt>
                <c:pt idx="405">
                  <c:v>-7.6377170000000003</c:v>
                </c:pt>
                <c:pt idx="406">
                  <c:v>-7.62486</c:v>
                </c:pt>
                <c:pt idx="407">
                  <c:v>-7.6120039999999998</c:v>
                </c:pt>
                <c:pt idx="408">
                  <c:v>-7.58629</c:v>
                </c:pt>
                <c:pt idx="409">
                  <c:v>-7.323798</c:v>
                </c:pt>
                <c:pt idx="410">
                  <c:v>-7.2959420000000001</c:v>
                </c:pt>
                <c:pt idx="411">
                  <c:v>-7.2820140000000002</c:v>
                </c:pt>
                <c:pt idx="412">
                  <c:v>-7.2680850000000001</c:v>
                </c:pt>
                <c:pt idx="413">
                  <c:v>-7.2402290000000002</c:v>
                </c:pt>
                <c:pt idx="414">
                  <c:v>-6.9567389999999998</c:v>
                </c:pt>
                <c:pt idx="415">
                  <c:v>-6.9267399999999997</c:v>
                </c:pt>
                <c:pt idx="416">
                  <c:v>-6.9117410000000001</c:v>
                </c:pt>
                <c:pt idx="417">
                  <c:v>-6.8967409999999996</c:v>
                </c:pt>
                <c:pt idx="418">
                  <c:v>-6.5593380000000003</c:v>
                </c:pt>
                <c:pt idx="419">
                  <c:v>-6.5293390000000002</c:v>
                </c:pt>
                <c:pt idx="420">
                  <c:v>-6.191935</c:v>
                </c:pt>
                <c:pt idx="421">
                  <c:v>-6.1619359999999999</c:v>
                </c:pt>
                <c:pt idx="422">
                  <c:v>-5.8245319999999996</c:v>
                </c:pt>
                <c:pt idx="423">
                  <c:v>-5.7945330000000004</c:v>
                </c:pt>
                <c:pt idx="424">
                  <c:v>-5.4571300000000003</c:v>
                </c:pt>
                <c:pt idx="425">
                  <c:v>-5.4271310000000001</c:v>
                </c:pt>
                <c:pt idx="426">
                  <c:v>-5.0897269999999999</c:v>
                </c:pt>
                <c:pt idx="427">
                  <c:v>-5.0597279999999998</c:v>
                </c:pt>
                <c:pt idx="428">
                  <c:v>-4.7223240000000004</c:v>
                </c:pt>
                <c:pt idx="429">
                  <c:v>-4.6923260000000004</c:v>
                </c:pt>
                <c:pt idx="430">
                  <c:v>-4.3549220000000002</c:v>
                </c:pt>
                <c:pt idx="431">
                  <c:v>-4.3249230000000001</c:v>
                </c:pt>
                <c:pt idx="432">
                  <c:v>-3.9875189999999998</c:v>
                </c:pt>
                <c:pt idx="433">
                  <c:v>-3.9575200000000001</c:v>
                </c:pt>
                <c:pt idx="434">
                  <c:v>-3.6201159999999999</c:v>
                </c:pt>
                <c:pt idx="435">
                  <c:v>-3.5901179999999999</c:v>
                </c:pt>
                <c:pt idx="436">
                  <c:v>-3.2527140000000001</c:v>
                </c:pt>
                <c:pt idx="437">
                  <c:v>-3.222715</c:v>
                </c:pt>
                <c:pt idx="438">
                  <c:v>-2.8853110000000002</c:v>
                </c:pt>
                <c:pt idx="439">
                  <c:v>-2.8553120000000001</c:v>
                </c:pt>
                <c:pt idx="440">
                  <c:v>-2.517909</c:v>
                </c:pt>
                <c:pt idx="441">
                  <c:v>-2.5029089999999998</c:v>
                </c:pt>
                <c:pt idx="442">
                  <c:v>-2.4879099999999998</c:v>
                </c:pt>
                <c:pt idx="443">
                  <c:v>-2.1339229999999998</c:v>
                </c:pt>
                <c:pt idx="444">
                  <c:v>-2.1189239999999998</c:v>
                </c:pt>
                <c:pt idx="445">
                  <c:v>-2.1039240000000001</c:v>
                </c:pt>
                <c:pt idx="446">
                  <c:v>-1.7499370000000001</c:v>
                </c:pt>
                <c:pt idx="447">
                  <c:v>-1.7349380000000001</c:v>
                </c:pt>
                <c:pt idx="448">
                  <c:v>-1.719938</c:v>
                </c:pt>
                <c:pt idx="449">
                  <c:v>-1.6381920000000001</c:v>
                </c:pt>
                <c:pt idx="450">
                  <c:v>-1.419195</c:v>
                </c:pt>
                <c:pt idx="451">
                  <c:v>-1.3791530000000001</c:v>
                </c:pt>
                <c:pt idx="452">
                  <c:v>-1.3718060000000001</c:v>
                </c:pt>
                <c:pt idx="453">
                  <c:v>-1.3644590000000001</c:v>
                </c:pt>
                <c:pt idx="454">
                  <c:v>-1.140374</c:v>
                </c:pt>
                <c:pt idx="455">
                  <c:v>-1.12568</c:v>
                </c:pt>
                <c:pt idx="456">
                  <c:v>-1.0856380000000001</c:v>
                </c:pt>
                <c:pt idx="457">
                  <c:v>-0.92206200000000005</c:v>
                </c:pt>
                <c:pt idx="458">
                  <c:v>-0.87113499999999999</c:v>
                </c:pt>
                <c:pt idx="459">
                  <c:v>-0.85244600000000004</c:v>
                </c:pt>
                <c:pt idx="460">
                  <c:v>-0.56744099999999997</c:v>
                </c:pt>
                <c:pt idx="461">
                  <c:v>-0.54875300000000005</c:v>
                </c:pt>
                <c:pt idx="462">
                  <c:v>-0.49782599999999999</c:v>
                </c:pt>
                <c:pt idx="463">
                  <c:v>-0.39645000000000002</c:v>
                </c:pt>
                <c:pt idx="464">
                  <c:v>-0.39100000000000001</c:v>
                </c:pt>
                <c:pt idx="465">
                  <c:v>-0.38900000000000001</c:v>
                </c:pt>
                <c:pt idx="466">
                  <c:v>-0.35849999999999999</c:v>
                </c:pt>
                <c:pt idx="467">
                  <c:v>-0.35749999999999998</c:v>
                </c:pt>
                <c:pt idx="468">
                  <c:v>-0.35649999999999998</c:v>
                </c:pt>
                <c:pt idx="469">
                  <c:v>-0.32600000000000001</c:v>
                </c:pt>
                <c:pt idx="470">
                  <c:v>-0.32500000000000001</c:v>
                </c:pt>
                <c:pt idx="471">
                  <c:v>-0.32400000000000001</c:v>
                </c:pt>
                <c:pt idx="472">
                  <c:v>-0.29349999999999998</c:v>
                </c:pt>
                <c:pt idx="473">
                  <c:v>-0.29249999999999998</c:v>
                </c:pt>
                <c:pt idx="474">
                  <c:v>-0.29149999999999998</c:v>
                </c:pt>
                <c:pt idx="475">
                  <c:v>-0.26100000000000001</c:v>
                </c:pt>
                <c:pt idx="476">
                  <c:v>-0.26</c:v>
                </c:pt>
                <c:pt idx="477">
                  <c:v>-0.25900000000000001</c:v>
                </c:pt>
                <c:pt idx="478">
                  <c:v>-0.22850000000000001</c:v>
                </c:pt>
                <c:pt idx="479">
                  <c:v>-0.22750000000000001</c:v>
                </c:pt>
                <c:pt idx="480">
                  <c:v>-0.22650000000000001</c:v>
                </c:pt>
                <c:pt idx="481">
                  <c:v>-0.19600000000000001</c:v>
                </c:pt>
                <c:pt idx="482">
                  <c:v>-0.19500000000000001</c:v>
                </c:pt>
                <c:pt idx="483">
                  <c:v>-0.19400000000000001</c:v>
                </c:pt>
                <c:pt idx="484">
                  <c:v>-0.16350000000000001</c:v>
                </c:pt>
                <c:pt idx="485">
                  <c:v>-0.16250000000000001</c:v>
                </c:pt>
                <c:pt idx="486">
                  <c:v>-0.1615</c:v>
                </c:pt>
                <c:pt idx="487">
                  <c:v>-0.13100000000000001</c:v>
                </c:pt>
                <c:pt idx="488">
                  <c:v>-0.13</c:v>
                </c:pt>
                <c:pt idx="489">
                  <c:v>-0.129</c:v>
                </c:pt>
                <c:pt idx="490">
                  <c:v>-9.8500000000000004E-2</c:v>
                </c:pt>
                <c:pt idx="491">
                  <c:v>-9.7500000000000003E-2</c:v>
                </c:pt>
                <c:pt idx="492">
                  <c:v>-9.6500000000000002E-2</c:v>
                </c:pt>
                <c:pt idx="493">
                  <c:v>-6.6000000000000003E-2</c:v>
                </c:pt>
                <c:pt idx="494">
                  <c:v>-6.5000000000000002E-2</c:v>
                </c:pt>
                <c:pt idx="495">
                  <c:v>-6.4000000000000001E-2</c:v>
                </c:pt>
                <c:pt idx="496">
                  <c:v>-3.3500000000000002E-2</c:v>
                </c:pt>
                <c:pt idx="497">
                  <c:v>-3.2500000000000001E-2</c:v>
                </c:pt>
                <c:pt idx="498">
                  <c:v>-3.15E-2</c:v>
                </c:pt>
                <c:pt idx="499">
                  <c:v>-3.1E-2</c:v>
                </c:pt>
                <c:pt idx="500">
                  <c:v>-2.6641000000000001E-2</c:v>
                </c:pt>
                <c:pt idx="501">
                  <c:v>-2.6172000000000001E-2</c:v>
                </c:pt>
                <c:pt idx="502">
                  <c:v>-2.2093999999999999E-2</c:v>
                </c:pt>
                <c:pt idx="503">
                  <c:v>-2.1656000000000002E-2</c:v>
                </c:pt>
                <c:pt idx="504">
                  <c:v>-1.7859E-2</c:v>
                </c:pt>
                <c:pt idx="505">
                  <c:v>-1.7453E-2</c:v>
                </c:pt>
                <c:pt idx="506">
                  <c:v>-1.3937E-2</c:v>
                </c:pt>
                <c:pt idx="507">
                  <c:v>-1.3561999999999999E-2</c:v>
                </c:pt>
                <c:pt idx="508">
                  <c:v>-1.0328E-2</c:v>
                </c:pt>
                <c:pt idx="509">
                  <c:v>-9.9839999999999998E-3</c:v>
                </c:pt>
                <c:pt idx="510">
                  <c:v>-7.0309999999999999E-3</c:v>
                </c:pt>
                <c:pt idx="511">
                  <c:v>-6.7190000000000001E-3</c:v>
                </c:pt>
                <c:pt idx="512">
                  <c:v>-6.4060000000000002E-3</c:v>
                </c:pt>
                <c:pt idx="513">
                  <c:v>-5.9059999999999998E-3</c:v>
                </c:pt>
                <c:pt idx="514">
                  <c:v>-5.7190000000000001E-3</c:v>
                </c:pt>
                <c:pt idx="515">
                  <c:v>-5.5310000000000003E-3</c:v>
                </c:pt>
                <c:pt idx="516">
                  <c:v>-3.9839999999999997E-3</c:v>
                </c:pt>
                <c:pt idx="517">
                  <c:v>-3.8279999999999998E-3</c:v>
                </c:pt>
                <c:pt idx="518">
                  <c:v>-2.562E-3</c:v>
                </c:pt>
                <c:pt idx="519">
                  <c:v>-2.4369999999999999E-3</c:v>
                </c:pt>
                <c:pt idx="520">
                  <c:v>-1.4530000000000001E-3</c:v>
                </c:pt>
                <c:pt idx="521">
                  <c:v>-1.359E-3</c:v>
                </c:pt>
                <c:pt idx="522">
                  <c:v>-6.5600000000000001E-4</c:v>
                </c:pt>
                <c:pt idx="523">
                  <c:v>-5.9400000000000002E-4</c:v>
                </c:pt>
                <c:pt idx="524">
                  <c:v>-1.7200000000000001E-4</c:v>
                </c:pt>
                <c:pt idx="525">
                  <c:v>-1.4100000000000001E-4</c:v>
                </c:pt>
                <c:pt idx="526">
                  <c:v>0</c:v>
                </c:pt>
                <c:pt idx="527">
                  <c:v>0</c:v>
                </c:pt>
                <c:pt idx="528">
                  <c:v>0</c:v>
                </c:pt>
              </c:numCache>
            </c:numRef>
          </c:yVal>
          <c:smooth val="1"/>
        </c:ser>
        <c:dLbls>
          <c:showLegendKey val="0"/>
          <c:showVal val="0"/>
          <c:showCatName val="0"/>
          <c:showSerName val="0"/>
          <c:showPercent val="0"/>
          <c:showBubbleSize val="0"/>
        </c:dLbls>
        <c:axId val="251855616"/>
        <c:axId val="262002560"/>
      </c:scatterChart>
      <c:valAx>
        <c:axId val="251855616"/>
        <c:scaling>
          <c:orientation val="minMax"/>
        </c:scaling>
        <c:delete val="0"/>
        <c:axPos val="b"/>
        <c:numFmt formatCode="General" sourceLinked="1"/>
        <c:majorTickMark val="out"/>
        <c:minorTickMark val="none"/>
        <c:tickLblPos val="nextTo"/>
        <c:crossAx val="262002560"/>
        <c:crosses val="autoZero"/>
        <c:crossBetween val="midCat"/>
      </c:valAx>
      <c:valAx>
        <c:axId val="262002560"/>
        <c:scaling>
          <c:orientation val="minMax"/>
        </c:scaling>
        <c:delete val="0"/>
        <c:axPos val="l"/>
        <c:majorGridlines/>
        <c:numFmt formatCode="General" sourceLinked="1"/>
        <c:majorTickMark val="out"/>
        <c:minorTickMark val="none"/>
        <c:tickLblPos val="nextTo"/>
        <c:crossAx val="251855616"/>
        <c:crosses val="autoZero"/>
        <c:crossBetween val="midCat"/>
      </c:valAx>
    </c:plotArea>
    <c:plotVisOnly val="1"/>
    <c:dispBlanksAs val="gap"/>
    <c:showDLblsOverMax val="0"/>
  </c:chart>
  <c:spPr>
    <a:solidFill>
      <a:schemeClr val="accent5">
        <a:lumMod val="40000"/>
        <a:lumOff val="60000"/>
      </a:schemeClr>
    </a:solidFill>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tx>
            <c:strRef>
              <c:f>Sheet1!$P$1</c:f>
              <c:strCache>
                <c:ptCount val="1"/>
                <c:pt idx="0">
                  <c:v>x</c:v>
                </c:pt>
              </c:strCache>
            </c:strRef>
          </c:tx>
          <c:spPr>
            <a:ln w="9525"/>
          </c:spPr>
          <c:marker>
            <c:spPr>
              <a:ln w="9525"/>
            </c:spPr>
          </c:marker>
          <c:xVal>
            <c:numRef>
              <c:f>Sheet1!$O$2:$O$699</c:f>
              <c:numCache>
                <c:formatCode>General</c:formatCode>
                <c:ptCount val="698"/>
                <c:pt idx="0">
                  <c:v>0</c:v>
                </c:pt>
                <c:pt idx="1">
                  <c:v>1</c:v>
                </c:pt>
                <c:pt idx="2">
                  <c:v>1.5</c:v>
                </c:pt>
                <c:pt idx="3">
                  <c:v>6</c:v>
                </c:pt>
                <c:pt idx="4">
                  <c:v>6.5</c:v>
                </c:pt>
                <c:pt idx="5">
                  <c:v>11</c:v>
                </c:pt>
                <c:pt idx="6">
                  <c:v>11.5</c:v>
                </c:pt>
                <c:pt idx="7">
                  <c:v>16</c:v>
                </c:pt>
                <c:pt idx="8">
                  <c:v>16.5</c:v>
                </c:pt>
                <c:pt idx="9">
                  <c:v>21</c:v>
                </c:pt>
                <c:pt idx="10">
                  <c:v>21.5</c:v>
                </c:pt>
                <c:pt idx="11">
                  <c:v>26</c:v>
                </c:pt>
                <c:pt idx="12">
                  <c:v>26.5</c:v>
                </c:pt>
                <c:pt idx="13">
                  <c:v>30.999998999999999</c:v>
                </c:pt>
                <c:pt idx="14">
                  <c:v>31.499998999999999</c:v>
                </c:pt>
                <c:pt idx="15">
                  <c:v>31.999998999999999</c:v>
                </c:pt>
                <c:pt idx="16">
                  <c:v>32.999999000000003</c:v>
                </c:pt>
                <c:pt idx="17">
                  <c:v>33.499999000000003</c:v>
                </c:pt>
                <c:pt idx="18">
                  <c:v>33.999999000000003</c:v>
                </c:pt>
                <c:pt idx="19">
                  <c:v>38.499997999999998</c:v>
                </c:pt>
                <c:pt idx="20">
                  <c:v>38.999997999999998</c:v>
                </c:pt>
                <c:pt idx="21">
                  <c:v>43.499997</c:v>
                </c:pt>
                <c:pt idx="22">
                  <c:v>43.999997</c:v>
                </c:pt>
                <c:pt idx="23">
                  <c:v>48.499994999999998</c:v>
                </c:pt>
                <c:pt idx="24">
                  <c:v>48.999994999999998</c:v>
                </c:pt>
                <c:pt idx="25">
                  <c:v>53.499993000000003</c:v>
                </c:pt>
                <c:pt idx="26">
                  <c:v>53.999993000000003</c:v>
                </c:pt>
                <c:pt idx="27">
                  <c:v>58.499991000000001</c:v>
                </c:pt>
                <c:pt idx="28">
                  <c:v>58.999991000000001</c:v>
                </c:pt>
                <c:pt idx="29">
                  <c:v>63.499988999999999</c:v>
                </c:pt>
                <c:pt idx="30">
                  <c:v>63.999988999999999</c:v>
                </c:pt>
                <c:pt idx="31">
                  <c:v>64.999988000000002</c:v>
                </c:pt>
                <c:pt idx="32">
                  <c:v>65.999988000000002</c:v>
                </c:pt>
                <c:pt idx="33">
                  <c:v>96.499972999999997</c:v>
                </c:pt>
                <c:pt idx="34">
                  <c:v>97.499972</c:v>
                </c:pt>
                <c:pt idx="35">
                  <c:v>98.499972</c:v>
                </c:pt>
                <c:pt idx="36">
                  <c:v>128.999956</c:v>
                </c:pt>
                <c:pt idx="37">
                  <c:v>129.999956</c:v>
                </c:pt>
                <c:pt idx="38">
                  <c:v>130.999955</c:v>
                </c:pt>
                <c:pt idx="39">
                  <c:v>161.49994000000001</c:v>
                </c:pt>
                <c:pt idx="40">
                  <c:v>162.49994000000001</c:v>
                </c:pt>
                <c:pt idx="41">
                  <c:v>163.49993900000001</c:v>
                </c:pt>
                <c:pt idx="42">
                  <c:v>193.99992399999999</c:v>
                </c:pt>
                <c:pt idx="43">
                  <c:v>194.999923</c:v>
                </c:pt>
                <c:pt idx="44">
                  <c:v>195.999923</c:v>
                </c:pt>
                <c:pt idx="45">
                  <c:v>226.499908</c:v>
                </c:pt>
                <c:pt idx="46">
                  <c:v>227.49990700000001</c:v>
                </c:pt>
                <c:pt idx="47">
                  <c:v>228.49990700000001</c:v>
                </c:pt>
                <c:pt idx="48">
                  <c:v>258.99989099999999</c:v>
                </c:pt>
                <c:pt idx="49">
                  <c:v>259.99989099999999</c:v>
                </c:pt>
                <c:pt idx="50">
                  <c:v>260.99988999999999</c:v>
                </c:pt>
                <c:pt idx="51">
                  <c:v>291.49987499999997</c:v>
                </c:pt>
                <c:pt idx="52">
                  <c:v>292.49987499999997</c:v>
                </c:pt>
                <c:pt idx="53">
                  <c:v>293.49987399999998</c:v>
                </c:pt>
                <c:pt idx="54">
                  <c:v>323.99985900000001</c:v>
                </c:pt>
                <c:pt idx="55">
                  <c:v>324.99985800000002</c:v>
                </c:pt>
                <c:pt idx="56">
                  <c:v>325.99985800000002</c:v>
                </c:pt>
                <c:pt idx="57">
                  <c:v>356.499843</c:v>
                </c:pt>
                <c:pt idx="58">
                  <c:v>357.499842</c:v>
                </c:pt>
                <c:pt idx="59">
                  <c:v>358.499842</c:v>
                </c:pt>
                <c:pt idx="60">
                  <c:v>388.99982599999998</c:v>
                </c:pt>
                <c:pt idx="61">
                  <c:v>389.99982599999998</c:v>
                </c:pt>
                <c:pt idx="62">
                  <c:v>390.99982499999999</c:v>
                </c:pt>
                <c:pt idx="63">
                  <c:v>421.49981000000002</c:v>
                </c:pt>
                <c:pt idx="64">
                  <c:v>423.49980900000003</c:v>
                </c:pt>
                <c:pt idx="65">
                  <c:v>428.94980600000002</c:v>
                </c:pt>
                <c:pt idx="66">
                  <c:v>448.549487</c:v>
                </c:pt>
                <c:pt idx="67">
                  <c:v>453.99924900000002</c:v>
                </c:pt>
                <c:pt idx="68">
                  <c:v>455.99916200000001</c:v>
                </c:pt>
                <c:pt idx="69">
                  <c:v>486.49783000000002</c:v>
                </c:pt>
                <c:pt idx="70">
                  <c:v>488.49774300000001</c:v>
                </c:pt>
                <c:pt idx="71">
                  <c:v>493.94750499999998</c:v>
                </c:pt>
                <c:pt idx="72">
                  <c:v>513.54681900000003</c:v>
                </c:pt>
                <c:pt idx="73">
                  <c:v>518.99667199999999</c:v>
                </c:pt>
                <c:pt idx="74">
                  <c:v>520.99661800000001</c:v>
                </c:pt>
                <c:pt idx="75">
                  <c:v>551.49579500000004</c:v>
                </c:pt>
                <c:pt idx="76">
                  <c:v>552.495768</c:v>
                </c:pt>
                <c:pt idx="77">
                  <c:v>553.49574099999995</c:v>
                </c:pt>
                <c:pt idx="78">
                  <c:v>558.94559400000003</c:v>
                </c:pt>
                <c:pt idx="79">
                  <c:v>578.54432199999997</c:v>
                </c:pt>
                <c:pt idx="80">
                  <c:v>583.99370899999997</c:v>
                </c:pt>
                <c:pt idx="81">
                  <c:v>584.99359700000002</c:v>
                </c:pt>
                <c:pt idx="82">
                  <c:v>585.99348399999997</c:v>
                </c:pt>
                <c:pt idx="83">
                  <c:v>603.480187</c:v>
                </c:pt>
                <c:pt idx="84">
                  <c:v>605.479962</c:v>
                </c:pt>
                <c:pt idx="85">
                  <c:v>622.96666500000003</c:v>
                </c:pt>
                <c:pt idx="86">
                  <c:v>624.96644000000003</c:v>
                </c:pt>
                <c:pt idx="87">
                  <c:v>642.45314299999995</c:v>
                </c:pt>
                <c:pt idx="88">
                  <c:v>644.45291799999995</c:v>
                </c:pt>
                <c:pt idx="89">
                  <c:v>661.93962099999999</c:v>
                </c:pt>
                <c:pt idx="90">
                  <c:v>663.93939599999999</c:v>
                </c:pt>
                <c:pt idx="91">
                  <c:v>681.42609900000002</c:v>
                </c:pt>
                <c:pt idx="92">
                  <c:v>683.42587400000002</c:v>
                </c:pt>
                <c:pt idx="93">
                  <c:v>700.91257700000006</c:v>
                </c:pt>
                <c:pt idx="94">
                  <c:v>702.91235200000006</c:v>
                </c:pt>
                <c:pt idx="95">
                  <c:v>720.39905499999998</c:v>
                </c:pt>
                <c:pt idx="96">
                  <c:v>722.39882999999998</c:v>
                </c:pt>
                <c:pt idx="97">
                  <c:v>739.88553300000001</c:v>
                </c:pt>
                <c:pt idx="98">
                  <c:v>741.88530800000001</c:v>
                </c:pt>
                <c:pt idx="99">
                  <c:v>759.37201100000004</c:v>
                </c:pt>
                <c:pt idx="100">
                  <c:v>761.37178600000004</c:v>
                </c:pt>
                <c:pt idx="101">
                  <c:v>778.85848899999996</c:v>
                </c:pt>
                <c:pt idx="102">
                  <c:v>780.85826399999996</c:v>
                </c:pt>
                <c:pt idx="103">
                  <c:v>798.344967</c:v>
                </c:pt>
                <c:pt idx="104">
                  <c:v>800.344742</c:v>
                </c:pt>
                <c:pt idx="105">
                  <c:v>817.83144500000003</c:v>
                </c:pt>
                <c:pt idx="106">
                  <c:v>818.83133299999997</c:v>
                </c:pt>
                <c:pt idx="107">
                  <c:v>819.83122000000003</c:v>
                </c:pt>
                <c:pt idx="108">
                  <c:v>821.83099500000003</c:v>
                </c:pt>
                <c:pt idx="109">
                  <c:v>841.428944</c:v>
                </c:pt>
                <c:pt idx="110">
                  <c:v>843.42875000000004</c:v>
                </c:pt>
                <c:pt idx="111">
                  <c:v>844.42865300000005</c:v>
                </c:pt>
                <c:pt idx="112">
                  <c:v>845.42855599999996</c:v>
                </c:pt>
                <c:pt idx="113">
                  <c:v>847.42836199999999</c:v>
                </c:pt>
                <c:pt idx="114">
                  <c:v>867.02660300000002</c:v>
                </c:pt>
                <c:pt idx="115">
                  <c:v>869.02643799999998</c:v>
                </c:pt>
                <c:pt idx="116">
                  <c:v>870.02635499999997</c:v>
                </c:pt>
                <c:pt idx="117">
                  <c:v>871.02627299999995</c:v>
                </c:pt>
                <c:pt idx="118">
                  <c:v>873.02610700000002</c:v>
                </c:pt>
                <c:pt idx="119">
                  <c:v>892.62461900000005</c:v>
                </c:pt>
                <c:pt idx="120">
                  <c:v>894.62447999999995</c:v>
                </c:pt>
                <c:pt idx="121">
                  <c:v>895.62441000000001</c:v>
                </c:pt>
                <c:pt idx="122">
                  <c:v>896.62434099999996</c:v>
                </c:pt>
                <c:pt idx="123">
                  <c:v>898.62420199999997</c:v>
                </c:pt>
                <c:pt idx="124">
                  <c:v>918.22296100000005</c:v>
                </c:pt>
                <c:pt idx="125">
                  <c:v>920.222846</c:v>
                </c:pt>
                <c:pt idx="126">
                  <c:v>921.22278800000004</c:v>
                </c:pt>
                <c:pt idx="127">
                  <c:v>922.22273099999995</c:v>
                </c:pt>
                <c:pt idx="128">
                  <c:v>923.02268500000002</c:v>
                </c:pt>
                <c:pt idx="129">
                  <c:v>923.42266199999995</c:v>
                </c:pt>
                <c:pt idx="130">
                  <c:v>924.22261600000002</c:v>
                </c:pt>
                <c:pt idx="131">
                  <c:v>943.82170099999996</c:v>
                </c:pt>
                <c:pt idx="132">
                  <c:v>945.82162800000003</c:v>
                </c:pt>
                <c:pt idx="133">
                  <c:v>946.82159100000001</c:v>
                </c:pt>
                <c:pt idx="134">
                  <c:v>947.82155399999999</c:v>
                </c:pt>
                <c:pt idx="135">
                  <c:v>949.82148099999995</c:v>
                </c:pt>
                <c:pt idx="136">
                  <c:v>969.42092600000001</c:v>
                </c:pt>
                <c:pt idx="137">
                  <c:v>971.420885</c:v>
                </c:pt>
                <c:pt idx="138">
                  <c:v>972.42086400000005</c:v>
                </c:pt>
                <c:pt idx="139">
                  <c:v>973.42084299999999</c:v>
                </c:pt>
                <c:pt idx="140">
                  <c:v>975.42080199999998</c:v>
                </c:pt>
                <c:pt idx="141">
                  <c:v>995.02051700000004</c:v>
                </c:pt>
                <c:pt idx="142">
                  <c:v>997.02049899999997</c:v>
                </c:pt>
                <c:pt idx="143">
                  <c:v>998.020489</c:v>
                </c:pt>
                <c:pt idx="144">
                  <c:v>999.02048000000002</c:v>
                </c:pt>
                <c:pt idx="145">
                  <c:v>1001.020462</c:v>
                </c:pt>
                <c:pt idx="146">
                  <c:v>1020.620357</c:v>
                </c:pt>
                <c:pt idx="147">
                  <c:v>1022.620352</c:v>
                </c:pt>
                <c:pt idx="148">
                  <c:v>1023.62035</c:v>
                </c:pt>
                <c:pt idx="149">
                  <c:v>1024.6203479999999</c:v>
                </c:pt>
                <c:pt idx="150">
                  <c:v>1025.4203460000001</c:v>
                </c:pt>
                <c:pt idx="151">
                  <c:v>1025.8203450000001</c:v>
                </c:pt>
                <c:pt idx="152">
                  <c:v>1026.620343</c:v>
                </c:pt>
                <c:pt idx="153">
                  <c:v>1046.2203280000001</c:v>
                </c:pt>
                <c:pt idx="154">
                  <c:v>1048.2203280000001</c:v>
                </c:pt>
                <c:pt idx="155">
                  <c:v>1049.2203280000001</c:v>
                </c:pt>
                <c:pt idx="156">
                  <c:v>1050.2203280000001</c:v>
                </c:pt>
                <c:pt idx="157">
                  <c:v>1051.0203280000001</c:v>
                </c:pt>
                <c:pt idx="158">
                  <c:v>1051.4203279999999</c:v>
                </c:pt>
                <c:pt idx="159">
                  <c:v>1052.2203280000001</c:v>
                </c:pt>
                <c:pt idx="160">
                  <c:v>1071.8203129999999</c:v>
                </c:pt>
                <c:pt idx="161">
                  <c:v>1073.8203080000001</c:v>
                </c:pt>
                <c:pt idx="162">
                  <c:v>1074.8203060000001</c:v>
                </c:pt>
                <c:pt idx="163">
                  <c:v>1075.8203040000001</c:v>
                </c:pt>
                <c:pt idx="164">
                  <c:v>1077.820299</c:v>
                </c:pt>
                <c:pt idx="165">
                  <c:v>1097.420194</c:v>
                </c:pt>
                <c:pt idx="166">
                  <c:v>1099.4201760000001</c:v>
                </c:pt>
                <c:pt idx="167">
                  <c:v>1100.420167</c:v>
                </c:pt>
                <c:pt idx="168">
                  <c:v>1101.4201579999999</c:v>
                </c:pt>
                <c:pt idx="169">
                  <c:v>1103.4201390000001</c:v>
                </c:pt>
                <c:pt idx="170">
                  <c:v>1123.0198539999999</c:v>
                </c:pt>
                <c:pt idx="171">
                  <c:v>1125.0198130000001</c:v>
                </c:pt>
                <c:pt idx="172">
                  <c:v>1126.0197920000001</c:v>
                </c:pt>
                <c:pt idx="173">
                  <c:v>1127.0197720000001</c:v>
                </c:pt>
                <c:pt idx="174">
                  <c:v>1129.01973</c:v>
                </c:pt>
                <c:pt idx="175">
                  <c:v>1148.619175</c:v>
                </c:pt>
                <c:pt idx="176">
                  <c:v>1150.6191020000001</c:v>
                </c:pt>
                <c:pt idx="177">
                  <c:v>1151.6190650000001</c:v>
                </c:pt>
                <c:pt idx="178">
                  <c:v>1152.6190280000001</c:v>
                </c:pt>
                <c:pt idx="179">
                  <c:v>1153.418999</c:v>
                </c:pt>
                <c:pt idx="180">
                  <c:v>1153.818984</c:v>
                </c:pt>
                <c:pt idx="181">
                  <c:v>1154.6189549999999</c:v>
                </c:pt>
                <c:pt idx="182">
                  <c:v>1174.21804</c:v>
                </c:pt>
                <c:pt idx="183">
                  <c:v>1176.2179249999999</c:v>
                </c:pt>
                <c:pt idx="184">
                  <c:v>1177.217868</c:v>
                </c:pt>
                <c:pt idx="185">
                  <c:v>1178.2178100000001</c:v>
                </c:pt>
                <c:pt idx="186">
                  <c:v>1180.217695</c:v>
                </c:pt>
                <c:pt idx="187">
                  <c:v>1199.816454</c:v>
                </c:pt>
                <c:pt idx="188">
                  <c:v>1201.816315</c:v>
                </c:pt>
                <c:pt idx="189">
                  <c:v>1202.8162460000001</c:v>
                </c:pt>
                <c:pt idx="190">
                  <c:v>1203.816176</c:v>
                </c:pt>
                <c:pt idx="191">
                  <c:v>1205.8160370000001</c:v>
                </c:pt>
                <c:pt idx="192">
                  <c:v>1225.4145490000001</c:v>
                </c:pt>
                <c:pt idx="193">
                  <c:v>1227.414383</c:v>
                </c:pt>
                <c:pt idx="194">
                  <c:v>1228.414301</c:v>
                </c:pt>
                <c:pt idx="195">
                  <c:v>1229.4142179999999</c:v>
                </c:pt>
                <c:pt idx="196">
                  <c:v>1231.414053</c:v>
                </c:pt>
                <c:pt idx="197">
                  <c:v>1251.0122940000001</c:v>
                </c:pt>
                <c:pt idx="198">
                  <c:v>1253.0120999999999</c:v>
                </c:pt>
                <c:pt idx="199">
                  <c:v>1254.012003</c:v>
                </c:pt>
                <c:pt idx="200">
                  <c:v>1255.011906</c:v>
                </c:pt>
                <c:pt idx="201">
                  <c:v>1257.011712</c:v>
                </c:pt>
                <c:pt idx="202">
                  <c:v>1276.609661</c:v>
                </c:pt>
                <c:pt idx="203">
                  <c:v>1278.609436</c:v>
                </c:pt>
                <c:pt idx="204">
                  <c:v>1279.6093229999999</c:v>
                </c:pt>
                <c:pt idx="205">
                  <c:v>1279.6093229999999</c:v>
                </c:pt>
                <c:pt idx="206">
                  <c:v>1279.6093229999999</c:v>
                </c:pt>
                <c:pt idx="207">
                  <c:v>1279.6093229999999</c:v>
                </c:pt>
                <c:pt idx="208">
                  <c:v>1279.6093229999999</c:v>
                </c:pt>
                <c:pt idx="209">
                  <c:v>1279.6093229999999</c:v>
                </c:pt>
                <c:pt idx="210">
                  <c:v>1279.6093229999999</c:v>
                </c:pt>
                <c:pt idx="211">
                  <c:v>1280.609211</c:v>
                </c:pt>
                <c:pt idx="212">
                  <c:v>1282.566603</c:v>
                </c:pt>
                <c:pt idx="213">
                  <c:v>1283.5664899999999</c:v>
                </c:pt>
                <c:pt idx="214">
                  <c:v>1290.5051619999999</c:v>
                </c:pt>
                <c:pt idx="215">
                  <c:v>1291.0276449999999</c:v>
                </c:pt>
                <c:pt idx="216">
                  <c:v>1315.025443</c:v>
                </c:pt>
                <c:pt idx="217">
                  <c:v>1316.025371</c:v>
                </c:pt>
                <c:pt idx="218">
                  <c:v>1340.023631</c:v>
                </c:pt>
                <c:pt idx="219">
                  <c:v>1340.5235949999999</c:v>
                </c:pt>
                <c:pt idx="220">
                  <c:v>1340.5235949999999</c:v>
                </c:pt>
                <c:pt idx="221">
                  <c:v>1341.023559</c:v>
                </c:pt>
                <c:pt idx="222">
                  <c:v>1341.323537</c:v>
                </c:pt>
                <c:pt idx="223">
                  <c:v>1341.623515</c:v>
                </c:pt>
                <c:pt idx="224">
                  <c:v>1341.923493</c:v>
                </c:pt>
                <c:pt idx="225">
                  <c:v>1365.0218190000001</c:v>
                </c:pt>
                <c:pt idx="226">
                  <c:v>1366.021747</c:v>
                </c:pt>
                <c:pt idx="227">
                  <c:v>1390.0204000000001</c:v>
                </c:pt>
                <c:pt idx="228">
                  <c:v>1391.020358</c:v>
                </c:pt>
                <c:pt idx="229">
                  <c:v>1415.0196559999999</c:v>
                </c:pt>
                <c:pt idx="230">
                  <c:v>1416.019638</c:v>
                </c:pt>
                <c:pt idx="231">
                  <c:v>1440.019188</c:v>
                </c:pt>
                <c:pt idx="232">
                  <c:v>1440.5191789999999</c:v>
                </c:pt>
                <c:pt idx="233">
                  <c:v>1440.5191789999999</c:v>
                </c:pt>
                <c:pt idx="234">
                  <c:v>1441.01917</c:v>
                </c:pt>
                <c:pt idx="235">
                  <c:v>1441.319164</c:v>
                </c:pt>
                <c:pt idx="236">
                  <c:v>1441.619158</c:v>
                </c:pt>
                <c:pt idx="237">
                  <c:v>1441.9191530000001</c:v>
                </c:pt>
                <c:pt idx="238">
                  <c:v>1453.4689739999999</c:v>
                </c:pt>
                <c:pt idx="239">
                  <c:v>1465.01883</c:v>
                </c:pt>
                <c:pt idx="240">
                  <c:v>1466.0188169999999</c:v>
                </c:pt>
                <c:pt idx="241">
                  <c:v>1490.018435</c:v>
                </c:pt>
                <c:pt idx="242">
                  <c:v>1490.2571600000001</c:v>
                </c:pt>
                <c:pt idx="243">
                  <c:v>1490.2571600000001</c:v>
                </c:pt>
                <c:pt idx="244">
                  <c:v>1490.4958839999999</c:v>
                </c:pt>
                <c:pt idx="245">
                  <c:v>1491.0064139999999</c:v>
                </c:pt>
                <c:pt idx="246">
                  <c:v>1515.005881</c:v>
                </c:pt>
                <c:pt idx="247">
                  <c:v>1516.005856</c:v>
                </c:pt>
                <c:pt idx="248">
                  <c:v>1540.005259</c:v>
                </c:pt>
                <c:pt idx="249">
                  <c:v>1540.5052470000001</c:v>
                </c:pt>
                <c:pt idx="250">
                  <c:v>1540.5052470000001</c:v>
                </c:pt>
                <c:pt idx="251">
                  <c:v>1541.005234</c:v>
                </c:pt>
                <c:pt idx="252">
                  <c:v>1541.3052270000001</c:v>
                </c:pt>
                <c:pt idx="253">
                  <c:v>1541.605219</c:v>
                </c:pt>
                <c:pt idx="254">
                  <c:v>1541.9052119999999</c:v>
                </c:pt>
                <c:pt idx="255">
                  <c:v>1565.004637</c:v>
                </c:pt>
                <c:pt idx="256">
                  <c:v>1566.004612</c:v>
                </c:pt>
                <c:pt idx="257">
                  <c:v>1590.003755</c:v>
                </c:pt>
                <c:pt idx="258">
                  <c:v>1591.003708</c:v>
                </c:pt>
                <c:pt idx="259">
                  <c:v>1615.002213</c:v>
                </c:pt>
                <c:pt idx="260">
                  <c:v>1616.002135</c:v>
                </c:pt>
                <c:pt idx="261">
                  <c:v>1640.0002629999999</c:v>
                </c:pt>
                <c:pt idx="262">
                  <c:v>1640.5002239999999</c:v>
                </c:pt>
                <c:pt idx="263">
                  <c:v>1640.5002239999999</c:v>
                </c:pt>
                <c:pt idx="264">
                  <c:v>1641.0001850000001</c:v>
                </c:pt>
                <c:pt idx="265">
                  <c:v>1641.300162</c:v>
                </c:pt>
                <c:pt idx="266">
                  <c:v>1641.600138</c:v>
                </c:pt>
                <c:pt idx="267">
                  <c:v>1641.9001149999999</c:v>
                </c:pt>
                <c:pt idx="268">
                  <c:v>1664.9983130000001</c:v>
                </c:pt>
                <c:pt idx="269">
                  <c:v>1665.998235</c:v>
                </c:pt>
                <c:pt idx="270">
                  <c:v>1689.9962419999999</c:v>
                </c:pt>
                <c:pt idx="271">
                  <c:v>1690.240951</c:v>
                </c:pt>
                <c:pt idx="272">
                  <c:v>1690.240951</c:v>
                </c:pt>
                <c:pt idx="273">
                  <c:v>1690.4856589999999</c:v>
                </c:pt>
                <c:pt idx="274">
                  <c:v>1693.2208009999999</c:v>
                </c:pt>
                <c:pt idx="275">
                  <c:v>1693.720757</c:v>
                </c:pt>
                <c:pt idx="276">
                  <c:v>1694.2207129999999</c:v>
                </c:pt>
                <c:pt idx="277">
                  <c:v>1697.0339899999999</c:v>
                </c:pt>
                <c:pt idx="278">
                  <c:v>1697.533946</c:v>
                </c:pt>
                <c:pt idx="279">
                  <c:v>1698.033901</c:v>
                </c:pt>
                <c:pt idx="280">
                  <c:v>1706.0329569999999</c:v>
                </c:pt>
                <c:pt idx="281">
                  <c:v>1706.0329569999999</c:v>
                </c:pt>
                <c:pt idx="282">
                  <c:v>1714.0317520000001</c:v>
                </c:pt>
                <c:pt idx="283">
                  <c:v>1738.356074</c:v>
                </c:pt>
                <c:pt idx="284">
                  <c:v>1746.354949</c:v>
                </c:pt>
                <c:pt idx="285">
                  <c:v>1761.948388</c:v>
                </c:pt>
                <c:pt idx="286">
                  <c:v>1762.397099</c:v>
                </c:pt>
                <c:pt idx="287">
                  <c:v>1762.8458109999999</c:v>
                </c:pt>
                <c:pt idx="288">
                  <c:v>1763.3457450000001</c:v>
                </c:pt>
                <c:pt idx="289">
                  <c:v>1764.190257</c:v>
                </c:pt>
                <c:pt idx="290">
                  <c:v>1765.034768</c:v>
                </c:pt>
                <c:pt idx="291">
                  <c:v>1766.534572</c:v>
                </c:pt>
                <c:pt idx="292">
                  <c:v>1766.534572</c:v>
                </c:pt>
                <c:pt idx="293">
                  <c:v>1766.534572</c:v>
                </c:pt>
                <c:pt idx="294">
                  <c:v>1766.534572</c:v>
                </c:pt>
                <c:pt idx="295">
                  <c:v>1768.0343760000001</c:v>
                </c:pt>
                <c:pt idx="296">
                  <c:v>1768.8788870000001</c:v>
                </c:pt>
                <c:pt idx="297">
                  <c:v>1769.723399</c:v>
                </c:pt>
                <c:pt idx="298">
                  <c:v>1770.2233329999999</c:v>
                </c:pt>
                <c:pt idx="299">
                  <c:v>1770.672045</c:v>
                </c:pt>
                <c:pt idx="300">
                  <c:v>1771.120756</c:v>
                </c:pt>
                <c:pt idx="301">
                  <c:v>1786.714195</c:v>
                </c:pt>
                <c:pt idx="302">
                  <c:v>1794.71307</c:v>
                </c:pt>
                <c:pt idx="303">
                  <c:v>1819.037392</c:v>
                </c:pt>
                <c:pt idx="304">
                  <c:v>1827.0361869999999</c:v>
                </c:pt>
                <c:pt idx="305">
                  <c:v>1827.0361869999999</c:v>
                </c:pt>
                <c:pt idx="306">
                  <c:v>1835.035243</c:v>
                </c:pt>
                <c:pt idx="307">
                  <c:v>1835.5351989999999</c:v>
                </c:pt>
                <c:pt idx="308">
                  <c:v>1836.035155</c:v>
                </c:pt>
                <c:pt idx="309">
                  <c:v>1838.848432</c:v>
                </c:pt>
                <c:pt idx="310">
                  <c:v>1839.3483880000001</c:v>
                </c:pt>
                <c:pt idx="311">
                  <c:v>1839.8483430000001</c:v>
                </c:pt>
                <c:pt idx="312">
                  <c:v>1842.5834850000001</c:v>
                </c:pt>
                <c:pt idx="313">
                  <c:v>1842.8281939999999</c:v>
                </c:pt>
                <c:pt idx="314">
                  <c:v>1842.8281939999999</c:v>
                </c:pt>
                <c:pt idx="315">
                  <c:v>1843.0729020000001</c:v>
                </c:pt>
                <c:pt idx="316">
                  <c:v>1867.070909</c:v>
                </c:pt>
                <c:pt idx="317">
                  <c:v>1868.070831</c:v>
                </c:pt>
                <c:pt idx="318">
                  <c:v>1891.1690289999999</c:v>
                </c:pt>
                <c:pt idx="319">
                  <c:v>1891.469006</c:v>
                </c:pt>
                <c:pt idx="320">
                  <c:v>1891.7689829999999</c:v>
                </c:pt>
                <c:pt idx="321">
                  <c:v>1892.0689589999999</c:v>
                </c:pt>
                <c:pt idx="322">
                  <c:v>1892.5689199999999</c:v>
                </c:pt>
                <c:pt idx="323">
                  <c:v>1892.5689199999999</c:v>
                </c:pt>
                <c:pt idx="324">
                  <c:v>1893.0688809999999</c:v>
                </c:pt>
                <c:pt idx="325">
                  <c:v>1917.0670090000001</c:v>
                </c:pt>
                <c:pt idx="326">
                  <c:v>1918.0669310000001</c:v>
                </c:pt>
                <c:pt idx="327">
                  <c:v>1942.065437</c:v>
                </c:pt>
                <c:pt idx="328">
                  <c:v>1943.0653890000001</c:v>
                </c:pt>
                <c:pt idx="329">
                  <c:v>1967.0645320000001</c:v>
                </c:pt>
                <c:pt idx="330">
                  <c:v>1968.064507</c:v>
                </c:pt>
                <c:pt idx="331">
                  <c:v>1991.1639319999999</c:v>
                </c:pt>
                <c:pt idx="332">
                  <c:v>1991.463925</c:v>
                </c:pt>
                <c:pt idx="333">
                  <c:v>1991.7639180000001</c:v>
                </c:pt>
                <c:pt idx="334">
                  <c:v>1992.0639100000001</c:v>
                </c:pt>
                <c:pt idx="335">
                  <c:v>1992.5638980000001</c:v>
                </c:pt>
                <c:pt idx="336">
                  <c:v>1992.5638980000001</c:v>
                </c:pt>
                <c:pt idx="337">
                  <c:v>1993.063885</c:v>
                </c:pt>
                <c:pt idx="338">
                  <c:v>2017.0632880000001</c:v>
                </c:pt>
                <c:pt idx="339">
                  <c:v>2018.063263</c:v>
                </c:pt>
                <c:pt idx="340">
                  <c:v>2042.0627300000001</c:v>
                </c:pt>
                <c:pt idx="341">
                  <c:v>2042.5732599999999</c:v>
                </c:pt>
                <c:pt idx="342">
                  <c:v>2042.811985</c:v>
                </c:pt>
                <c:pt idx="343">
                  <c:v>2042.811985</c:v>
                </c:pt>
                <c:pt idx="344">
                  <c:v>2043.0507090000001</c:v>
                </c:pt>
                <c:pt idx="345">
                  <c:v>2067.0503269999999</c:v>
                </c:pt>
                <c:pt idx="346">
                  <c:v>2068.0503140000001</c:v>
                </c:pt>
                <c:pt idx="347">
                  <c:v>2079.600171</c:v>
                </c:pt>
                <c:pt idx="348">
                  <c:v>2091.1499920000001</c:v>
                </c:pt>
                <c:pt idx="349">
                  <c:v>2091.4499860000001</c:v>
                </c:pt>
                <c:pt idx="350">
                  <c:v>2091.7499800000001</c:v>
                </c:pt>
                <c:pt idx="351">
                  <c:v>2092.0499749999999</c:v>
                </c:pt>
                <c:pt idx="352">
                  <c:v>2092.5499650000002</c:v>
                </c:pt>
                <c:pt idx="353">
                  <c:v>2092.5499650000002</c:v>
                </c:pt>
                <c:pt idx="354">
                  <c:v>2093.0499559999998</c:v>
                </c:pt>
                <c:pt idx="355">
                  <c:v>2117.0495070000002</c:v>
                </c:pt>
                <c:pt idx="356">
                  <c:v>2118.0494880000001</c:v>
                </c:pt>
                <c:pt idx="357">
                  <c:v>2142.0487859999998</c:v>
                </c:pt>
                <c:pt idx="358">
                  <c:v>2143.0487450000001</c:v>
                </c:pt>
                <c:pt idx="359">
                  <c:v>2167.0473980000002</c:v>
                </c:pt>
                <c:pt idx="360">
                  <c:v>2168.047325</c:v>
                </c:pt>
                <c:pt idx="361">
                  <c:v>2191.1456509999998</c:v>
                </c:pt>
                <c:pt idx="362">
                  <c:v>2191.4456289999998</c:v>
                </c:pt>
                <c:pt idx="363">
                  <c:v>2191.7456069999998</c:v>
                </c:pt>
                <c:pt idx="364">
                  <c:v>2192.0455860000002</c:v>
                </c:pt>
                <c:pt idx="365">
                  <c:v>2192.5455489999999</c:v>
                </c:pt>
                <c:pt idx="366">
                  <c:v>2192.5455489999999</c:v>
                </c:pt>
                <c:pt idx="367">
                  <c:v>2193.045513</c:v>
                </c:pt>
                <c:pt idx="368">
                  <c:v>2217.0437740000002</c:v>
                </c:pt>
                <c:pt idx="369">
                  <c:v>2218.0437010000001</c:v>
                </c:pt>
                <c:pt idx="370">
                  <c:v>2242.0414989999999</c:v>
                </c:pt>
                <c:pt idx="371">
                  <c:v>2242.5639820000001</c:v>
                </c:pt>
                <c:pt idx="372">
                  <c:v>2249.5026539999999</c:v>
                </c:pt>
                <c:pt idx="373">
                  <c:v>2250.5025420000002</c:v>
                </c:pt>
                <c:pt idx="374">
                  <c:v>2252.4599330000001</c:v>
                </c:pt>
                <c:pt idx="375">
                  <c:v>2253.4598209999999</c:v>
                </c:pt>
                <c:pt idx="376">
                  <c:v>2253.4598209999999</c:v>
                </c:pt>
                <c:pt idx="377">
                  <c:v>2253.4598209999999</c:v>
                </c:pt>
                <c:pt idx="378">
                  <c:v>2253.4598209999999</c:v>
                </c:pt>
                <c:pt idx="379">
                  <c:v>2253.4598209999999</c:v>
                </c:pt>
                <c:pt idx="380">
                  <c:v>2253.4598209999999</c:v>
                </c:pt>
                <c:pt idx="381">
                  <c:v>2253.4598209999999</c:v>
                </c:pt>
                <c:pt idx="382">
                  <c:v>2254.4597079999999</c:v>
                </c:pt>
                <c:pt idx="383">
                  <c:v>2256.4594830000001</c:v>
                </c:pt>
                <c:pt idx="384">
                  <c:v>2276.0574320000001</c:v>
                </c:pt>
                <c:pt idx="385">
                  <c:v>2278.0572379999999</c:v>
                </c:pt>
                <c:pt idx="386">
                  <c:v>2279.0571409999998</c:v>
                </c:pt>
                <c:pt idx="387">
                  <c:v>2280.0570440000001</c:v>
                </c:pt>
                <c:pt idx="388">
                  <c:v>2282.0568499999999</c:v>
                </c:pt>
                <c:pt idx="389">
                  <c:v>2301.6550910000001</c:v>
                </c:pt>
                <c:pt idx="390">
                  <c:v>2303.6549260000002</c:v>
                </c:pt>
                <c:pt idx="391">
                  <c:v>2304.6548440000001</c:v>
                </c:pt>
                <c:pt idx="392">
                  <c:v>2305.6547609999998</c:v>
                </c:pt>
                <c:pt idx="393">
                  <c:v>2307.6545959999999</c:v>
                </c:pt>
                <c:pt idx="394">
                  <c:v>2327.253107</c:v>
                </c:pt>
                <c:pt idx="395">
                  <c:v>2329.2529679999998</c:v>
                </c:pt>
                <c:pt idx="396">
                  <c:v>2330.2528980000002</c:v>
                </c:pt>
                <c:pt idx="397">
                  <c:v>2331.252829</c:v>
                </c:pt>
                <c:pt idx="398">
                  <c:v>2333.2526899999998</c:v>
                </c:pt>
                <c:pt idx="399">
                  <c:v>2352.8514489999998</c:v>
                </c:pt>
                <c:pt idx="400">
                  <c:v>2354.851334</c:v>
                </c:pt>
                <c:pt idx="401">
                  <c:v>2355.8512770000002</c:v>
                </c:pt>
                <c:pt idx="402">
                  <c:v>2356.8512190000001</c:v>
                </c:pt>
                <c:pt idx="403">
                  <c:v>2357.6511730000002</c:v>
                </c:pt>
                <c:pt idx="404">
                  <c:v>2358.0511499999998</c:v>
                </c:pt>
                <c:pt idx="405">
                  <c:v>2358.8511039999999</c:v>
                </c:pt>
                <c:pt idx="406">
                  <c:v>2378.4501890000001</c:v>
                </c:pt>
                <c:pt idx="407">
                  <c:v>2380.450116</c:v>
                </c:pt>
                <c:pt idx="408">
                  <c:v>2381.4500790000002</c:v>
                </c:pt>
                <c:pt idx="409">
                  <c:v>2382.4500429999998</c:v>
                </c:pt>
                <c:pt idx="410">
                  <c:v>2384.4499689999998</c:v>
                </c:pt>
                <c:pt idx="411">
                  <c:v>2404.0494140000001</c:v>
                </c:pt>
                <c:pt idx="412">
                  <c:v>2406.0493729999998</c:v>
                </c:pt>
                <c:pt idx="413">
                  <c:v>2407.049352</c:v>
                </c:pt>
                <c:pt idx="414">
                  <c:v>2408.0493310000002</c:v>
                </c:pt>
                <c:pt idx="415">
                  <c:v>2410.0492899999999</c:v>
                </c:pt>
                <c:pt idx="416">
                  <c:v>2429.6490050000002</c:v>
                </c:pt>
                <c:pt idx="417">
                  <c:v>2431.648987</c:v>
                </c:pt>
                <c:pt idx="418">
                  <c:v>2432.6489780000002</c:v>
                </c:pt>
                <c:pt idx="419">
                  <c:v>2433.648968</c:v>
                </c:pt>
                <c:pt idx="420">
                  <c:v>2435.6489499999998</c:v>
                </c:pt>
                <c:pt idx="421">
                  <c:v>2455.2488450000001</c:v>
                </c:pt>
                <c:pt idx="422">
                  <c:v>2457.2488400000002</c:v>
                </c:pt>
                <c:pt idx="423">
                  <c:v>2458.248838</c:v>
                </c:pt>
                <c:pt idx="424">
                  <c:v>2459.2488360000002</c:v>
                </c:pt>
                <c:pt idx="425">
                  <c:v>2460.0488340000002</c:v>
                </c:pt>
                <c:pt idx="426">
                  <c:v>2460.4488329999999</c:v>
                </c:pt>
                <c:pt idx="427">
                  <c:v>2461.2488309999999</c:v>
                </c:pt>
                <c:pt idx="428">
                  <c:v>2480.8488160000002</c:v>
                </c:pt>
                <c:pt idx="429">
                  <c:v>2482.8488160000002</c:v>
                </c:pt>
                <c:pt idx="430">
                  <c:v>2483.8488160000002</c:v>
                </c:pt>
                <c:pt idx="431">
                  <c:v>2484.8488160000002</c:v>
                </c:pt>
                <c:pt idx="432">
                  <c:v>2485.6488159999999</c:v>
                </c:pt>
                <c:pt idx="433">
                  <c:v>2486.048816</c:v>
                </c:pt>
                <c:pt idx="434">
                  <c:v>2486.8488160000002</c:v>
                </c:pt>
                <c:pt idx="435">
                  <c:v>2506.448801</c:v>
                </c:pt>
                <c:pt idx="436">
                  <c:v>2508.448797</c:v>
                </c:pt>
                <c:pt idx="437">
                  <c:v>2509.4487939999999</c:v>
                </c:pt>
                <c:pt idx="438">
                  <c:v>2510.4487920000001</c:v>
                </c:pt>
                <c:pt idx="439">
                  <c:v>2512.4487869999998</c:v>
                </c:pt>
                <c:pt idx="440">
                  <c:v>2532.0486820000001</c:v>
                </c:pt>
                <c:pt idx="441">
                  <c:v>2534.0486639999999</c:v>
                </c:pt>
                <c:pt idx="442">
                  <c:v>2535.0486550000001</c:v>
                </c:pt>
                <c:pt idx="443">
                  <c:v>2536.0486460000002</c:v>
                </c:pt>
                <c:pt idx="444">
                  <c:v>2538.0486270000001</c:v>
                </c:pt>
                <c:pt idx="445">
                  <c:v>2557.648342</c:v>
                </c:pt>
                <c:pt idx="446">
                  <c:v>2559.6483010000002</c:v>
                </c:pt>
                <c:pt idx="447">
                  <c:v>2560.6482799999999</c:v>
                </c:pt>
                <c:pt idx="448">
                  <c:v>2561.6482599999999</c:v>
                </c:pt>
                <c:pt idx="449">
                  <c:v>2563.6482179999998</c:v>
                </c:pt>
                <c:pt idx="450">
                  <c:v>2583.2476630000001</c:v>
                </c:pt>
                <c:pt idx="451">
                  <c:v>2585.2475899999999</c:v>
                </c:pt>
                <c:pt idx="452">
                  <c:v>2586.2475530000002</c:v>
                </c:pt>
                <c:pt idx="453">
                  <c:v>2587.2475159999999</c:v>
                </c:pt>
                <c:pt idx="454">
                  <c:v>2588.0474869999998</c:v>
                </c:pt>
                <c:pt idx="455">
                  <c:v>2588.4474719999998</c:v>
                </c:pt>
                <c:pt idx="456">
                  <c:v>2589.2474430000002</c:v>
                </c:pt>
                <c:pt idx="457">
                  <c:v>2608.846528</c:v>
                </c:pt>
                <c:pt idx="458">
                  <c:v>2610.8464130000002</c:v>
                </c:pt>
                <c:pt idx="459">
                  <c:v>2611.846356</c:v>
                </c:pt>
                <c:pt idx="460">
                  <c:v>2612.8462979999999</c:v>
                </c:pt>
                <c:pt idx="461">
                  <c:v>2614.846184</c:v>
                </c:pt>
                <c:pt idx="462">
                  <c:v>2634.4449420000001</c:v>
                </c:pt>
                <c:pt idx="463">
                  <c:v>2636.4448029999999</c:v>
                </c:pt>
                <c:pt idx="464">
                  <c:v>2637.4447340000002</c:v>
                </c:pt>
                <c:pt idx="465">
                  <c:v>2638.444665</c:v>
                </c:pt>
                <c:pt idx="466">
                  <c:v>2640.4445260000002</c:v>
                </c:pt>
                <c:pt idx="467">
                  <c:v>2660.0430369999999</c:v>
                </c:pt>
                <c:pt idx="468">
                  <c:v>2662.042872</c:v>
                </c:pt>
                <c:pt idx="469">
                  <c:v>2663.0427890000001</c:v>
                </c:pt>
                <c:pt idx="470">
                  <c:v>2664.0427060000002</c:v>
                </c:pt>
                <c:pt idx="471">
                  <c:v>2666.0425409999998</c:v>
                </c:pt>
                <c:pt idx="472">
                  <c:v>2685.6407819999999</c:v>
                </c:pt>
                <c:pt idx="473">
                  <c:v>2687.6405880000002</c:v>
                </c:pt>
                <c:pt idx="474">
                  <c:v>2688.6404910000001</c:v>
                </c:pt>
                <c:pt idx="475">
                  <c:v>2689.640394</c:v>
                </c:pt>
                <c:pt idx="476">
                  <c:v>2691.6401999999998</c:v>
                </c:pt>
                <c:pt idx="477">
                  <c:v>2711.2381489999998</c:v>
                </c:pt>
                <c:pt idx="478">
                  <c:v>2713.237924</c:v>
                </c:pt>
                <c:pt idx="479">
                  <c:v>2714.2378119999998</c:v>
                </c:pt>
                <c:pt idx="480">
                  <c:v>2715.2376989999998</c:v>
                </c:pt>
                <c:pt idx="481">
                  <c:v>2732.7244019999998</c:v>
                </c:pt>
                <c:pt idx="482">
                  <c:v>2734.7241770000001</c:v>
                </c:pt>
                <c:pt idx="483">
                  <c:v>2752.2108800000001</c:v>
                </c:pt>
                <c:pt idx="484">
                  <c:v>2754.2106549999999</c:v>
                </c:pt>
                <c:pt idx="485">
                  <c:v>2771.6973579999999</c:v>
                </c:pt>
                <c:pt idx="486">
                  <c:v>2773.6971330000001</c:v>
                </c:pt>
                <c:pt idx="487">
                  <c:v>2791.1838360000002</c:v>
                </c:pt>
                <c:pt idx="488">
                  <c:v>2793.1836109999999</c:v>
                </c:pt>
                <c:pt idx="489">
                  <c:v>2810.670314</c:v>
                </c:pt>
                <c:pt idx="490">
                  <c:v>2812.6700890000002</c:v>
                </c:pt>
                <c:pt idx="491">
                  <c:v>2830.1567920000002</c:v>
                </c:pt>
                <c:pt idx="492">
                  <c:v>2832.156567</c:v>
                </c:pt>
                <c:pt idx="493">
                  <c:v>2849.64327</c:v>
                </c:pt>
                <c:pt idx="494">
                  <c:v>2851.6430449999998</c:v>
                </c:pt>
                <c:pt idx="495">
                  <c:v>2869.1297479999998</c:v>
                </c:pt>
                <c:pt idx="496">
                  <c:v>2871.1295230000001</c:v>
                </c:pt>
                <c:pt idx="497">
                  <c:v>2888.6162260000001</c:v>
                </c:pt>
                <c:pt idx="498">
                  <c:v>2890.6160009999999</c:v>
                </c:pt>
                <c:pt idx="499">
                  <c:v>2908.1027039999999</c:v>
                </c:pt>
                <c:pt idx="500">
                  <c:v>2910.1024790000001</c:v>
                </c:pt>
                <c:pt idx="501">
                  <c:v>2927.5891820000002</c:v>
                </c:pt>
                <c:pt idx="502">
                  <c:v>2929.5889569999999</c:v>
                </c:pt>
                <c:pt idx="503">
                  <c:v>2947.07566</c:v>
                </c:pt>
                <c:pt idx="504">
                  <c:v>2948.0755469999999</c:v>
                </c:pt>
                <c:pt idx="505">
                  <c:v>2949.0754350000002</c:v>
                </c:pt>
                <c:pt idx="506">
                  <c:v>2954.5248219999999</c:v>
                </c:pt>
                <c:pt idx="507">
                  <c:v>2974.1235510000001</c:v>
                </c:pt>
                <c:pt idx="508">
                  <c:v>2979.5734029999999</c:v>
                </c:pt>
                <c:pt idx="509">
                  <c:v>2980.5733759999998</c:v>
                </c:pt>
                <c:pt idx="510">
                  <c:v>2981.5733489999998</c:v>
                </c:pt>
                <c:pt idx="511">
                  <c:v>3012.0725259999999</c:v>
                </c:pt>
                <c:pt idx="512">
                  <c:v>3014.0724719999998</c:v>
                </c:pt>
                <c:pt idx="513">
                  <c:v>3019.5223249999999</c:v>
                </c:pt>
                <c:pt idx="514">
                  <c:v>3039.121639</c:v>
                </c:pt>
                <c:pt idx="515">
                  <c:v>3044.5714010000002</c:v>
                </c:pt>
                <c:pt idx="516">
                  <c:v>3046.5713139999998</c:v>
                </c:pt>
                <c:pt idx="517">
                  <c:v>3077.069982</c:v>
                </c:pt>
                <c:pt idx="518">
                  <c:v>3079.0698950000001</c:v>
                </c:pt>
                <c:pt idx="519">
                  <c:v>3084.5196569999998</c:v>
                </c:pt>
                <c:pt idx="520">
                  <c:v>3104.119338</c:v>
                </c:pt>
                <c:pt idx="521">
                  <c:v>3109.5693350000001</c:v>
                </c:pt>
                <c:pt idx="522">
                  <c:v>3111.5693339999998</c:v>
                </c:pt>
                <c:pt idx="523">
                  <c:v>3142.0693190000002</c:v>
                </c:pt>
                <c:pt idx="524">
                  <c:v>3143.0693179999998</c:v>
                </c:pt>
                <c:pt idx="525">
                  <c:v>3144.0693179999998</c:v>
                </c:pt>
                <c:pt idx="526">
                  <c:v>3174.5693030000002</c:v>
                </c:pt>
                <c:pt idx="527">
                  <c:v>3175.5693019999999</c:v>
                </c:pt>
                <c:pt idx="528">
                  <c:v>3176.5693019999999</c:v>
                </c:pt>
                <c:pt idx="529">
                  <c:v>3207.0692859999999</c:v>
                </c:pt>
                <c:pt idx="530">
                  <c:v>3208.0692859999999</c:v>
                </c:pt>
                <c:pt idx="531">
                  <c:v>3209.069285</c:v>
                </c:pt>
                <c:pt idx="532">
                  <c:v>3239.56927</c:v>
                </c:pt>
                <c:pt idx="533">
                  <c:v>3240.56927</c:v>
                </c:pt>
                <c:pt idx="534">
                  <c:v>3241.5692690000001</c:v>
                </c:pt>
                <c:pt idx="535">
                  <c:v>3272.069254</c:v>
                </c:pt>
                <c:pt idx="536">
                  <c:v>3273.0692530000001</c:v>
                </c:pt>
                <c:pt idx="537">
                  <c:v>3274.0692530000001</c:v>
                </c:pt>
                <c:pt idx="538">
                  <c:v>3304.569238</c:v>
                </c:pt>
                <c:pt idx="539">
                  <c:v>3305.5692370000002</c:v>
                </c:pt>
                <c:pt idx="540">
                  <c:v>3306.5692370000002</c:v>
                </c:pt>
                <c:pt idx="541">
                  <c:v>3337.0692210000002</c:v>
                </c:pt>
                <c:pt idx="542">
                  <c:v>3338.0692210000002</c:v>
                </c:pt>
                <c:pt idx="543">
                  <c:v>3339.0692199999999</c:v>
                </c:pt>
                <c:pt idx="544">
                  <c:v>3369.5692049999998</c:v>
                </c:pt>
                <c:pt idx="545">
                  <c:v>3370.5692049999998</c:v>
                </c:pt>
                <c:pt idx="546">
                  <c:v>3371.5692039999999</c:v>
                </c:pt>
                <c:pt idx="547">
                  <c:v>3402.0691889999998</c:v>
                </c:pt>
                <c:pt idx="548">
                  <c:v>3403.0691879999999</c:v>
                </c:pt>
                <c:pt idx="549">
                  <c:v>3404.0691879999999</c:v>
                </c:pt>
                <c:pt idx="550">
                  <c:v>3434.5691729999999</c:v>
                </c:pt>
                <c:pt idx="551">
                  <c:v>3435.569172</c:v>
                </c:pt>
                <c:pt idx="552">
                  <c:v>3436.569172</c:v>
                </c:pt>
                <c:pt idx="553">
                  <c:v>3467.069156</c:v>
                </c:pt>
                <c:pt idx="554">
                  <c:v>3468.069156</c:v>
                </c:pt>
                <c:pt idx="555">
                  <c:v>3469.0691550000001</c:v>
                </c:pt>
                <c:pt idx="556">
                  <c:v>3469.5691550000001</c:v>
                </c:pt>
                <c:pt idx="557">
                  <c:v>3474.0691529999999</c:v>
                </c:pt>
                <c:pt idx="558">
                  <c:v>3474.5691529999999</c:v>
                </c:pt>
                <c:pt idx="559">
                  <c:v>3479.0691510000001</c:v>
                </c:pt>
                <c:pt idx="560">
                  <c:v>3479.5691510000001</c:v>
                </c:pt>
                <c:pt idx="561">
                  <c:v>3484.0691489999999</c:v>
                </c:pt>
                <c:pt idx="562">
                  <c:v>3484.5691489999999</c:v>
                </c:pt>
                <c:pt idx="563">
                  <c:v>3489.069148</c:v>
                </c:pt>
                <c:pt idx="564">
                  <c:v>3489.569148</c:v>
                </c:pt>
                <c:pt idx="565">
                  <c:v>3494.0691459999998</c:v>
                </c:pt>
                <c:pt idx="566">
                  <c:v>3494.5691459999998</c:v>
                </c:pt>
                <c:pt idx="567">
                  <c:v>3499.0691449999999</c:v>
                </c:pt>
                <c:pt idx="568">
                  <c:v>3499.5691449999999</c:v>
                </c:pt>
                <c:pt idx="569">
                  <c:v>3500.0691449999999</c:v>
                </c:pt>
                <c:pt idx="570">
                  <c:v>3501.0691449999999</c:v>
                </c:pt>
                <c:pt idx="571">
                  <c:v>3501.5691449999999</c:v>
                </c:pt>
                <c:pt idx="572">
                  <c:v>3502.0691449999999</c:v>
                </c:pt>
                <c:pt idx="573">
                  <c:v>3506.5691449999999</c:v>
                </c:pt>
                <c:pt idx="574">
                  <c:v>3507.0691449999999</c:v>
                </c:pt>
                <c:pt idx="575">
                  <c:v>3511.5691440000001</c:v>
                </c:pt>
                <c:pt idx="576">
                  <c:v>3512.0691440000001</c:v>
                </c:pt>
                <c:pt idx="577">
                  <c:v>3516.5691440000001</c:v>
                </c:pt>
                <c:pt idx="578">
                  <c:v>3517.0691440000001</c:v>
                </c:pt>
                <c:pt idx="579">
                  <c:v>3521.5691440000001</c:v>
                </c:pt>
                <c:pt idx="580">
                  <c:v>3522.0691440000001</c:v>
                </c:pt>
                <c:pt idx="581">
                  <c:v>3526.5691440000001</c:v>
                </c:pt>
                <c:pt idx="582">
                  <c:v>3527.0691440000001</c:v>
                </c:pt>
                <c:pt idx="583">
                  <c:v>3531.5691440000001</c:v>
                </c:pt>
                <c:pt idx="584">
                  <c:v>3532.0691440000001</c:v>
                </c:pt>
                <c:pt idx="585">
                  <c:v>3533.0691440000001</c:v>
                </c:pt>
                <c:pt idx="586">
                  <c:v>3533.0691440000001</c:v>
                </c:pt>
              </c:numCache>
            </c:numRef>
          </c:xVal>
          <c:yVal>
            <c:numRef>
              <c:f>Sheet1!$P$2:$P$699</c:f>
              <c:numCache>
                <c:formatCode>General</c:formatCode>
                <c:ptCount val="698"/>
                <c:pt idx="0">
                  <c:v>0</c:v>
                </c:pt>
                <c:pt idx="1">
                  <c:v>0</c:v>
                </c:pt>
                <c:pt idx="2">
                  <c:v>0</c:v>
                </c:pt>
                <c:pt idx="3">
                  <c:v>1.4100000000000001E-4</c:v>
                </c:pt>
                <c:pt idx="4">
                  <c:v>1.7200000000000001E-4</c:v>
                </c:pt>
                <c:pt idx="5">
                  <c:v>5.9400000000000002E-4</c:v>
                </c:pt>
                <c:pt idx="6">
                  <c:v>6.5600000000000001E-4</c:v>
                </c:pt>
                <c:pt idx="7">
                  <c:v>1.359E-3</c:v>
                </c:pt>
                <c:pt idx="8">
                  <c:v>1.4530000000000001E-3</c:v>
                </c:pt>
                <c:pt idx="9">
                  <c:v>2.4369999999999999E-3</c:v>
                </c:pt>
                <c:pt idx="10">
                  <c:v>2.562E-3</c:v>
                </c:pt>
                <c:pt idx="11">
                  <c:v>3.8279999999999998E-3</c:v>
                </c:pt>
                <c:pt idx="12">
                  <c:v>3.9839999999999997E-3</c:v>
                </c:pt>
                <c:pt idx="13">
                  <c:v>5.5310000000000003E-3</c:v>
                </c:pt>
                <c:pt idx="14">
                  <c:v>5.7190000000000001E-3</c:v>
                </c:pt>
                <c:pt idx="15">
                  <c:v>5.9059999999999998E-3</c:v>
                </c:pt>
                <c:pt idx="16">
                  <c:v>6.4060000000000002E-3</c:v>
                </c:pt>
                <c:pt idx="17">
                  <c:v>6.7190000000000001E-3</c:v>
                </c:pt>
                <c:pt idx="18">
                  <c:v>7.0309999999999999E-3</c:v>
                </c:pt>
                <c:pt idx="19">
                  <c:v>9.9839999999999998E-3</c:v>
                </c:pt>
                <c:pt idx="20">
                  <c:v>1.0328E-2</c:v>
                </c:pt>
                <c:pt idx="21">
                  <c:v>1.3561999999999999E-2</c:v>
                </c:pt>
                <c:pt idx="22">
                  <c:v>1.3937E-2</c:v>
                </c:pt>
                <c:pt idx="23">
                  <c:v>1.7453E-2</c:v>
                </c:pt>
                <c:pt idx="24">
                  <c:v>1.7859E-2</c:v>
                </c:pt>
                <c:pt idx="25">
                  <c:v>2.1656000000000002E-2</c:v>
                </c:pt>
                <c:pt idx="26">
                  <c:v>2.2093999999999999E-2</c:v>
                </c:pt>
                <c:pt idx="27">
                  <c:v>2.6172000000000001E-2</c:v>
                </c:pt>
                <c:pt idx="28">
                  <c:v>2.6641000000000001E-2</c:v>
                </c:pt>
                <c:pt idx="29">
                  <c:v>3.1E-2</c:v>
                </c:pt>
                <c:pt idx="30">
                  <c:v>3.15E-2</c:v>
                </c:pt>
                <c:pt idx="31">
                  <c:v>3.2500000000000001E-2</c:v>
                </c:pt>
                <c:pt idx="32">
                  <c:v>3.3500000000000002E-2</c:v>
                </c:pt>
                <c:pt idx="33">
                  <c:v>6.4000000000000001E-2</c:v>
                </c:pt>
                <c:pt idx="34">
                  <c:v>6.5000000000000002E-2</c:v>
                </c:pt>
                <c:pt idx="35">
                  <c:v>6.6000000000000003E-2</c:v>
                </c:pt>
                <c:pt idx="36">
                  <c:v>9.6500000000000002E-2</c:v>
                </c:pt>
                <c:pt idx="37">
                  <c:v>9.7500000000000003E-2</c:v>
                </c:pt>
                <c:pt idx="38">
                  <c:v>9.8500000000000004E-2</c:v>
                </c:pt>
                <c:pt idx="39">
                  <c:v>0.129</c:v>
                </c:pt>
                <c:pt idx="40">
                  <c:v>0.13</c:v>
                </c:pt>
                <c:pt idx="41">
                  <c:v>0.13100000000000001</c:v>
                </c:pt>
                <c:pt idx="42">
                  <c:v>0.1615</c:v>
                </c:pt>
                <c:pt idx="43">
                  <c:v>0.16250000000000001</c:v>
                </c:pt>
                <c:pt idx="44">
                  <c:v>0.16350000000000001</c:v>
                </c:pt>
                <c:pt idx="45">
                  <c:v>0.19400000000000001</c:v>
                </c:pt>
                <c:pt idx="46">
                  <c:v>0.19500000000000001</c:v>
                </c:pt>
                <c:pt idx="47">
                  <c:v>0.19600000000000001</c:v>
                </c:pt>
                <c:pt idx="48">
                  <c:v>0.22650000000000001</c:v>
                </c:pt>
                <c:pt idx="49">
                  <c:v>0.22750000000000001</c:v>
                </c:pt>
                <c:pt idx="50">
                  <c:v>0.22850000000000001</c:v>
                </c:pt>
                <c:pt idx="51">
                  <c:v>0.25900000000000001</c:v>
                </c:pt>
                <c:pt idx="52">
                  <c:v>0.26</c:v>
                </c:pt>
                <c:pt idx="53">
                  <c:v>0.26100000000000001</c:v>
                </c:pt>
                <c:pt idx="54">
                  <c:v>0.29149999999999998</c:v>
                </c:pt>
                <c:pt idx="55">
                  <c:v>0.29249999999999998</c:v>
                </c:pt>
                <c:pt idx="56">
                  <c:v>0.29349999999999998</c:v>
                </c:pt>
                <c:pt idx="57">
                  <c:v>0.32400000000000001</c:v>
                </c:pt>
                <c:pt idx="58">
                  <c:v>0.32500000000000001</c:v>
                </c:pt>
                <c:pt idx="59">
                  <c:v>0.32600000000000001</c:v>
                </c:pt>
                <c:pt idx="60">
                  <c:v>0.35649999999999998</c:v>
                </c:pt>
                <c:pt idx="61">
                  <c:v>0.35749999999999998</c:v>
                </c:pt>
                <c:pt idx="62">
                  <c:v>0.35849999999999999</c:v>
                </c:pt>
                <c:pt idx="63">
                  <c:v>0.38900000000000001</c:v>
                </c:pt>
                <c:pt idx="64">
                  <c:v>0.39100000000000001</c:v>
                </c:pt>
                <c:pt idx="65">
                  <c:v>0.39645000000000002</c:v>
                </c:pt>
                <c:pt idx="66">
                  <c:v>0.49782900000000002</c:v>
                </c:pt>
                <c:pt idx="67">
                  <c:v>0.54875700000000005</c:v>
                </c:pt>
                <c:pt idx="68">
                  <c:v>0.56744700000000003</c:v>
                </c:pt>
                <c:pt idx="69">
                  <c:v>0.85246</c:v>
                </c:pt>
                <c:pt idx="70">
                  <c:v>0.87114999999999998</c:v>
                </c:pt>
                <c:pt idx="71">
                  <c:v>0.92207799999999995</c:v>
                </c:pt>
                <c:pt idx="72">
                  <c:v>1.0856570000000001</c:v>
                </c:pt>
                <c:pt idx="73">
                  <c:v>1.1256980000000001</c:v>
                </c:pt>
                <c:pt idx="74">
                  <c:v>1.1403920000000001</c:v>
                </c:pt>
                <c:pt idx="75">
                  <c:v>1.364476</c:v>
                </c:pt>
                <c:pt idx="76">
                  <c:v>1.371823</c:v>
                </c:pt>
                <c:pt idx="77">
                  <c:v>1.37917</c:v>
                </c:pt>
                <c:pt idx="78">
                  <c:v>1.4192119999999999</c:v>
                </c:pt>
                <c:pt idx="79">
                  <c:v>1.638207</c:v>
                </c:pt>
                <c:pt idx="80">
                  <c:v>1.719954</c:v>
                </c:pt>
                <c:pt idx="81">
                  <c:v>1.734953</c:v>
                </c:pt>
                <c:pt idx="82">
                  <c:v>1.7499530000000001</c:v>
                </c:pt>
                <c:pt idx="83">
                  <c:v>2.0122719999999998</c:v>
                </c:pt>
                <c:pt idx="84">
                  <c:v>2.0422709999999999</c:v>
                </c:pt>
                <c:pt idx="85">
                  <c:v>2.3045900000000001</c:v>
                </c:pt>
                <c:pt idx="86">
                  <c:v>2.3345889999999998</c:v>
                </c:pt>
                <c:pt idx="87">
                  <c:v>2.596908</c:v>
                </c:pt>
                <c:pt idx="88">
                  <c:v>2.6269070000000001</c:v>
                </c:pt>
                <c:pt idx="89">
                  <c:v>2.889227</c:v>
                </c:pt>
                <c:pt idx="90">
                  <c:v>2.919225</c:v>
                </c:pt>
                <c:pt idx="91">
                  <c:v>3.1815449999999998</c:v>
                </c:pt>
                <c:pt idx="92">
                  <c:v>3.2115429999999998</c:v>
                </c:pt>
                <c:pt idx="93">
                  <c:v>3.4738630000000001</c:v>
                </c:pt>
                <c:pt idx="94">
                  <c:v>3.5038619999999998</c:v>
                </c:pt>
                <c:pt idx="95">
                  <c:v>3.766181</c:v>
                </c:pt>
                <c:pt idx="96">
                  <c:v>3.7961800000000001</c:v>
                </c:pt>
                <c:pt idx="97">
                  <c:v>4.0584990000000003</c:v>
                </c:pt>
                <c:pt idx="98">
                  <c:v>4.0884980000000004</c:v>
                </c:pt>
                <c:pt idx="99">
                  <c:v>4.3508170000000002</c:v>
                </c:pt>
                <c:pt idx="100">
                  <c:v>4.3808160000000003</c:v>
                </c:pt>
                <c:pt idx="101">
                  <c:v>4.643135</c:v>
                </c:pt>
                <c:pt idx="102">
                  <c:v>4.6731340000000001</c:v>
                </c:pt>
                <c:pt idx="103">
                  <c:v>4.9354529999999999</c:v>
                </c:pt>
                <c:pt idx="104">
                  <c:v>4.965452</c:v>
                </c:pt>
                <c:pt idx="105">
                  <c:v>5.2277719999999999</c:v>
                </c:pt>
                <c:pt idx="106">
                  <c:v>5.2427710000000003</c:v>
                </c:pt>
                <c:pt idx="107">
                  <c:v>5.2577699999999998</c:v>
                </c:pt>
                <c:pt idx="108">
                  <c:v>5.2877689999999999</c:v>
                </c:pt>
                <c:pt idx="109">
                  <c:v>5.5712580000000003</c:v>
                </c:pt>
                <c:pt idx="110">
                  <c:v>5.5991140000000001</c:v>
                </c:pt>
                <c:pt idx="111">
                  <c:v>5.6130420000000001</c:v>
                </c:pt>
                <c:pt idx="112">
                  <c:v>5.6269710000000002</c:v>
                </c:pt>
                <c:pt idx="113">
                  <c:v>5.654827</c:v>
                </c:pt>
                <c:pt idx="114">
                  <c:v>5.9173179999999999</c:v>
                </c:pt>
                <c:pt idx="115">
                  <c:v>5.9430310000000004</c:v>
                </c:pt>
                <c:pt idx="116">
                  <c:v>5.9558879999999998</c:v>
                </c:pt>
                <c:pt idx="117">
                  <c:v>5.9687450000000002</c:v>
                </c:pt>
                <c:pt idx="118">
                  <c:v>5.9944579999999998</c:v>
                </c:pt>
                <c:pt idx="119">
                  <c:v>6.235951</c:v>
                </c:pt>
                <c:pt idx="120">
                  <c:v>6.2595219999999996</c:v>
                </c:pt>
                <c:pt idx="121">
                  <c:v>6.2713070000000002</c:v>
                </c:pt>
                <c:pt idx="122">
                  <c:v>6.283093</c:v>
                </c:pt>
                <c:pt idx="123">
                  <c:v>6.3066639999999996</c:v>
                </c:pt>
                <c:pt idx="124">
                  <c:v>6.527158</c:v>
                </c:pt>
                <c:pt idx="125">
                  <c:v>6.5485860000000002</c:v>
                </c:pt>
                <c:pt idx="126">
                  <c:v>6.5593000000000004</c:v>
                </c:pt>
                <c:pt idx="127">
                  <c:v>6.5700139999999996</c:v>
                </c:pt>
                <c:pt idx="128">
                  <c:v>6.5785850000000003</c:v>
                </c:pt>
                <c:pt idx="129">
                  <c:v>6.5828709999999999</c:v>
                </c:pt>
                <c:pt idx="130">
                  <c:v>6.5914419999999998</c:v>
                </c:pt>
                <c:pt idx="131">
                  <c:v>6.7804380000000002</c:v>
                </c:pt>
                <c:pt idx="132">
                  <c:v>6.7975810000000001</c:v>
                </c:pt>
                <c:pt idx="133">
                  <c:v>6.806152</c:v>
                </c:pt>
                <c:pt idx="134">
                  <c:v>6.8147229999999999</c:v>
                </c:pt>
                <c:pt idx="135">
                  <c:v>6.8318659999999998</c:v>
                </c:pt>
                <c:pt idx="136">
                  <c:v>6.9788629999999996</c:v>
                </c:pt>
                <c:pt idx="137">
                  <c:v>6.9917199999999999</c:v>
                </c:pt>
                <c:pt idx="138">
                  <c:v>6.9981489999999997</c:v>
                </c:pt>
                <c:pt idx="139">
                  <c:v>7.0045770000000003</c:v>
                </c:pt>
                <c:pt idx="140">
                  <c:v>7.0174339999999997</c:v>
                </c:pt>
                <c:pt idx="141">
                  <c:v>7.122433</c:v>
                </c:pt>
                <c:pt idx="142">
                  <c:v>7.1310039999999999</c:v>
                </c:pt>
                <c:pt idx="143">
                  <c:v>7.1352900000000004</c:v>
                </c:pt>
                <c:pt idx="144">
                  <c:v>7.1395749999999998</c:v>
                </c:pt>
                <c:pt idx="145">
                  <c:v>7.1481469999999998</c:v>
                </c:pt>
                <c:pt idx="146">
                  <c:v>7.2111460000000003</c:v>
                </c:pt>
                <c:pt idx="147">
                  <c:v>7.2154309999999997</c:v>
                </c:pt>
                <c:pt idx="148">
                  <c:v>7.2175739999999999</c:v>
                </c:pt>
                <c:pt idx="149">
                  <c:v>7.2197170000000002</c:v>
                </c:pt>
                <c:pt idx="150">
                  <c:v>7.2214309999999999</c:v>
                </c:pt>
                <c:pt idx="151">
                  <c:v>7.2222879999999998</c:v>
                </c:pt>
                <c:pt idx="152">
                  <c:v>7.2240019999999996</c:v>
                </c:pt>
                <c:pt idx="153">
                  <c:v>7.2450010000000002</c:v>
                </c:pt>
                <c:pt idx="154">
                  <c:v>7.2450010000000002</c:v>
                </c:pt>
                <c:pt idx="155">
                  <c:v>7.2450010000000002</c:v>
                </c:pt>
                <c:pt idx="156">
                  <c:v>7.2450010000000002</c:v>
                </c:pt>
                <c:pt idx="157">
                  <c:v>7.2450010000000002</c:v>
                </c:pt>
                <c:pt idx="158">
                  <c:v>7.2450010000000002</c:v>
                </c:pt>
                <c:pt idx="159">
                  <c:v>7.2450010000000002</c:v>
                </c:pt>
                <c:pt idx="160">
                  <c:v>7.2240000000000002</c:v>
                </c:pt>
                <c:pt idx="161">
                  <c:v>7.2197139999999997</c:v>
                </c:pt>
                <c:pt idx="162">
                  <c:v>7.2175710000000004</c:v>
                </c:pt>
                <c:pt idx="163">
                  <c:v>7.2154290000000003</c:v>
                </c:pt>
                <c:pt idx="164">
                  <c:v>7.2111429999999999</c:v>
                </c:pt>
                <c:pt idx="165">
                  <c:v>7.148142</c:v>
                </c:pt>
                <c:pt idx="166">
                  <c:v>7.13957</c:v>
                </c:pt>
                <c:pt idx="167">
                  <c:v>7.1352849999999997</c:v>
                </c:pt>
                <c:pt idx="168">
                  <c:v>7.1309990000000001</c:v>
                </c:pt>
                <c:pt idx="169">
                  <c:v>7.1224270000000001</c:v>
                </c:pt>
                <c:pt idx="170">
                  <c:v>7.0174269999999996</c:v>
                </c:pt>
                <c:pt idx="171">
                  <c:v>7.0045700000000002</c:v>
                </c:pt>
                <c:pt idx="172">
                  <c:v>6.9981410000000004</c:v>
                </c:pt>
                <c:pt idx="173">
                  <c:v>6.9917129999999998</c:v>
                </c:pt>
                <c:pt idx="174">
                  <c:v>6.9788550000000003</c:v>
                </c:pt>
                <c:pt idx="175">
                  <c:v>6.8318560000000002</c:v>
                </c:pt>
                <c:pt idx="176">
                  <c:v>6.8147130000000002</c:v>
                </c:pt>
                <c:pt idx="177">
                  <c:v>6.8061420000000004</c:v>
                </c:pt>
                <c:pt idx="178">
                  <c:v>6.7975700000000003</c:v>
                </c:pt>
                <c:pt idx="179">
                  <c:v>6.7907130000000002</c:v>
                </c:pt>
                <c:pt idx="180">
                  <c:v>6.7872849999999998</c:v>
                </c:pt>
                <c:pt idx="181">
                  <c:v>6.7804279999999997</c:v>
                </c:pt>
                <c:pt idx="182">
                  <c:v>6.5914299999999999</c:v>
                </c:pt>
                <c:pt idx="183">
                  <c:v>6.5700010000000004</c:v>
                </c:pt>
                <c:pt idx="184">
                  <c:v>6.5592870000000003</c:v>
                </c:pt>
                <c:pt idx="185">
                  <c:v>6.5485730000000002</c:v>
                </c:pt>
                <c:pt idx="186">
                  <c:v>6.527145</c:v>
                </c:pt>
                <c:pt idx="187">
                  <c:v>6.3066490000000002</c:v>
                </c:pt>
                <c:pt idx="188">
                  <c:v>6.2830779999999997</c:v>
                </c:pt>
                <c:pt idx="189">
                  <c:v>6.2712919999999999</c:v>
                </c:pt>
                <c:pt idx="190">
                  <c:v>6.2595070000000002</c:v>
                </c:pt>
                <c:pt idx="191">
                  <c:v>6.2359359999999997</c:v>
                </c:pt>
                <c:pt idx="192">
                  <c:v>5.9944410000000001</c:v>
                </c:pt>
                <c:pt idx="193">
                  <c:v>5.9687270000000003</c:v>
                </c:pt>
                <c:pt idx="194">
                  <c:v>5.95587</c:v>
                </c:pt>
                <c:pt idx="195">
                  <c:v>5.9430129999999997</c:v>
                </c:pt>
                <c:pt idx="196">
                  <c:v>5.9173</c:v>
                </c:pt>
                <c:pt idx="197">
                  <c:v>5.6548069999999999</c:v>
                </c:pt>
                <c:pt idx="198">
                  <c:v>5.6269499999999999</c:v>
                </c:pt>
                <c:pt idx="199">
                  <c:v>5.613022</c:v>
                </c:pt>
                <c:pt idx="200">
                  <c:v>5.599094</c:v>
                </c:pt>
                <c:pt idx="201">
                  <c:v>5.5712380000000001</c:v>
                </c:pt>
                <c:pt idx="202">
                  <c:v>5.2877460000000003</c:v>
                </c:pt>
                <c:pt idx="203">
                  <c:v>5.2577470000000002</c:v>
                </c:pt>
                <c:pt idx="204">
                  <c:v>5.2427479999999997</c:v>
                </c:pt>
                <c:pt idx="205">
                  <c:v>5.2427479999999997</c:v>
                </c:pt>
                <c:pt idx="206">
                  <c:v>5.2427479999999997</c:v>
                </c:pt>
                <c:pt idx="207">
                  <c:v>5.2427479999999997</c:v>
                </c:pt>
                <c:pt idx="208">
                  <c:v>5.2427479999999997</c:v>
                </c:pt>
                <c:pt idx="209">
                  <c:v>5.2427479999999997</c:v>
                </c:pt>
                <c:pt idx="210">
                  <c:v>5.2427479999999997</c:v>
                </c:pt>
                <c:pt idx="211">
                  <c:v>5.2277490000000002</c:v>
                </c:pt>
                <c:pt idx="212">
                  <c:v>5.198385</c:v>
                </c:pt>
                <c:pt idx="213">
                  <c:v>5.1833859999999996</c:v>
                </c:pt>
                <c:pt idx="214">
                  <c:v>5.0792979999999996</c:v>
                </c:pt>
                <c:pt idx="215">
                  <c:v>5.0714600000000001</c:v>
                </c:pt>
                <c:pt idx="216">
                  <c:v>4.746988</c:v>
                </c:pt>
                <c:pt idx="217">
                  <c:v>4.7349480000000002</c:v>
                </c:pt>
                <c:pt idx="218">
                  <c:v>4.4459920000000004</c:v>
                </c:pt>
                <c:pt idx="219">
                  <c:v>4.439972</c:v>
                </c:pt>
                <c:pt idx="220">
                  <c:v>4.439972</c:v>
                </c:pt>
                <c:pt idx="221">
                  <c:v>4.4339519999999997</c:v>
                </c:pt>
                <c:pt idx="222">
                  <c:v>4.4303400000000002</c:v>
                </c:pt>
                <c:pt idx="223">
                  <c:v>4.4267279999999998</c:v>
                </c:pt>
                <c:pt idx="224">
                  <c:v>4.4231160000000003</c:v>
                </c:pt>
                <c:pt idx="225">
                  <c:v>4.1449959999999999</c:v>
                </c:pt>
                <c:pt idx="226">
                  <c:v>4.1329560000000001</c:v>
                </c:pt>
                <c:pt idx="227">
                  <c:v>3.879518</c:v>
                </c:pt>
                <c:pt idx="228">
                  <c:v>3.8704369999999999</c:v>
                </c:pt>
                <c:pt idx="229">
                  <c:v>3.688034</c:v>
                </c:pt>
                <c:pt idx="230">
                  <c:v>3.6819139999999999</c:v>
                </c:pt>
                <c:pt idx="231">
                  <c:v>3.5350280000000001</c:v>
                </c:pt>
                <c:pt idx="232">
                  <c:v>3.531968</c:v>
                </c:pt>
                <c:pt idx="233">
                  <c:v>3.531968</c:v>
                </c:pt>
                <c:pt idx="234">
                  <c:v>3.5289079999999999</c:v>
                </c:pt>
                <c:pt idx="235">
                  <c:v>3.527072</c:v>
                </c:pt>
                <c:pt idx="236">
                  <c:v>3.525236</c:v>
                </c:pt>
                <c:pt idx="237">
                  <c:v>3.5234000000000001</c:v>
                </c:pt>
                <c:pt idx="238">
                  <c:v>3.459222</c:v>
                </c:pt>
                <c:pt idx="239">
                  <c:v>3.4015550000000001</c:v>
                </c:pt>
                <c:pt idx="240">
                  <c:v>3.396563</c:v>
                </c:pt>
                <c:pt idx="241">
                  <c:v>3.2614570000000001</c:v>
                </c:pt>
                <c:pt idx="242">
                  <c:v>3.2599610000000001</c:v>
                </c:pt>
                <c:pt idx="243">
                  <c:v>3.2599610000000001</c:v>
                </c:pt>
                <c:pt idx="244">
                  <c:v>3.2584659999999999</c:v>
                </c:pt>
                <c:pt idx="245">
                  <c:v>3.2552660000000002</c:v>
                </c:pt>
                <c:pt idx="246">
                  <c:v>3.095424</c:v>
                </c:pt>
                <c:pt idx="247">
                  <c:v>3.0883699999999998</c:v>
                </c:pt>
                <c:pt idx="248">
                  <c:v>2.9190680000000002</c:v>
                </c:pt>
                <c:pt idx="249">
                  <c:v>2.9155410000000002</c:v>
                </c:pt>
                <c:pt idx="250">
                  <c:v>2.9155410000000002</c:v>
                </c:pt>
                <c:pt idx="251">
                  <c:v>2.9120140000000001</c:v>
                </c:pt>
                <c:pt idx="252">
                  <c:v>2.9098980000000001</c:v>
                </c:pt>
                <c:pt idx="253">
                  <c:v>2.9077809999999999</c:v>
                </c:pt>
                <c:pt idx="254">
                  <c:v>2.9056649999999999</c:v>
                </c:pt>
                <c:pt idx="255">
                  <c:v>2.742712</c:v>
                </c:pt>
                <c:pt idx="256">
                  <c:v>2.7356579999999999</c:v>
                </c:pt>
                <c:pt idx="257">
                  <c:v>2.5337390000000002</c:v>
                </c:pt>
                <c:pt idx="258">
                  <c:v>2.5239669999999998</c:v>
                </c:pt>
                <c:pt idx="259">
                  <c:v>2.256815</c:v>
                </c:pt>
                <c:pt idx="260">
                  <c:v>2.2443249999999999</c:v>
                </c:pt>
                <c:pt idx="261">
                  <c:v>1.9445570000000001</c:v>
                </c:pt>
                <c:pt idx="262">
                  <c:v>1.938312</c:v>
                </c:pt>
                <c:pt idx="263">
                  <c:v>1.938312</c:v>
                </c:pt>
                <c:pt idx="264">
                  <c:v>1.932067</c:v>
                </c:pt>
                <c:pt idx="265">
                  <c:v>1.92832</c:v>
                </c:pt>
                <c:pt idx="266">
                  <c:v>1.9245730000000001</c:v>
                </c:pt>
                <c:pt idx="267">
                  <c:v>1.920825</c:v>
                </c:pt>
                <c:pt idx="268">
                  <c:v>1.6322989999999999</c:v>
                </c:pt>
                <c:pt idx="269">
                  <c:v>1.6198090000000001</c:v>
                </c:pt>
                <c:pt idx="270">
                  <c:v>1.3105819999999999</c:v>
                </c:pt>
                <c:pt idx="271">
                  <c:v>1.3073330000000001</c:v>
                </c:pt>
                <c:pt idx="272">
                  <c:v>1.3073330000000001</c:v>
                </c:pt>
                <c:pt idx="273">
                  <c:v>1.3040830000000001</c:v>
                </c:pt>
                <c:pt idx="274">
                  <c:v>1.2677609999999999</c:v>
                </c:pt>
                <c:pt idx="275">
                  <c:v>1.2611220000000001</c:v>
                </c:pt>
                <c:pt idx="276">
                  <c:v>1.254483</c:v>
                </c:pt>
                <c:pt idx="277">
                  <c:v>1.217123</c:v>
                </c:pt>
                <c:pt idx="278">
                  <c:v>1.2104839999999999</c:v>
                </c:pt>
                <c:pt idx="279">
                  <c:v>1.2038450000000001</c:v>
                </c:pt>
                <c:pt idx="280">
                  <c:v>1.0813090000000001</c:v>
                </c:pt>
                <c:pt idx="281">
                  <c:v>1.0813090000000001</c:v>
                </c:pt>
                <c:pt idx="282">
                  <c:v>0.94246600000000003</c:v>
                </c:pt>
                <c:pt idx="283">
                  <c:v>0.52024599999999999</c:v>
                </c:pt>
                <c:pt idx="284">
                  <c:v>0.386125</c:v>
                </c:pt>
                <c:pt idx="285">
                  <c:v>0.13386600000000001</c:v>
                </c:pt>
                <c:pt idx="286">
                  <c:v>0.126607</c:v>
                </c:pt>
                <c:pt idx="287">
                  <c:v>0.119348</c:v>
                </c:pt>
                <c:pt idx="288">
                  <c:v>0.11126</c:v>
                </c:pt>
                <c:pt idx="289">
                  <c:v>9.7599000000000005E-2</c:v>
                </c:pt>
                <c:pt idx="290">
                  <c:v>8.3936999999999998E-2</c:v>
                </c:pt>
                <c:pt idx="291">
                  <c:v>5.9673999999999998E-2</c:v>
                </c:pt>
                <c:pt idx="292">
                  <c:v>5.9673999999999998E-2</c:v>
                </c:pt>
                <c:pt idx="293">
                  <c:v>5.9673999999999998E-2</c:v>
                </c:pt>
                <c:pt idx="294">
                  <c:v>5.9673999999999998E-2</c:v>
                </c:pt>
                <c:pt idx="295">
                  <c:v>3.5410999999999998E-2</c:v>
                </c:pt>
                <c:pt idx="296">
                  <c:v>2.1749000000000001E-2</c:v>
                </c:pt>
                <c:pt idx="297">
                  <c:v>8.0879999999999997E-3</c:v>
                </c:pt>
                <c:pt idx="298">
                  <c:v>0</c:v>
                </c:pt>
                <c:pt idx="299">
                  <c:v>-7.2589999999999998E-3</c:v>
                </c:pt>
                <c:pt idx="300">
                  <c:v>-1.4518E-2</c:v>
                </c:pt>
                <c:pt idx="301">
                  <c:v>-0.26677699999999999</c:v>
                </c:pt>
                <c:pt idx="302">
                  <c:v>-0.40089799999999998</c:v>
                </c:pt>
                <c:pt idx="303">
                  <c:v>-0.82311800000000002</c:v>
                </c:pt>
                <c:pt idx="304">
                  <c:v>-0.96196099999999996</c:v>
                </c:pt>
                <c:pt idx="305">
                  <c:v>-0.96196099999999996</c:v>
                </c:pt>
                <c:pt idx="306">
                  <c:v>-1.084497</c:v>
                </c:pt>
                <c:pt idx="307">
                  <c:v>-1.0911360000000001</c:v>
                </c:pt>
                <c:pt idx="308">
                  <c:v>-1.0977749999999999</c:v>
                </c:pt>
                <c:pt idx="309">
                  <c:v>-1.135135</c:v>
                </c:pt>
                <c:pt idx="310">
                  <c:v>-1.1417740000000001</c:v>
                </c:pt>
                <c:pt idx="311">
                  <c:v>-1.1484129999999999</c:v>
                </c:pt>
                <c:pt idx="312">
                  <c:v>-1.1847350000000001</c:v>
                </c:pt>
                <c:pt idx="313">
                  <c:v>-1.1879850000000001</c:v>
                </c:pt>
                <c:pt idx="314">
                  <c:v>-1.1879850000000001</c:v>
                </c:pt>
                <c:pt idx="315">
                  <c:v>-1.1912339999999999</c:v>
                </c:pt>
                <c:pt idx="316">
                  <c:v>-1.500461</c:v>
                </c:pt>
                <c:pt idx="317">
                  <c:v>-1.5129509999999999</c:v>
                </c:pt>
                <c:pt idx="318">
                  <c:v>-1.801477</c:v>
                </c:pt>
                <c:pt idx="319">
                  <c:v>-1.8052250000000001</c:v>
                </c:pt>
                <c:pt idx="320">
                  <c:v>-1.808972</c:v>
                </c:pt>
                <c:pt idx="321">
                  <c:v>-1.812719</c:v>
                </c:pt>
                <c:pt idx="322">
                  <c:v>-1.818964</c:v>
                </c:pt>
                <c:pt idx="323">
                  <c:v>-1.818964</c:v>
                </c:pt>
                <c:pt idx="324">
                  <c:v>-1.8252090000000001</c:v>
                </c:pt>
                <c:pt idx="325">
                  <c:v>-2.1249769999999999</c:v>
                </c:pt>
                <c:pt idx="326">
                  <c:v>-2.137467</c:v>
                </c:pt>
                <c:pt idx="327">
                  <c:v>-2.4046189999999998</c:v>
                </c:pt>
                <c:pt idx="328">
                  <c:v>-2.4143910000000002</c:v>
                </c:pt>
                <c:pt idx="329">
                  <c:v>-2.6163099999999999</c:v>
                </c:pt>
                <c:pt idx="330">
                  <c:v>-2.623364</c:v>
                </c:pt>
                <c:pt idx="331">
                  <c:v>-2.7863169999999999</c:v>
                </c:pt>
                <c:pt idx="332">
                  <c:v>-2.7884329999999999</c:v>
                </c:pt>
                <c:pt idx="333">
                  <c:v>-2.7905500000000001</c:v>
                </c:pt>
                <c:pt idx="334">
                  <c:v>-2.7926660000000001</c:v>
                </c:pt>
                <c:pt idx="335">
                  <c:v>-2.7961930000000002</c:v>
                </c:pt>
                <c:pt idx="336">
                  <c:v>-2.7961930000000002</c:v>
                </c:pt>
                <c:pt idx="337">
                  <c:v>-2.7997200000000002</c:v>
                </c:pt>
                <c:pt idx="338">
                  <c:v>-2.9690219999999998</c:v>
                </c:pt>
                <c:pt idx="339">
                  <c:v>-2.9760759999999999</c:v>
                </c:pt>
                <c:pt idx="340">
                  <c:v>-3.1359189999999999</c:v>
                </c:pt>
                <c:pt idx="341">
                  <c:v>-3.1391179999999999</c:v>
                </c:pt>
                <c:pt idx="342">
                  <c:v>-3.1406130000000001</c:v>
                </c:pt>
                <c:pt idx="343">
                  <c:v>-3.1406130000000001</c:v>
                </c:pt>
                <c:pt idx="344">
                  <c:v>-3.142109</c:v>
                </c:pt>
                <c:pt idx="345">
                  <c:v>-3.277215</c:v>
                </c:pt>
                <c:pt idx="346">
                  <c:v>-3.2822070000000001</c:v>
                </c:pt>
                <c:pt idx="347">
                  <c:v>-3.339874</c:v>
                </c:pt>
                <c:pt idx="348">
                  <c:v>-3.4040520000000001</c:v>
                </c:pt>
                <c:pt idx="349">
                  <c:v>-3.405888</c:v>
                </c:pt>
                <c:pt idx="350">
                  <c:v>-3.407724</c:v>
                </c:pt>
                <c:pt idx="351">
                  <c:v>-3.4095599999999999</c:v>
                </c:pt>
                <c:pt idx="352">
                  <c:v>-3.41262</c:v>
                </c:pt>
                <c:pt idx="353">
                  <c:v>-3.41262</c:v>
                </c:pt>
                <c:pt idx="354">
                  <c:v>-3.41568</c:v>
                </c:pt>
                <c:pt idx="355">
                  <c:v>-3.5625659999999999</c:v>
                </c:pt>
                <c:pt idx="356">
                  <c:v>-3.568686</c:v>
                </c:pt>
                <c:pt idx="357">
                  <c:v>-3.75109</c:v>
                </c:pt>
                <c:pt idx="358">
                  <c:v>-3.76017</c:v>
                </c:pt>
                <c:pt idx="359">
                  <c:v>-4.0136079999999996</c:v>
                </c:pt>
                <c:pt idx="360">
                  <c:v>-4.0256480000000003</c:v>
                </c:pt>
                <c:pt idx="361">
                  <c:v>-4.3037679999999998</c:v>
                </c:pt>
                <c:pt idx="362">
                  <c:v>-4.3073800000000002</c:v>
                </c:pt>
                <c:pt idx="363">
                  <c:v>-4.3109919999999997</c:v>
                </c:pt>
                <c:pt idx="364">
                  <c:v>-4.3146040000000001</c:v>
                </c:pt>
                <c:pt idx="365">
                  <c:v>-4.3206239999999996</c:v>
                </c:pt>
                <c:pt idx="366">
                  <c:v>-4.3206239999999996</c:v>
                </c:pt>
                <c:pt idx="367">
                  <c:v>-4.3266439999999999</c:v>
                </c:pt>
                <c:pt idx="368">
                  <c:v>-4.6155999999999997</c:v>
                </c:pt>
                <c:pt idx="369">
                  <c:v>-4.6276400000000004</c:v>
                </c:pt>
                <c:pt idx="370">
                  <c:v>-4.9521119999999996</c:v>
                </c:pt>
                <c:pt idx="371">
                  <c:v>-4.9599500000000001</c:v>
                </c:pt>
                <c:pt idx="372">
                  <c:v>-5.064038</c:v>
                </c:pt>
                <c:pt idx="373">
                  <c:v>-5.0790369999999996</c:v>
                </c:pt>
                <c:pt idx="374">
                  <c:v>-5.1084009999999997</c:v>
                </c:pt>
                <c:pt idx="375">
                  <c:v>-5.1234000000000002</c:v>
                </c:pt>
                <c:pt idx="376">
                  <c:v>-5.1234000000000002</c:v>
                </c:pt>
                <c:pt idx="377">
                  <c:v>-5.1234000000000002</c:v>
                </c:pt>
                <c:pt idx="378">
                  <c:v>-5.1234000000000002</c:v>
                </c:pt>
                <c:pt idx="379">
                  <c:v>-5.1234000000000002</c:v>
                </c:pt>
                <c:pt idx="380">
                  <c:v>-5.1234000000000002</c:v>
                </c:pt>
                <c:pt idx="381">
                  <c:v>-5.1234000000000002</c:v>
                </c:pt>
                <c:pt idx="382">
                  <c:v>-5.1383999999999999</c:v>
                </c:pt>
                <c:pt idx="383">
                  <c:v>-5.1683979999999998</c:v>
                </c:pt>
                <c:pt idx="384">
                  <c:v>-5.4518899999999997</c:v>
                </c:pt>
                <c:pt idx="385">
                  <c:v>-5.4797459999999996</c:v>
                </c:pt>
                <c:pt idx="386">
                  <c:v>-5.4936740000000004</c:v>
                </c:pt>
                <c:pt idx="387">
                  <c:v>-5.5076020000000003</c:v>
                </c:pt>
                <c:pt idx="388">
                  <c:v>-5.5354590000000004</c:v>
                </c:pt>
                <c:pt idx="389">
                  <c:v>-5.7979520000000004</c:v>
                </c:pt>
                <c:pt idx="390">
                  <c:v>-5.8236650000000001</c:v>
                </c:pt>
                <c:pt idx="391">
                  <c:v>-5.8365220000000004</c:v>
                </c:pt>
                <c:pt idx="392">
                  <c:v>-5.8493789999999999</c:v>
                </c:pt>
                <c:pt idx="393">
                  <c:v>-5.8750929999999997</c:v>
                </c:pt>
                <c:pt idx="394">
                  <c:v>-6.1165880000000001</c:v>
                </c:pt>
                <c:pt idx="395">
                  <c:v>-6.1401589999999997</c:v>
                </c:pt>
                <c:pt idx="396">
                  <c:v>-6.1519440000000003</c:v>
                </c:pt>
                <c:pt idx="397">
                  <c:v>-6.1637300000000002</c:v>
                </c:pt>
                <c:pt idx="398">
                  <c:v>-6.1873009999999997</c:v>
                </c:pt>
                <c:pt idx="399">
                  <c:v>-6.4077970000000004</c:v>
                </c:pt>
                <c:pt idx="400">
                  <c:v>-6.4292249999999997</c:v>
                </c:pt>
                <c:pt idx="401">
                  <c:v>-6.4399389999999999</c:v>
                </c:pt>
                <c:pt idx="402">
                  <c:v>-6.450653</c:v>
                </c:pt>
                <c:pt idx="403">
                  <c:v>-6.459225</c:v>
                </c:pt>
                <c:pt idx="404">
                  <c:v>-6.4635100000000003</c:v>
                </c:pt>
                <c:pt idx="405">
                  <c:v>-6.4720820000000003</c:v>
                </c:pt>
                <c:pt idx="406">
                  <c:v>-6.6610800000000001</c:v>
                </c:pt>
                <c:pt idx="407">
                  <c:v>-6.6782219999999999</c:v>
                </c:pt>
                <c:pt idx="408">
                  <c:v>-6.6867939999999999</c:v>
                </c:pt>
                <c:pt idx="409">
                  <c:v>-6.6953649999999998</c:v>
                </c:pt>
                <c:pt idx="410">
                  <c:v>-6.7125079999999997</c:v>
                </c:pt>
                <c:pt idx="411">
                  <c:v>-6.8595069999999998</c:v>
                </c:pt>
                <c:pt idx="412">
                  <c:v>-6.8723650000000003</c:v>
                </c:pt>
                <c:pt idx="413">
                  <c:v>-6.8787929999999999</c:v>
                </c:pt>
                <c:pt idx="414">
                  <c:v>-6.8852219999999997</c:v>
                </c:pt>
                <c:pt idx="415">
                  <c:v>-6.8980790000000001</c:v>
                </c:pt>
                <c:pt idx="416">
                  <c:v>-7.0030789999999996</c:v>
                </c:pt>
                <c:pt idx="417">
                  <c:v>-7.0116509999999996</c:v>
                </c:pt>
                <c:pt idx="418">
                  <c:v>-7.0159370000000001</c:v>
                </c:pt>
                <c:pt idx="419">
                  <c:v>-7.0202220000000004</c:v>
                </c:pt>
                <c:pt idx="420">
                  <c:v>-7.0287940000000004</c:v>
                </c:pt>
                <c:pt idx="421">
                  <c:v>-7.0917950000000003</c:v>
                </c:pt>
                <c:pt idx="422">
                  <c:v>-7.0960809999999999</c:v>
                </c:pt>
                <c:pt idx="423">
                  <c:v>-7.0982229999999999</c:v>
                </c:pt>
                <c:pt idx="424">
                  <c:v>-7.1003660000000002</c:v>
                </c:pt>
                <c:pt idx="425">
                  <c:v>-7.1020810000000001</c:v>
                </c:pt>
                <c:pt idx="426">
                  <c:v>-7.102938</c:v>
                </c:pt>
                <c:pt idx="427">
                  <c:v>-7.1046519999999997</c:v>
                </c:pt>
                <c:pt idx="428">
                  <c:v>-7.1256529999999998</c:v>
                </c:pt>
                <c:pt idx="429">
                  <c:v>-7.1256529999999998</c:v>
                </c:pt>
                <c:pt idx="430">
                  <c:v>-7.1256529999999998</c:v>
                </c:pt>
                <c:pt idx="431">
                  <c:v>-7.1256529999999998</c:v>
                </c:pt>
                <c:pt idx="432">
                  <c:v>-7.1256529999999998</c:v>
                </c:pt>
                <c:pt idx="433">
                  <c:v>-7.1256529999999998</c:v>
                </c:pt>
                <c:pt idx="434">
                  <c:v>-7.1256529999999998</c:v>
                </c:pt>
                <c:pt idx="435">
                  <c:v>-7.104654</c:v>
                </c:pt>
                <c:pt idx="436">
                  <c:v>-7.1003689999999997</c:v>
                </c:pt>
                <c:pt idx="437">
                  <c:v>-7.0982260000000004</c:v>
                </c:pt>
                <c:pt idx="438">
                  <c:v>-7.0960830000000001</c:v>
                </c:pt>
                <c:pt idx="439">
                  <c:v>-7.0917979999999998</c:v>
                </c:pt>
                <c:pt idx="440">
                  <c:v>-7.0287990000000002</c:v>
                </c:pt>
                <c:pt idx="441">
                  <c:v>-7.0202270000000002</c:v>
                </c:pt>
                <c:pt idx="442">
                  <c:v>-7.0159419999999999</c:v>
                </c:pt>
                <c:pt idx="443">
                  <c:v>-7.0116560000000003</c:v>
                </c:pt>
                <c:pt idx="444">
                  <c:v>-7.0030849999999996</c:v>
                </c:pt>
                <c:pt idx="445">
                  <c:v>-6.8980860000000002</c:v>
                </c:pt>
                <c:pt idx="446">
                  <c:v>-6.8852289999999998</c:v>
                </c:pt>
                <c:pt idx="447">
                  <c:v>-6.8788010000000002</c:v>
                </c:pt>
                <c:pt idx="448">
                  <c:v>-6.8723720000000004</c:v>
                </c:pt>
                <c:pt idx="449">
                  <c:v>-6.859515</c:v>
                </c:pt>
                <c:pt idx="450">
                  <c:v>-6.7125180000000002</c:v>
                </c:pt>
                <c:pt idx="451">
                  <c:v>-6.6953750000000003</c:v>
                </c:pt>
                <c:pt idx="452">
                  <c:v>-6.6868040000000004</c:v>
                </c:pt>
                <c:pt idx="453">
                  <c:v>-6.6782329999999996</c:v>
                </c:pt>
                <c:pt idx="454">
                  <c:v>-6.6713760000000004</c:v>
                </c:pt>
                <c:pt idx="455">
                  <c:v>-6.6679469999999998</c:v>
                </c:pt>
                <c:pt idx="456">
                  <c:v>-6.6610899999999997</c:v>
                </c:pt>
                <c:pt idx="457">
                  <c:v>-6.4720940000000002</c:v>
                </c:pt>
                <c:pt idx="458">
                  <c:v>-6.450666</c:v>
                </c:pt>
                <c:pt idx="459">
                  <c:v>-6.4399519999999999</c:v>
                </c:pt>
                <c:pt idx="460">
                  <c:v>-6.4292379999999998</c:v>
                </c:pt>
                <c:pt idx="461">
                  <c:v>-6.4078099999999996</c:v>
                </c:pt>
                <c:pt idx="462">
                  <c:v>-6.187316</c:v>
                </c:pt>
                <c:pt idx="463">
                  <c:v>-6.1637449999999996</c:v>
                </c:pt>
                <c:pt idx="464">
                  <c:v>-6.1519589999999997</c:v>
                </c:pt>
                <c:pt idx="465">
                  <c:v>-6.140174</c:v>
                </c:pt>
                <c:pt idx="466">
                  <c:v>-6.1166029999999996</c:v>
                </c:pt>
                <c:pt idx="467">
                  <c:v>-5.8751100000000003</c:v>
                </c:pt>
                <c:pt idx="468">
                  <c:v>-5.8493969999999997</c:v>
                </c:pt>
                <c:pt idx="469">
                  <c:v>-5.8365400000000003</c:v>
                </c:pt>
                <c:pt idx="470">
                  <c:v>-5.8236829999999999</c:v>
                </c:pt>
                <c:pt idx="471">
                  <c:v>-5.7979700000000003</c:v>
                </c:pt>
                <c:pt idx="472">
                  <c:v>-5.5354789999999996</c:v>
                </c:pt>
                <c:pt idx="473">
                  <c:v>-5.5076229999999997</c:v>
                </c:pt>
                <c:pt idx="474">
                  <c:v>-5.4936939999999996</c:v>
                </c:pt>
                <c:pt idx="475">
                  <c:v>-5.4797659999999997</c:v>
                </c:pt>
                <c:pt idx="476">
                  <c:v>-5.4519099999999998</c:v>
                </c:pt>
                <c:pt idx="477">
                  <c:v>-5.1684210000000004</c:v>
                </c:pt>
                <c:pt idx="478">
                  <c:v>-5.1384220000000003</c:v>
                </c:pt>
                <c:pt idx="479">
                  <c:v>-5.1234229999999998</c:v>
                </c:pt>
                <c:pt idx="480">
                  <c:v>-5.1084240000000003</c:v>
                </c:pt>
                <c:pt idx="481">
                  <c:v>-4.8461040000000004</c:v>
                </c:pt>
                <c:pt idx="482">
                  <c:v>-4.8161050000000003</c:v>
                </c:pt>
                <c:pt idx="483">
                  <c:v>-4.5537859999999997</c:v>
                </c:pt>
                <c:pt idx="484">
                  <c:v>-4.5237869999999996</c:v>
                </c:pt>
                <c:pt idx="485">
                  <c:v>-4.2614679999999998</c:v>
                </c:pt>
                <c:pt idx="486">
                  <c:v>-4.2314689999999997</c:v>
                </c:pt>
                <c:pt idx="487">
                  <c:v>-3.96915</c:v>
                </c:pt>
                <c:pt idx="488">
                  <c:v>-3.9391509999999998</c:v>
                </c:pt>
                <c:pt idx="489">
                  <c:v>-3.6768320000000001</c:v>
                </c:pt>
                <c:pt idx="490">
                  <c:v>-3.646833</c:v>
                </c:pt>
                <c:pt idx="491">
                  <c:v>-3.3845139999999998</c:v>
                </c:pt>
                <c:pt idx="492">
                  <c:v>-3.3545150000000001</c:v>
                </c:pt>
                <c:pt idx="493">
                  <c:v>-3.0921949999999998</c:v>
                </c:pt>
                <c:pt idx="494">
                  <c:v>-3.0621969999999998</c:v>
                </c:pt>
                <c:pt idx="495">
                  <c:v>-2.7998769999999999</c:v>
                </c:pt>
                <c:pt idx="496">
                  <c:v>-2.769879</c:v>
                </c:pt>
                <c:pt idx="497">
                  <c:v>-2.5075590000000001</c:v>
                </c:pt>
                <c:pt idx="498">
                  <c:v>-2.47756</c:v>
                </c:pt>
                <c:pt idx="499">
                  <c:v>-2.2152409999999998</c:v>
                </c:pt>
                <c:pt idx="500">
                  <c:v>-2.1852420000000001</c:v>
                </c:pt>
                <c:pt idx="501">
                  <c:v>-1.9229229999999999</c:v>
                </c:pt>
                <c:pt idx="502">
                  <c:v>-1.8929240000000001</c:v>
                </c:pt>
                <c:pt idx="503">
                  <c:v>-1.6306050000000001</c:v>
                </c:pt>
                <c:pt idx="504">
                  <c:v>-1.615605</c:v>
                </c:pt>
                <c:pt idx="505">
                  <c:v>-1.600606</c:v>
                </c:pt>
                <c:pt idx="506">
                  <c:v>-1.518859</c:v>
                </c:pt>
                <c:pt idx="507">
                  <c:v>-1.2998639999999999</c:v>
                </c:pt>
                <c:pt idx="508">
                  <c:v>-1.259822</c:v>
                </c:pt>
                <c:pt idx="509">
                  <c:v>-1.252475</c:v>
                </c:pt>
                <c:pt idx="510">
                  <c:v>-1.245128</c:v>
                </c:pt>
                <c:pt idx="511">
                  <c:v>-1.0210440000000001</c:v>
                </c:pt>
                <c:pt idx="512">
                  <c:v>-1.0063500000000001</c:v>
                </c:pt>
                <c:pt idx="513">
                  <c:v>-0.96630899999999997</c:v>
                </c:pt>
                <c:pt idx="514">
                  <c:v>-0.80273000000000005</c:v>
                </c:pt>
                <c:pt idx="515">
                  <c:v>-0.75180199999999997</c:v>
                </c:pt>
                <c:pt idx="516">
                  <c:v>-0.73311199999999999</c:v>
                </c:pt>
                <c:pt idx="517">
                  <c:v>-0.44809900000000003</c:v>
                </c:pt>
                <c:pt idx="518">
                  <c:v>-0.42940899999999999</c:v>
                </c:pt>
                <c:pt idx="519">
                  <c:v>-0.37848100000000001</c:v>
                </c:pt>
                <c:pt idx="520">
                  <c:v>-0.27710200000000001</c:v>
                </c:pt>
                <c:pt idx="521">
                  <c:v>-0.271652</c:v>
                </c:pt>
                <c:pt idx="522">
                  <c:v>-0.269652</c:v>
                </c:pt>
                <c:pt idx="523">
                  <c:v>-0.239152</c:v>
                </c:pt>
                <c:pt idx="524">
                  <c:v>-0.238152</c:v>
                </c:pt>
                <c:pt idx="525">
                  <c:v>-0.237152</c:v>
                </c:pt>
                <c:pt idx="526">
                  <c:v>-0.206652</c:v>
                </c:pt>
                <c:pt idx="527">
                  <c:v>-0.205652</c:v>
                </c:pt>
                <c:pt idx="528">
                  <c:v>-0.204652</c:v>
                </c:pt>
                <c:pt idx="529">
                  <c:v>-0.174152</c:v>
                </c:pt>
                <c:pt idx="530">
                  <c:v>-0.173152</c:v>
                </c:pt>
                <c:pt idx="531">
                  <c:v>-0.172152</c:v>
                </c:pt>
                <c:pt idx="532">
                  <c:v>-0.141652</c:v>
                </c:pt>
                <c:pt idx="533">
                  <c:v>-0.140652</c:v>
                </c:pt>
                <c:pt idx="534">
                  <c:v>-0.139652</c:v>
                </c:pt>
                <c:pt idx="535">
                  <c:v>-0.109152</c:v>
                </c:pt>
                <c:pt idx="536">
                  <c:v>-0.108152</c:v>
                </c:pt>
                <c:pt idx="537">
                  <c:v>-0.107152</c:v>
                </c:pt>
                <c:pt idx="538">
                  <c:v>-7.6651999999999998E-2</c:v>
                </c:pt>
                <c:pt idx="539">
                  <c:v>-7.5651999999999997E-2</c:v>
                </c:pt>
                <c:pt idx="540">
                  <c:v>-7.4651999999999996E-2</c:v>
                </c:pt>
                <c:pt idx="541">
                  <c:v>-4.4151999999999997E-2</c:v>
                </c:pt>
                <c:pt idx="542">
                  <c:v>-4.3152000000000003E-2</c:v>
                </c:pt>
                <c:pt idx="543">
                  <c:v>-4.2152000000000002E-2</c:v>
                </c:pt>
                <c:pt idx="544">
                  <c:v>-1.1651999999999999E-2</c:v>
                </c:pt>
                <c:pt idx="545">
                  <c:v>-1.0652E-2</c:v>
                </c:pt>
                <c:pt idx="546">
                  <c:v>-9.6520000000000009E-3</c:v>
                </c:pt>
                <c:pt idx="547">
                  <c:v>2.0847999999999998E-2</c:v>
                </c:pt>
                <c:pt idx="548">
                  <c:v>2.1847999999999999E-2</c:v>
                </c:pt>
                <c:pt idx="549">
                  <c:v>2.2848E-2</c:v>
                </c:pt>
                <c:pt idx="550">
                  <c:v>5.3348E-2</c:v>
                </c:pt>
                <c:pt idx="551">
                  <c:v>5.4348E-2</c:v>
                </c:pt>
                <c:pt idx="552">
                  <c:v>5.5348000000000001E-2</c:v>
                </c:pt>
                <c:pt idx="553">
                  <c:v>8.5847999999999994E-2</c:v>
                </c:pt>
                <c:pt idx="554">
                  <c:v>8.6847999999999995E-2</c:v>
                </c:pt>
                <c:pt idx="555">
                  <c:v>8.7847999999999996E-2</c:v>
                </c:pt>
                <c:pt idx="556">
                  <c:v>8.8347999999999996E-2</c:v>
                </c:pt>
                <c:pt idx="557">
                  <c:v>9.2706999999999998E-2</c:v>
                </c:pt>
                <c:pt idx="558">
                  <c:v>9.3175999999999995E-2</c:v>
                </c:pt>
                <c:pt idx="559">
                  <c:v>9.7253999999999993E-2</c:v>
                </c:pt>
                <c:pt idx="560">
                  <c:v>9.7692000000000001E-2</c:v>
                </c:pt>
                <c:pt idx="561">
                  <c:v>0.101489</c:v>
                </c:pt>
                <c:pt idx="562">
                  <c:v>0.101895</c:v>
                </c:pt>
                <c:pt idx="563">
                  <c:v>0.10541</c:v>
                </c:pt>
                <c:pt idx="564">
                  <c:v>0.105785</c:v>
                </c:pt>
                <c:pt idx="565">
                  <c:v>0.10902000000000001</c:v>
                </c:pt>
                <c:pt idx="566">
                  <c:v>0.109364</c:v>
                </c:pt>
                <c:pt idx="567">
                  <c:v>0.112317</c:v>
                </c:pt>
                <c:pt idx="568">
                  <c:v>0.11262900000000001</c:v>
                </c:pt>
                <c:pt idx="569">
                  <c:v>0.112942</c:v>
                </c:pt>
                <c:pt idx="570">
                  <c:v>0.113442</c:v>
                </c:pt>
                <c:pt idx="571">
                  <c:v>0.11362899999999999</c:v>
                </c:pt>
                <c:pt idx="572">
                  <c:v>0.113817</c:v>
                </c:pt>
                <c:pt idx="573">
                  <c:v>0.11536399999999999</c:v>
                </c:pt>
                <c:pt idx="574">
                  <c:v>0.11552</c:v>
                </c:pt>
                <c:pt idx="575">
                  <c:v>0.116785</c:v>
                </c:pt>
                <c:pt idx="576">
                  <c:v>0.11691</c:v>
                </c:pt>
                <c:pt idx="577">
                  <c:v>0.117895</c:v>
                </c:pt>
                <c:pt idx="578">
                  <c:v>0.117989</c:v>
                </c:pt>
                <c:pt idx="579">
                  <c:v>0.11869200000000001</c:v>
                </c:pt>
                <c:pt idx="580">
                  <c:v>0.118754</c:v>
                </c:pt>
                <c:pt idx="581">
                  <c:v>0.119176</c:v>
                </c:pt>
                <c:pt idx="582">
                  <c:v>0.11920699999999999</c:v>
                </c:pt>
                <c:pt idx="583">
                  <c:v>0.119348</c:v>
                </c:pt>
                <c:pt idx="584">
                  <c:v>0.119348</c:v>
                </c:pt>
                <c:pt idx="585">
                  <c:v>0.119348</c:v>
                </c:pt>
                <c:pt idx="586">
                  <c:v>0.119348</c:v>
                </c:pt>
              </c:numCache>
            </c:numRef>
          </c:yVal>
          <c:smooth val="1"/>
        </c:ser>
        <c:dLbls>
          <c:showLegendKey val="0"/>
          <c:showVal val="0"/>
          <c:showCatName val="0"/>
          <c:showSerName val="0"/>
          <c:showPercent val="0"/>
          <c:showBubbleSize val="0"/>
        </c:dLbls>
        <c:axId val="306741632"/>
        <c:axId val="306744704"/>
      </c:scatterChart>
      <c:valAx>
        <c:axId val="306741632"/>
        <c:scaling>
          <c:orientation val="minMax"/>
          <c:max val="3600"/>
          <c:min val="0"/>
        </c:scaling>
        <c:delete val="0"/>
        <c:axPos val="b"/>
        <c:numFmt formatCode="General" sourceLinked="1"/>
        <c:majorTickMark val="out"/>
        <c:minorTickMark val="none"/>
        <c:tickLblPos val="nextTo"/>
        <c:crossAx val="306744704"/>
        <c:crosses val="autoZero"/>
        <c:crossBetween val="midCat"/>
      </c:valAx>
      <c:valAx>
        <c:axId val="306744704"/>
        <c:scaling>
          <c:orientation val="minMax"/>
        </c:scaling>
        <c:delete val="0"/>
        <c:axPos val="l"/>
        <c:majorGridlines/>
        <c:numFmt formatCode="General" sourceLinked="1"/>
        <c:majorTickMark val="out"/>
        <c:minorTickMark val="none"/>
        <c:tickLblPos val="nextTo"/>
        <c:crossAx val="306741632"/>
        <c:crosses val="autoZero"/>
        <c:crossBetween val="midCat"/>
      </c:valAx>
    </c:plotArea>
    <c:plotVisOnly val="1"/>
    <c:dispBlanksAs val="gap"/>
    <c:showDLblsOverMax val="0"/>
  </c:chart>
  <c:spPr>
    <a:solidFill>
      <a:schemeClr val="accent5">
        <a:lumMod val="60000"/>
        <a:lumOff val="40000"/>
      </a:schemeClr>
    </a:solidFill>
  </c:sp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7A6397D7-9486-45D2-9DC4-E877AB3E3454}" type="datetimeFigureOut">
              <a:rPr lang="zh-CN" altLang="en-US" smtClean="0"/>
              <a:t>2016-09-29</a:t>
            </a:fld>
            <a:endParaRPr lang="zh-CN" altLang="en-US"/>
          </a:p>
        </p:txBody>
      </p:sp>
      <p:sp>
        <p:nvSpPr>
          <p:cNvPr id="4" name="幻灯片图像占位符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8C40DF95-699C-4F29-9516-EA20AEE9896F}" type="slidenum">
              <a:rPr lang="zh-CN" altLang="en-US" smtClean="0"/>
              <a:t>‹#›</a:t>
            </a:fld>
            <a:endParaRPr lang="zh-CN" altLang="en-US"/>
          </a:p>
        </p:txBody>
      </p:sp>
    </p:spTree>
    <p:extLst>
      <p:ext uri="{BB962C8B-B14F-4D97-AF65-F5344CB8AC3E}">
        <p14:creationId xmlns:p14="http://schemas.microsoft.com/office/powerpoint/2010/main" val="10521287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4301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宋体" pitchFamily="2" charset="-122"/>
              </a:defRPr>
            </a:lvl1pPr>
            <a:lvl2pPr marL="776516" indent="-298660" eaLnBrk="0" hangingPunct="0">
              <a:defRPr>
                <a:solidFill>
                  <a:schemeClr val="tx1"/>
                </a:solidFill>
                <a:latin typeface="Arial" charset="0"/>
                <a:ea typeface="宋体" pitchFamily="2" charset="-122"/>
              </a:defRPr>
            </a:lvl2pPr>
            <a:lvl3pPr marL="1194641" indent="-238929" eaLnBrk="0" hangingPunct="0">
              <a:defRPr>
                <a:solidFill>
                  <a:schemeClr val="tx1"/>
                </a:solidFill>
                <a:latin typeface="Arial" charset="0"/>
                <a:ea typeface="宋体" pitchFamily="2" charset="-122"/>
              </a:defRPr>
            </a:lvl3pPr>
            <a:lvl4pPr marL="1672497" indent="-238929" eaLnBrk="0" hangingPunct="0">
              <a:defRPr>
                <a:solidFill>
                  <a:schemeClr val="tx1"/>
                </a:solidFill>
                <a:latin typeface="Arial" charset="0"/>
                <a:ea typeface="宋体" pitchFamily="2" charset="-122"/>
              </a:defRPr>
            </a:lvl4pPr>
            <a:lvl5pPr marL="2150353" indent="-238929" eaLnBrk="0" hangingPunct="0">
              <a:defRPr>
                <a:solidFill>
                  <a:schemeClr val="tx1"/>
                </a:solidFill>
                <a:latin typeface="Arial" charset="0"/>
                <a:ea typeface="宋体" pitchFamily="2" charset="-122"/>
              </a:defRPr>
            </a:lvl5pPr>
            <a:lvl6pPr marL="2628209" indent="-238929" eaLnBrk="0" fontAlgn="base" hangingPunct="0">
              <a:spcBef>
                <a:spcPct val="0"/>
              </a:spcBef>
              <a:spcAft>
                <a:spcPct val="0"/>
              </a:spcAft>
              <a:defRPr>
                <a:solidFill>
                  <a:schemeClr val="tx1"/>
                </a:solidFill>
                <a:latin typeface="Arial" charset="0"/>
                <a:ea typeface="宋体" pitchFamily="2" charset="-122"/>
              </a:defRPr>
            </a:lvl6pPr>
            <a:lvl7pPr marL="3106065" indent="-238929" eaLnBrk="0" fontAlgn="base" hangingPunct="0">
              <a:spcBef>
                <a:spcPct val="0"/>
              </a:spcBef>
              <a:spcAft>
                <a:spcPct val="0"/>
              </a:spcAft>
              <a:defRPr>
                <a:solidFill>
                  <a:schemeClr val="tx1"/>
                </a:solidFill>
                <a:latin typeface="Arial" charset="0"/>
                <a:ea typeface="宋体" pitchFamily="2" charset="-122"/>
              </a:defRPr>
            </a:lvl7pPr>
            <a:lvl8pPr marL="3583921" indent="-238929" eaLnBrk="0" fontAlgn="base" hangingPunct="0">
              <a:spcBef>
                <a:spcPct val="0"/>
              </a:spcBef>
              <a:spcAft>
                <a:spcPct val="0"/>
              </a:spcAft>
              <a:defRPr>
                <a:solidFill>
                  <a:schemeClr val="tx1"/>
                </a:solidFill>
                <a:latin typeface="Arial" charset="0"/>
                <a:ea typeface="宋体" pitchFamily="2" charset="-122"/>
              </a:defRPr>
            </a:lvl8pPr>
            <a:lvl9pPr marL="4061777" indent="-238929" eaLnBrk="0" fontAlgn="base" hangingPunct="0">
              <a:spcBef>
                <a:spcPct val="0"/>
              </a:spcBef>
              <a:spcAft>
                <a:spcPct val="0"/>
              </a:spcAft>
              <a:defRPr>
                <a:solidFill>
                  <a:schemeClr val="tx1"/>
                </a:solidFill>
                <a:latin typeface="Arial" charset="0"/>
                <a:ea typeface="宋体" pitchFamily="2" charset="-122"/>
              </a:defRPr>
            </a:lvl9pPr>
          </a:lstStyle>
          <a:p>
            <a:pPr eaLnBrk="1" hangingPunct="1"/>
            <a:fld id="{55ED5C2D-85E4-4016-BA93-B971149031D2}" type="slidenum">
              <a:rPr lang="zh-CN" altLang="en-US" smtClean="0">
                <a:solidFill>
                  <a:srgbClr val="000000"/>
                </a:solidFill>
              </a:rPr>
              <a:pPr eaLnBrk="1" hangingPunct="1"/>
              <a:t>1</a:t>
            </a:fld>
            <a:endParaRPr lang="zh-CN" altLang="en-US" smtClean="0">
              <a:solidFill>
                <a:srgbClr val="000000"/>
              </a:solidFill>
            </a:endParaRPr>
          </a:p>
        </p:txBody>
      </p:sp>
    </p:spTree>
    <p:extLst>
      <p:ext uri="{BB962C8B-B14F-4D97-AF65-F5344CB8AC3E}">
        <p14:creationId xmlns:p14="http://schemas.microsoft.com/office/powerpoint/2010/main" val="7591936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553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fld id="{93F526D1-B624-4462-91FB-882C839D16F4}" type="slidenum">
              <a:rPr lang="zh-CN" altLang="en-US" smtClean="0">
                <a:solidFill>
                  <a:srgbClr val="000000"/>
                </a:solidFill>
              </a:rPr>
              <a:pPr eaLnBrk="1" hangingPunct="1"/>
              <a:t>17</a:t>
            </a:fld>
            <a:endParaRPr lang="zh-CN" altLang="en-US" smtClean="0">
              <a:solidFill>
                <a:srgbClr val="000000"/>
              </a:solidFill>
            </a:endParaRPr>
          </a:p>
        </p:txBody>
      </p:sp>
    </p:spTree>
    <p:extLst>
      <p:ext uri="{BB962C8B-B14F-4D97-AF65-F5344CB8AC3E}">
        <p14:creationId xmlns:p14="http://schemas.microsoft.com/office/powerpoint/2010/main" val="20210792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Maximum operating field strength</a:t>
            </a:r>
            <a:endParaRPr lang="zh-CN" altLang="en-US" dirty="0"/>
          </a:p>
        </p:txBody>
      </p:sp>
      <p:sp>
        <p:nvSpPr>
          <p:cNvPr id="4" name="灯片编号占位符 3"/>
          <p:cNvSpPr>
            <a:spLocks noGrp="1"/>
          </p:cNvSpPr>
          <p:nvPr>
            <p:ph type="sldNum" sz="quarter" idx="10"/>
          </p:nvPr>
        </p:nvSpPr>
        <p:spPr/>
        <p:txBody>
          <a:bodyPr/>
          <a:lstStyle/>
          <a:p>
            <a:fld id="{8C40DF95-699C-4F29-9516-EA20AEE9896F}" type="slidenum">
              <a:rPr lang="zh-CN" altLang="en-US" smtClean="0"/>
              <a:t>18</a:t>
            </a:fld>
            <a:endParaRPr lang="zh-CN" altLang="en-US"/>
          </a:p>
        </p:txBody>
      </p:sp>
    </p:spTree>
    <p:extLst>
      <p:ext uri="{BB962C8B-B14F-4D97-AF65-F5344CB8AC3E}">
        <p14:creationId xmlns:p14="http://schemas.microsoft.com/office/powerpoint/2010/main" val="425647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4403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宋体" pitchFamily="2" charset="-122"/>
              </a:defRPr>
            </a:lvl1pPr>
            <a:lvl2pPr marL="776516" indent="-298660" eaLnBrk="0" hangingPunct="0">
              <a:defRPr>
                <a:solidFill>
                  <a:schemeClr val="tx1"/>
                </a:solidFill>
                <a:latin typeface="Arial" charset="0"/>
                <a:ea typeface="宋体" pitchFamily="2" charset="-122"/>
              </a:defRPr>
            </a:lvl2pPr>
            <a:lvl3pPr marL="1194641" indent="-238929" eaLnBrk="0" hangingPunct="0">
              <a:defRPr>
                <a:solidFill>
                  <a:schemeClr val="tx1"/>
                </a:solidFill>
                <a:latin typeface="Arial" charset="0"/>
                <a:ea typeface="宋体" pitchFamily="2" charset="-122"/>
              </a:defRPr>
            </a:lvl3pPr>
            <a:lvl4pPr marL="1672497" indent="-238929" eaLnBrk="0" hangingPunct="0">
              <a:defRPr>
                <a:solidFill>
                  <a:schemeClr val="tx1"/>
                </a:solidFill>
                <a:latin typeface="Arial" charset="0"/>
                <a:ea typeface="宋体" pitchFamily="2" charset="-122"/>
              </a:defRPr>
            </a:lvl4pPr>
            <a:lvl5pPr marL="2150353" indent="-238929" eaLnBrk="0" hangingPunct="0">
              <a:defRPr>
                <a:solidFill>
                  <a:schemeClr val="tx1"/>
                </a:solidFill>
                <a:latin typeface="Arial" charset="0"/>
                <a:ea typeface="宋体" pitchFamily="2" charset="-122"/>
              </a:defRPr>
            </a:lvl5pPr>
            <a:lvl6pPr marL="2628209" indent="-238929" eaLnBrk="0" fontAlgn="base" hangingPunct="0">
              <a:spcBef>
                <a:spcPct val="0"/>
              </a:spcBef>
              <a:spcAft>
                <a:spcPct val="0"/>
              </a:spcAft>
              <a:defRPr>
                <a:solidFill>
                  <a:schemeClr val="tx1"/>
                </a:solidFill>
                <a:latin typeface="Arial" charset="0"/>
                <a:ea typeface="宋体" pitchFamily="2" charset="-122"/>
              </a:defRPr>
            </a:lvl6pPr>
            <a:lvl7pPr marL="3106065" indent="-238929" eaLnBrk="0" fontAlgn="base" hangingPunct="0">
              <a:spcBef>
                <a:spcPct val="0"/>
              </a:spcBef>
              <a:spcAft>
                <a:spcPct val="0"/>
              </a:spcAft>
              <a:defRPr>
                <a:solidFill>
                  <a:schemeClr val="tx1"/>
                </a:solidFill>
                <a:latin typeface="Arial" charset="0"/>
                <a:ea typeface="宋体" pitchFamily="2" charset="-122"/>
              </a:defRPr>
            </a:lvl7pPr>
            <a:lvl8pPr marL="3583921" indent="-238929" eaLnBrk="0" fontAlgn="base" hangingPunct="0">
              <a:spcBef>
                <a:spcPct val="0"/>
              </a:spcBef>
              <a:spcAft>
                <a:spcPct val="0"/>
              </a:spcAft>
              <a:defRPr>
                <a:solidFill>
                  <a:schemeClr val="tx1"/>
                </a:solidFill>
                <a:latin typeface="Arial" charset="0"/>
                <a:ea typeface="宋体" pitchFamily="2" charset="-122"/>
              </a:defRPr>
            </a:lvl8pPr>
            <a:lvl9pPr marL="4061777" indent="-238929" eaLnBrk="0" fontAlgn="base" hangingPunct="0">
              <a:spcBef>
                <a:spcPct val="0"/>
              </a:spcBef>
              <a:spcAft>
                <a:spcPct val="0"/>
              </a:spcAft>
              <a:defRPr>
                <a:solidFill>
                  <a:schemeClr val="tx1"/>
                </a:solidFill>
                <a:latin typeface="Arial" charset="0"/>
                <a:ea typeface="宋体" pitchFamily="2" charset="-122"/>
              </a:defRPr>
            </a:lvl9pPr>
          </a:lstStyle>
          <a:p>
            <a:pPr eaLnBrk="1" hangingPunct="1"/>
            <a:fld id="{A1BE2553-3542-4A23-8D0E-A1465F5AE424}" type="slidenum">
              <a:rPr lang="zh-CN" altLang="en-US" smtClean="0">
                <a:solidFill>
                  <a:srgbClr val="000000"/>
                </a:solidFill>
              </a:rPr>
              <a:pPr eaLnBrk="1" hangingPunct="1"/>
              <a:t>19</a:t>
            </a:fld>
            <a:endParaRPr lang="zh-CN" altLang="en-US" smtClean="0">
              <a:solidFill>
                <a:srgbClr val="000000"/>
              </a:solidFill>
            </a:endParaRPr>
          </a:p>
        </p:txBody>
      </p:sp>
    </p:spTree>
    <p:extLst>
      <p:ext uri="{BB962C8B-B14F-4D97-AF65-F5344CB8AC3E}">
        <p14:creationId xmlns:p14="http://schemas.microsoft.com/office/powerpoint/2010/main" val="29979105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zh-CN" dirty="0" smtClean="0"/>
          </a:p>
        </p:txBody>
      </p:sp>
      <p:sp>
        <p:nvSpPr>
          <p:cNvPr id="553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fld id="{93F526D1-B624-4462-91FB-882C839D16F4}" type="slidenum">
              <a:rPr lang="zh-CN" altLang="en-US" smtClean="0">
                <a:solidFill>
                  <a:srgbClr val="000000"/>
                </a:solidFill>
              </a:rPr>
              <a:pPr eaLnBrk="1" hangingPunct="1"/>
              <a:t>20</a:t>
            </a:fld>
            <a:endParaRPr lang="zh-CN" altLang="en-US" smtClean="0">
              <a:solidFill>
                <a:srgbClr val="000000"/>
              </a:solidFill>
            </a:endParaRPr>
          </a:p>
        </p:txBody>
      </p:sp>
    </p:spTree>
    <p:extLst>
      <p:ext uri="{BB962C8B-B14F-4D97-AF65-F5344CB8AC3E}">
        <p14:creationId xmlns:p14="http://schemas.microsoft.com/office/powerpoint/2010/main" val="14973091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553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fld id="{93F526D1-B624-4462-91FB-882C839D16F4}" type="slidenum">
              <a:rPr lang="zh-CN" altLang="en-US" smtClean="0">
                <a:solidFill>
                  <a:srgbClr val="000000"/>
                </a:solidFill>
              </a:rPr>
              <a:pPr eaLnBrk="1" hangingPunct="1"/>
              <a:t>22</a:t>
            </a:fld>
            <a:endParaRPr lang="zh-CN" altLang="en-US" smtClean="0">
              <a:solidFill>
                <a:srgbClr val="000000"/>
              </a:solidFill>
            </a:endParaRPr>
          </a:p>
        </p:txBody>
      </p:sp>
    </p:spTree>
    <p:extLst>
      <p:ext uri="{BB962C8B-B14F-4D97-AF65-F5344CB8AC3E}">
        <p14:creationId xmlns:p14="http://schemas.microsoft.com/office/powerpoint/2010/main" val="1526151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Integration   radius</a:t>
            </a:r>
            <a:endParaRPr lang="zh-CN" altLang="en-US" dirty="0"/>
          </a:p>
        </p:txBody>
      </p:sp>
      <p:sp>
        <p:nvSpPr>
          <p:cNvPr id="4" name="灯片编号占位符 3"/>
          <p:cNvSpPr>
            <a:spLocks noGrp="1"/>
          </p:cNvSpPr>
          <p:nvPr>
            <p:ph type="sldNum" sz="quarter" idx="10"/>
          </p:nvPr>
        </p:nvSpPr>
        <p:spPr/>
        <p:txBody>
          <a:bodyPr/>
          <a:lstStyle/>
          <a:p>
            <a:fld id="{8C40DF95-699C-4F29-9516-EA20AEE9896F}" type="slidenum">
              <a:rPr lang="zh-CN" altLang="en-US" smtClean="0"/>
              <a:t>23</a:t>
            </a:fld>
            <a:endParaRPr lang="zh-CN" altLang="en-US"/>
          </a:p>
        </p:txBody>
      </p:sp>
    </p:spTree>
    <p:extLst>
      <p:ext uri="{BB962C8B-B14F-4D97-AF65-F5344CB8AC3E}">
        <p14:creationId xmlns:p14="http://schemas.microsoft.com/office/powerpoint/2010/main" val="24976226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algorithm</a:t>
            </a:r>
            <a:endParaRPr lang="zh-CN" altLang="en-US" dirty="0"/>
          </a:p>
        </p:txBody>
      </p:sp>
      <p:sp>
        <p:nvSpPr>
          <p:cNvPr id="4" name="灯片编号占位符 3"/>
          <p:cNvSpPr>
            <a:spLocks noGrp="1"/>
          </p:cNvSpPr>
          <p:nvPr>
            <p:ph type="sldNum" sz="quarter" idx="10"/>
          </p:nvPr>
        </p:nvSpPr>
        <p:spPr/>
        <p:txBody>
          <a:bodyPr/>
          <a:lstStyle/>
          <a:p>
            <a:fld id="{8C40DF95-699C-4F29-9516-EA20AEE9896F}" type="slidenum">
              <a:rPr lang="zh-CN" altLang="en-US" smtClean="0"/>
              <a:t>25</a:t>
            </a:fld>
            <a:endParaRPr lang="zh-CN" altLang="en-US"/>
          </a:p>
        </p:txBody>
      </p:sp>
    </p:spTree>
    <p:extLst>
      <p:ext uri="{BB962C8B-B14F-4D97-AF65-F5344CB8AC3E}">
        <p14:creationId xmlns:p14="http://schemas.microsoft.com/office/powerpoint/2010/main" val="18390229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4403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宋体" pitchFamily="2" charset="-122"/>
              </a:defRPr>
            </a:lvl1pPr>
            <a:lvl2pPr marL="776516" indent="-298660" eaLnBrk="0" hangingPunct="0">
              <a:defRPr>
                <a:solidFill>
                  <a:schemeClr val="tx1"/>
                </a:solidFill>
                <a:latin typeface="Arial" charset="0"/>
                <a:ea typeface="宋体" pitchFamily="2" charset="-122"/>
              </a:defRPr>
            </a:lvl2pPr>
            <a:lvl3pPr marL="1194641" indent="-238929" eaLnBrk="0" hangingPunct="0">
              <a:defRPr>
                <a:solidFill>
                  <a:schemeClr val="tx1"/>
                </a:solidFill>
                <a:latin typeface="Arial" charset="0"/>
                <a:ea typeface="宋体" pitchFamily="2" charset="-122"/>
              </a:defRPr>
            </a:lvl3pPr>
            <a:lvl4pPr marL="1672497" indent="-238929" eaLnBrk="0" hangingPunct="0">
              <a:defRPr>
                <a:solidFill>
                  <a:schemeClr val="tx1"/>
                </a:solidFill>
                <a:latin typeface="Arial" charset="0"/>
                <a:ea typeface="宋体" pitchFamily="2" charset="-122"/>
              </a:defRPr>
            </a:lvl4pPr>
            <a:lvl5pPr marL="2150353" indent="-238929" eaLnBrk="0" hangingPunct="0">
              <a:defRPr>
                <a:solidFill>
                  <a:schemeClr val="tx1"/>
                </a:solidFill>
                <a:latin typeface="Arial" charset="0"/>
                <a:ea typeface="宋体" pitchFamily="2" charset="-122"/>
              </a:defRPr>
            </a:lvl5pPr>
            <a:lvl6pPr marL="2628209" indent="-238929" eaLnBrk="0" fontAlgn="base" hangingPunct="0">
              <a:spcBef>
                <a:spcPct val="0"/>
              </a:spcBef>
              <a:spcAft>
                <a:spcPct val="0"/>
              </a:spcAft>
              <a:defRPr>
                <a:solidFill>
                  <a:schemeClr val="tx1"/>
                </a:solidFill>
                <a:latin typeface="Arial" charset="0"/>
                <a:ea typeface="宋体" pitchFamily="2" charset="-122"/>
              </a:defRPr>
            </a:lvl6pPr>
            <a:lvl7pPr marL="3106065" indent="-238929" eaLnBrk="0" fontAlgn="base" hangingPunct="0">
              <a:spcBef>
                <a:spcPct val="0"/>
              </a:spcBef>
              <a:spcAft>
                <a:spcPct val="0"/>
              </a:spcAft>
              <a:defRPr>
                <a:solidFill>
                  <a:schemeClr val="tx1"/>
                </a:solidFill>
                <a:latin typeface="Arial" charset="0"/>
                <a:ea typeface="宋体" pitchFamily="2" charset="-122"/>
              </a:defRPr>
            </a:lvl7pPr>
            <a:lvl8pPr marL="3583921" indent="-238929" eaLnBrk="0" fontAlgn="base" hangingPunct="0">
              <a:spcBef>
                <a:spcPct val="0"/>
              </a:spcBef>
              <a:spcAft>
                <a:spcPct val="0"/>
              </a:spcAft>
              <a:defRPr>
                <a:solidFill>
                  <a:schemeClr val="tx1"/>
                </a:solidFill>
                <a:latin typeface="Arial" charset="0"/>
                <a:ea typeface="宋体" pitchFamily="2" charset="-122"/>
              </a:defRPr>
            </a:lvl8pPr>
            <a:lvl9pPr marL="4061777" indent="-238929" eaLnBrk="0" fontAlgn="base" hangingPunct="0">
              <a:spcBef>
                <a:spcPct val="0"/>
              </a:spcBef>
              <a:spcAft>
                <a:spcPct val="0"/>
              </a:spcAft>
              <a:defRPr>
                <a:solidFill>
                  <a:schemeClr val="tx1"/>
                </a:solidFill>
                <a:latin typeface="Arial" charset="0"/>
                <a:ea typeface="宋体" pitchFamily="2" charset="-122"/>
              </a:defRPr>
            </a:lvl9pPr>
          </a:lstStyle>
          <a:p>
            <a:pPr eaLnBrk="1" hangingPunct="1"/>
            <a:fld id="{A1BE2553-3542-4A23-8D0E-A1465F5AE424}" type="slidenum">
              <a:rPr lang="zh-CN" altLang="en-US" smtClean="0">
                <a:solidFill>
                  <a:srgbClr val="000000"/>
                </a:solidFill>
              </a:rPr>
              <a:pPr eaLnBrk="1" hangingPunct="1"/>
              <a:t>26</a:t>
            </a:fld>
            <a:endParaRPr lang="zh-CN" altLang="en-US" smtClean="0">
              <a:solidFill>
                <a:srgbClr val="000000"/>
              </a:solidFill>
            </a:endParaRPr>
          </a:p>
        </p:txBody>
      </p:sp>
    </p:spTree>
    <p:extLst>
      <p:ext uri="{BB962C8B-B14F-4D97-AF65-F5344CB8AC3E}">
        <p14:creationId xmlns:p14="http://schemas.microsoft.com/office/powerpoint/2010/main" val="29732516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4403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宋体" pitchFamily="2" charset="-122"/>
              </a:defRPr>
            </a:lvl1pPr>
            <a:lvl2pPr marL="776516" indent="-298660" eaLnBrk="0" hangingPunct="0">
              <a:defRPr>
                <a:solidFill>
                  <a:schemeClr val="tx1"/>
                </a:solidFill>
                <a:latin typeface="Arial" charset="0"/>
                <a:ea typeface="宋体" pitchFamily="2" charset="-122"/>
              </a:defRPr>
            </a:lvl2pPr>
            <a:lvl3pPr marL="1194641" indent="-238929" eaLnBrk="0" hangingPunct="0">
              <a:defRPr>
                <a:solidFill>
                  <a:schemeClr val="tx1"/>
                </a:solidFill>
                <a:latin typeface="Arial" charset="0"/>
                <a:ea typeface="宋体" pitchFamily="2" charset="-122"/>
              </a:defRPr>
            </a:lvl3pPr>
            <a:lvl4pPr marL="1672497" indent="-238929" eaLnBrk="0" hangingPunct="0">
              <a:defRPr>
                <a:solidFill>
                  <a:schemeClr val="tx1"/>
                </a:solidFill>
                <a:latin typeface="Arial" charset="0"/>
                <a:ea typeface="宋体" pitchFamily="2" charset="-122"/>
              </a:defRPr>
            </a:lvl4pPr>
            <a:lvl5pPr marL="2150353" indent="-238929" eaLnBrk="0" hangingPunct="0">
              <a:defRPr>
                <a:solidFill>
                  <a:schemeClr val="tx1"/>
                </a:solidFill>
                <a:latin typeface="Arial" charset="0"/>
                <a:ea typeface="宋体" pitchFamily="2" charset="-122"/>
              </a:defRPr>
            </a:lvl5pPr>
            <a:lvl6pPr marL="2628209" indent="-238929" eaLnBrk="0" fontAlgn="base" hangingPunct="0">
              <a:spcBef>
                <a:spcPct val="0"/>
              </a:spcBef>
              <a:spcAft>
                <a:spcPct val="0"/>
              </a:spcAft>
              <a:defRPr>
                <a:solidFill>
                  <a:schemeClr val="tx1"/>
                </a:solidFill>
                <a:latin typeface="Arial" charset="0"/>
                <a:ea typeface="宋体" pitchFamily="2" charset="-122"/>
              </a:defRPr>
            </a:lvl6pPr>
            <a:lvl7pPr marL="3106065" indent="-238929" eaLnBrk="0" fontAlgn="base" hangingPunct="0">
              <a:spcBef>
                <a:spcPct val="0"/>
              </a:spcBef>
              <a:spcAft>
                <a:spcPct val="0"/>
              </a:spcAft>
              <a:defRPr>
                <a:solidFill>
                  <a:schemeClr val="tx1"/>
                </a:solidFill>
                <a:latin typeface="Arial" charset="0"/>
                <a:ea typeface="宋体" pitchFamily="2" charset="-122"/>
              </a:defRPr>
            </a:lvl7pPr>
            <a:lvl8pPr marL="3583921" indent="-238929" eaLnBrk="0" fontAlgn="base" hangingPunct="0">
              <a:spcBef>
                <a:spcPct val="0"/>
              </a:spcBef>
              <a:spcAft>
                <a:spcPct val="0"/>
              </a:spcAft>
              <a:defRPr>
                <a:solidFill>
                  <a:schemeClr val="tx1"/>
                </a:solidFill>
                <a:latin typeface="Arial" charset="0"/>
                <a:ea typeface="宋体" pitchFamily="2" charset="-122"/>
              </a:defRPr>
            </a:lvl8pPr>
            <a:lvl9pPr marL="4061777" indent="-238929" eaLnBrk="0" fontAlgn="base" hangingPunct="0">
              <a:spcBef>
                <a:spcPct val="0"/>
              </a:spcBef>
              <a:spcAft>
                <a:spcPct val="0"/>
              </a:spcAft>
              <a:defRPr>
                <a:solidFill>
                  <a:schemeClr val="tx1"/>
                </a:solidFill>
                <a:latin typeface="Arial" charset="0"/>
                <a:ea typeface="宋体" pitchFamily="2" charset="-122"/>
              </a:defRPr>
            </a:lvl9pPr>
          </a:lstStyle>
          <a:p>
            <a:pPr eaLnBrk="1" hangingPunct="1"/>
            <a:fld id="{A1BE2553-3542-4A23-8D0E-A1465F5AE424}" type="slidenum">
              <a:rPr lang="zh-CN" altLang="en-US" smtClean="0">
                <a:solidFill>
                  <a:srgbClr val="000000"/>
                </a:solidFill>
              </a:rPr>
              <a:pPr eaLnBrk="1" hangingPunct="1"/>
              <a:t>29</a:t>
            </a:fld>
            <a:endParaRPr lang="zh-CN" altLang="en-US" smtClean="0">
              <a:solidFill>
                <a:srgbClr val="000000"/>
              </a:solidFill>
            </a:endParaRPr>
          </a:p>
        </p:txBody>
      </p:sp>
    </p:spTree>
    <p:extLst>
      <p:ext uri="{BB962C8B-B14F-4D97-AF65-F5344CB8AC3E}">
        <p14:creationId xmlns:p14="http://schemas.microsoft.com/office/powerpoint/2010/main" val="15318324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4403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宋体" pitchFamily="2" charset="-122"/>
              </a:defRPr>
            </a:lvl1pPr>
            <a:lvl2pPr marL="776516" indent="-298660" eaLnBrk="0" hangingPunct="0">
              <a:defRPr>
                <a:solidFill>
                  <a:schemeClr val="tx1"/>
                </a:solidFill>
                <a:latin typeface="Arial" charset="0"/>
                <a:ea typeface="宋体" pitchFamily="2" charset="-122"/>
              </a:defRPr>
            </a:lvl2pPr>
            <a:lvl3pPr marL="1194641" indent="-238929" eaLnBrk="0" hangingPunct="0">
              <a:defRPr>
                <a:solidFill>
                  <a:schemeClr val="tx1"/>
                </a:solidFill>
                <a:latin typeface="Arial" charset="0"/>
                <a:ea typeface="宋体" pitchFamily="2" charset="-122"/>
              </a:defRPr>
            </a:lvl3pPr>
            <a:lvl4pPr marL="1672497" indent="-238929" eaLnBrk="0" hangingPunct="0">
              <a:defRPr>
                <a:solidFill>
                  <a:schemeClr val="tx1"/>
                </a:solidFill>
                <a:latin typeface="Arial" charset="0"/>
                <a:ea typeface="宋体" pitchFamily="2" charset="-122"/>
              </a:defRPr>
            </a:lvl4pPr>
            <a:lvl5pPr marL="2150353" indent="-238929" eaLnBrk="0" hangingPunct="0">
              <a:defRPr>
                <a:solidFill>
                  <a:schemeClr val="tx1"/>
                </a:solidFill>
                <a:latin typeface="Arial" charset="0"/>
                <a:ea typeface="宋体" pitchFamily="2" charset="-122"/>
              </a:defRPr>
            </a:lvl5pPr>
            <a:lvl6pPr marL="2628209" indent="-238929" eaLnBrk="0" fontAlgn="base" hangingPunct="0">
              <a:spcBef>
                <a:spcPct val="0"/>
              </a:spcBef>
              <a:spcAft>
                <a:spcPct val="0"/>
              </a:spcAft>
              <a:defRPr>
                <a:solidFill>
                  <a:schemeClr val="tx1"/>
                </a:solidFill>
                <a:latin typeface="Arial" charset="0"/>
                <a:ea typeface="宋体" pitchFamily="2" charset="-122"/>
              </a:defRPr>
            </a:lvl6pPr>
            <a:lvl7pPr marL="3106065" indent="-238929" eaLnBrk="0" fontAlgn="base" hangingPunct="0">
              <a:spcBef>
                <a:spcPct val="0"/>
              </a:spcBef>
              <a:spcAft>
                <a:spcPct val="0"/>
              </a:spcAft>
              <a:defRPr>
                <a:solidFill>
                  <a:schemeClr val="tx1"/>
                </a:solidFill>
                <a:latin typeface="Arial" charset="0"/>
                <a:ea typeface="宋体" pitchFamily="2" charset="-122"/>
              </a:defRPr>
            </a:lvl7pPr>
            <a:lvl8pPr marL="3583921" indent="-238929" eaLnBrk="0" fontAlgn="base" hangingPunct="0">
              <a:spcBef>
                <a:spcPct val="0"/>
              </a:spcBef>
              <a:spcAft>
                <a:spcPct val="0"/>
              </a:spcAft>
              <a:defRPr>
                <a:solidFill>
                  <a:schemeClr val="tx1"/>
                </a:solidFill>
                <a:latin typeface="Arial" charset="0"/>
                <a:ea typeface="宋体" pitchFamily="2" charset="-122"/>
              </a:defRPr>
            </a:lvl8pPr>
            <a:lvl9pPr marL="4061777" indent="-238929" eaLnBrk="0" fontAlgn="base" hangingPunct="0">
              <a:spcBef>
                <a:spcPct val="0"/>
              </a:spcBef>
              <a:spcAft>
                <a:spcPct val="0"/>
              </a:spcAft>
              <a:defRPr>
                <a:solidFill>
                  <a:schemeClr val="tx1"/>
                </a:solidFill>
                <a:latin typeface="Arial" charset="0"/>
                <a:ea typeface="宋体" pitchFamily="2" charset="-122"/>
              </a:defRPr>
            </a:lvl9pPr>
          </a:lstStyle>
          <a:p>
            <a:pPr eaLnBrk="1" hangingPunct="1"/>
            <a:fld id="{A1BE2553-3542-4A23-8D0E-A1465F5AE424}" type="slidenum">
              <a:rPr lang="zh-CN" altLang="en-US" smtClean="0">
                <a:solidFill>
                  <a:srgbClr val="000000"/>
                </a:solidFill>
              </a:rPr>
              <a:pPr eaLnBrk="1" hangingPunct="1"/>
              <a:t>30</a:t>
            </a:fld>
            <a:endParaRPr lang="zh-CN" altLang="en-US" smtClean="0">
              <a:solidFill>
                <a:srgbClr val="000000"/>
              </a:solidFill>
            </a:endParaRPr>
          </a:p>
        </p:txBody>
      </p:sp>
    </p:spTree>
    <p:extLst>
      <p:ext uri="{BB962C8B-B14F-4D97-AF65-F5344CB8AC3E}">
        <p14:creationId xmlns:p14="http://schemas.microsoft.com/office/powerpoint/2010/main" val="15318324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4403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fld id="{A1BE2553-3542-4A23-8D0E-A1465F5AE424}" type="slidenum">
              <a:rPr lang="zh-CN" altLang="en-US" smtClean="0">
                <a:solidFill>
                  <a:srgbClr val="000000"/>
                </a:solidFill>
              </a:rPr>
              <a:pPr eaLnBrk="1" hangingPunct="1"/>
              <a:t>5</a:t>
            </a:fld>
            <a:endParaRPr lang="zh-CN" altLang="en-US" smtClean="0">
              <a:solidFill>
                <a:srgbClr val="000000"/>
              </a:solidFill>
            </a:endParaRPr>
          </a:p>
        </p:txBody>
      </p:sp>
    </p:spTree>
    <p:extLst>
      <p:ext uri="{BB962C8B-B14F-4D97-AF65-F5344CB8AC3E}">
        <p14:creationId xmlns:p14="http://schemas.microsoft.com/office/powerpoint/2010/main" val="1589522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4403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宋体" pitchFamily="2" charset="-122"/>
              </a:defRPr>
            </a:lvl1pPr>
            <a:lvl2pPr marL="776516" indent="-298660" eaLnBrk="0" hangingPunct="0">
              <a:defRPr>
                <a:solidFill>
                  <a:schemeClr val="tx1"/>
                </a:solidFill>
                <a:latin typeface="Arial" charset="0"/>
                <a:ea typeface="宋体" pitchFamily="2" charset="-122"/>
              </a:defRPr>
            </a:lvl2pPr>
            <a:lvl3pPr marL="1194641" indent="-238929" eaLnBrk="0" hangingPunct="0">
              <a:defRPr>
                <a:solidFill>
                  <a:schemeClr val="tx1"/>
                </a:solidFill>
                <a:latin typeface="Arial" charset="0"/>
                <a:ea typeface="宋体" pitchFamily="2" charset="-122"/>
              </a:defRPr>
            </a:lvl3pPr>
            <a:lvl4pPr marL="1672497" indent="-238929" eaLnBrk="0" hangingPunct="0">
              <a:defRPr>
                <a:solidFill>
                  <a:schemeClr val="tx1"/>
                </a:solidFill>
                <a:latin typeface="Arial" charset="0"/>
                <a:ea typeface="宋体" pitchFamily="2" charset="-122"/>
              </a:defRPr>
            </a:lvl4pPr>
            <a:lvl5pPr marL="2150353" indent="-238929" eaLnBrk="0" hangingPunct="0">
              <a:defRPr>
                <a:solidFill>
                  <a:schemeClr val="tx1"/>
                </a:solidFill>
                <a:latin typeface="Arial" charset="0"/>
                <a:ea typeface="宋体" pitchFamily="2" charset="-122"/>
              </a:defRPr>
            </a:lvl5pPr>
            <a:lvl6pPr marL="2628209" indent="-238929" eaLnBrk="0" fontAlgn="base" hangingPunct="0">
              <a:spcBef>
                <a:spcPct val="0"/>
              </a:spcBef>
              <a:spcAft>
                <a:spcPct val="0"/>
              </a:spcAft>
              <a:defRPr>
                <a:solidFill>
                  <a:schemeClr val="tx1"/>
                </a:solidFill>
                <a:latin typeface="Arial" charset="0"/>
                <a:ea typeface="宋体" pitchFamily="2" charset="-122"/>
              </a:defRPr>
            </a:lvl6pPr>
            <a:lvl7pPr marL="3106065" indent="-238929" eaLnBrk="0" fontAlgn="base" hangingPunct="0">
              <a:spcBef>
                <a:spcPct val="0"/>
              </a:spcBef>
              <a:spcAft>
                <a:spcPct val="0"/>
              </a:spcAft>
              <a:defRPr>
                <a:solidFill>
                  <a:schemeClr val="tx1"/>
                </a:solidFill>
                <a:latin typeface="Arial" charset="0"/>
                <a:ea typeface="宋体" pitchFamily="2" charset="-122"/>
              </a:defRPr>
            </a:lvl7pPr>
            <a:lvl8pPr marL="3583921" indent="-238929" eaLnBrk="0" fontAlgn="base" hangingPunct="0">
              <a:spcBef>
                <a:spcPct val="0"/>
              </a:spcBef>
              <a:spcAft>
                <a:spcPct val="0"/>
              </a:spcAft>
              <a:defRPr>
                <a:solidFill>
                  <a:schemeClr val="tx1"/>
                </a:solidFill>
                <a:latin typeface="Arial" charset="0"/>
                <a:ea typeface="宋体" pitchFamily="2" charset="-122"/>
              </a:defRPr>
            </a:lvl8pPr>
            <a:lvl9pPr marL="4061777" indent="-238929" eaLnBrk="0" fontAlgn="base" hangingPunct="0">
              <a:spcBef>
                <a:spcPct val="0"/>
              </a:spcBef>
              <a:spcAft>
                <a:spcPct val="0"/>
              </a:spcAft>
              <a:defRPr>
                <a:solidFill>
                  <a:schemeClr val="tx1"/>
                </a:solidFill>
                <a:latin typeface="Arial" charset="0"/>
                <a:ea typeface="宋体" pitchFamily="2" charset="-122"/>
              </a:defRPr>
            </a:lvl9pPr>
          </a:lstStyle>
          <a:p>
            <a:pPr eaLnBrk="1" hangingPunct="1"/>
            <a:fld id="{A1BE2553-3542-4A23-8D0E-A1465F5AE424}" type="slidenum">
              <a:rPr lang="zh-CN" altLang="en-US" smtClean="0">
                <a:solidFill>
                  <a:srgbClr val="000000"/>
                </a:solidFill>
              </a:rPr>
              <a:pPr eaLnBrk="1" hangingPunct="1"/>
              <a:t>33</a:t>
            </a:fld>
            <a:endParaRPr lang="zh-CN" altLang="en-US" smtClean="0">
              <a:solidFill>
                <a:srgbClr val="000000"/>
              </a:solidFill>
            </a:endParaRPr>
          </a:p>
        </p:txBody>
      </p:sp>
    </p:spTree>
    <p:extLst>
      <p:ext uri="{BB962C8B-B14F-4D97-AF65-F5344CB8AC3E}">
        <p14:creationId xmlns:p14="http://schemas.microsoft.com/office/powerpoint/2010/main" val="37574869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4403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宋体" pitchFamily="2" charset="-122"/>
              </a:defRPr>
            </a:lvl1pPr>
            <a:lvl2pPr marL="776516" indent="-298660" eaLnBrk="0" hangingPunct="0">
              <a:defRPr>
                <a:solidFill>
                  <a:schemeClr val="tx1"/>
                </a:solidFill>
                <a:latin typeface="Arial" charset="0"/>
                <a:ea typeface="宋体" pitchFamily="2" charset="-122"/>
              </a:defRPr>
            </a:lvl2pPr>
            <a:lvl3pPr marL="1194641" indent="-238929" eaLnBrk="0" hangingPunct="0">
              <a:defRPr>
                <a:solidFill>
                  <a:schemeClr val="tx1"/>
                </a:solidFill>
                <a:latin typeface="Arial" charset="0"/>
                <a:ea typeface="宋体" pitchFamily="2" charset="-122"/>
              </a:defRPr>
            </a:lvl3pPr>
            <a:lvl4pPr marL="1672497" indent="-238929" eaLnBrk="0" hangingPunct="0">
              <a:defRPr>
                <a:solidFill>
                  <a:schemeClr val="tx1"/>
                </a:solidFill>
                <a:latin typeface="Arial" charset="0"/>
                <a:ea typeface="宋体" pitchFamily="2" charset="-122"/>
              </a:defRPr>
            </a:lvl4pPr>
            <a:lvl5pPr marL="2150353" indent="-238929" eaLnBrk="0" hangingPunct="0">
              <a:defRPr>
                <a:solidFill>
                  <a:schemeClr val="tx1"/>
                </a:solidFill>
                <a:latin typeface="Arial" charset="0"/>
                <a:ea typeface="宋体" pitchFamily="2" charset="-122"/>
              </a:defRPr>
            </a:lvl5pPr>
            <a:lvl6pPr marL="2628209" indent="-238929" eaLnBrk="0" fontAlgn="base" hangingPunct="0">
              <a:spcBef>
                <a:spcPct val="0"/>
              </a:spcBef>
              <a:spcAft>
                <a:spcPct val="0"/>
              </a:spcAft>
              <a:defRPr>
                <a:solidFill>
                  <a:schemeClr val="tx1"/>
                </a:solidFill>
                <a:latin typeface="Arial" charset="0"/>
                <a:ea typeface="宋体" pitchFamily="2" charset="-122"/>
              </a:defRPr>
            </a:lvl6pPr>
            <a:lvl7pPr marL="3106065" indent="-238929" eaLnBrk="0" fontAlgn="base" hangingPunct="0">
              <a:spcBef>
                <a:spcPct val="0"/>
              </a:spcBef>
              <a:spcAft>
                <a:spcPct val="0"/>
              </a:spcAft>
              <a:defRPr>
                <a:solidFill>
                  <a:schemeClr val="tx1"/>
                </a:solidFill>
                <a:latin typeface="Arial" charset="0"/>
                <a:ea typeface="宋体" pitchFamily="2" charset="-122"/>
              </a:defRPr>
            </a:lvl7pPr>
            <a:lvl8pPr marL="3583921" indent="-238929" eaLnBrk="0" fontAlgn="base" hangingPunct="0">
              <a:spcBef>
                <a:spcPct val="0"/>
              </a:spcBef>
              <a:spcAft>
                <a:spcPct val="0"/>
              </a:spcAft>
              <a:defRPr>
                <a:solidFill>
                  <a:schemeClr val="tx1"/>
                </a:solidFill>
                <a:latin typeface="Arial" charset="0"/>
                <a:ea typeface="宋体" pitchFamily="2" charset="-122"/>
              </a:defRPr>
            </a:lvl8pPr>
            <a:lvl9pPr marL="4061777" indent="-238929" eaLnBrk="0" fontAlgn="base" hangingPunct="0">
              <a:spcBef>
                <a:spcPct val="0"/>
              </a:spcBef>
              <a:spcAft>
                <a:spcPct val="0"/>
              </a:spcAft>
              <a:defRPr>
                <a:solidFill>
                  <a:schemeClr val="tx1"/>
                </a:solidFill>
                <a:latin typeface="Arial" charset="0"/>
                <a:ea typeface="宋体" pitchFamily="2" charset="-122"/>
              </a:defRPr>
            </a:lvl9pPr>
          </a:lstStyle>
          <a:p>
            <a:pPr eaLnBrk="1" hangingPunct="1"/>
            <a:fld id="{A1BE2553-3542-4A23-8D0E-A1465F5AE424}" type="slidenum">
              <a:rPr lang="zh-CN" altLang="en-US" smtClean="0">
                <a:solidFill>
                  <a:srgbClr val="000000"/>
                </a:solidFill>
              </a:rPr>
              <a:pPr eaLnBrk="1" hangingPunct="1"/>
              <a:t>34</a:t>
            </a:fld>
            <a:endParaRPr lang="zh-CN" altLang="en-US" smtClean="0">
              <a:solidFill>
                <a:srgbClr val="000000"/>
              </a:solidFill>
            </a:endParaRPr>
          </a:p>
        </p:txBody>
      </p:sp>
    </p:spTree>
    <p:extLst>
      <p:ext uri="{BB962C8B-B14F-4D97-AF65-F5344CB8AC3E}">
        <p14:creationId xmlns:p14="http://schemas.microsoft.com/office/powerpoint/2010/main" val="10978918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4403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宋体" pitchFamily="2" charset="-122"/>
              </a:defRPr>
            </a:lvl1pPr>
            <a:lvl2pPr marL="776516" indent="-298660" eaLnBrk="0" hangingPunct="0">
              <a:defRPr>
                <a:solidFill>
                  <a:schemeClr val="tx1"/>
                </a:solidFill>
                <a:latin typeface="Arial" charset="0"/>
                <a:ea typeface="宋体" pitchFamily="2" charset="-122"/>
              </a:defRPr>
            </a:lvl2pPr>
            <a:lvl3pPr marL="1194641" indent="-238929" eaLnBrk="0" hangingPunct="0">
              <a:defRPr>
                <a:solidFill>
                  <a:schemeClr val="tx1"/>
                </a:solidFill>
                <a:latin typeface="Arial" charset="0"/>
                <a:ea typeface="宋体" pitchFamily="2" charset="-122"/>
              </a:defRPr>
            </a:lvl3pPr>
            <a:lvl4pPr marL="1672497" indent="-238929" eaLnBrk="0" hangingPunct="0">
              <a:defRPr>
                <a:solidFill>
                  <a:schemeClr val="tx1"/>
                </a:solidFill>
                <a:latin typeface="Arial" charset="0"/>
                <a:ea typeface="宋体" pitchFamily="2" charset="-122"/>
              </a:defRPr>
            </a:lvl4pPr>
            <a:lvl5pPr marL="2150353" indent="-238929" eaLnBrk="0" hangingPunct="0">
              <a:defRPr>
                <a:solidFill>
                  <a:schemeClr val="tx1"/>
                </a:solidFill>
                <a:latin typeface="Arial" charset="0"/>
                <a:ea typeface="宋体" pitchFamily="2" charset="-122"/>
              </a:defRPr>
            </a:lvl5pPr>
            <a:lvl6pPr marL="2628209" indent="-238929" eaLnBrk="0" fontAlgn="base" hangingPunct="0">
              <a:spcBef>
                <a:spcPct val="0"/>
              </a:spcBef>
              <a:spcAft>
                <a:spcPct val="0"/>
              </a:spcAft>
              <a:defRPr>
                <a:solidFill>
                  <a:schemeClr val="tx1"/>
                </a:solidFill>
                <a:latin typeface="Arial" charset="0"/>
                <a:ea typeface="宋体" pitchFamily="2" charset="-122"/>
              </a:defRPr>
            </a:lvl6pPr>
            <a:lvl7pPr marL="3106065" indent="-238929" eaLnBrk="0" fontAlgn="base" hangingPunct="0">
              <a:spcBef>
                <a:spcPct val="0"/>
              </a:spcBef>
              <a:spcAft>
                <a:spcPct val="0"/>
              </a:spcAft>
              <a:defRPr>
                <a:solidFill>
                  <a:schemeClr val="tx1"/>
                </a:solidFill>
                <a:latin typeface="Arial" charset="0"/>
                <a:ea typeface="宋体" pitchFamily="2" charset="-122"/>
              </a:defRPr>
            </a:lvl7pPr>
            <a:lvl8pPr marL="3583921" indent="-238929" eaLnBrk="0" fontAlgn="base" hangingPunct="0">
              <a:spcBef>
                <a:spcPct val="0"/>
              </a:spcBef>
              <a:spcAft>
                <a:spcPct val="0"/>
              </a:spcAft>
              <a:defRPr>
                <a:solidFill>
                  <a:schemeClr val="tx1"/>
                </a:solidFill>
                <a:latin typeface="Arial" charset="0"/>
                <a:ea typeface="宋体" pitchFamily="2" charset="-122"/>
              </a:defRPr>
            </a:lvl8pPr>
            <a:lvl9pPr marL="4061777" indent="-238929" eaLnBrk="0" fontAlgn="base" hangingPunct="0">
              <a:spcBef>
                <a:spcPct val="0"/>
              </a:spcBef>
              <a:spcAft>
                <a:spcPct val="0"/>
              </a:spcAft>
              <a:defRPr>
                <a:solidFill>
                  <a:schemeClr val="tx1"/>
                </a:solidFill>
                <a:latin typeface="Arial" charset="0"/>
                <a:ea typeface="宋体" pitchFamily="2" charset="-122"/>
              </a:defRPr>
            </a:lvl9pPr>
          </a:lstStyle>
          <a:p>
            <a:pPr eaLnBrk="1" hangingPunct="1"/>
            <a:fld id="{A1BE2553-3542-4A23-8D0E-A1465F5AE424}" type="slidenum">
              <a:rPr lang="zh-CN" altLang="en-US" smtClean="0">
                <a:solidFill>
                  <a:srgbClr val="000000"/>
                </a:solidFill>
              </a:rPr>
              <a:pPr eaLnBrk="1" hangingPunct="1"/>
              <a:t>35</a:t>
            </a:fld>
            <a:endParaRPr lang="zh-CN" altLang="en-US" smtClean="0">
              <a:solidFill>
                <a:srgbClr val="000000"/>
              </a:solidFill>
            </a:endParaRPr>
          </a:p>
        </p:txBody>
      </p:sp>
    </p:spTree>
    <p:extLst>
      <p:ext uri="{BB962C8B-B14F-4D97-AF65-F5344CB8AC3E}">
        <p14:creationId xmlns:p14="http://schemas.microsoft.com/office/powerpoint/2010/main" val="31896142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BCEA031-18E4-46E5-80AC-7CA340E3C4BC}" type="slidenum">
              <a:rPr lang="zh-CN" altLang="en-US" smtClean="0">
                <a:solidFill>
                  <a:prstClr val="black"/>
                </a:solidFill>
              </a:rPr>
              <a:pPr/>
              <a:t>48</a:t>
            </a:fld>
            <a:endParaRPr lang="zh-CN" altLang="en-US">
              <a:solidFill>
                <a:prstClr val="black"/>
              </a:solidFill>
            </a:endParaRPr>
          </a:p>
        </p:txBody>
      </p:sp>
    </p:spTree>
    <p:extLst>
      <p:ext uri="{BB962C8B-B14F-4D97-AF65-F5344CB8AC3E}">
        <p14:creationId xmlns:p14="http://schemas.microsoft.com/office/powerpoint/2010/main" val="40022947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BCEA031-18E4-46E5-80AC-7CA340E3C4BC}" type="slidenum">
              <a:rPr lang="zh-CN" altLang="en-US" smtClean="0">
                <a:solidFill>
                  <a:prstClr val="black"/>
                </a:solidFill>
              </a:rPr>
              <a:pPr/>
              <a:t>49</a:t>
            </a:fld>
            <a:endParaRPr lang="zh-CN" altLang="en-US">
              <a:solidFill>
                <a:prstClr val="black"/>
              </a:solidFill>
            </a:endParaRPr>
          </a:p>
        </p:txBody>
      </p:sp>
    </p:spTree>
    <p:extLst>
      <p:ext uri="{BB962C8B-B14F-4D97-AF65-F5344CB8AC3E}">
        <p14:creationId xmlns:p14="http://schemas.microsoft.com/office/powerpoint/2010/main" val="40022947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553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fld id="{93F526D1-B624-4462-91FB-882C839D16F4}" type="slidenum">
              <a:rPr lang="zh-CN" altLang="en-US" smtClean="0">
                <a:solidFill>
                  <a:srgbClr val="000000"/>
                </a:solidFill>
              </a:rPr>
              <a:pPr eaLnBrk="1" hangingPunct="1"/>
              <a:t>6</a:t>
            </a:fld>
            <a:endParaRPr lang="zh-CN" altLang="en-US" smtClean="0">
              <a:solidFill>
                <a:srgbClr val="000000"/>
              </a:solidFill>
            </a:endParaRPr>
          </a:p>
        </p:txBody>
      </p:sp>
    </p:spTree>
    <p:extLst>
      <p:ext uri="{BB962C8B-B14F-4D97-AF65-F5344CB8AC3E}">
        <p14:creationId xmlns:p14="http://schemas.microsoft.com/office/powerpoint/2010/main" val="3654000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zh-CN" dirty="0" smtClean="0"/>
              <a:t>One possible</a:t>
            </a:r>
            <a:r>
              <a:rPr lang="en-US" altLang="zh-CN" baseline="0" dirty="0" smtClean="0"/>
              <a:t> </a:t>
            </a:r>
            <a:r>
              <a:rPr lang="en-US" altLang="zh-CN" dirty="0" smtClean="0"/>
              <a:t>Option</a:t>
            </a:r>
            <a:endParaRPr lang="zh-CN" altLang="en-US" dirty="0" smtClean="0"/>
          </a:p>
        </p:txBody>
      </p:sp>
      <p:sp>
        <p:nvSpPr>
          <p:cNvPr id="553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fld id="{93F526D1-B624-4462-91FB-882C839D16F4}" type="slidenum">
              <a:rPr lang="zh-CN" altLang="en-US" smtClean="0">
                <a:solidFill>
                  <a:srgbClr val="000000"/>
                </a:solidFill>
              </a:rPr>
              <a:pPr eaLnBrk="1" hangingPunct="1"/>
              <a:t>9</a:t>
            </a:fld>
            <a:endParaRPr lang="zh-CN" altLang="en-US" smtClean="0">
              <a:solidFill>
                <a:srgbClr val="000000"/>
              </a:solidFill>
            </a:endParaRPr>
          </a:p>
        </p:txBody>
      </p:sp>
    </p:spTree>
    <p:extLst>
      <p:ext uri="{BB962C8B-B14F-4D97-AF65-F5344CB8AC3E}">
        <p14:creationId xmlns:p14="http://schemas.microsoft.com/office/powerpoint/2010/main" val="30699409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553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fld id="{93F526D1-B624-4462-91FB-882C839D16F4}" type="slidenum">
              <a:rPr lang="zh-CN" altLang="en-US" smtClean="0">
                <a:solidFill>
                  <a:srgbClr val="000000"/>
                </a:solidFill>
              </a:rPr>
              <a:pPr eaLnBrk="1" hangingPunct="1"/>
              <a:t>10</a:t>
            </a:fld>
            <a:endParaRPr lang="zh-CN" altLang="en-US" smtClean="0">
              <a:solidFill>
                <a:srgbClr val="000000"/>
              </a:solidFill>
            </a:endParaRPr>
          </a:p>
        </p:txBody>
      </p:sp>
    </p:spTree>
    <p:extLst>
      <p:ext uri="{BB962C8B-B14F-4D97-AF65-F5344CB8AC3E}">
        <p14:creationId xmlns:p14="http://schemas.microsoft.com/office/powerpoint/2010/main" val="28752257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BCEA031-18E4-46E5-80AC-7CA340E3C4BC}" type="slidenum">
              <a:rPr lang="zh-CN" altLang="en-US" smtClean="0">
                <a:solidFill>
                  <a:prstClr val="black"/>
                </a:solidFill>
              </a:rPr>
              <a:pPr/>
              <a:t>13</a:t>
            </a:fld>
            <a:endParaRPr lang="zh-CN" altLang="en-US">
              <a:solidFill>
                <a:prstClr val="black"/>
              </a:solidFill>
            </a:endParaRPr>
          </a:p>
        </p:txBody>
      </p:sp>
    </p:spTree>
    <p:extLst>
      <p:ext uri="{BB962C8B-B14F-4D97-AF65-F5344CB8AC3E}">
        <p14:creationId xmlns:p14="http://schemas.microsoft.com/office/powerpoint/2010/main" val="2106490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BCEA031-18E4-46E5-80AC-7CA340E3C4BC}" type="slidenum">
              <a:rPr lang="zh-CN" altLang="en-US" smtClean="0">
                <a:solidFill>
                  <a:prstClr val="black"/>
                </a:solidFill>
              </a:rPr>
              <a:pPr/>
              <a:t>14</a:t>
            </a:fld>
            <a:endParaRPr lang="zh-CN" altLang="en-US">
              <a:solidFill>
                <a:prstClr val="black"/>
              </a:solidFill>
            </a:endParaRPr>
          </a:p>
        </p:txBody>
      </p:sp>
    </p:spTree>
    <p:extLst>
      <p:ext uri="{BB962C8B-B14F-4D97-AF65-F5344CB8AC3E}">
        <p14:creationId xmlns:p14="http://schemas.microsoft.com/office/powerpoint/2010/main" val="2106490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553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fld id="{93F526D1-B624-4462-91FB-882C839D16F4}" type="slidenum">
              <a:rPr lang="zh-CN" altLang="en-US" smtClean="0">
                <a:solidFill>
                  <a:srgbClr val="000000"/>
                </a:solidFill>
              </a:rPr>
              <a:pPr eaLnBrk="1" hangingPunct="1"/>
              <a:t>15</a:t>
            </a:fld>
            <a:endParaRPr lang="zh-CN" altLang="en-US" smtClean="0">
              <a:solidFill>
                <a:srgbClr val="000000"/>
              </a:solidFill>
            </a:endParaRPr>
          </a:p>
        </p:txBody>
      </p:sp>
    </p:spTree>
    <p:extLst>
      <p:ext uri="{BB962C8B-B14F-4D97-AF65-F5344CB8AC3E}">
        <p14:creationId xmlns:p14="http://schemas.microsoft.com/office/powerpoint/2010/main" val="31867480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Integration   radius</a:t>
            </a:r>
            <a:endParaRPr lang="zh-CN" altLang="en-US" dirty="0"/>
          </a:p>
        </p:txBody>
      </p:sp>
      <p:sp>
        <p:nvSpPr>
          <p:cNvPr id="4" name="灯片编号占位符 3"/>
          <p:cNvSpPr>
            <a:spLocks noGrp="1"/>
          </p:cNvSpPr>
          <p:nvPr>
            <p:ph type="sldNum" sz="quarter" idx="10"/>
          </p:nvPr>
        </p:nvSpPr>
        <p:spPr/>
        <p:txBody>
          <a:bodyPr/>
          <a:lstStyle/>
          <a:p>
            <a:fld id="{8C40DF95-699C-4F29-9516-EA20AEE9896F}" type="slidenum">
              <a:rPr lang="zh-CN" altLang="en-US" smtClean="0"/>
              <a:t>16</a:t>
            </a:fld>
            <a:endParaRPr lang="zh-CN" altLang="en-US"/>
          </a:p>
        </p:txBody>
      </p:sp>
    </p:spTree>
    <p:extLst>
      <p:ext uri="{BB962C8B-B14F-4D97-AF65-F5344CB8AC3E}">
        <p14:creationId xmlns:p14="http://schemas.microsoft.com/office/powerpoint/2010/main" val="24976226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vmlDrawing" Target="../drawings/vmlDrawing10.vml"/><Relationship Id="rId5" Type="http://schemas.openxmlformats.org/officeDocument/2006/relationships/image" Target="../media/image1.png"/><Relationship Id="rId4" Type="http://schemas.openxmlformats.org/officeDocument/2006/relationships/oleObject" Target="../embeddings/oleObject10.bin"/></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vmlDrawing" Target="../drawings/vmlDrawing11.vml"/><Relationship Id="rId5" Type="http://schemas.openxmlformats.org/officeDocument/2006/relationships/image" Target="../media/image1.png"/><Relationship Id="rId4" Type="http://schemas.openxmlformats.org/officeDocument/2006/relationships/oleObject" Target="../embeddings/oleObject11.bin"/></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vmlDrawing" Target="../drawings/vmlDrawing12.vml"/><Relationship Id="rId5" Type="http://schemas.openxmlformats.org/officeDocument/2006/relationships/image" Target="../media/image1.png"/><Relationship Id="rId4" Type="http://schemas.openxmlformats.org/officeDocument/2006/relationships/oleObject" Target="../embeddings/oleObject12.bin"/></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vmlDrawing" Target="../drawings/vmlDrawing2.vml"/><Relationship Id="rId5" Type="http://schemas.openxmlformats.org/officeDocument/2006/relationships/image" Target="../media/image1.png"/><Relationship Id="rId4" Type="http://schemas.openxmlformats.org/officeDocument/2006/relationships/oleObject" Target="../embeddings/oleObject2.bin"/></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vmlDrawing" Target="../drawings/vmlDrawing3.vml"/><Relationship Id="rId5" Type="http://schemas.openxmlformats.org/officeDocument/2006/relationships/image" Target="../media/image1.png"/><Relationship Id="rId4" Type="http://schemas.openxmlformats.org/officeDocument/2006/relationships/oleObject" Target="../embeddings/oleObject3.bin"/></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vmlDrawing" Target="../drawings/vmlDrawing4.vml"/><Relationship Id="rId5" Type="http://schemas.openxmlformats.org/officeDocument/2006/relationships/image" Target="../media/image1.png"/><Relationship Id="rId4" Type="http://schemas.openxmlformats.org/officeDocument/2006/relationships/oleObject" Target="../embeddings/oleObject4.bin"/></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vmlDrawing" Target="../drawings/vmlDrawing5.vml"/><Relationship Id="rId5" Type="http://schemas.openxmlformats.org/officeDocument/2006/relationships/image" Target="../media/image1.png"/><Relationship Id="rId4" Type="http://schemas.openxmlformats.org/officeDocument/2006/relationships/oleObject" Target="../embeddings/oleObject5.bin"/></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vmlDrawing" Target="../drawings/vmlDrawing6.vml"/><Relationship Id="rId5" Type="http://schemas.openxmlformats.org/officeDocument/2006/relationships/image" Target="../media/image1.png"/><Relationship Id="rId4" Type="http://schemas.openxmlformats.org/officeDocument/2006/relationships/oleObject" Target="../embeddings/oleObject6.bin"/></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vmlDrawing" Target="../drawings/vmlDrawing7.vml"/><Relationship Id="rId5" Type="http://schemas.openxmlformats.org/officeDocument/2006/relationships/image" Target="../media/image1.png"/><Relationship Id="rId4" Type="http://schemas.openxmlformats.org/officeDocument/2006/relationships/oleObject" Target="../embeddings/oleObject7.bin"/></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vmlDrawing" Target="../drawings/vmlDrawing8.vml"/><Relationship Id="rId5" Type="http://schemas.openxmlformats.org/officeDocument/2006/relationships/image" Target="../media/image1.png"/><Relationship Id="rId4" Type="http://schemas.openxmlformats.org/officeDocument/2006/relationships/oleObject" Target="../embeddings/oleObject8.bin"/></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vmlDrawing" Target="../drawings/vmlDrawing9.vml"/><Relationship Id="rId5" Type="http://schemas.openxmlformats.org/officeDocument/2006/relationships/image" Target="../media/image1.png"/><Relationship Id="rId4" Type="http://schemas.openxmlformats.org/officeDocument/2006/relationships/oleObject" Target="../embeddings/oleObject9.bin"/></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bwMode="lt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ext Box 64"/>
          <p:cNvSpPr txBox="1">
            <a:spLocks noChangeArrowheads="1"/>
          </p:cNvSpPr>
          <p:nvPr/>
        </p:nvSpPr>
        <p:spPr bwMode="auto">
          <a:xfrm>
            <a:off x="304800" y="228600"/>
            <a:ext cx="152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fontAlgn="base" hangingPunct="1">
              <a:spcBef>
                <a:spcPct val="50000"/>
              </a:spcBef>
              <a:spcAft>
                <a:spcPct val="0"/>
              </a:spcAft>
              <a:defRPr/>
            </a:pPr>
            <a:r>
              <a:rPr lang="en-US" altLang="zh-CN" sz="2800" b="1" smtClean="0">
                <a:solidFill>
                  <a:srgbClr val="FFFFFF"/>
                </a:solidFill>
                <a:latin typeface="Verdana" pitchFamily="34" charset="0"/>
              </a:rPr>
              <a:t>LOGO</a:t>
            </a:r>
          </a:p>
        </p:txBody>
      </p:sp>
      <p:sp>
        <p:nvSpPr>
          <p:cNvPr id="3074" name="Rectangle 2"/>
          <p:cNvSpPr>
            <a:spLocks noGrp="1" noChangeArrowheads="1"/>
          </p:cNvSpPr>
          <p:nvPr>
            <p:ph type="ctrTitle"/>
          </p:nvPr>
        </p:nvSpPr>
        <p:spPr bwMode="white">
          <a:xfrm>
            <a:off x="1752600" y="2667000"/>
            <a:ext cx="6096000" cy="1752600"/>
          </a:xfrm>
          <a:extLst>
            <a:ext uri="{AF507438-7753-43E0-B8FC-AC1667EBCBE1}">
              <a14:hiddenEffects xmlns:a14="http://schemas.microsoft.com/office/drawing/2010/main">
                <a:effectLst>
                  <a:outerShdw dist="53882" dir="2700000" algn="ctr" rotWithShape="0">
                    <a:schemeClr val="tx1"/>
                  </a:outerShdw>
                </a:effectLst>
              </a14:hiddenEffects>
            </a:ext>
          </a:extLst>
        </p:spPr>
        <p:txBody>
          <a:bodyPr/>
          <a:lstStyle>
            <a:lvl1pPr algn="ctr">
              <a:defRPr sz="5400">
                <a:solidFill>
                  <a:schemeClr val="bg1"/>
                </a:solidFill>
              </a:defRPr>
            </a:lvl1pPr>
          </a:lstStyle>
          <a:p>
            <a:pPr lvl="0"/>
            <a:r>
              <a:rPr lang="zh-CN" altLang="en-US" noProof="0" smtClean="0"/>
              <a:t>单击此处编辑母版标题样式</a:t>
            </a:r>
            <a:endParaRPr lang="en-US" altLang="zh-CN" noProof="0" smtClean="0"/>
          </a:p>
        </p:txBody>
      </p:sp>
      <p:sp>
        <p:nvSpPr>
          <p:cNvPr id="3075" name="Rectangle 3"/>
          <p:cNvSpPr>
            <a:spLocks noGrp="1" noChangeArrowheads="1"/>
          </p:cNvSpPr>
          <p:nvPr>
            <p:ph type="subTitle" idx="1"/>
          </p:nvPr>
        </p:nvSpPr>
        <p:spPr bwMode="white">
          <a:xfrm>
            <a:off x="1752600" y="5105400"/>
            <a:ext cx="6172200" cy="533400"/>
          </a:xfrm>
        </p:spPr>
        <p:txBody>
          <a:bodyPr/>
          <a:lstStyle>
            <a:lvl1pPr marL="0" indent="0" algn="ctr">
              <a:buFont typeface="Wingdings" pitchFamily="2" charset="2"/>
              <a:buNone/>
              <a:defRPr sz="2000" b="0">
                <a:solidFill>
                  <a:schemeClr val="bg1"/>
                </a:solidFill>
                <a:latin typeface="Arial" pitchFamily="34" charset="0"/>
              </a:defRPr>
            </a:lvl1pPr>
          </a:lstStyle>
          <a:p>
            <a:pPr lvl="0"/>
            <a:r>
              <a:rPr lang="zh-CN" altLang="en-US" noProof="0" smtClean="0"/>
              <a:t>单击此处编辑母版副标题样式</a:t>
            </a:r>
            <a:endParaRPr lang="en-US" altLang="zh-CN" noProof="0" smtClean="0"/>
          </a:p>
        </p:txBody>
      </p:sp>
      <p:sp>
        <p:nvSpPr>
          <p:cNvPr id="5" name="Rectangle 74"/>
          <p:cNvSpPr>
            <a:spLocks noGrp="1" noChangeArrowheads="1"/>
          </p:cNvSpPr>
          <p:nvPr>
            <p:ph type="dt" sz="half" idx="10"/>
          </p:nvPr>
        </p:nvSpPr>
        <p:spPr>
          <a:xfrm>
            <a:off x="457200" y="6564313"/>
            <a:ext cx="2133600" cy="157162"/>
          </a:xfrm>
          <a:effectLst>
            <a:outerShdw dist="12700" algn="ctr" rotWithShape="0">
              <a:srgbClr val="FFFFFF"/>
            </a:outerShdw>
          </a:effectLst>
        </p:spPr>
        <p:txBody>
          <a:bodyPr/>
          <a:lstStyle>
            <a:lvl1pPr>
              <a:defRPr sz="1400" b="0">
                <a:latin typeface="Times New Roman" pitchFamily="18" charset="0"/>
              </a:defRPr>
            </a:lvl1pPr>
          </a:lstStyle>
          <a:p>
            <a:pPr>
              <a:defRPr/>
            </a:pPr>
            <a:endParaRPr lang="en-US" altLang="zh-CN"/>
          </a:p>
        </p:txBody>
      </p:sp>
      <p:sp>
        <p:nvSpPr>
          <p:cNvPr id="6" name="Rectangle 75"/>
          <p:cNvSpPr>
            <a:spLocks noGrp="1" noChangeArrowheads="1"/>
          </p:cNvSpPr>
          <p:nvPr>
            <p:ph type="ftr" sz="quarter" idx="11"/>
          </p:nvPr>
        </p:nvSpPr>
        <p:spPr>
          <a:xfrm>
            <a:off x="3124200" y="6550025"/>
            <a:ext cx="2895600" cy="171450"/>
          </a:xfrm>
          <a:effectLst>
            <a:outerShdw dist="12700" algn="ctr" rotWithShape="0">
              <a:srgbClr val="FFFFFF"/>
            </a:outerShdw>
          </a:effectLst>
        </p:spPr>
        <p:txBody>
          <a:bodyPr/>
          <a:lstStyle>
            <a:lvl1pPr algn="ctr">
              <a:defRPr sz="1400">
                <a:latin typeface="Times New Roman" pitchFamily="18" charset="0"/>
              </a:defRPr>
            </a:lvl1pPr>
          </a:lstStyle>
          <a:p>
            <a:pPr>
              <a:defRPr/>
            </a:pPr>
            <a:endParaRPr lang="en-US" altLang="zh-CN"/>
          </a:p>
        </p:txBody>
      </p:sp>
      <p:sp>
        <p:nvSpPr>
          <p:cNvPr id="7" name="Rectangle 76"/>
          <p:cNvSpPr>
            <a:spLocks noGrp="1" noChangeArrowheads="1"/>
          </p:cNvSpPr>
          <p:nvPr>
            <p:ph type="sldNum" sz="quarter" idx="12"/>
          </p:nvPr>
        </p:nvSpPr>
        <p:spPr>
          <a:xfrm>
            <a:off x="6553200" y="6535738"/>
            <a:ext cx="2133600" cy="185737"/>
          </a:xfrm>
          <a:effectLst>
            <a:outerShdw dist="12700" algn="ctr" rotWithShape="0">
              <a:srgbClr val="FFFFFF"/>
            </a:outerShdw>
          </a:effectLst>
        </p:spPr>
        <p:txBody>
          <a:bodyPr/>
          <a:lstStyle>
            <a:lvl1pPr algn="r">
              <a:defRPr sz="1400">
                <a:latin typeface="Times New Roman" pitchFamily="18" charset="0"/>
              </a:defRPr>
            </a:lvl1pPr>
          </a:lstStyle>
          <a:p>
            <a:pPr>
              <a:defRPr/>
            </a:pPr>
            <a:fld id="{C0F9E5A3-B40D-43AF-8FC1-53FA4B3249FD}" type="slidenum">
              <a:rPr lang="en-US" altLang="zh-CN"/>
              <a:pPr>
                <a:defRPr/>
              </a:pPr>
              <a:t>‹#›</a:t>
            </a:fld>
            <a:endParaRPr lang="en-US" altLang="zh-CN"/>
          </a:p>
        </p:txBody>
      </p:sp>
    </p:spTree>
    <p:extLst>
      <p:ext uri="{BB962C8B-B14F-4D97-AF65-F5344CB8AC3E}">
        <p14:creationId xmlns:p14="http://schemas.microsoft.com/office/powerpoint/2010/main" val="1476195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4" name="AutoShape 85"/>
          <p:cNvSpPr>
            <a:spLocks noChangeArrowheads="1"/>
          </p:cNvSpPr>
          <p:nvPr/>
        </p:nvSpPr>
        <p:spPr bwMode="gray">
          <a:xfrm>
            <a:off x="6969125" y="561975"/>
            <a:ext cx="1820863" cy="647700"/>
          </a:xfrm>
          <a:prstGeom prst="roundRect">
            <a:avLst>
              <a:gd name="adj" fmla="val 50000"/>
            </a:avLst>
          </a:prstGeom>
          <a:gradFill rotWithShape="1">
            <a:gsLst>
              <a:gs pos="0">
                <a:schemeClr val="accent1">
                  <a:gamma/>
                  <a:tint val="0"/>
                  <a:invGamma/>
                </a:schemeClr>
              </a:gs>
              <a:gs pos="100000">
                <a:schemeClr val="accent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zh-CN" altLang="en-US" b="1">
              <a:solidFill>
                <a:srgbClr val="000000"/>
              </a:solidFill>
              <a:latin typeface="Arial" pitchFamily="34" charset="0"/>
              <a:ea typeface="宋体" pitchFamily="2" charset="-122"/>
            </a:endParaRPr>
          </a:p>
        </p:txBody>
      </p:sp>
      <p:pic>
        <p:nvPicPr>
          <p:cNvPr id="5" name="Picture 83" descr="global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ltGray">
          <a:xfrm>
            <a:off x="0" y="0"/>
            <a:ext cx="9144000" cy="223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Object 84"/>
          <p:cNvGraphicFramePr>
            <a:graphicFrameLocks noChangeAspect="1"/>
          </p:cNvGraphicFramePr>
          <p:nvPr/>
        </p:nvGraphicFramePr>
        <p:xfrm>
          <a:off x="0" y="5122863"/>
          <a:ext cx="9144000" cy="1735137"/>
        </p:xfrm>
        <a:graphic>
          <a:graphicData uri="http://schemas.openxmlformats.org/presentationml/2006/ole">
            <mc:AlternateContent xmlns:mc="http://schemas.openxmlformats.org/markup-compatibility/2006">
              <mc:Choice xmlns:v="urn:schemas-microsoft-com:vml" Requires="v">
                <p:oleObj spid="_x0000_s28113" name="Image" r:id="rId4" imgW="12977778" imgH="3695238" progId="Photoshop.Image.6">
                  <p:embed/>
                </p:oleObj>
              </mc:Choice>
              <mc:Fallback>
                <p:oleObj name="Image" r:id="rId4" imgW="12977778" imgH="3695238" progId="Photoshop.Image.6">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0" y="5122863"/>
                        <a:ext cx="9144000" cy="173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页脚占位符 3"/>
          <p:cNvSpPr>
            <a:spLocks noGrp="1"/>
          </p:cNvSpPr>
          <p:nvPr>
            <p:ph type="ftr" sz="quarter" idx="10"/>
          </p:nvPr>
        </p:nvSpPr>
        <p:spPr/>
        <p:txBody>
          <a:bodyPr/>
          <a:lstStyle>
            <a:lvl1pPr>
              <a:defRPr/>
            </a:lvl1pPr>
          </a:lstStyle>
          <a:p>
            <a:pPr>
              <a:defRPr/>
            </a:pPr>
            <a:r>
              <a:rPr lang="en-US" altLang="zh-CN"/>
              <a:t>Company Logo</a:t>
            </a:r>
          </a:p>
        </p:txBody>
      </p:sp>
      <p:sp>
        <p:nvSpPr>
          <p:cNvPr id="8" name="灯片编号占位符 4"/>
          <p:cNvSpPr>
            <a:spLocks noGrp="1"/>
          </p:cNvSpPr>
          <p:nvPr>
            <p:ph type="sldNum" sz="quarter" idx="11"/>
          </p:nvPr>
        </p:nvSpPr>
        <p:spPr/>
        <p:txBody>
          <a:bodyPr/>
          <a:lstStyle>
            <a:lvl1pPr>
              <a:defRPr/>
            </a:lvl1pPr>
          </a:lstStyle>
          <a:p>
            <a:pPr>
              <a:defRPr/>
            </a:pPr>
            <a:fld id="{8D67C902-759D-4DBE-B747-E9AA677DCD8F}" type="slidenum">
              <a:rPr lang="en-US" altLang="zh-CN"/>
              <a:pPr>
                <a:defRPr/>
              </a:pPr>
              <a:t>‹#›</a:t>
            </a:fld>
            <a:endParaRPr lang="en-US" altLang="zh-CN"/>
          </a:p>
        </p:txBody>
      </p:sp>
      <p:sp>
        <p:nvSpPr>
          <p:cNvPr id="9" name="日期占位符 5"/>
          <p:cNvSpPr>
            <a:spLocks noGrp="1"/>
          </p:cNvSpPr>
          <p:nvPr>
            <p:ph type="dt" sz="half" idx="12"/>
          </p:nvPr>
        </p:nvSpPr>
        <p:spPr/>
        <p:txBody>
          <a:bodyPr/>
          <a:lstStyle>
            <a:lvl1pPr>
              <a:defRPr b="0"/>
            </a:lvl1pPr>
          </a:lstStyle>
          <a:p>
            <a:pPr>
              <a:defRPr/>
            </a:pPr>
            <a:r>
              <a:rPr lang="en-US" altLang="zh-CN"/>
              <a:t>www.themegallery.com</a:t>
            </a:r>
          </a:p>
        </p:txBody>
      </p:sp>
    </p:spTree>
    <p:extLst>
      <p:ext uri="{BB962C8B-B14F-4D97-AF65-F5344CB8AC3E}">
        <p14:creationId xmlns:p14="http://schemas.microsoft.com/office/powerpoint/2010/main" val="95481254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2016-09-29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91295548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2016-09-29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61303353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842CC5FA-BCEC-40F5-B5BB-E4FB3223A661}" type="datetimeFigureOut">
              <a:rPr lang="zh-CN" altLang="en-US" smtClean="0">
                <a:solidFill>
                  <a:prstClr val="black">
                    <a:tint val="75000"/>
                  </a:prstClr>
                </a:solidFill>
              </a:rPr>
              <a:pPr/>
              <a:t>2016-09-29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D24F2873-9013-400B-AD92-D57607B7E23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48498148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42CC5FA-BCEC-40F5-B5BB-E4FB3223A661}" type="datetimeFigureOut">
              <a:rPr lang="zh-CN" altLang="en-US" smtClean="0">
                <a:solidFill>
                  <a:prstClr val="black">
                    <a:tint val="75000"/>
                  </a:prstClr>
                </a:solidFill>
              </a:rPr>
              <a:pPr/>
              <a:t>2016-09-29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D24F2873-9013-400B-AD92-D57607B7E23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37106960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842CC5FA-BCEC-40F5-B5BB-E4FB3223A661}" type="datetimeFigureOut">
              <a:rPr lang="zh-CN" altLang="en-US" smtClean="0">
                <a:solidFill>
                  <a:prstClr val="black">
                    <a:tint val="75000"/>
                  </a:prstClr>
                </a:solidFill>
              </a:rPr>
              <a:pPr/>
              <a:t>2016-09-29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D24F2873-9013-400B-AD92-D57607B7E23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86221478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842CC5FA-BCEC-40F5-B5BB-E4FB3223A661}" type="datetimeFigureOut">
              <a:rPr lang="zh-CN" altLang="en-US" smtClean="0">
                <a:solidFill>
                  <a:prstClr val="black">
                    <a:tint val="75000"/>
                  </a:prstClr>
                </a:solidFill>
              </a:rPr>
              <a:pPr/>
              <a:t>2016-09-29</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D24F2873-9013-400B-AD92-D57607B7E23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78306432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842CC5FA-BCEC-40F5-B5BB-E4FB3223A661}" type="datetimeFigureOut">
              <a:rPr lang="zh-CN" altLang="en-US" smtClean="0">
                <a:solidFill>
                  <a:prstClr val="black">
                    <a:tint val="75000"/>
                  </a:prstClr>
                </a:solidFill>
              </a:rPr>
              <a:pPr/>
              <a:t>2016-09-29</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D24F2873-9013-400B-AD92-D57607B7E23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69898104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42CC5FA-BCEC-40F5-B5BB-E4FB3223A661}" type="datetimeFigureOut">
              <a:rPr lang="zh-CN" altLang="en-US" smtClean="0">
                <a:solidFill>
                  <a:prstClr val="black">
                    <a:tint val="75000"/>
                  </a:prstClr>
                </a:solidFill>
              </a:rPr>
              <a:pPr/>
              <a:t>2016-09-29</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D24F2873-9013-400B-AD92-D57607B7E23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15126303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42CC5FA-BCEC-40F5-B5BB-E4FB3223A661}" type="datetimeFigureOut">
              <a:rPr lang="zh-CN" altLang="en-US" smtClean="0">
                <a:solidFill>
                  <a:prstClr val="black">
                    <a:tint val="75000"/>
                  </a:prstClr>
                </a:solidFill>
              </a:rPr>
              <a:pPr/>
              <a:t>2016-09-29</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D24F2873-9013-400B-AD92-D57607B7E23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1907571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842CC5FA-BCEC-40F5-B5BB-E4FB3223A661}" type="datetimeFigureOut">
              <a:rPr lang="zh-CN" altLang="en-US" smtClean="0">
                <a:solidFill>
                  <a:prstClr val="black">
                    <a:tint val="75000"/>
                  </a:prstClr>
                </a:solidFill>
              </a:rPr>
              <a:pPr/>
              <a:t>2016-09-29</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D24F2873-9013-400B-AD92-D57607B7E23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7961756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4" name="AutoShape 85"/>
          <p:cNvSpPr>
            <a:spLocks noChangeArrowheads="1"/>
          </p:cNvSpPr>
          <p:nvPr/>
        </p:nvSpPr>
        <p:spPr bwMode="gray">
          <a:xfrm>
            <a:off x="6969125" y="561975"/>
            <a:ext cx="1820863" cy="647700"/>
          </a:xfrm>
          <a:prstGeom prst="roundRect">
            <a:avLst>
              <a:gd name="adj" fmla="val 50000"/>
            </a:avLst>
          </a:prstGeom>
          <a:gradFill rotWithShape="1">
            <a:gsLst>
              <a:gs pos="0">
                <a:schemeClr val="accent1">
                  <a:gamma/>
                  <a:tint val="0"/>
                  <a:invGamma/>
                </a:schemeClr>
              </a:gs>
              <a:gs pos="100000">
                <a:schemeClr val="accent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zh-CN" altLang="en-US" b="1">
              <a:solidFill>
                <a:srgbClr val="000000"/>
              </a:solidFill>
              <a:latin typeface="Arial" pitchFamily="34" charset="0"/>
              <a:ea typeface="宋体" pitchFamily="2" charset="-122"/>
            </a:endParaRPr>
          </a:p>
        </p:txBody>
      </p:sp>
      <p:pic>
        <p:nvPicPr>
          <p:cNvPr id="5" name="Picture 83" descr="global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ltGray">
          <a:xfrm>
            <a:off x="0" y="0"/>
            <a:ext cx="9144000" cy="223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Object 84"/>
          <p:cNvGraphicFramePr>
            <a:graphicFrameLocks noChangeAspect="1"/>
          </p:cNvGraphicFramePr>
          <p:nvPr/>
        </p:nvGraphicFramePr>
        <p:xfrm>
          <a:off x="0" y="5122863"/>
          <a:ext cx="9144000" cy="1735137"/>
        </p:xfrm>
        <a:graphic>
          <a:graphicData uri="http://schemas.openxmlformats.org/presentationml/2006/ole">
            <mc:AlternateContent xmlns:mc="http://schemas.openxmlformats.org/markup-compatibility/2006">
              <mc:Choice xmlns:v="urn:schemas-microsoft-com:vml" Requires="v">
                <p:oleObj spid="_x0000_s29137" name="Image" r:id="rId4" imgW="12977778" imgH="3695238" progId="Photoshop.Image.6">
                  <p:embed/>
                </p:oleObj>
              </mc:Choice>
              <mc:Fallback>
                <p:oleObj name="Image" r:id="rId4" imgW="12977778" imgH="3695238" progId="Photoshop.Image.6">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0" y="5122863"/>
                        <a:ext cx="9144000" cy="173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竖排标题 1"/>
          <p:cNvSpPr>
            <a:spLocks noGrp="1"/>
          </p:cNvSpPr>
          <p:nvPr>
            <p:ph type="title" orient="vert"/>
          </p:nvPr>
        </p:nvSpPr>
        <p:spPr>
          <a:xfrm>
            <a:off x="6629400" y="579438"/>
            <a:ext cx="2057400" cy="5745162"/>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579438"/>
            <a:ext cx="6019800" cy="5745162"/>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页脚占位符 3"/>
          <p:cNvSpPr>
            <a:spLocks noGrp="1"/>
          </p:cNvSpPr>
          <p:nvPr>
            <p:ph type="ftr" sz="quarter" idx="10"/>
          </p:nvPr>
        </p:nvSpPr>
        <p:spPr/>
        <p:txBody>
          <a:bodyPr/>
          <a:lstStyle>
            <a:lvl1pPr>
              <a:defRPr/>
            </a:lvl1pPr>
          </a:lstStyle>
          <a:p>
            <a:pPr>
              <a:defRPr/>
            </a:pPr>
            <a:r>
              <a:rPr lang="en-US" altLang="zh-CN"/>
              <a:t>Company Logo</a:t>
            </a:r>
          </a:p>
        </p:txBody>
      </p:sp>
      <p:sp>
        <p:nvSpPr>
          <p:cNvPr id="8" name="灯片编号占位符 4"/>
          <p:cNvSpPr>
            <a:spLocks noGrp="1"/>
          </p:cNvSpPr>
          <p:nvPr>
            <p:ph type="sldNum" sz="quarter" idx="11"/>
          </p:nvPr>
        </p:nvSpPr>
        <p:spPr/>
        <p:txBody>
          <a:bodyPr/>
          <a:lstStyle>
            <a:lvl1pPr>
              <a:defRPr/>
            </a:lvl1pPr>
          </a:lstStyle>
          <a:p>
            <a:pPr>
              <a:defRPr/>
            </a:pPr>
            <a:fld id="{A3A106EE-F33A-4543-B0C4-7D9A1B22CA09}" type="slidenum">
              <a:rPr lang="en-US" altLang="zh-CN"/>
              <a:pPr>
                <a:defRPr/>
              </a:pPr>
              <a:t>‹#›</a:t>
            </a:fld>
            <a:endParaRPr lang="en-US" altLang="zh-CN"/>
          </a:p>
        </p:txBody>
      </p:sp>
      <p:sp>
        <p:nvSpPr>
          <p:cNvPr id="9" name="日期占位符 5"/>
          <p:cNvSpPr>
            <a:spLocks noGrp="1"/>
          </p:cNvSpPr>
          <p:nvPr>
            <p:ph type="dt" sz="half" idx="12"/>
          </p:nvPr>
        </p:nvSpPr>
        <p:spPr/>
        <p:txBody>
          <a:bodyPr/>
          <a:lstStyle>
            <a:lvl1pPr>
              <a:defRPr b="0"/>
            </a:lvl1pPr>
          </a:lstStyle>
          <a:p>
            <a:pPr>
              <a:defRPr/>
            </a:pPr>
            <a:r>
              <a:rPr lang="en-US" altLang="zh-CN"/>
              <a:t>www.themegallery.com</a:t>
            </a:r>
          </a:p>
        </p:txBody>
      </p:sp>
    </p:spTree>
    <p:extLst>
      <p:ext uri="{BB962C8B-B14F-4D97-AF65-F5344CB8AC3E}">
        <p14:creationId xmlns:p14="http://schemas.microsoft.com/office/powerpoint/2010/main" val="391098234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842CC5FA-BCEC-40F5-B5BB-E4FB3223A661}" type="datetimeFigureOut">
              <a:rPr lang="zh-CN" altLang="en-US" smtClean="0">
                <a:solidFill>
                  <a:prstClr val="black">
                    <a:tint val="75000"/>
                  </a:prstClr>
                </a:solidFill>
              </a:rPr>
              <a:pPr/>
              <a:t>2016-09-29</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D24F2873-9013-400B-AD92-D57607B7E23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01747566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42CC5FA-BCEC-40F5-B5BB-E4FB3223A661}" type="datetimeFigureOut">
              <a:rPr lang="zh-CN" altLang="en-US" smtClean="0">
                <a:solidFill>
                  <a:prstClr val="black">
                    <a:tint val="75000"/>
                  </a:prstClr>
                </a:solidFill>
              </a:rPr>
              <a:pPr/>
              <a:t>2016-09-29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D24F2873-9013-400B-AD92-D57607B7E23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74187667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42CC5FA-BCEC-40F5-B5BB-E4FB3223A661}" type="datetimeFigureOut">
              <a:rPr lang="zh-CN" altLang="en-US" smtClean="0">
                <a:solidFill>
                  <a:prstClr val="black">
                    <a:tint val="75000"/>
                  </a:prstClr>
                </a:solidFill>
              </a:rPr>
              <a:pPr/>
              <a:t>2016-09-29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D24F2873-9013-400B-AD92-D57607B7E23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55491590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E863B1C2-6775-42C7-9E45-445853D285FD}" type="datetimeFigureOut">
              <a:rPr lang="zh-CN" altLang="en-US" smtClean="0">
                <a:solidFill>
                  <a:prstClr val="black">
                    <a:tint val="75000"/>
                  </a:prstClr>
                </a:solidFill>
              </a:rPr>
              <a:pPr/>
              <a:t>2016-09-29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F12426F-D1C0-4645-A11A-D26253B426D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19436305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E863B1C2-6775-42C7-9E45-445853D285FD}" type="datetimeFigureOut">
              <a:rPr lang="zh-CN" altLang="en-US" smtClean="0">
                <a:solidFill>
                  <a:prstClr val="black">
                    <a:tint val="75000"/>
                  </a:prstClr>
                </a:solidFill>
              </a:rPr>
              <a:pPr/>
              <a:t>2016-09-29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F12426F-D1C0-4645-A11A-D26253B426D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23783805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7" y="1709738"/>
            <a:ext cx="78867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7"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E863B1C2-6775-42C7-9E45-445853D285FD}" type="datetimeFigureOut">
              <a:rPr lang="zh-CN" altLang="en-US" smtClean="0">
                <a:solidFill>
                  <a:prstClr val="black">
                    <a:tint val="75000"/>
                  </a:prstClr>
                </a:solidFill>
              </a:rPr>
              <a:pPr/>
              <a:t>2016-09-29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F12426F-D1C0-4645-A11A-D26253B426D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87792140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0" y="1825625"/>
            <a:ext cx="38862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29150" y="1825625"/>
            <a:ext cx="38862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E863B1C2-6775-42C7-9E45-445853D285FD}" type="datetimeFigureOut">
              <a:rPr lang="zh-CN" altLang="en-US" smtClean="0">
                <a:solidFill>
                  <a:prstClr val="black">
                    <a:tint val="75000"/>
                  </a:prstClr>
                </a:solidFill>
              </a:rPr>
              <a:pPr/>
              <a:t>2016-09-29</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9F12426F-D1C0-4645-A11A-D26253B426D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84793257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6"/>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29842" y="2505075"/>
            <a:ext cx="3868340"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29150" y="2505075"/>
            <a:ext cx="3887391"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E863B1C2-6775-42C7-9E45-445853D285FD}" type="datetimeFigureOut">
              <a:rPr lang="zh-CN" altLang="en-US" smtClean="0">
                <a:solidFill>
                  <a:prstClr val="black">
                    <a:tint val="75000"/>
                  </a:prstClr>
                </a:solidFill>
              </a:rPr>
              <a:pPr/>
              <a:t>2016-09-29</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9F12426F-D1C0-4645-A11A-D26253B426D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43215920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E863B1C2-6775-42C7-9E45-445853D285FD}" type="datetimeFigureOut">
              <a:rPr lang="zh-CN" altLang="en-US" smtClean="0">
                <a:solidFill>
                  <a:prstClr val="black">
                    <a:tint val="75000"/>
                  </a:prstClr>
                </a:solidFill>
              </a:rPr>
              <a:pPr/>
              <a:t>2016-09-29</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9F12426F-D1C0-4645-A11A-D26253B426D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19148168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863B1C2-6775-42C7-9E45-445853D285FD}" type="datetimeFigureOut">
              <a:rPr lang="zh-CN" altLang="en-US" smtClean="0">
                <a:solidFill>
                  <a:prstClr val="black">
                    <a:tint val="75000"/>
                  </a:prstClr>
                </a:solidFill>
              </a:rPr>
              <a:pPr/>
              <a:t>2016-09-29</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9F12426F-D1C0-4645-A11A-D26253B426D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2447078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bl" preserve="1">
  <p:cSld name="标题和表格">
    <p:spTree>
      <p:nvGrpSpPr>
        <p:cNvPr id="1" name=""/>
        <p:cNvGrpSpPr/>
        <p:nvPr/>
      </p:nvGrpSpPr>
      <p:grpSpPr>
        <a:xfrm>
          <a:off x="0" y="0"/>
          <a:ext cx="0" cy="0"/>
          <a:chOff x="0" y="0"/>
          <a:chExt cx="0" cy="0"/>
        </a:xfrm>
      </p:grpSpPr>
      <p:sp>
        <p:nvSpPr>
          <p:cNvPr id="4" name="AutoShape 85"/>
          <p:cNvSpPr>
            <a:spLocks noChangeArrowheads="1"/>
          </p:cNvSpPr>
          <p:nvPr/>
        </p:nvSpPr>
        <p:spPr bwMode="gray">
          <a:xfrm>
            <a:off x="6969125" y="561975"/>
            <a:ext cx="1820863" cy="647700"/>
          </a:xfrm>
          <a:prstGeom prst="roundRect">
            <a:avLst>
              <a:gd name="adj" fmla="val 50000"/>
            </a:avLst>
          </a:prstGeom>
          <a:gradFill rotWithShape="1">
            <a:gsLst>
              <a:gs pos="0">
                <a:schemeClr val="accent1">
                  <a:gamma/>
                  <a:tint val="0"/>
                  <a:invGamma/>
                </a:schemeClr>
              </a:gs>
              <a:gs pos="100000">
                <a:schemeClr val="accent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zh-CN" altLang="en-US" b="1">
              <a:solidFill>
                <a:srgbClr val="000000"/>
              </a:solidFill>
              <a:latin typeface="Arial" pitchFamily="34" charset="0"/>
              <a:ea typeface="宋体" pitchFamily="2" charset="-122"/>
            </a:endParaRPr>
          </a:p>
        </p:txBody>
      </p:sp>
      <p:pic>
        <p:nvPicPr>
          <p:cNvPr id="5" name="Picture 83" descr="global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ltGray">
          <a:xfrm>
            <a:off x="0" y="0"/>
            <a:ext cx="9144000" cy="223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Object 84"/>
          <p:cNvGraphicFramePr>
            <a:graphicFrameLocks noChangeAspect="1"/>
          </p:cNvGraphicFramePr>
          <p:nvPr/>
        </p:nvGraphicFramePr>
        <p:xfrm>
          <a:off x="0" y="5122863"/>
          <a:ext cx="9144000" cy="1735137"/>
        </p:xfrm>
        <a:graphic>
          <a:graphicData uri="http://schemas.openxmlformats.org/presentationml/2006/ole">
            <mc:AlternateContent xmlns:mc="http://schemas.openxmlformats.org/markup-compatibility/2006">
              <mc:Choice xmlns:v="urn:schemas-microsoft-com:vml" Requires="v">
                <p:oleObj spid="_x0000_s30161" name="Image" r:id="rId4" imgW="12977778" imgH="3695238" progId="Photoshop.Image.6">
                  <p:embed/>
                </p:oleObj>
              </mc:Choice>
              <mc:Fallback>
                <p:oleObj name="Image" r:id="rId4" imgW="12977778" imgH="3695238" progId="Photoshop.Image.6">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0" y="5122863"/>
                        <a:ext cx="9144000" cy="173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标题 1"/>
          <p:cNvSpPr>
            <a:spLocks noGrp="1"/>
          </p:cNvSpPr>
          <p:nvPr>
            <p:ph type="title"/>
          </p:nvPr>
        </p:nvSpPr>
        <p:spPr>
          <a:xfrm>
            <a:off x="1066800" y="579438"/>
            <a:ext cx="7162800" cy="563562"/>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457200" y="1371600"/>
            <a:ext cx="8229600" cy="4953000"/>
          </a:xfrm>
        </p:spPr>
        <p:txBody>
          <a:bodyPr/>
          <a:lstStyle/>
          <a:p>
            <a:pPr lvl="0"/>
            <a:r>
              <a:rPr lang="zh-CN" altLang="en-US" noProof="0" smtClean="0"/>
              <a:t>单击图标添加表格</a:t>
            </a:r>
            <a:endParaRPr lang="zh-CN" altLang="en-US" noProof="0"/>
          </a:p>
        </p:txBody>
      </p:sp>
      <p:sp>
        <p:nvSpPr>
          <p:cNvPr id="7" name="页脚占位符 3"/>
          <p:cNvSpPr>
            <a:spLocks noGrp="1"/>
          </p:cNvSpPr>
          <p:nvPr>
            <p:ph type="ftr" sz="quarter" idx="10"/>
          </p:nvPr>
        </p:nvSpPr>
        <p:spPr/>
        <p:txBody>
          <a:bodyPr/>
          <a:lstStyle>
            <a:lvl1pPr>
              <a:defRPr/>
            </a:lvl1pPr>
          </a:lstStyle>
          <a:p>
            <a:pPr>
              <a:defRPr/>
            </a:pPr>
            <a:r>
              <a:rPr lang="en-US" altLang="zh-CN"/>
              <a:t>Company Logo</a:t>
            </a:r>
          </a:p>
        </p:txBody>
      </p:sp>
      <p:sp>
        <p:nvSpPr>
          <p:cNvPr id="8" name="灯片编号占位符 4"/>
          <p:cNvSpPr>
            <a:spLocks noGrp="1"/>
          </p:cNvSpPr>
          <p:nvPr>
            <p:ph type="sldNum" sz="quarter" idx="11"/>
          </p:nvPr>
        </p:nvSpPr>
        <p:spPr/>
        <p:txBody>
          <a:bodyPr/>
          <a:lstStyle>
            <a:lvl1pPr>
              <a:defRPr/>
            </a:lvl1pPr>
          </a:lstStyle>
          <a:p>
            <a:pPr>
              <a:defRPr/>
            </a:pPr>
            <a:fld id="{FB348D8B-3CE9-444C-A686-2C655597B908}" type="slidenum">
              <a:rPr lang="en-US" altLang="zh-CN"/>
              <a:pPr>
                <a:defRPr/>
              </a:pPr>
              <a:t>‹#›</a:t>
            </a:fld>
            <a:endParaRPr lang="en-US" altLang="zh-CN"/>
          </a:p>
        </p:txBody>
      </p:sp>
      <p:sp>
        <p:nvSpPr>
          <p:cNvPr id="9" name="日期占位符 5"/>
          <p:cNvSpPr>
            <a:spLocks noGrp="1"/>
          </p:cNvSpPr>
          <p:nvPr>
            <p:ph type="dt" sz="half" idx="12"/>
          </p:nvPr>
        </p:nvSpPr>
        <p:spPr/>
        <p:txBody>
          <a:bodyPr/>
          <a:lstStyle>
            <a:lvl1pPr>
              <a:defRPr b="0"/>
            </a:lvl1pPr>
          </a:lstStyle>
          <a:p>
            <a:pPr>
              <a:defRPr/>
            </a:pPr>
            <a:r>
              <a:rPr lang="en-US" altLang="zh-CN"/>
              <a:t>www.themegallery.com</a:t>
            </a:r>
          </a:p>
        </p:txBody>
      </p:sp>
    </p:spTree>
    <p:extLst>
      <p:ext uri="{BB962C8B-B14F-4D97-AF65-F5344CB8AC3E}">
        <p14:creationId xmlns:p14="http://schemas.microsoft.com/office/powerpoint/2010/main" val="159499096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E863B1C2-6775-42C7-9E45-445853D285FD}" type="datetimeFigureOut">
              <a:rPr lang="zh-CN" altLang="en-US" smtClean="0">
                <a:solidFill>
                  <a:prstClr val="black">
                    <a:tint val="75000"/>
                  </a:prstClr>
                </a:solidFill>
              </a:rPr>
              <a:pPr/>
              <a:t>2016-09-29</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9F12426F-D1C0-4645-A11A-D26253B426D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84437706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E863B1C2-6775-42C7-9E45-445853D285FD}" type="datetimeFigureOut">
              <a:rPr lang="zh-CN" altLang="en-US" smtClean="0">
                <a:solidFill>
                  <a:prstClr val="black">
                    <a:tint val="75000"/>
                  </a:prstClr>
                </a:solidFill>
              </a:rPr>
              <a:pPr/>
              <a:t>2016-09-29</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9F12426F-D1C0-4645-A11A-D26253B426D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41877778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E863B1C2-6775-42C7-9E45-445853D285FD}" type="datetimeFigureOut">
              <a:rPr lang="zh-CN" altLang="en-US" smtClean="0">
                <a:solidFill>
                  <a:prstClr val="black">
                    <a:tint val="75000"/>
                  </a:prstClr>
                </a:solidFill>
              </a:rPr>
              <a:pPr/>
              <a:t>2016-09-29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F12426F-D1C0-4645-A11A-D26253B426D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563081436"/>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365125"/>
            <a:ext cx="1971675"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0" y="365125"/>
            <a:ext cx="5800725"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E863B1C2-6775-42C7-9E45-445853D285FD}" type="datetimeFigureOut">
              <a:rPr lang="zh-CN" altLang="en-US" smtClean="0">
                <a:solidFill>
                  <a:prstClr val="black">
                    <a:tint val="75000"/>
                  </a:prstClr>
                </a:solidFill>
              </a:rPr>
              <a:pPr/>
              <a:t>2016-09-29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F12426F-D1C0-4645-A11A-D26253B426D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22933617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r>
              <a:rPr lang="en-US" altLang="zh-CN" smtClean="0">
                <a:solidFill>
                  <a:prstClr val="black">
                    <a:tint val="75000"/>
                  </a:prstClr>
                </a:solidFill>
              </a:rPr>
              <a:t>Yiwei Wang</a:t>
            </a:r>
            <a:endParaRPr lang="zh-CN" altLang="en-US" dirty="0">
              <a:solidFill>
                <a:prstClr val="black">
                  <a:tint val="75000"/>
                </a:prstClr>
              </a:solidFill>
            </a:endParaRPr>
          </a:p>
        </p:txBody>
      </p:sp>
      <p:sp>
        <p:nvSpPr>
          <p:cNvPr id="5" name="页脚占位符 4"/>
          <p:cNvSpPr>
            <a:spLocks noGrp="1"/>
          </p:cNvSpPr>
          <p:nvPr>
            <p:ph type="ftr" sz="quarter" idx="11"/>
          </p:nvPr>
        </p:nvSpPr>
        <p:spPr/>
        <p:txBody>
          <a:bodyPr/>
          <a:lstStyle/>
          <a:p>
            <a:r>
              <a:rPr lang="en-US" altLang="zh-CN" smtClean="0">
                <a:solidFill>
                  <a:prstClr val="black">
                    <a:tint val="75000"/>
                  </a:prstClr>
                </a:solidFill>
              </a:rPr>
              <a:t>CEPC</a:t>
            </a:r>
            <a:r>
              <a:rPr lang="zh-CN" altLang="en-US" smtClean="0">
                <a:solidFill>
                  <a:prstClr val="black">
                    <a:tint val="75000"/>
                  </a:prstClr>
                </a:solidFill>
              </a:rPr>
              <a:t>预研项目启动会</a:t>
            </a:r>
            <a:endParaRPr lang="zh-CN" altLang="en-US" dirty="0">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383675186"/>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r>
              <a:rPr lang="en-US" altLang="zh-CN" smtClean="0">
                <a:solidFill>
                  <a:prstClr val="black">
                    <a:tint val="75000"/>
                  </a:prstClr>
                </a:solidFill>
              </a:rPr>
              <a:t>Yiwei Wang</a:t>
            </a:r>
            <a:endParaRPr lang="zh-CN" altLang="en-US" dirty="0">
              <a:solidFill>
                <a:prstClr val="black">
                  <a:tint val="75000"/>
                </a:prstClr>
              </a:solidFill>
            </a:endParaRPr>
          </a:p>
        </p:txBody>
      </p:sp>
      <p:sp>
        <p:nvSpPr>
          <p:cNvPr id="5" name="页脚占位符 4"/>
          <p:cNvSpPr>
            <a:spLocks noGrp="1"/>
          </p:cNvSpPr>
          <p:nvPr>
            <p:ph type="ftr" sz="quarter" idx="11"/>
          </p:nvPr>
        </p:nvSpPr>
        <p:spPr/>
        <p:txBody>
          <a:bodyPr/>
          <a:lstStyle/>
          <a:p>
            <a:r>
              <a:rPr lang="en-US" altLang="zh-CN" smtClean="0">
                <a:solidFill>
                  <a:prstClr val="black">
                    <a:tint val="75000"/>
                  </a:prstClr>
                </a:solidFill>
              </a:rPr>
              <a:t>CEPC</a:t>
            </a:r>
            <a:r>
              <a:rPr lang="zh-CN" altLang="en-US" smtClean="0">
                <a:solidFill>
                  <a:prstClr val="black">
                    <a:tint val="75000"/>
                  </a:prstClr>
                </a:solidFill>
              </a:rPr>
              <a:t>预研项目启动会</a:t>
            </a:r>
            <a:endParaRPr lang="zh-CN" altLang="en-US" dirty="0">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00601769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r>
              <a:rPr lang="en-US" altLang="zh-CN" smtClean="0">
                <a:solidFill>
                  <a:prstClr val="black">
                    <a:tint val="75000"/>
                  </a:prstClr>
                </a:solidFill>
              </a:rPr>
              <a:t>Yiwei Wang</a:t>
            </a:r>
            <a:endParaRPr lang="zh-CN" altLang="en-US" dirty="0">
              <a:solidFill>
                <a:prstClr val="black">
                  <a:tint val="75000"/>
                </a:prstClr>
              </a:solidFill>
            </a:endParaRPr>
          </a:p>
        </p:txBody>
      </p:sp>
      <p:sp>
        <p:nvSpPr>
          <p:cNvPr id="5" name="页脚占位符 4"/>
          <p:cNvSpPr>
            <a:spLocks noGrp="1"/>
          </p:cNvSpPr>
          <p:nvPr>
            <p:ph type="ftr" sz="quarter" idx="11"/>
          </p:nvPr>
        </p:nvSpPr>
        <p:spPr/>
        <p:txBody>
          <a:bodyPr/>
          <a:lstStyle/>
          <a:p>
            <a:r>
              <a:rPr lang="en-US" altLang="zh-CN" smtClean="0">
                <a:solidFill>
                  <a:prstClr val="black">
                    <a:tint val="75000"/>
                  </a:prstClr>
                </a:solidFill>
              </a:rPr>
              <a:t>CEPC</a:t>
            </a:r>
            <a:r>
              <a:rPr lang="zh-CN" altLang="en-US" smtClean="0">
                <a:solidFill>
                  <a:prstClr val="black">
                    <a:tint val="75000"/>
                  </a:prstClr>
                </a:solidFill>
              </a:rPr>
              <a:t>预研项目启动会</a:t>
            </a:r>
            <a:endParaRPr lang="zh-CN" altLang="en-US" dirty="0">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845826668"/>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r>
              <a:rPr lang="en-US" altLang="zh-CN" smtClean="0">
                <a:solidFill>
                  <a:prstClr val="black">
                    <a:tint val="75000"/>
                  </a:prstClr>
                </a:solidFill>
              </a:rPr>
              <a:t>Yiwei Wang</a:t>
            </a:r>
            <a:endParaRPr lang="zh-CN" altLang="en-US" dirty="0">
              <a:solidFill>
                <a:prstClr val="black">
                  <a:tint val="75000"/>
                </a:prstClr>
              </a:solidFill>
            </a:endParaRPr>
          </a:p>
        </p:txBody>
      </p:sp>
      <p:sp>
        <p:nvSpPr>
          <p:cNvPr id="6" name="页脚占位符 5"/>
          <p:cNvSpPr>
            <a:spLocks noGrp="1"/>
          </p:cNvSpPr>
          <p:nvPr>
            <p:ph type="ftr" sz="quarter" idx="11"/>
          </p:nvPr>
        </p:nvSpPr>
        <p:spPr/>
        <p:txBody>
          <a:bodyPr/>
          <a:lstStyle/>
          <a:p>
            <a:r>
              <a:rPr lang="en-US" altLang="zh-CN" smtClean="0">
                <a:solidFill>
                  <a:prstClr val="black">
                    <a:tint val="75000"/>
                  </a:prstClr>
                </a:solidFill>
              </a:rPr>
              <a:t>CEPC</a:t>
            </a:r>
            <a:r>
              <a:rPr lang="zh-CN" altLang="en-US" smtClean="0">
                <a:solidFill>
                  <a:prstClr val="black">
                    <a:tint val="75000"/>
                  </a:prstClr>
                </a:solidFill>
              </a:rPr>
              <a:t>预研项目启动会</a:t>
            </a:r>
            <a:endParaRPr lang="zh-CN" altLang="en-US" dirty="0">
              <a:solidFill>
                <a:prstClr val="black">
                  <a:tint val="75000"/>
                </a:prstClr>
              </a:solidFill>
            </a:endParaRPr>
          </a:p>
        </p:txBody>
      </p:sp>
      <p:sp>
        <p:nvSpPr>
          <p:cNvPr id="7" name="灯片编号占位符 6"/>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631002769"/>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r>
              <a:rPr lang="en-US" altLang="zh-CN" smtClean="0">
                <a:solidFill>
                  <a:prstClr val="black">
                    <a:tint val="75000"/>
                  </a:prstClr>
                </a:solidFill>
              </a:rPr>
              <a:t>Yiwei Wang</a:t>
            </a:r>
            <a:endParaRPr lang="zh-CN" altLang="en-US" dirty="0">
              <a:solidFill>
                <a:prstClr val="black">
                  <a:tint val="75000"/>
                </a:prstClr>
              </a:solidFill>
            </a:endParaRPr>
          </a:p>
        </p:txBody>
      </p:sp>
      <p:sp>
        <p:nvSpPr>
          <p:cNvPr id="8" name="页脚占位符 7"/>
          <p:cNvSpPr>
            <a:spLocks noGrp="1"/>
          </p:cNvSpPr>
          <p:nvPr>
            <p:ph type="ftr" sz="quarter" idx="11"/>
          </p:nvPr>
        </p:nvSpPr>
        <p:spPr/>
        <p:txBody>
          <a:bodyPr/>
          <a:lstStyle/>
          <a:p>
            <a:r>
              <a:rPr lang="en-US" altLang="zh-CN" smtClean="0">
                <a:solidFill>
                  <a:prstClr val="black">
                    <a:tint val="75000"/>
                  </a:prstClr>
                </a:solidFill>
              </a:rPr>
              <a:t>CEPC</a:t>
            </a:r>
            <a:r>
              <a:rPr lang="zh-CN" altLang="en-US" smtClean="0">
                <a:solidFill>
                  <a:prstClr val="black">
                    <a:tint val="75000"/>
                  </a:prstClr>
                </a:solidFill>
              </a:rPr>
              <a:t>预研项目启动会</a:t>
            </a:r>
            <a:endParaRPr lang="zh-CN" altLang="en-US" dirty="0">
              <a:solidFill>
                <a:prstClr val="black">
                  <a:tint val="75000"/>
                </a:prstClr>
              </a:solidFill>
            </a:endParaRPr>
          </a:p>
        </p:txBody>
      </p:sp>
      <p:sp>
        <p:nvSpPr>
          <p:cNvPr id="9" name="灯片编号占位符 8"/>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370091858"/>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r>
              <a:rPr lang="en-US" altLang="zh-CN" smtClean="0">
                <a:solidFill>
                  <a:prstClr val="black">
                    <a:tint val="75000"/>
                  </a:prstClr>
                </a:solidFill>
              </a:rPr>
              <a:t>Yiwei Wang</a:t>
            </a:r>
            <a:endParaRPr lang="zh-CN" altLang="en-US" dirty="0">
              <a:solidFill>
                <a:prstClr val="black">
                  <a:tint val="75000"/>
                </a:prstClr>
              </a:solidFill>
            </a:endParaRPr>
          </a:p>
        </p:txBody>
      </p:sp>
      <p:sp>
        <p:nvSpPr>
          <p:cNvPr id="4" name="页脚占位符 3"/>
          <p:cNvSpPr>
            <a:spLocks noGrp="1"/>
          </p:cNvSpPr>
          <p:nvPr>
            <p:ph type="ftr" sz="quarter" idx="11"/>
          </p:nvPr>
        </p:nvSpPr>
        <p:spPr/>
        <p:txBody>
          <a:bodyPr/>
          <a:lstStyle/>
          <a:p>
            <a:r>
              <a:rPr lang="en-US" altLang="zh-CN" smtClean="0">
                <a:solidFill>
                  <a:prstClr val="black">
                    <a:tint val="75000"/>
                  </a:prstClr>
                </a:solidFill>
              </a:rPr>
              <a:t>CEPC</a:t>
            </a:r>
            <a:r>
              <a:rPr lang="zh-CN" altLang="en-US" smtClean="0">
                <a:solidFill>
                  <a:prstClr val="black">
                    <a:tint val="75000"/>
                  </a:prstClr>
                </a:solidFill>
              </a:rPr>
              <a:t>预研项目启动会</a:t>
            </a:r>
            <a:endParaRPr lang="zh-CN" altLang="en-US" dirty="0">
              <a:solidFill>
                <a:prstClr val="black">
                  <a:tint val="75000"/>
                </a:prstClr>
              </a:solidFill>
            </a:endParaRPr>
          </a:p>
        </p:txBody>
      </p:sp>
      <p:sp>
        <p:nvSpPr>
          <p:cNvPr id="5" name="灯片编号占位符 4"/>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2747789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b="0">
                <a:ea typeface="宋体" pitchFamily="2" charset="-122"/>
              </a:defRPr>
            </a:lvl1pPr>
          </a:lstStyle>
          <a:p>
            <a:pPr>
              <a:defRPr/>
            </a:pPr>
            <a:endParaRPr lang="en-US" altLang="zh-CN"/>
          </a:p>
        </p:txBody>
      </p:sp>
      <p:sp>
        <p:nvSpPr>
          <p:cNvPr id="5" name="页脚占位符 4"/>
          <p:cNvSpPr>
            <a:spLocks noGrp="1"/>
          </p:cNvSpPr>
          <p:nvPr>
            <p:ph type="ftr" sz="quarter" idx="11"/>
          </p:nvPr>
        </p:nvSpPr>
        <p:spPr/>
        <p:txBody>
          <a:bodyPr/>
          <a:lstStyle>
            <a:lvl1pPr>
              <a:defRPr b="0">
                <a:ea typeface="宋体" pitchFamily="2" charset="-122"/>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b="0">
                <a:ea typeface="宋体" pitchFamily="2" charset="-122"/>
              </a:defRPr>
            </a:lvl1pPr>
          </a:lstStyle>
          <a:p>
            <a:pPr>
              <a:defRPr/>
            </a:pPr>
            <a:fld id="{F6A1ABEA-B003-4268-A859-7894B633BF19}" type="slidenum">
              <a:rPr lang="zh-CN" altLang="en-US"/>
              <a:pPr>
                <a:defRPr/>
              </a:pPr>
              <a:t>‹#›</a:t>
            </a:fld>
            <a:endParaRPr lang="en-US" altLang="zh-CN"/>
          </a:p>
        </p:txBody>
      </p:sp>
    </p:spTree>
    <p:extLst>
      <p:ext uri="{BB962C8B-B14F-4D97-AF65-F5344CB8AC3E}">
        <p14:creationId xmlns:p14="http://schemas.microsoft.com/office/powerpoint/2010/main" val="140197923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r>
              <a:rPr lang="en-US" altLang="zh-CN" smtClean="0">
                <a:solidFill>
                  <a:prstClr val="black">
                    <a:tint val="75000"/>
                  </a:prstClr>
                </a:solidFill>
              </a:rPr>
              <a:t>Yiwei Wang</a:t>
            </a:r>
            <a:endParaRPr lang="zh-CN" altLang="en-US" dirty="0">
              <a:solidFill>
                <a:prstClr val="black">
                  <a:tint val="75000"/>
                </a:prstClr>
              </a:solidFill>
            </a:endParaRPr>
          </a:p>
        </p:txBody>
      </p:sp>
      <p:sp>
        <p:nvSpPr>
          <p:cNvPr id="3" name="页脚占位符 2"/>
          <p:cNvSpPr>
            <a:spLocks noGrp="1"/>
          </p:cNvSpPr>
          <p:nvPr>
            <p:ph type="ftr" sz="quarter" idx="11"/>
          </p:nvPr>
        </p:nvSpPr>
        <p:spPr/>
        <p:txBody>
          <a:bodyPr/>
          <a:lstStyle/>
          <a:p>
            <a:r>
              <a:rPr lang="en-US" altLang="zh-CN" smtClean="0">
                <a:solidFill>
                  <a:prstClr val="black">
                    <a:tint val="75000"/>
                  </a:prstClr>
                </a:solidFill>
              </a:rPr>
              <a:t>CEPC</a:t>
            </a:r>
            <a:r>
              <a:rPr lang="zh-CN" altLang="en-US" smtClean="0">
                <a:solidFill>
                  <a:prstClr val="black">
                    <a:tint val="75000"/>
                  </a:prstClr>
                </a:solidFill>
              </a:rPr>
              <a:t>预研项目启动会</a:t>
            </a:r>
            <a:endParaRPr lang="zh-CN" altLang="en-US" dirty="0">
              <a:solidFill>
                <a:prstClr val="black">
                  <a:tint val="75000"/>
                </a:prstClr>
              </a:solidFill>
            </a:endParaRPr>
          </a:p>
        </p:txBody>
      </p:sp>
      <p:sp>
        <p:nvSpPr>
          <p:cNvPr id="4" name="灯片编号占位符 3"/>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236883457"/>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r>
              <a:rPr lang="en-US" altLang="zh-CN" smtClean="0">
                <a:solidFill>
                  <a:prstClr val="black">
                    <a:tint val="75000"/>
                  </a:prstClr>
                </a:solidFill>
              </a:rPr>
              <a:t>Yiwei Wang</a:t>
            </a:r>
            <a:endParaRPr lang="zh-CN" altLang="en-US" dirty="0">
              <a:solidFill>
                <a:prstClr val="black">
                  <a:tint val="75000"/>
                </a:prstClr>
              </a:solidFill>
            </a:endParaRPr>
          </a:p>
        </p:txBody>
      </p:sp>
      <p:sp>
        <p:nvSpPr>
          <p:cNvPr id="6" name="页脚占位符 5"/>
          <p:cNvSpPr>
            <a:spLocks noGrp="1"/>
          </p:cNvSpPr>
          <p:nvPr>
            <p:ph type="ftr" sz="quarter" idx="11"/>
          </p:nvPr>
        </p:nvSpPr>
        <p:spPr/>
        <p:txBody>
          <a:bodyPr/>
          <a:lstStyle/>
          <a:p>
            <a:r>
              <a:rPr lang="en-US" altLang="zh-CN" smtClean="0">
                <a:solidFill>
                  <a:prstClr val="black">
                    <a:tint val="75000"/>
                  </a:prstClr>
                </a:solidFill>
              </a:rPr>
              <a:t>CEPC</a:t>
            </a:r>
            <a:r>
              <a:rPr lang="zh-CN" altLang="en-US" smtClean="0">
                <a:solidFill>
                  <a:prstClr val="black">
                    <a:tint val="75000"/>
                  </a:prstClr>
                </a:solidFill>
              </a:rPr>
              <a:t>预研项目启动会</a:t>
            </a:r>
            <a:endParaRPr lang="zh-CN" altLang="en-US" dirty="0">
              <a:solidFill>
                <a:prstClr val="black">
                  <a:tint val="75000"/>
                </a:prstClr>
              </a:solidFill>
            </a:endParaRPr>
          </a:p>
        </p:txBody>
      </p:sp>
      <p:sp>
        <p:nvSpPr>
          <p:cNvPr id="7" name="灯片编号占位符 6"/>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763236934"/>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r>
              <a:rPr lang="en-US" altLang="zh-CN" smtClean="0">
                <a:solidFill>
                  <a:prstClr val="black">
                    <a:tint val="75000"/>
                  </a:prstClr>
                </a:solidFill>
              </a:rPr>
              <a:t>Yiwei Wang</a:t>
            </a:r>
            <a:endParaRPr lang="zh-CN" altLang="en-US" dirty="0">
              <a:solidFill>
                <a:prstClr val="black">
                  <a:tint val="75000"/>
                </a:prstClr>
              </a:solidFill>
            </a:endParaRPr>
          </a:p>
        </p:txBody>
      </p:sp>
      <p:sp>
        <p:nvSpPr>
          <p:cNvPr id="6" name="页脚占位符 5"/>
          <p:cNvSpPr>
            <a:spLocks noGrp="1"/>
          </p:cNvSpPr>
          <p:nvPr>
            <p:ph type="ftr" sz="quarter" idx="11"/>
          </p:nvPr>
        </p:nvSpPr>
        <p:spPr/>
        <p:txBody>
          <a:bodyPr/>
          <a:lstStyle/>
          <a:p>
            <a:r>
              <a:rPr lang="en-US" altLang="zh-CN" smtClean="0">
                <a:solidFill>
                  <a:prstClr val="black">
                    <a:tint val="75000"/>
                  </a:prstClr>
                </a:solidFill>
              </a:rPr>
              <a:t>CEPC</a:t>
            </a:r>
            <a:r>
              <a:rPr lang="zh-CN" altLang="en-US" smtClean="0">
                <a:solidFill>
                  <a:prstClr val="black">
                    <a:tint val="75000"/>
                  </a:prstClr>
                </a:solidFill>
              </a:rPr>
              <a:t>预研项目启动会</a:t>
            </a:r>
            <a:endParaRPr lang="zh-CN" altLang="en-US" dirty="0">
              <a:solidFill>
                <a:prstClr val="black">
                  <a:tint val="75000"/>
                </a:prstClr>
              </a:solidFill>
            </a:endParaRPr>
          </a:p>
        </p:txBody>
      </p:sp>
      <p:sp>
        <p:nvSpPr>
          <p:cNvPr id="7" name="灯片编号占位符 6"/>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472455368"/>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r>
              <a:rPr lang="en-US" altLang="zh-CN" smtClean="0">
                <a:solidFill>
                  <a:prstClr val="black">
                    <a:tint val="75000"/>
                  </a:prstClr>
                </a:solidFill>
              </a:rPr>
              <a:t>Yiwei Wang</a:t>
            </a:r>
            <a:endParaRPr lang="zh-CN" altLang="en-US" dirty="0">
              <a:solidFill>
                <a:prstClr val="black">
                  <a:tint val="75000"/>
                </a:prstClr>
              </a:solidFill>
            </a:endParaRPr>
          </a:p>
        </p:txBody>
      </p:sp>
      <p:sp>
        <p:nvSpPr>
          <p:cNvPr id="5" name="页脚占位符 4"/>
          <p:cNvSpPr>
            <a:spLocks noGrp="1"/>
          </p:cNvSpPr>
          <p:nvPr>
            <p:ph type="ftr" sz="quarter" idx="11"/>
          </p:nvPr>
        </p:nvSpPr>
        <p:spPr/>
        <p:txBody>
          <a:bodyPr/>
          <a:lstStyle/>
          <a:p>
            <a:r>
              <a:rPr lang="en-US" altLang="zh-CN" smtClean="0">
                <a:solidFill>
                  <a:prstClr val="black">
                    <a:tint val="75000"/>
                  </a:prstClr>
                </a:solidFill>
              </a:rPr>
              <a:t>CEPC</a:t>
            </a:r>
            <a:r>
              <a:rPr lang="zh-CN" altLang="en-US" smtClean="0">
                <a:solidFill>
                  <a:prstClr val="black">
                    <a:tint val="75000"/>
                  </a:prstClr>
                </a:solidFill>
              </a:rPr>
              <a:t>预研项目启动会</a:t>
            </a:r>
            <a:endParaRPr lang="zh-CN" altLang="en-US" dirty="0">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588694780"/>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r>
              <a:rPr lang="en-US" altLang="zh-CN" smtClean="0">
                <a:solidFill>
                  <a:prstClr val="black">
                    <a:tint val="75000"/>
                  </a:prstClr>
                </a:solidFill>
              </a:rPr>
              <a:t>Yiwei Wang</a:t>
            </a:r>
            <a:endParaRPr lang="zh-CN" altLang="en-US" dirty="0">
              <a:solidFill>
                <a:prstClr val="black">
                  <a:tint val="75000"/>
                </a:prstClr>
              </a:solidFill>
            </a:endParaRPr>
          </a:p>
        </p:txBody>
      </p:sp>
      <p:sp>
        <p:nvSpPr>
          <p:cNvPr id="5" name="页脚占位符 4"/>
          <p:cNvSpPr>
            <a:spLocks noGrp="1"/>
          </p:cNvSpPr>
          <p:nvPr>
            <p:ph type="ftr" sz="quarter" idx="11"/>
          </p:nvPr>
        </p:nvSpPr>
        <p:spPr/>
        <p:txBody>
          <a:bodyPr/>
          <a:lstStyle/>
          <a:p>
            <a:r>
              <a:rPr lang="en-US" altLang="zh-CN" smtClean="0">
                <a:solidFill>
                  <a:prstClr val="black">
                    <a:tint val="75000"/>
                  </a:prstClr>
                </a:solidFill>
              </a:rPr>
              <a:t>CEPC</a:t>
            </a:r>
            <a:r>
              <a:rPr lang="zh-CN" altLang="en-US" smtClean="0">
                <a:solidFill>
                  <a:prstClr val="black">
                    <a:tint val="75000"/>
                  </a:prstClr>
                </a:solidFill>
              </a:rPr>
              <a:t>预研项目启动会</a:t>
            </a:r>
            <a:endParaRPr lang="zh-CN" altLang="en-US" dirty="0">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7006101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4" name="Picture 2" descr="I:\1我的工作\2015.4.22考核\高能所标志.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9388" y="190500"/>
            <a:ext cx="197485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p:cNvSpPr>
          <p:nvPr>
            <p:ph type="dt" sz="half" idx="10"/>
          </p:nvPr>
        </p:nvSpPr>
        <p:spPr/>
        <p:txBody>
          <a:bodyPr/>
          <a:lstStyle>
            <a:lvl1pPr>
              <a:defRPr b="0">
                <a:ea typeface="宋体" pitchFamily="2" charset="-122"/>
              </a:defRPr>
            </a:lvl1pPr>
          </a:lstStyle>
          <a:p>
            <a:pPr>
              <a:defRPr/>
            </a:pPr>
            <a:fld id="{D2E35418-39CD-4BE7-B1AA-3DD8A8DA1B29}" type="datetimeFigureOut">
              <a:rPr lang="zh-CN" altLang="en-US"/>
              <a:pPr>
                <a:defRPr/>
              </a:pPr>
              <a:t>2016-09-29</a:t>
            </a:fld>
            <a:endParaRPr lang="zh-CN" altLang="en-US"/>
          </a:p>
        </p:txBody>
      </p:sp>
      <p:sp>
        <p:nvSpPr>
          <p:cNvPr id="6" name="页脚占位符 4"/>
          <p:cNvSpPr>
            <a:spLocks noGrp="1"/>
          </p:cNvSpPr>
          <p:nvPr>
            <p:ph type="ftr" sz="quarter" idx="11"/>
          </p:nvPr>
        </p:nvSpPr>
        <p:spPr/>
        <p:txBody>
          <a:bodyPr/>
          <a:lstStyle>
            <a:lvl1pPr>
              <a:defRPr b="0">
                <a:ea typeface="宋体" pitchFamily="2" charset="-122"/>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b="0">
                <a:ea typeface="宋体" pitchFamily="2" charset="-122"/>
              </a:defRPr>
            </a:lvl1pPr>
          </a:lstStyle>
          <a:p>
            <a:pPr>
              <a:defRPr/>
            </a:pPr>
            <a:fld id="{3CDCD437-1F1F-4953-8B3B-34AEF0121547}" type="slidenum">
              <a:rPr lang="zh-CN" altLang="en-US"/>
              <a:pPr>
                <a:defRPr/>
              </a:pPr>
              <a:t>‹#›</a:t>
            </a:fld>
            <a:endParaRPr lang="en-US" altLang="zh-CN"/>
          </a:p>
        </p:txBody>
      </p:sp>
    </p:spTree>
    <p:extLst>
      <p:ext uri="{BB962C8B-B14F-4D97-AF65-F5344CB8AC3E}">
        <p14:creationId xmlns:p14="http://schemas.microsoft.com/office/powerpoint/2010/main" val="28830878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b="0">
                <a:ea typeface="宋体" pitchFamily="2" charset="-122"/>
              </a:defRPr>
            </a:lvl1pPr>
          </a:lstStyle>
          <a:p>
            <a:pPr>
              <a:defRPr/>
            </a:pPr>
            <a:endParaRPr lang="en-US" altLang="zh-CN"/>
          </a:p>
        </p:txBody>
      </p:sp>
      <p:sp>
        <p:nvSpPr>
          <p:cNvPr id="5" name="页脚占位符 4"/>
          <p:cNvSpPr>
            <a:spLocks noGrp="1"/>
          </p:cNvSpPr>
          <p:nvPr>
            <p:ph type="ftr" sz="quarter" idx="11"/>
          </p:nvPr>
        </p:nvSpPr>
        <p:spPr/>
        <p:txBody>
          <a:bodyPr/>
          <a:lstStyle>
            <a:lvl1pPr>
              <a:defRPr b="0">
                <a:ea typeface="宋体" pitchFamily="2" charset="-122"/>
              </a:defRPr>
            </a:lvl1pPr>
          </a:lstStyle>
          <a:p>
            <a:pPr>
              <a:defRPr/>
            </a:pPr>
            <a:r>
              <a:rPr lang="en-US" altLang="zh-CN"/>
              <a:t>www.themegallery.com</a:t>
            </a:r>
          </a:p>
        </p:txBody>
      </p:sp>
      <p:sp>
        <p:nvSpPr>
          <p:cNvPr id="6" name="灯片编号占位符 5"/>
          <p:cNvSpPr>
            <a:spLocks noGrp="1"/>
          </p:cNvSpPr>
          <p:nvPr>
            <p:ph type="sldNum" sz="quarter" idx="12"/>
          </p:nvPr>
        </p:nvSpPr>
        <p:spPr/>
        <p:txBody>
          <a:bodyPr/>
          <a:lstStyle>
            <a:lvl1pPr>
              <a:defRPr b="0">
                <a:ea typeface="宋体" pitchFamily="2" charset="-122"/>
              </a:defRPr>
            </a:lvl1pPr>
          </a:lstStyle>
          <a:p>
            <a:pPr>
              <a:defRPr/>
            </a:pPr>
            <a:fld id="{B30313C8-25C1-4AFC-8561-E1579766C7DB}" type="slidenum">
              <a:rPr lang="zh-CN" altLang="en-US"/>
              <a:pPr>
                <a:defRPr/>
              </a:pPr>
              <a:t>‹#›</a:t>
            </a:fld>
            <a:endParaRPr lang="en-US" altLang="zh-CN"/>
          </a:p>
        </p:txBody>
      </p:sp>
    </p:spTree>
    <p:extLst>
      <p:ext uri="{BB962C8B-B14F-4D97-AF65-F5344CB8AC3E}">
        <p14:creationId xmlns:p14="http://schemas.microsoft.com/office/powerpoint/2010/main" val="3749262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lvl1pPr>
              <a:defRPr b="0">
                <a:ea typeface="宋体" pitchFamily="2" charset="-122"/>
              </a:defRPr>
            </a:lvl1pPr>
          </a:lstStyle>
          <a:p>
            <a:pPr>
              <a:defRPr/>
            </a:pPr>
            <a:endParaRPr lang="en-US" altLang="zh-CN"/>
          </a:p>
        </p:txBody>
      </p:sp>
      <p:sp>
        <p:nvSpPr>
          <p:cNvPr id="6" name="页脚占位符 5"/>
          <p:cNvSpPr>
            <a:spLocks noGrp="1"/>
          </p:cNvSpPr>
          <p:nvPr>
            <p:ph type="ftr" sz="quarter" idx="11"/>
          </p:nvPr>
        </p:nvSpPr>
        <p:spPr/>
        <p:txBody>
          <a:bodyPr/>
          <a:lstStyle>
            <a:lvl1pPr>
              <a:defRPr b="0">
                <a:ea typeface="宋体" pitchFamily="2" charset="-122"/>
              </a:defRPr>
            </a:lvl1pPr>
          </a:lstStyle>
          <a:p>
            <a:pPr>
              <a:defRPr/>
            </a:pPr>
            <a:r>
              <a:rPr lang="en-US" altLang="zh-CN"/>
              <a:t>www.themegallery.com</a:t>
            </a:r>
          </a:p>
        </p:txBody>
      </p:sp>
      <p:sp>
        <p:nvSpPr>
          <p:cNvPr id="7" name="灯片编号占位符 6"/>
          <p:cNvSpPr>
            <a:spLocks noGrp="1"/>
          </p:cNvSpPr>
          <p:nvPr>
            <p:ph type="sldNum" sz="quarter" idx="12"/>
          </p:nvPr>
        </p:nvSpPr>
        <p:spPr/>
        <p:txBody>
          <a:bodyPr/>
          <a:lstStyle>
            <a:lvl1pPr>
              <a:defRPr b="0">
                <a:ea typeface="宋体" pitchFamily="2" charset="-122"/>
              </a:defRPr>
            </a:lvl1pPr>
          </a:lstStyle>
          <a:p>
            <a:pPr>
              <a:defRPr/>
            </a:pPr>
            <a:fld id="{825CD84E-B53A-404A-A1A4-2D0103EC89D0}" type="slidenum">
              <a:rPr lang="zh-CN" altLang="en-US"/>
              <a:pPr>
                <a:defRPr/>
              </a:pPr>
              <a:t>‹#›</a:t>
            </a:fld>
            <a:endParaRPr lang="en-US" altLang="zh-CN"/>
          </a:p>
        </p:txBody>
      </p:sp>
    </p:spTree>
    <p:extLst>
      <p:ext uri="{BB962C8B-B14F-4D97-AF65-F5344CB8AC3E}">
        <p14:creationId xmlns:p14="http://schemas.microsoft.com/office/powerpoint/2010/main" val="7053626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lvl1pPr>
              <a:defRPr b="0">
                <a:ea typeface="宋体" pitchFamily="2" charset="-122"/>
              </a:defRPr>
            </a:lvl1pPr>
          </a:lstStyle>
          <a:p>
            <a:pPr>
              <a:defRPr/>
            </a:pPr>
            <a:endParaRPr lang="en-US" altLang="zh-CN"/>
          </a:p>
        </p:txBody>
      </p:sp>
      <p:sp>
        <p:nvSpPr>
          <p:cNvPr id="8" name="页脚占位符 7"/>
          <p:cNvSpPr>
            <a:spLocks noGrp="1"/>
          </p:cNvSpPr>
          <p:nvPr>
            <p:ph type="ftr" sz="quarter" idx="11"/>
          </p:nvPr>
        </p:nvSpPr>
        <p:spPr/>
        <p:txBody>
          <a:bodyPr/>
          <a:lstStyle>
            <a:lvl1pPr>
              <a:defRPr b="0">
                <a:ea typeface="宋体" pitchFamily="2" charset="-122"/>
              </a:defRPr>
            </a:lvl1pPr>
          </a:lstStyle>
          <a:p>
            <a:pPr>
              <a:defRPr/>
            </a:pPr>
            <a:r>
              <a:rPr lang="en-US" altLang="zh-CN"/>
              <a:t>www.themegallery.com</a:t>
            </a:r>
          </a:p>
        </p:txBody>
      </p:sp>
      <p:sp>
        <p:nvSpPr>
          <p:cNvPr id="9" name="灯片编号占位符 8"/>
          <p:cNvSpPr>
            <a:spLocks noGrp="1"/>
          </p:cNvSpPr>
          <p:nvPr>
            <p:ph type="sldNum" sz="quarter" idx="12"/>
          </p:nvPr>
        </p:nvSpPr>
        <p:spPr/>
        <p:txBody>
          <a:bodyPr/>
          <a:lstStyle>
            <a:lvl1pPr>
              <a:defRPr b="0">
                <a:ea typeface="宋体" pitchFamily="2" charset="-122"/>
              </a:defRPr>
            </a:lvl1pPr>
          </a:lstStyle>
          <a:p>
            <a:pPr>
              <a:defRPr/>
            </a:pPr>
            <a:fld id="{6C71215E-BBD5-41A7-9253-7981A4212EDD}" type="slidenum">
              <a:rPr lang="zh-CN" altLang="en-US"/>
              <a:pPr>
                <a:defRPr/>
              </a:pPr>
              <a:t>‹#›</a:t>
            </a:fld>
            <a:endParaRPr lang="en-US" altLang="zh-CN"/>
          </a:p>
        </p:txBody>
      </p:sp>
    </p:spTree>
    <p:extLst>
      <p:ext uri="{BB962C8B-B14F-4D97-AF65-F5344CB8AC3E}">
        <p14:creationId xmlns:p14="http://schemas.microsoft.com/office/powerpoint/2010/main" val="19622783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b="0">
                <a:ea typeface="宋体" pitchFamily="2" charset="-122"/>
              </a:defRPr>
            </a:lvl1pPr>
          </a:lstStyle>
          <a:p>
            <a:pPr>
              <a:defRPr/>
            </a:pPr>
            <a:endParaRPr lang="en-US" altLang="zh-CN"/>
          </a:p>
        </p:txBody>
      </p:sp>
      <p:sp>
        <p:nvSpPr>
          <p:cNvPr id="4" name="页脚占位符 3"/>
          <p:cNvSpPr>
            <a:spLocks noGrp="1"/>
          </p:cNvSpPr>
          <p:nvPr>
            <p:ph type="ftr" sz="quarter" idx="11"/>
          </p:nvPr>
        </p:nvSpPr>
        <p:spPr/>
        <p:txBody>
          <a:bodyPr/>
          <a:lstStyle>
            <a:lvl1pPr>
              <a:defRPr b="0">
                <a:ea typeface="宋体" pitchFamily="2" charset="-122"/>
              </a:defRPr>
            </a:lvl1pPr>
          </a:lstStyle>
          <a:p>
            <a:pPr>
              <a:defRPr/>
            </a:pPr>
            <a:r>
              <a:rPr lang="en-US" altLang="zh-CN"/>
              <a:t>www.themegallery.com</a:t>
            </a:r>
          </a:p>
        </p:txBody>
      </p:sp>
      <p:sp>
        <p:nvSpPr>
          <p:cNvPr id="5" name="灯片编号占位符 4"/>
          <p:cNvSpPr>
            <a:spLocks noGrp="1"/>
          </p:cNvSpPr>
          <p:nvPr>
            <p:ph type="sldNum" sz="quarter" idx="12"/>
          </p:nvPr>
        </p:nvSpPr>
        <p:spPr/>
        <p:txBody>
          <a:bodyPr/>
          <a:lstStyle>
            <a:lvl1pPr>
              <a:defRPr b="0">
                <a:ea typeface="宋体" pitchFamily="2" charset="-122"/>
              </a:defRPr>
            </a:lvl1pPr>
          </a:lstStyle>
          <a:p>
            <a:pPr>
              <a:defRPr/>
            </a:pPr>
            <a:fld id="{F01D59CE-E761-498F-B26C-0A6E6CAAFA12}" type="slidenum">
              <a:rPr lang="zh-CN" altLang="en-US"/>
              <a:pPr>
                <a:defRPr/>
              </a:pPr>
              <a:t>‹#›</a:t>
            </a:fld>
            <a:endParaRPr lang="en-US" altLang="zh-CN"/>
          </a:p>
        </p:txBody>
      </p:sp>
    </p:spTree>
    <p:extLst>
      <p:ext uri="{BB962C8B-B14F-4D97-AF65-F5344CB8AC3E}">
        <p14:creationId xmlns:p14="http://schemas.microsoft.com/office/powerpoint/2010/main" val="28055396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b="0">
                <a:ea typeface="宋体" pitchFamily="2" charset="-122"/>
              </a:defRPr>
            </a:lvl1pPr>
          </a:lstStyle>
          <a:p>
            <a:pPr>
              <a:defRPr/>
            </a:pPr>
            <a:endParaRPr lang="en-US" altLang="zh-CN"/>
          </a:p>
        </p:txBody>
      </p:sp>
      <p:sp>
        <p:nvSpPr>
          <p:cNvPr id="3" name="页脚占位符 2"/>
          <p:cNvSpPr>
            <a:spLocks noGrp="1"/>
          </p:cNvSpPr>
          <p:nvPr>
            <p:ph type="ftr" sz="quarter" idx="11"/>
          </p:nvPr>
        </p:nvSpPr>
        <p:spPr/>
        <p:txBody>
          <a:bodyPr/>
          <a:lstStyle>
            <a:lvl1pPr>
              <a:defRPr b="0">
                <a:ea typeface="宋体" pitchFamily="2" charset="-122"/>
              </a:defRPr>
            </a:lvl1pPr>
          </a:lstStyle>
          <a:p>
            <a:pPr>
              <a:defRPr/>
            </a:pPr>
            <a:r>
              <a:rPr lang="en-US" altLang="zh-CN"/>
              <a:t>www.themegallery.com</a:t>
            </a:r>
          </a:p>
        </p:txBody>
      </p:sp>
      <p:sp>
        <p:nvSpPr>
          <p:cNvPr id="4" name="灯片编号占位符 3"/>
          <p:cNvSpPr>
            <a:spLocks noGrp="1"/>
          </p:cNvSpPr>
          <p:nvPr>
            <p:ph type="sldNum" sz="quarter" idx="12"/>
          </p:nvPr>
        </p:nvSpPr>
        <p:spPr/>
        <p:txBody>
          <a:bodyPr/>
          <a:lstStyle>
            <a:lvl1pPr>
              <a:defRPr b="0">
                <a:ea typeface="宋体" pitchFamily="2" charset="-122"/>
              </a:defRPr>
            </a:lvl1pPr>
          </a:lstStyle>
          <a:p>
            <a:pPr>
              <a:defRPr/>
            </a:pPr>
            <a:fld id="{B8EB01A7-2A1F-45B4-BA68-92DCB7880E47}" type="slidenum">
              <a:rPr lang="zh-CN" altLang="en-US"/>
              <a:pPr>
                <a:defRPr/>
              </a:pPr>
              <a:t>‹#›</a:t>
            </a:fld>
            <a:endParaRPr lang="en-US" altLang="zh-CN"/>
          </a:p>
        </p:txBody>
      </p:sp>
    </p:spTree>
    <p:extLst>
      <p:ext uri="{BB962C8B-B14F-4D97-AF65-F5344CB8AC3E}">
        <p14:creationId xmlns:p14="http://schemas.microsoft.com/office/powerpoint/2010/main" val="588579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4" name="AutoShape 85"/>
          <p:cNvSpPr>
            <a:spLocks noChangeArrowheads="1"/>
          </p:cNvSpPr>
          <p:nvPr/>
        </p:nvSpPr>
        <p:spPr bwMode="gray">
          <a:xfrm>
            <a:off x="6969125" y="561975"/>
            <a:ext cx="1820863" cy="647700"/>
          </a:xfrm>
          <a:prstGeom prst="roundRect">
            <a:avLst>
              <a:gd name="adj" fmla="val 50000"/>
            </a:avLst>
          </a:prstGeom>
          <a:gradFill rotWithShape="1">
            <a:gsLst>
              <a:gs pos="0">
                <a:schemeClr val="accent1">
                  <a:gamma/>
                  <a:tint val="0"/>
                  <a:invGamma/>
                </a:schemeClr>
              </a:gs>
              <a:gs pos="100000">
                <a:schemeClr val="accent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zh-CN" altLang="en-US" b="1">
              <a:solidFill>
                <a:srgbClr val="000000"/>
              </a:solidFill>
              <a:latin typeface="Arial" pitchFamily="34" charset="0"/>
              <a:ea typeface="宋体" pitchFamily="2" charset="-122"/>
            </a:endParaRPr>
          </a:p>
        </p:txBody>
      </p:sp>
      <p:pic>
        <p:nvPicPr>
          <p:cNvPr id="5" name="Picture 83" descr="global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ltGray">
          <a:xfrm>
            <a:off x="0" y="0"/>
            <a:ext cx="9144000" cy="223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Object 84"/>
          <p:cNvGraphicFramePr>
            <a:graphicFrameLocks noChangeAspect="1"/>
          </p:cNvGraphicFramePr>
          <p:nvPr/>
        </p:nvGraphicFramePr>
        <p:xfrm>
          <a:off x="0" y="5122863"/>
          <a:ext cx="9144000" cy="1735137"/>
        </p:xfrm>
        <a:graphic>
          <a:graphicData uri="http://schemas.openxmlformats.org/presentationml/2006/ole">
            <mc:AlternateContent xmlns:mc="http://schemas.openxmlformats.org/markup-compatibility/2006">
              <mc:Choice xmlns:v="urn:schemas-microsoft-com:vml" Requires="v">
                <p:oleObj spid="_x0000_s19921" name="Image" r:id="rId4" imgW="12977778" imgH="3695238" progId="Photoshop.Image.6">
                  <p:embed/>
                </p:oleObj>
              </mc:Choice>
              <mc:Fallback>
                <p:oleObj name="Image" r:id="rId4" imgW="12977778" imgH="3695238" progId="Photoshop.Image.6">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0" y="5122863"/>
                        <a:ext cx="9144000" cy="173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页脚占位符 3"/>
          <p:cNvSpPr>
            <a:spLocks noGrp="1"/>
          </p:cNvSpPr>
          <p:nvPr>
            <p:ph type="ftr" sz="quarter" idx="10"/>
          </p:nvPr>
        </p:nvSpPr>
        <p:spPr/>
        <p:txBody>
          <a:bodyPr/>
          <a:lstStyle>
            <a:lvl1pPr>
              <a:defRPr/>
            </a:lvl1pPr>
          </a:lstStyle>
          <a:p>
            <a:pPr>
              <a:defRPr/>
            </a:pPr>
            <a:r>
              <a:rPr lang="en-US" altLang="zh-CN"/>
              <a:t>Company Logo</a:t>
            </a:r>
          </a:p>
        </p:txBody>
      </p:sp>
      <p:sp>
        <p:nvSpPr>
          <p:cNvPr id="8" name="灯片编号占位符 4"/>
          <p:cNvSpPr>
            <a:spLocks noGrp="1"/>
          </p:cNvSpPr>
          <p:nvPr>
            <p:ph type="sldNum" sz="quarter" idx="11"/>
          </p:nvPr>
        </p:nvSpPr>
        <p:spPr/>
        <p:txBody>
          <a:bodyPr/>
          <a:lstStyle>
            <a:lvl1pPr>
              <a:defRPr/>
            </a:lvl1pPr>
          </a:lstStyle>
          <a:p>
            <a:pPr>
              <a:defRPr/>
            </a:pPr>
            <a:fld id="{CAD6E0F8-B059-4DF9-8151-D17BEFA9BC09}" type="slidenum">
              <a:rPr lang="en-US" altLang="zh-CN"/>
              <a:pPr>
                <a:defRPr/>
              </a:pPr>
              <a:t>‹#›</a:t>
            </a:fld>
            <a:endParaRPr lang="en-US" altLang="zh-CN"/>
          </a:p>
        </p:txBody>
      </p:sp>
      <p:sp>
        <p:nvSpPr>
          <p:cNvPr id="9" name="日期占位符 5"/>
          <p:cNvSpPr>
            <a:spLocks noGrp="1"/>
          </p:cNvSpPr>
          <p:nvPr>
            <p:ph type="dt" sz="half" idx="12"/>
          </p:nvPr>
        </p:nvSpPr>
        <p:spPr/>
        <p:txBody>
          <a:bodyPr/>
          <a:lstStyle>
            <a:lvl1pPr>
              <a:defRPr b="0"/>
            </a:lvl1pPr>
          </a:lstStyle>
          <a:p>
            <a:pPr>
              <a:defRPr/>
            </a:pPr>
            <a:r>
              <a:rPr lang="en-US" altLang="zh-CN"/>
              <a:t>www.themegallery.com</a:t>
            </a:r>
          </a:p>
        </p:txBody>
      </p:sp>
    </p:spTree>
    <p:extLst>
      <p:ext uri="{BB962C8B-B14F-4D97-AF65-F5344CB8AC3E}">
        <p14:creationId xmlns:p14="http://schemas.microsoft.com/office/powerpoint/2010/main" val="28671361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b="0">
                <a:ea typeface="宋体" pitchFamily="2" charset="-122"/>
              </a:defRPr>
            </a:lvl1pPr>
          </a:lstStyle>
          <a:p>
            <a:pPr>
              <a:defRPr/>
            </a:pPr>
            <a:endParaRPr lang="en-US" altLang="zh-CN"/>
          </a:p>
        </p:txBody>
      </p:sp>
      <p:sp>
        <p:nvSpPr>
          <p:cNvPr id="6" name="页脚占位符 5"/>
          <p:cNvSpPr>
            <a:spLocks noGrp="1"/>
          </p:cNvSpPr>
          <p:nvPr>
            <p:ph type="ftr" sz="quarter" idx="11"/>
          </p:nvPr>
        </p:nvSpPr>
        <p:spPr/>
        <p:txBody>
          <a:bodyPr/>
          <a:lstStyle>
            <a:lvl1pPr>
              <a:defRPr b="0">
                <a:ea typeface="宋体" pitchFamily="2" charset="-122"/>
              </a:defRPr>
            </a:lvl1pPr>
          </a:lstStyle>
          <a:p>
            <a:pPr>
              <a:defRPr/>
            </a:pPr>
            <a:r>
              <a:rPr lang="en-US" altLang="zh-CN"/>
              <a:t>www.themegallery.com</a:t>
            </a:r>
          </a:p>
        </p:txBody>
      </p:sp>
      <p:sp>
        <p:nvSpPr>
          <p:cNvPr id="7" name="灯片编号占位符 6"/>
          <p:cNvSpPr>
            <a:spLocks noGrp="1"/>
          </p:cNvSpPr>
          <p:nvPr>
            <p:ph type="sldNum" sz="quarter" idx="12"/>
          </p:nvPr>
        </p:nvSpPr>
        <p:spPr/>
        <p:txBody>
          <a:bodyPr/>
          <a:lstStyle>
            <a:lvl1pPr>
              <a:defRPr b="0">
                <a:ea typeface="宋体" pitchFamily="2" charset="-122"/>
              </a:defRPr>
            </a:lvl1pPr>
          </a:lstStyle>
          <a:p>
            <a:pPr>
              <a:defRPr/>
            </a:pPr>
            <a:fld id="{714A6D7B-E39A-4E21-8F0E-227FC251B35E}" type="slidenum">
              <a:rPr lang="zh-CN" altLang="en-US"/>
              <a:pPr>
                <a:defRPr/>
              </a:pPr>
              <a:t>‹#›</a:t>
            </a:fld>
            <a:endParaRPr lang="en-US" altLang="zh-CN"/>
          </a:p>
        </p:txBody>
      </p:sp>
    </p:spTree>
    <p:extLst>
      <p:ext uri="{BB962C8B-B14F-4D97-AF65-F5344CB8AC3E}">
        <p14:creationId xmlns:p14="http://schemas.microsoft.com/office/powerpoint/2010/main" val="12463384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b="0">
                <a:ea typeface="宋体" pitchFamily="2" charset="-122"/>
              </a:defRPr>
            </a:lvl1pPr>
          </a:lstStyle>
          <a:p>
            <a:pPr>
              <a:defRPr/>
            </a:pPr>
            <a:endParaRPr lang="en-US" altLang="zh-CN"/>
          </a:p>
        </p:txBody>
      </p:sp>
      <p:sp>
        <p:nvSpPr>
          <p:cNvPr id="6" name="页脚占位符 5"/>
          <p:cNvSpPr>
            <a:spLocks noGrp="1"/>
          </p:cNvSpPr>
          <p:nvPr>
            <p:ph type="ftr" sz="quarter" idx="11"/>
          </p:nvPr>
        </p:nvSpPr>
        <p:spPr/>
        <p:txBody>
          <a:bodyPr/>
          <a:lstStyle>
            <a:lvl1pPr>
              <a:defRPr b="0">
                <a:ea typeface="宋体" pitchFamily="2" charset="-122"/>
              </a:defRPr>
            </a:lvl1pPr>
          </a:lstStyle>
          <a:p>
            <a:pPr>
              <a:defRPr/>
            </a:pPr>
            <a:r>
              <a:rPr lang="en-US" altLang="zh-CN"/>
              <a:t>www.themegallery.com</a:t>
            </a:r>
          </a:p>
        </p:txBody>
      </p:sp>
      <p:sp>
        <p:nvSpPr>
          <p:cNvPr id="7" name="灯片编号占位符 6"/>
          <p:cNvSpPr>
            <a:spLocks noGrp="1"/>
          </p:cNvSpPr>
          <p:nvPr>
            <p:ph type="sldNum" sz="quarter" idx="12"/>
          </p:nvPr>
        </p:nvSpPr>
        <p:spPr/>
        <p:txBody>
          <a:bodyPr/>
          <a:lstStyle>
            <a:lvl1pPr>
              <a:defRPr b="0">
                <a:ea typeface="宋体" pitchFamily="2" charset="-122"/>
              </a:defRPr>
            </a:lvl1pPr>
          </a:lstStyle>
          <a:p>
            <a:pPr>
              <a:defRPr/>
            </a:pPr>
            <a:fld id="{134EF55A-D6CA-4977-94D4-258BB2CF7B5C}" type="slidenum">
              <a:rPr lang="zh-CN" altLang="en-US"/>
              <a:pPr>
                <a:defRPr/>
              </a:pPr>
              <a:t>‹#›</a:t>
            </a:fld>
            <a:endParaRPr lang="en-US" altLang="zh-CN"/>
          </a:p>
        </p:txBody>
      </p:sp>
    </p:spTree>
    <p:extLst>
      <p:ext uri="{BB962C8B-B14F-4D97-AF65-F5344CB8AC3E}">
        <p14:creationId xmlns:p14="http://schemas.microsoft.com/office/powerpoint/2010/main" val="19087090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b="0">
                <a:ea typeface="宋体" pitchFamily="2" charset="-122"/>
              </a:defRPr>
            </a:lvl1pPr>
          </a:lstStyle>
          <a:p>
            <a:pPr>
              <a:defRPr/>
            </a:pPr>
            <a:endParaRPr lang="en-US" altLang="zh-CN"/>
          </a:p>
        </p:txBody>
      </p:sp>
      <p:sp>
        <p:nvSpPr>
          <p:cNvPr id="5" name="页脚占位符 4"/>
          <p:cNvSpPr>
            <a:spLocks noGrp="1"/>
          </p:cNvSpPr>
          <p:nvPr>
            <p:ph type="ftr" sz="quarter" idx="11"/>
          </p:nvPr>
        </p:nvSpPr>
        <p:spPr/>
        <p:txBody>
          <a:bodyPr/>
          <a:lstStyle>
            <a:lvl1pPr>
              <a:defRPr b="0">
                <a:ea typeface="宋体" pitchFamily="2" charset="-122"/>
              </a:defRPr>
            </a:lvl1pPr>
          </a:lstStyle>
          <a:p>
            <a:pPr>
              <a:defRPr/>
            </a:pPr>
            <a:r>
              <a:rPr lang="en-US" altLang="zh-CN"/>
              <a:t>www.themegallery.com</a:t>
            </a:r>
          </a:p>
        </p:txBody>
      </p:sp>
      <p:sp>
        <p:nvSpPr>
          <p:cNvPr id="6" name="灯片编号占位符 5"/>
          <p:cNvSpPr>
            <a:spLocks noGrp="1"/>
          </p:cNvSpPr>
          <p:nvPr>
            <p:ph type="sldNum" sz="quarter" idx="12"/>
          </p:nvPr>
        </p:nvSpPr>
        <p:spPr/>
        <p:txBody>
          <a:bodyPr/>
          <a:lstStyle>
            <a:lvl1pPr>
              <a:defRPr b="0">
                <a:ea typeface="宋体" pitchFamily="2" charset="-122"/>
              </a:defRPr>
            </a:lvl1pPr>
          </a:lstStyle>
          <a:p>
            <a:pPr>
              <a:defRPr/>
            </a:pPr>
            <a:fld id="{9E0D2E57-1A9D-457A-A9D2-97FA54E042D6}" type="slidenum">
              <a:rPr lang="zh-CN" altLang="en-US"/>
              <a:pPr>
                <a:defRPr/>
              </a:pPr>
              <a:t>‹#›</a:t>
            </a:fld>
            <a:endParaRPr lang="en-US" altLang="zh-CN"/>
          </a:p>
        </p:txBody>
      </p:sp>
    </p:spTree>
    <p:extLst>
      <p:ext uri="{BB962C8B-B14F-4D97-AF65-F5344CB8AC3E}">
        <p14:creationId xmlns:p14="http://schemas.microsoft.com/office/powerpoint/2010/main" val="6895023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b="0">
                <a:ea typeface="宋体" pitchFamily="2" charset="-122"/>
              </a:defRPr>
            </a:lvl1pPr>
          </a:lstStyle>
          <a:p>
            <a:pPr>
              <a:defRPr/>
            </a:pPr>
            <a:endParaRPr lang="en-US" altLang="zh-CN"/>
          </a:p>
        </p:txBody>
      </p:sp>
      <p:sp>
        <p:nvSpPr>
          <p:cNvPr id="5" name="页脚占位符 4"/>
          <p:cNvSpPr>
            <a:spLocks noGrp="1"/>
          </p:cNvSpPr>
          <p:nvPr>
            <p:ph type="ftr" sz="quarter" idx="11"/>
          </p:nvPr>
        </p:nvSpPr>
        <p:spPr/>
        <p:txBody>
          <a:bodyPr/>
          <a:lstStyle>
            <a:lvl1pPr>
              <a:defRPr b="0">
                <a:ea typeface="宋体" pitchFamily="2" charset="-122"/>
              </a:defRPr>
            </a:lvl1pPr>
          </a:lstStyle>
          <a:p>
            <a:pPr>
              <a:defRPr/>
            </a:pPr>
            <a:r>
              <a:rPr lang="en-US" altLang="zh-CN"/>
              <a:t>www.themegallery.com</a:t>
            </a:r>
          </a:p>
        </p:txBody>
      </p:sp>
      <p:sp>
        <p:nvSpPr>
          <p:cNvPr id="6" name="灯片编号占位符 5"/>
          <p:cNvSpPr>
            <a:spLocks noGrp="1"/>
          </p:cNvSpPr>
          <p:nvPr>
            <p:ph type="sldNum" sz="quarter" idx="12"/>
          </p:nvPr>
        </p:nvSpPr>
        <p:spPr/>
        <p:txBody>
          <a:bodyPr/>
          <a:lstStyle>
            <a:lvl1pPr>
              <a:defRPr b="0">
                <a:ea typeface="宋体" pitchFamily="2" charset="-122"/>
              </a:defRPr>
            </a:lvl1pPr>
          </a:lstStyle>
          <a:p>
            <a:pPr>
              <a:defRPr/>
            </a:pPr>
            <a:fld id="{B34DA5C8-F248-44FF-AECE-5A516B91975F}" type="slidenum">
              <a:rPr lang="zh-CN" altLang="en-US"/>
              <a:pPr>
                <a:defRPr/>
              </a:pPr>
              <a:t>‹#›</a:t>
            </a:fld>
            <a:endParaRPr lang="en-US" altLang="zh-CN"/>
          </a:p>
        </p:txBody>
      </p:sp>
    </p:spTree>
    <p:extLst>
      <p:ext uri="{BB962C8B-B14F-4D97-AF65-F5344CB8AC3E}">
        <p14:creationId xmlns:p14="http://schemas.microsoft.com/office/powerpoint/2010/main" val="5626604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10200B8-1F22-4949-B960-6D228D1064C6}" type="datetimeFigureOut">
              <a:rPr lang="zh-CN" altLang="en-US" smtClean="0">
                <a:solidFill>
                  <a:prstClr val="black">
                    <a:tint val="75000"/>
                  </a:prstClr>
                </a:solidFill>
              </a:rPr>
              <a:pPr/>
              <a:t>2016-09-29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E8CCA06A-0399-4454-B2EB-5D57E042BED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3647249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10200B8-1F22-4949-B960-6D228D1064C6}" type="datetimeFigureOut">
              <a:rPr lang="zh-CN" altLang="en-US" smtClean="0">
                <a:solidFill>
                  <a:prstClr val="black">
                    <a:tint val="75000"/>
                  </a:prstClr>
                </a:solidFill>
              </a:rPr>
              <a:pPr/>
              <a:t>2016-09-29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E8CCA06A-0399-4454-B2EB-5D57E042BED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5704270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D10200B8-1F22-4949-B960-6D228D1064C6}" type="datetimeFigureOut">
              <a:rPr lang="zh-CN" altLang="en-US" smtClean="0">
                <a:solidFill>
                  <a:prstClr val="black">
                    <a:tint val="75000"/>
                  </a:prstClr>
                </a:solidFill>
              </a:rPr>
              <a:pPr/>
              <a:t>2016-09-29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E8CCA06A-0399-4454-B2EB-5D57E042BED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8166164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10200B8-1F22-4949-B960-6D228D1064C6}" type="datetimeFigureOut">
              <a:rPr lang="zh-CN" altLang="en-US" smtClean="0">
                <a:solidFill>
                  <a:prstClr val="black">
                    <a:tint val="75000"/>
                  </a:prstClr>
                </a:solidFill>
              </a:rPr>
              <a:pPr/>
              <a:t>2016-09-29</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E8CCA06A-0399-4454-B2EB-5D57E042BED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3568554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10200B8-1F22-4949-B960-6D228D1064C6}" type="datetimeFigureOut">
              <a:rPr lang="zh-CN" altLang="en-US" smtClean="0">
                <a:solidFill>
                  <a:prstClr val="black">
                    <a:tint val="75000"/>
                  </a:prstClr>
                </a:solidFill>
              </a:rPr>
              <a:pPr/>
              <a:t>2016-09-29</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E8CCA06A-0399-4454-B2EB-5D57E042BED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7849277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10200B8-1F22-4949-B960-6D228D1064C6}" type="datetimeFigureOut">
              <a:rPr lang="zh-CN" altLang="en-US" smtClean="0">
                <a:solidFill>
                  <a:prstClr val="black">
                    <a:tint val="75000"/>
                  </a:prstClr>
                </a:solidFill>
              </a:rPr>
              <a:pPr/>
              <a:t>2016-09-29</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E8CCA06A-0399-4454-B2EB-5D57E042BED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1229149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4" name="AutoShape 85"/>
          <p:cNvSpPr>
            <a:spLocks noChangeArrowheads="1"/>
          </p:cNvSpPr>
          <p:nvPr/>
        </p:nvSpPr>
        <p:spPr bwMode="gray">
          <a:xfrm>
            <a:off x="6969125" y="561975"/>
            <a:ext cx="1820863" cy="647700"/>
          </a:xfrm>
          <a:prstGeom prst="roundRect">
            <a:avLst>
              <a:gd name="adj" fmla="val 50000"/>
            </a:avLst>
          </a:prstGeom>
          <a:gradFill rotWithShape="1">
            <a:gsLst>
              <a:gs pos="0">
                <a:schemeClr val="accent1">
                  <a:gamma/>
                  <a:tint val="0"/>
                  <a:invGamma/>
                </a:schemeClr>
              </a:gs>
              <a:gs pos="100000">
                <a:schemeClr val="accent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zh-CN" altLang="en-US" b="1">
              <a:solidFill>
                <a:srgbClr val="000000"/>
              </a:solidFill>
              <a:latin typeface="Arial" pitchFamily="34" charset="0"/>
              <a:ea typeface="宋体" pitchFamily="2" charset="-122"/>
            </a:endParaRPr>
          </a:p>
        </p:txBody>
      </p:sp>
      <p:pic>
        <p:nvPicPr>
          <p:cNvPr id="5" name="Picture 83" descr="global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ltGray">
          <a:xfrm>
            <a:off x="0" y="0"/>
            <a:ext cx="9144000" cy="223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Object 84"/>
          <p:cNvGraphicFramePr>
            <a:graphicFrameLocks noChangeAspect="1"/>
          </p:cNvGraphicFramePr>
          <p:nvPr/>
        </p:nvGraphicFramePr>
        <p:xfrm>
          <a:off x="0" y="5122863"/>
          <a:ext cx="9144000" cy="1735137"/>
        </p:xfrm>
        <a:graphic>
          <a:graphicData uri="http://schemas.openxmlformats.org/presentationml/2006/ole">
            <mc:AlternateContent xmlns:mc="http://schemas.openxmlformats.org/markup-compatibility/2006">
              <mc:Choice xmlns:v="urn:schemas-microsoft-com:vml" Requires="v">
                <p:oleObj spid="_x0000_s20945" name="Image" r:id="rId4" imgW="12977778" imgH="3695238" progId="Photoshop.Image.6">
                  <p:embed/>
                </p:oleObj>
              </mc:Choice>
              <mc:Fallback>
                <p:oleObj name="Image" r:id="rId4" imgW="12977778" imgH="3695238" progId="Photoshop.Image.6">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0" y="5122863"/>
                        <a:ext cx="9144000" cy="173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7" name="页脚占位符 3"/>
          <p:cNvSpPr>
            <a:spLocks noGrp="1"/>
          </p:cNvSpPr>
          <p:nvPr>
            <p:ph type="ftr" sz="quarter" idx="10"/>
          </p:nvPr>
        </p:nvSpPr>
        <p:spPr/>
        <p:txBody>
          <a:bodyPr/>
          <a:lstStyle>
            <a:lvl1pPr>
              <a:defRPr/>
            </a:lvl1pPr>
          </a:lstStyle>
          <a:p>
            <a:pPr>
              <a:defRPr/>
            </a:pPr>
            <a:r>
              <a:rPr lang="en-US" altLang="zh-CN"/>
              <a:t>Company Logo</a:t>
            </a:r>
          </a:p>
        </p:txBody>
      </p:sp>
      <p:sp>
        <p:nvSpPr>
          <p:cNvPr id="8" name="灯片编号占位符 4"/>
          <p:cNvSpPr>
            <a:spLocks noGrp="1"/>
          </p:cNvSpPr>
          <p:nvPr>
            <p:ph type="sldNum" sz="quarter" idx="11"/>
          </p:nvPr>
        </p:nvSpPr>
        <p:spPr/>
        <p:txBody>
          <a:bodyPr/>
          <a:lstStyle>
            <a:lvl1pPr>
              <a:defRPr/>
            </a:lvl1pPr>
          </a:lstStyle>
          <a:p>
            <a:pPr>
              <a:defRPr/>
            </a:pPr>
            <a:fld id="{11CEF9CE-7EBA-4E14-A60A-5B14AF23835E}" type="slidenum">
              <a:rPr lang="en-US" altLang="zh-CN"/>
              <a:pPr>
                <a:defRPr/>
              </a:pPr>
              <a:t>‹#›</a:t>
            </a:fld>
            <a:endParaRPr lang="en-US" altLang="zh-CN"/>
          </a:p>
        </p:txBody>
      </p:sp>
      <p:sp>
        <p:nvSpPr>
          <p:cNvPr id="9" name="日期占位符 5"/>
          <p:cNvSpPr>
            <a:spLocks noGrp="1"/>
          </p:cNvSpPr>
          <p:nvPr>
            <p:ph type="dt" sz="half" idx="12"/>
          </p:nvPr>
        </p:nvSpPr>
        <p:spPr/>
        <p:txBody>
          <a:bodyPr/>
          <a:lstStyle>
            <a:lvl1pPr>
              <a:defRPr b="0"/>
            </a:lvl1pPr>
          </a:lstStyle>
          <a:p>
            <a:pPr>
              <a:defRPr/>
            </a:pPr>
            <a:r>
              <a:rPr lang="en-US" altLang="zh-CN"/>
              <a:t>www.themegallery.com</a:t>
            </a:r>
          </a:p>
        </p:txBody>
      </p:sp>
    </p:spTree>
    <p:extLst>
      <p:ext uri="{BB962C8B-B14F-4D97-AF65-F5344CB8AC3E}">
        <p14:creationId xmlns:p14="http://schemas.microsoft.com/office/powerpoint/2010/main" val="14860588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10200B8-1F22-4949-B960-6D228D1064C6}" type="datetimeFigureOut">
              <a:rPr lang="zh-CN" altLang="en-US" smtClean="0">
                <a:solidFill>
                  <a:prstClr val="black">
                    <a:tint val="75000"/>
                  </a:prstClr>
                </a:solidFill>
              </a:rPr>
              <a:pPr/>
              <a:t>2016-09-29</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E8CCA06A-0399-4454-B2EB-5D57E042BED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0504089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D10200B8-1F22-4949-B960-6D228D1064C6}" type="datetimeFigureOut">
              <a:rPr lang="zh-CN" altLang="en-US" smtClean="0">
                <a:solidFill>
                  <a:prstClr val="black">
                    <a:tint val="75000"/>
                  </a:prstClr>
                </a:solidFill>
              </a:rPr>
              <a:pPr/>
              <a:t>2016-09-29</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E8CCA06A-0399-4454-B2EB-5D57E042BED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8179376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D10200B8-1F22-4949-B960-6D228D1064C6}" type="datetimeFigureOut">
              <a:rPr lang="zh-CN" altLang="en-US" smtClean="0">
                <a:solidFill>
                  <a:prstClr val="black">
                    <a:tint val="75000"/>
                  </a:prstClr>
                </a:solidFill>
              </a:rPr>
              <a:pPr/>
              <a:t>2016-09-29</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E8CCA06A-0399-4454-B2EB-5D57E042BED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16243727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10200B8-1F22-4949-B960-6D228D1064C6}" type="datetimeFigureOut">
              <a:rPr lang="zh-CN" altLang="en-US" smtClean="0">
                <a:solidFill>
                  <a:prstClr val="black">
                    <a:tint val="75000"/>
                  </a:prstClr>
                </a:solidFill>
              </a:rPr>
              <a:pPr/>
              <a:t>2016-09-29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E8CCA06A-0399-4454-B2EB-5D57E042BED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53209631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10200B8-1F22-4949-B960-6D228D1064C6}" type="datetimeFigureOut">
              <a:rPr lang="zh-CN" altLang="en-US" smtClean="0">
                <a:solidFill>
                  <a:prstClr val="black">
                    <a:tint val="75000"/>
                  </a:prstClr>
                </a:solidFill>
              </a:rPr>
              <a:pPr/>
              <a:t>2016-09-29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E8CCA06A-0399-4454-B2EB-5D57E042BED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32999887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10200B8-1F22-4949-B960-6D228D1064C6}" type="datetimeFigureOut">
              <a:rPr lang="zh-CN" altLang="en-US" smtClean="0">
                <a:solidFill>
                  <a:prstClr val="black">
                    <a:tint val="75000"/>
                  </a:prstClr>
                </a:solidFill>
              </a:rPr>
              <a:pPr/>
              <a:t>2016-09-29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E8CCA06A-0399-4454-B2EB-5D57E042BED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93656892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10200B8-1F22-4949-B960-6D228D1064C6}" type="datetimeFigureOut">
              <a:rPr lang="zh-CN" altLang="en-US" smtClean="0">
                <a:solidFill>
                  <a:prstClr val="black">
                    <a:tint val="75000"/>
                  </a:prstClr>
                </a:solidFill>
              </a:rPr>
              <a:pPr/>
              <a:t>2016-09-29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E8CCA06A-0399-4454-B2EB-5D57E042BED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27061951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D10200B8-1F22-4949-B960-6D228D1064C6}" type="datetimeFigureOut">
              <a:rPr lang="zh-CN" altLang="en-US" smtClean="0">
                <a:solidFill>
                  <a:prstClr val="black">
                    <a:tint val="75000"/>
                  </a:prstClr>
                </a:solidFill>
              </a:rPr>
              <a:pPr/>
              <a:t>2016-09-29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E8CCA06A-0399-4454-B2EB-5D57E042BED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97809212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10200B8-1F22-4949-B960-6D228D1064C6}" type="datetimeFigureOut">
              <a:rPr lang="zh-CN" altLang="en-US" smtClean="0">
                <a:solidFill>
                  <a:prstClr val="black">
                    <a:tint val="75000"/>
                  </a:prstClr>
                </a:solidFill>
              </a:rPr>
              <a:pPr/>
              <a:t>2016-09-29</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E8CCA06A-0399-4454-B2EB-5D57E042BED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66984823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10200B8-1F22-4949-B960-6D228D1064C6}" type="datetimeFigureOut">
              <a:rPr lang="zh-CN" altLang="en-US" smtClean="0">
                <a:solidFill>
                  <a:prstClr val="black">
                    <a:tint val="75000"/>
                  </a:prstClr>
                </a:solidFill>
              </a:rPr>
              <a:pPr/>
              <a:t>2016-09-29</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E8CCA06A-0399-4454-B2EB-5D57E042BED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781776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5" name="AutoShape 85"/>
          <p:cNvSpPr>
            <a:spLocks noChangeArrowheads="1"/>
          </p:cNvSpPr>
          <p:nvPr/>
        </p:nvSpPr>
        <p:spPr bwMode="gray">
          <a:xfrm>
            <a:off x="6969125" y="561975"/>
            <a:ext cx="1820863" cy="647700"/>
          </a:xfrm>
          <a:prstGeom prst="roundRect">
            <a:avLst>
              <a:gd name="adj" fmla="val 50000"/>
            </a:avLst>
          </a:prstGeom>
          <a:gradFill rotWithShape="1">
            <a:gsLst>
              <a:gs pos="0">
                <a:schemeClr val="accent1">
                  <a:gamma/>
                  <a:tint val="0"/>
                  <a:invGamma/>
                </a:schemeClr>
              </a:gs>
              <a:gs pos="100000">
                <a:schemeClr val="accent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zh-CN" altLang="en-US" b="1">
              <a:solidFill>
                <a:srgbClr val="000000"/>
              </a:solidFill>
              <a:latin typeface="Arial" pitchFamily="34" charset="0"/>
              <a:ea typeface="宋体" pitchFamily="2" charset="-122"/>
            </a:endParaRPr>
          </a:p>
        </p:txBody>
      </p:sp>
      <p:pic>
        <p:nvPicPr>
          <p:cNvPr id="6" name="Picture 83" descr="global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ltGray">
          <a:xfrm>
            <a:off x="0" y="0"/>
            <a:ext cx="9144000" cy="223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Object 84"/>
          <p:cNvGraphicFramePr>
            <a:graphicFrameLocks noChangeAspect="1"/>
          </p:cNvGraphicFramePr>
          <p:nvPr/>
        </p:nvGraphicFramePr>
        <p:xfrm>
          <a:off x="0" y="5122863"/>
          <a:ext cx="9144000" cy="1735137"/>
        </p:xfrm>
        <a:graphic>
          <a:graphicData uri="http://schemas.openxmlformats.org/presentationml/2006/ole">
            <mc:AlternateContent xmlns:mc="http://schemas.openxmlformats.org/markup-compatibility/2006">
              <mc:Choice xmlns:v="urn:schemas-microsoft-com:vml" Requires="v">
                <p:oleObj spid="_x0000_s21969" name="Image" r:id="rId4" imgW="12977778" imgH="3695238" progId="Photoshop.Image.6">
                  <p:embed/>
                </p:oleObj>
              </mc:Choice>
              <mc:Fallback>
                <p:oleObj name="Image" r:id="rId4" imgW="12977778" imgH="3695238" progId="Photoshop.Image.6">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0" y="5122863"/>
                        <a:ext cx="9144000" cy="173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3716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3716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8" name="页脚占位符 4"/>
          <p:cNvSpPr>
            <a:spLocks noGrp="1"/>
          </p:cNvSpPr>
          <p:nvPr>
            <p:ph type="ftr" sz="quarter" idx="10"/>
          </p:nvPr>
        </p:nvSpPr>
        <p:spPr/>
        <p:txBody>
          <a:bodyPr/>
          <a:lstStyle>
            <a:lvl1pPr>
              <a:defRPr/>
            </a:lvl1pPr>
          </a:lstStyle>
          <a:p>
            <a:pPr>
              <a:defRPr/>
            </a:pPr>
            <a:r>
              <a:rPr lang="en-US" altLang="zh-CN"/>
              <a:t>Company Logo</a:t>
            </a:r>
          </a:p>
        </p:txBody>
      </p:sp>
      <p:sp>
        <p:nvSpPr>
          <p:cNvPr id="9" name="灯片编号占位符 5"/>
          <p:cNvSpPr>
            <a:spLocks noGrp="1"/>
          </p:cNvSpPr>
          <p:nvPr>
            <p:ph type="sldNum" sz="quarter" idx="11"/>
          </p:nvPr>
        </p:nvSpPr>
        <p:spPr/>
        <p:txBody>
          <a:bodyPr/>
          <a:lstStyle>
            <a:lvl1pPr>
              <a:defRPr/>
            </a:lvl1pPr>
          </a:lstStyle>
          <a:p>
            <a:pPr>
              <a:defRPr/>
            </a:pPr>
            <a:fld id="{02AC63CD-8CCE-4B5E-BF7E-A489C4998EFD}" type="slidenum">
              <a:rPr lang="en-US" altLang="zh-CN"/>
              <a:pPr>
                <a:defRPr/>
              </a:pPr>
              <a:t>‹#›</a:t>
            </a:fld>
            <a:endParaRPr lang="en-US" altLang="zh-CN"/>
          </a:p>
        </p:txBody>
      </p:sp>
      <p:sp>
        <p:nvSpPr>
          <p:cNvPr id="10" name="日期占位符 6"/>
          <p:cNvSpPr>
            <a:spLocks noGrp="1"/>
          </p:cNvSpPr>
          <p:nvPr>
            <p:ph type="dt" sz="half" idx="12"/>
          </p:nvPr>
        </p:nvSpPr>
        <p:spPr/>
        <p:txBody>
          <a:bodyPr/>
          <a:lstStyle>
            <a:lvl1pPr>
              <a:defRPr b="0"/>
            </a:lvl1pPr>
          </a:lstStyle>
          <a:p>
            <a:pPr>
              <a:defRPr/>
            </a:pPr>
            <a:r>
              <a:rPr lang="en-US" altLang="zh-CN"/>
              <a:t>www.themegallery.com</a:t>
            </a:r>
          </a:p>
        </p:txBody>
      </p:sp>
    </p:spTree>
    <p:extLst>
      <p:ext uri="{BB962C8B-B14F-4D97-AF65-F5344CB8AC3E}">
        <p14:creationId xmlns:p14="http://schemas.microsoft.com/office/powerpoint/2010/main" val="328285967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10200B8-1F22-4949-B960-6D228D1064C6}" type="datetimeFigureOut">
              <a:rPr lang="zh-CN" altLang="en-US" smtClean="0">
                <a:solidFill>
                  <a:prstClr val="black">
                    <a:tint val="75000"/>
                  </a:prstClr>
                </a:solidFill>
              </a:rPr>
              <a:pPr/>
              <a:t>2016-09-29</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E8CCA06A-0399-4454-B2EB-5D57E042BED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96190348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10200B8-1F22-4949-B960-6D228D1064C6}" type="datetimeFigureOut">
              <a:rPr lang="zh-CN" altLang="en-US" smtClean="0">
                <a:solidFill>
                  <a:prstClr val="black">
                    <a:tint val="75000"/>
                  </a:prstClr>
                </a:solidFill>
              </a:rPr>
              <a:pPr/>
              <a:t>2016-09-29</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E8CCA06A-0399-4454-B2EB-5D57E042BED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86436551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D10200B8-1F22-4949-B960-6D228D1064C6}" type="datetimeFigureOut">
              <a:rPr lang="zh-CN" altLang="en-US" smtClean="0">
                <a:solidFill>
                  <a:prstClr val="black">
                    <a:tint val="75000"/>
                  </a:prstClr>
                </a:solidFill>
              </a:rPr>
              <a:pPr/>
              <a:t>2016-09-29</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E8CCA06A-0399-4454-B2EB-5D57E042BED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74532121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D10200B8-1F22-4949-B960-6D228D1064C6}" type="datetimeFigureOut">
              <a:rPr lang="zh-CN" altLang="en-US" smtClean="0">
                <a:solidFill>
                  <a:prstClr val="black">
                    <a:tint val="75000"/>
                  </a:prstClr>
                </a:solidFill>
              </a:rPr>
              <a:pPr/>
              <a:t>2016-09-29</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E8CCA06A-0399-4454-B2EB-5D57E042BED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20989653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10200B8-1F22-4949-B960-6D228D1064C6}" type="datetimeFigureOut">
              <a:rPr lang="zh-CN" altLang="en-US" smtClean="0">
                <a:solidFill>
                  <a:prstClr val="black">
                    <a:tint val="75000"/>
                  </a:prstClr>
                </a:solidFill>
              </a:rPr>
              <a:pPr/>
              <a:t>2016-09-29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E8CCA06A-0399-4454-B2EB-5D57E042BED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14456915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10200B8-1F22-4949-B960-6D228D1064C6}" type="datetimeFigureOut">
              <a:rPr lang="zh-CN" altLang="en-US" smtClean="0">
                <a:solidFill>
                  <a:prstClr val="black">
                    <a:tint val="75000"/>
                  </a:prstClr>
                </a:solidFill>
              </a:rPr>
              <a:pPr/>
              <a:t>2016-09-29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E8CCA06A-0399-4454-B2EB-5D57E042BED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351882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10200B8-1F22-4949-B960-6D228D1064C6}" type="datetimeFigureOut">
              <a:rPr lang="zh-CN" altLang="en-US" smtClean="0">
                <a:solidFill>
                  <a:prstClr val="black">
                    <a:tint val="75000"/>
                  </a:prstClr>
                </a:solidFill>
              </a:rPr>
              <a:pPr/>
              <a:t>2016-09-29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E8CCA06A-0399-4454-B2EB-5D57E042BED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52341047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10200B8-1F22-4949-B960-6D228D1064C6}" type="datetimeFigureOut">
              <a:rPr lang="zh-CN" altLang="en-US" smtClean="0">
                <a:solidFill>
                  <a:prstClr val="black">
                    <a:tint val="75000"/>
                  </a:prstClr>
                </a:solidFill>
              </a:rPr>
              <a:pPr/>
              <a:t>2016-09-29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E8CCA06A-0399-4454-B2EB-5D57E042BED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62364530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D10200B8-1F22-4949-B960-6D228D1064C6}" type="datetimeFigureOut">
              <a:rPr lang="zh-CN" altLang="en-US" smtClean="0">
                <a:solidFill>
                  <a:prstClr val="black">
                    <a:tint val="75000"/>
                  </a:prstClr>
                </a:solidFill>
              </a:rPr>
              <a:pPr/>
              <a:t>2016-09-29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E8CCA06A-0399-4454-B2EB-5D57E042BED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31438969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10200B8-1F22-4949-B960-6D228D1064C6}" type="datetimeFigureOut">
              <a:rPr lang="zh-CN" altLang="en-US" smtClean="0">
                <a:solidFill>
                  <a:prstClr val="black">
                    <a:tint val="75000"/>
                  </a:prstClr>
                </a:solidFill>
              </a:rPr>
              <a:pPr/>
              <a:t>2016-09-29</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E8CCA06A-0399-4454-B2EB-5D57E042BED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3600012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7" name="AutoShape 85"/>
          <p:cNvSpPr>
            <a:spLocks noChangeArrowheads="1"/>
          </p:cNvSpPr>
          <p:nvPr/>
        </p:nvSpPr>
        <p:spPr bwMode="gray">
          <a:xfrm>
            <a:off x="6969125" y="561975"/>
            <a:ext cx="1820863" cy="647700"/>
          </a:xfrm>
          <a:prstGeom prst="roundRect">
            <a:avLst>
              <a:gd name="adj" fmla="val 50000"/>
            </a:avLst>
          </a:prstGeom>
          <a:gradFill rotWithShape="1">
            <a:gsLst>
              <a:gs pos="0">
                <a:schemeClr val="accent1">
                  <a:gamma/>
                  <a:tint val="0"/>
                  <a:invGamma/>
                </a:schemeClr>
              </a:gs>
              <a:gs pos="100000">
                <a:schemeClr val="accent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zh-CN" altLang="en-US" b="1">
              <a:solidFill>
                <a:srgbClr val="000000"/>
              </a:solidFill>
              <a:latin typeface="Arial" pitchFamily="34" charset="0"/>
              <a:ea typeface="宋体" pitchFamily="2" charset="-122"/>
            </a:endParaRPr>
          </a:p>
        </p:txBody>
      </p:sp>
      <p:pic>
        <p:nvPicPr>
          <p:cNvPr id="8" name="Picture 83" descr="global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ltGray">
          <a:xfrm>
            <a:off x="0" y="0"/>
            <a:ext cx="9144000" cy="223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 name="Object 84"/>
          <p:cNvGraphicFramePr>
            <a:graphicFrameLocks noChangeAspect="1"/>
          </p:cNvGraphicFramePr>
          <p:nvPr/>
        </p:nvGraphicFramePr>
        <p:xfrm>
          <a:off x="0" y="5122863"/>
          <a:ext cx="9144000" cy="1735137"/>
        </p:xfrm>
        <a:graphic>
          <a:graphicData uri="http://schemas.openxmlformats.org/presentationml/2006/ole">
            <mc:AlternateContent xmlns:mc="http://schemas.openxmlformats.org/markup-compatibility/2006">
              <mc:Choice xmlns:v="urn:schemas-microsoft-com:vml" Requires="v">
                <p:oleObj spid="_x0000_s22993" name="Image" r:id="rId4" imgW="12977778" imgH="3695238" progId="Photoshop.Image.6">
                  <p:embed/>
                </p:oleObj>
              </mc:Choice>
              <mc:Fallback>
                <p:oleObj name="Image" r:id="rId4" imgW="12977778" imgH="3695238" progId="Photoshop.Image.6">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0" y="5122863"/>
                        <a:ext cx="9144000" cy="173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10" name="页脚占位符 6"/>
          <p:cNvSpPr>
            <a:spLocks noGrp="1"/>
          </p:cNvSpPr>
          <p:nvPr>
            <p:ph type="ftr" sz="quarter" idx="10"/>
          </p:nvPr>
        </p:nvSpPr>
        <p:spPr/>
        <p:txBody>
          <a:bodyPr/>
          <a:lstStyle>
            <a:lvl1pPr>
              <a:defRPr/>
            </a:lvl1pPr>
          </a:lstStyle>
          <a:p>
            <a:pPr>
              <a:defRPr/>
            </a:pPr>
            <a:r>
              <a:rPr lang="en-US" altLang="zh-CN"/>
              <a:t>Company Logo</a:t>
            </a:r>
          </a:p>
        </p:txBody>
      </p:sp>
      <p:sp>
        <p:nvSpPr>
          <p:cNvPr id="11" name="灯片编号占位符 7"/>
          <p:cNvSpPr>
            <a:spLocks noGrp="1"/>
          </p:cNvSpPr>
          <p:nvPr>
            <p:ph type="sldNum" sz="quarter" idx="11"/>
          </p:nvPr>
        </p:nvSpPr>
        <p:spPr/>
        <p:txBody>
          <a:bodyPr/>
          <a:lstStyle>
            <a:lvl1pPr>
              <a:defRPr/>
            </a:lvl1pPr>
          </a:lstStyle>
          <a:p>
            <a:pPr>
              <a:defRPr/>
            </a:pPr>
            <a:fld id="{D39A1278-6467-4C8C-98BB-7BC502831B84}" type="slidenum">
              <a:rPr lang="en-US" altLang="zh-CN"/>
              <a:pPr>
                <a:defRPr/>
              </a:pPr>
              <a:t>‹#›</a:t>
            </a:fld>
            <a:endParaRPr lang="en-US" altLang="zh-CN"/>
          </a:p>
        </p:txBody>
      </p:sp>
      <p:sp>
        <p:nvSpPr>
          <p:cNvPr id="12" name="日期占位符 8"/>
          <p:cNvSpPr>
            <a:spLocks noGrp="1"/>
          </p:cNvSpPr>
          <p:nvPr>
            <p:ph type="dt" sz="half" idx="12"/>
          </p:nvPr>
        </p:nvSpPr>
        <p:spPr/>
        <p:txBody>
          <a:bodyPr/>
          <a:lstStyle>
            <a:lvl1pPr>
              <a:defRPr b="0"/>
            </a:lvl1pPr>
          </a:lstStyle>
          <a:p>
            <a:pPr>
              <a:defRPr/>
            </a:pPr>
            <a:r>
              <a:rPr lang="en-US" altLang="zh-CN"/>
              <a:t>www.themegallery.com</a:t>
            </a:r>
          </a:p>
        </p:txBody>
      </p:sp>
    </p:spTree>
    <p:extLst>
      <p:ext uri="{BB962C8B-B14F-4D97-AF65-F5344CB8AC3E}">
        <p14:creationId xmlns:p14="http://schemas.microsoft.com/office/powerpoint/2010/main" val="88777710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10200B8-1F22-4949-B960-6D228D1064C6}" type="datetimeFigureOut">
              <a:rPr lang="zh-CN" altLang="en-US" smtClean="0">
                <a:solidFill>
                  <a:prstClr val="black">
                    <a:tint val="75000"/>
                  </a:prstClr>
                </a:solidFill>
              </a:rPr>
              <a:pPr/>
              <a:t>2016-09-29</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E8CCA06A-0399-4454-B2EB-5D57E042BED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40105183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10200B8-1F22-4949-B960-6D228D1064C6}" type="datetimeFigureOut">
              <a:rPr lang="zh-CN" altLang="en-US" smtClean="0">
                <a:solidFill>
                  <a:prstClr val="black">
                    <a:tint val="75000"/>
                  </a:prstClr>
                </a:solidFill>
              </a:rPr>
              <a:pPr/>
              <a:t>2016-09-29</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E8CCA06A-0399-4454-B2EB-5D57E042BED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47174973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10200B8-1F22-4949-B960-6D228D1064C6}" type="datetimeFigureOut">
              <a:rPr lang="zh-CN" altLang="en-US" smtClean="0">
                <a:solidFill>
                  <a:prstClr val="black">
                    <a:tint val="75000"/>
                  </a:prstClr>
                </a:solidFill>
              </a:rPr>
              <a:pPr/>
              <a:t>2016-09-29</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E8CCA06A-0399-4454-B2EB-5D57E042BED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55192793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D10200B8-1F22-4949-B960-6D228D1064C6}" type="datetimeFigureOut">
              <a:rPr lang="zh-CN" altLang="en-US" smtClean="0">
                <a:solidFill>
                  <a:prstClr val="black">
                    <a:tint val="75000"/>
                  </a:prstClr>
                </a:solidFill>
              </a:rPr>
              <a:pPr/>
              <a:t>2016-09-29</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E8CCA06A-0399-4454-B2EB-5D57E042BED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10797484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D10200B8-1F22-4949-B960-6D228D1064C6}" type="datetimeFigureOut">
              <a:rPr lang="zh-CN" altLang="en-US" smtClean="0">
                <a:solidFill>
                  <a:prstClr val="black">
                    <a:tint val="75000"/>
                  </a:prstClr>
                </a:solidFill>
              </a:rPr>
              <a:pPr/>
              <a:t>2016-09-29</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E8CCA06A-0399-4454-B2EB-5D57E042BED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63691558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10200B8-1F22-4949-B960-6D228D1064C6}" type="datetimeFigureOut">
              <a:rPr lang="zh-CN" altLang="en-US" smtClean="0">
                <a:solidFill>
                  <a:prstClr val="black">
                    <a:tint val="75000"/>
                  </a:prstClr>
                </a:solidFill>
              </a:rPr>
              <a:pPr/>
              <a:t>2016-09-29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E8CCA06A-0399-4454-B2EB-5D57E042BED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98170191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10200B8-1F22-4949-B960-6D228D1064C6}" type="datetimeFigureOut">
              <a:rPr lang="zh-CN" altLang="en-US" smtClean="0">
                <a:solidFill>
                  <a:prstClr val="black">
                    <a:tint val="75000"/>
                  </a:prstClr>
                </a:solidFill>
              </a:rPr>
              <a:pPr/>
              <a:t>2016-09-29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E8CCA06A-0399-4454-B2EB-5D57E042BED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64487763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a:defRPr/>
            </a:pPr>
            <a:endParaRPr lang="en-US" altLang="zh-CN">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pPr>
              <a:defRPr/>
            </a:pPr>
            <a:fld id="{01BD19DF-2EB2-4E93-894E-75146FA9BE12}" type="slidenum">
              <a:rPr lang="zh-CN" altLang="en-US" smtClean="0">
                <a:solidFill>
                  <a:prstClr val="black">
                    <a:tint val="75000"/>
                  </a:prstClr>
                </a:solidFill>
              </a:rPr>
              <a:pPr>
                <a:defRPr/>
              </a:pPr>
              <a:t>‹#›</a:t>
            </a:fld>
            <a:endParaRPr lang="en-US" altLang="zh-CN">
              <a:solidFill>
                <a:prstClr val="black">
                  <a:tint val="75000"/>
                </a:prstClr>
              </a:solidFill>
            </a:endParaRPr>
          </a:p>
        </p:txBody>
      </p:sp>
    </p:spTree>
    <p:extLst>
      <p:ext uri="{BB962C8B-B14F-4D97-AF65-F5344CB8AC3E}">
        <p14:creationId xmlns:p14="http://schemas.microsoft.com/office/powerpoint/2010/main" val="411105298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pPr>
              <a:defRPr/>
            </a:pPr>
            <a:fld id="{0FB713E3-F3D4-4063-8DDC-863DC935A9A1}" type="slidenum">
              <a:rPr lang="zh-CN" altLang="en-US" smtClean="0">
                <a:solidFill>
                  <a:prstClr val="black">
                    <a:tint val="75000"/>
                  </a:prstClr>
                </a:solidFill>
              </a:rPr>
              <a:pPr>
                <a:defRPr/>
              </a:pPr>
              <a:t>‹#›</a:t>
            </a:fld>
            <a:endParaRPr lang="en-US" altLang="zh-CN">
              <a:solidFill>
                <a:prstClr val="black">
                  <a:tint val="75000"/>
                </a:prstClr>
              </a:solidFill>
            </a:endParaRPr>
          </a:p>
        </p:txBody>
      </p:sp>
      <p:pic>
        <p:nvPicPr>
          <p:cNvPr id="7" name="Picture 2" descr="I:\1我的工作\2015.4.22考核\高能所标志.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9512" y="190500"/>
            <a:ext cx="1974752" cy="2880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639291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pPr>
              <a:defRPr/>
            </a:pPr>
            <a:endParaRPr lang="en-US" altLang="zh-CN">
              <a:solidFill>
                <a:prstClr val="black">
                  <a:tint val="75000"/>
                </a:prstClr>
              </a:solidFill>
            </a:endParaRPr>
          </a:p>
        </p:txBody>
      </p:sp>
      <p:sp>
        <p:nvSpPr>
          <p:cNvPr id="5" name="页脚占位符 4"/>
          <p:cNvSpPr>
            <a:spLocks noGrp="1"/>
          </p:cNvSpPr>
          <p:nvPr>
            <p:ph type="ftr" sz="quarter" idx="11"/>
          </p:nvPr>
        </p:nvSpPr>
        <p:spPr/>
        <p:txBody>
          <a:bodyPr/>
          <a:lstStyle/>
          <a:p>
            <a:pPr>
              <a:defRPr/>
            </a:pPr>
            <a:endParaRPr lang="en-US" altLang="zh-CN">
              <a:solidFill>
                <a:prstClr val="black">
                  <a:tint val="75000"/>
                </a:prstClr>
              </a:solidFill>
            </a:endParaRPr>
          </a:p>
        </p:txBody>
      </p:sp>
      <p:sp>
        <p:nvSpPr>
          <p:cNvPr id="6" name="灯片编号占位符 5"/>
          <p:cNvSpPr>
            <a:spLocks noGrp="1"/>
          </p:cNvSpPr>
          <p:nvPr>
            <p:ph type="sldNum" sz="quarter" idx="12"/>
          </p:nvPr>
        </p:nvSpPr>
        <p:spPr/>
        <p:txBody>
          <a:bodyPr/>
          <a:lstStyle/>
          <a:p>
            <a:pPr>
              <a:defRPr/>
            </a:pPr>
            <a:fld id="{9CFD425F-9BE3-455C-B2AF-2CDA88E0F12D}" type="slidenum">
              <a:rPr lang="zh-CN" altLang="en-US" smtClean="0">
                <a:solidFill>
                  <a:prstClr val="black">
                    <a:tint val="75000"/>
                  </a:prstClr>
                </a:solidFill>
              </a:rPr>
              <a:pPr>
                <a:defRPr/>
              </a:pPr>
              <a:t>‹#›</a:t>
            </a:fld>
            <a:endParaRPr lang="en-US" altLang="zh-CN">
              <a:solidFill>
                <a:prstClr val="black">
                  <a:tint val="75000"/>
                </a:prstClr>
              </a:solidFill>
            </a:endParaRPr>
          </a:p>
        </p:txBody>
      </p:sp>
    </p:spTree>
    <p:extLst>
      <p:ext uri="{BB962C8B-B14F-4D97-AF65-F5344CB8AC3E}">
        <p14:creationId xmlns:p14="http://schemas.microsoft.com/office/powerpoint/2010/main" val="316075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3" name="AutoShape 85"/>
          <p:cNvSpPr>
            <a:spLocks noChangeArrowheads="1"/>
          </p:cNvSpPr>
          <p:nvPr/>
        </p:nvSpPr>
        <p:spPr bwMode="gray">
          <a:xfrm>
            <a:off x="6969125" y="561975"/>
            <a:ext cx="1820863" cy="647700"/>
          </a:xfrm>
          <a:prstGeom prst="roundRect">
            <a:avLst>
              <a:gd name="adj" fmla="val 50000"/>
            </a:avLst>
          </a:prstGeom>
          <a:gradFill rotWithShape="1">
            <a:gsLst>
              <a:gs pos="0">
                <a:schemeClr val="accent1">
                  <a:gamma/>
                  <a:tint val="0"/>
                  <a:invGamma/>
                </a:schemeClr>
              </a:gs>
              <a:gs pos="100000">
                <a:schemeClr val="accent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zh-CN" altLang="en-US" b="1">
              <a:solidFill>
                <a:srgbClr val="000000"/>
              </a:solidFill>
              <a:latin typeface="Arial" pitchFamily="34" charset="0"/>
              <a:ea typeface="宋体" pitchFamily="2" charset="-122"/>
            </a:endParaRPr>
          </a:p>
        </p:txBody>
      </p:sp>
      <p:pic>
        <p:nvPicPr>
          <p:cNvPr id="4" name="Picture 83" descr="global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ltGray">
          <a:xfrm>
            <a:off x="0" y="0"/>
            <a:ext cx="9144000" cy="223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Object 84"/>
          <p:cNvGraphicFramePr>
            <a:graphicFrameLocks noChangeAspect="1"/>
          </p:cNvGraphicFramePr>
          <p:nvPr/>
        </p:nvGraphicFramePr>
        <p:xfrm>
          <a:off x="0" y="5122863"/>
          <a:ext cx="9144000" cy="1735137"/>
        </p:xfrm>
        <a:graphic>
          <a:graphicData uri="http://schemas.openxmlformats.org/presentationml/2006/ole">
            <mc:AlternateContent xmlns:mc="http://schemas.openxmlformats.org/markup-compatibility/2006">
              <mc:Choice xmlns:v="urn:schemas-microsoft-com:vml" Requires="v">
                <p:oleObj spid="_x0000_s24017" name="Image" r:id="rId4" imgW="12977778" imgH="3695238" progId="Photoshop.Image.6">
                  <p:embed/>
                </p:oleObj>
              </mc:Choice>
              <mc:Fallback>
                <p:oleObj name="Image" r:id="rId4" imgW="12977778" imgH="3695238" progId="Photoshop.Image.6">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0" y="5122863"/>
                        <a:ext cx="9144000" cy="173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6" name="页脚占位符 2"/>
          <p:cNvSpPr>
            <a:spLocks noGrp="1"/>
          </p:cNvSpPr>
          <p:nvPr>
            <p:ph type="ftr" sz="quarter" idx="10"/>
          </p:nvPr>
        </p:nvSpPr>
        <p:spPr/>
        <p:txBody>
          <a:bodyPr/>
          <a:lstStyle>
            <a:lvl1pPr>
              <a:defRPr/>
            </a:lvl1pPr>
          </a:lstStyle>
          <a:p>
            <a:pPr>
              <a:defRPr/>
            </a:pPr>
            <a:r>
              <a:rPr lang="en-US" altLang="zh-CN"/>
              <a:t>Company Logo</a:t>
            </a:r>
          </a:p>
        </p:txBody>
      </p:sp>
      <p:sp>
        <p:nvSpPr>
          <p:cNvPr id="7" name="灯片编号占位符 3"/>
          <p:cNvSpPr>
            <a:spLocks noGrp="1"/>
          </p:cNvSpPr>
          <p:nvPr>
            <p:ph type="sldNum" sz="quarter" idx="11"/>
          </p:nvPr>
        </p:nvSpPr>
        <p:spPr/>
        <p:txBody>
          <a:bodyPr/>
          <a:lstStyle>
            <a:lvl1pPr>
              <a:defRPr/>
            </a:lvl1pPr>
          </a:lstStyle>
          <a:p>
            <a:pPr>
              <a:defRPr/>
            </a:pPr>
            <a:fld id="{9C704AED-824D-4662-8A98-85F14A651C17}" type="slidenum">
              <a:rPr lang="en-US" altLang="zh-CN"/>
              <a:pPr>
                <a:defRPr/>
              </a:pPr>
              <a:t>‹#›</a:t>
            </a:fld>
            <a:endParaRPr lang="en-US" altLang="zh-CN"/>
          </a:p>
        </p:txBody>
      </p:sp>
      <p:sp>
        <p:nvSpPr>
          <p:cNvPr id="8" name="日期占位符 4"/>
          <p:cNvSpPr>
            <a:spLocks noGrp="1"/>
          </p:cNvSpPr>
          <p:nvPr>
            <p:ph type="dt" sz="half" idx="12"/>
          </p:nvPr>
        </p:nvSpPr>
        <p:spPr/>
        <p:txBody>
          <a:bodyPr/>
          <a:lstStyle>
            <a:lvl1pPr>
              <a:defRPr b="0"/>
            </a:lvl1pPr>
          </a:lstStyle>
          <a:p>
            <a:pPr>
              <a:defRPr/>
            </a:pPr>
            <a:r>
              <a:rPr lang="en-US" altLang="zh-CN"/>
              <a:t>www.themegallery.com</a:t>
            </a:r>
          </a:p>
        </p:txBody>
      </p:sp>
    </p:spTree>
    <p:extLst>
      <p:ext uri="{BB962C8B-B14F-4D97-AF65-F5344CB8AC3E}">
        <p14:creationId xmlns:p14="http://schemas.microsoft.com/office/powerpoint/2010/main" val="21029127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a:defRPr/>
            </a:pPr>
            <a:endParaRPr lang="en-US" altLang="zh-CN">
              <a:solidFill>
                <a:prstClr val="black">
                  <a:tint val="75000"/>
                </a:prstClr>
              </a:solidFill>
            </a:endParaRPr>
          </a:p>
        </p:txBody>
      </p:sp>
      <p:sp>
        <p:nvSpPr>
          <p:cNvPr id="6" name="页脚占位符 5"/>
          <p:cNvSpPr>
            <a:spLocks noGrp="1"/>
          </p:cNvSpPr>
          <p:nvPr>
            <p:ph type="ftr" sz="quarter" idx="11"/>
          </p:nvPr>
        </p:nvSpPr>
        <p:spPr/>
        <p:txBody>
          <a:bodyPr/>
          <a:lstStyle/>
          <a:p>
            <a:pPr>
              <a:defRPr/>
            </a:pPr>
            <a:endParaRPr lang="en-US" altLang="zh-CN">
              <a:solidFill>
                <a:prstClr val="black">
                  <a:tint val="75000"/>
                </a:prstClr>
              </a:solidFill>
            </a:endParaRPr>
          </a:p>
        </p:txBody>
      </p:sp>
      <p:sp>
        <p:nvSpPr>
          <p:cNvPr id="7" name="灯片编号占位符 6"/>
          <p:cNvSpPr>
            <a:spLocks noGrp="1"/>
          </p:cNvSpPr>
          <p:nvPr>
            <p:ph type="sldNum" sz="quarter" idx="12"/>
          </p:nvPr>
        </p:nvSpPr>
        <p:spPr/>
        <p:txBody>
          <a:bodyPr/>
          <a:lstStyle/>
          <a:p>
            <a:pPr>
              <a:defRPr/>
            </a:pPr>
            <a:fld id="{1F3AAE2C-56F8-45B1-9915-90E2A83021D4}" type="slidenum">
              <a:rPr lang="zh-CN" altLang="en-US" smtClean="0">
                <a:solidFill>
                  <a:prstClr val="black">
                    <a:tint val="75000"/>
                  </a:prstClr>
                </a:solidFill>
              </a:rPr>
              <a:pPr>
                <a:defRPr/>
              </a:pPr>
              <a:t>‹#›</a:t>
            </a:fld>
            <a:endParaRPr lang="en-US" altLang="zh-CN">
              <a:solidFill>
                <a:prstClr val="black">
                  <a:tint val="75000"/>
                </a:prstClr>
              </a:solidFill>
            </a:endParaRPr>
          </a:p>
        </p:txBody>
      </p:sp>
    </p:spTree>
    <p:extLst>
      <p:ext uri="{BB962C8B-B14F-4D97-AF65-F5344CB8AC3E}">
        <p14:creationId xmlns:p14="http://schemas.microsoft.com/office/powerpoint/2010/main" val="44298127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a:defRPr/>
            </a:pPr>
            <a:endParaRPr lang="en-US" altLang="zh-CN">
              <a:solidFill>
                <a:prstClr val="black">
                  <a:tint val="75000"/>
                </a:prstClr>
              </a:solidFill>
            </a:endParaRPr>
          </a:p>
        </p:txBody>
      </p:sp>
      <p:sp>
        <p:nvSpPr>
          <p:cNvPr id="8" name="页脚占位符 7"/>
          <p:cNvSpPr>
            <a:spLocks noGrp="1"/>
          </p:cNvSpPr>
          <p:nvPr>
            <p:ph type="ftr" sz="quarter" idx="11"/>
          </p:nvPr>
        </p:nvSpPr>
        <p:spPr/>
        <p:txBody>
          <a:bodyPr/>
          <a:lstStyle/>
          <a:p>
            <a:pPr>
              <a:defRPr/>
            </a:pPr>
            <a:endParaRPr lang="en-US" altLang="zh-CN">
              <a:solidFill>
                <a:prstClr val="black">
                  <a:tint val="75000"/>
                </a:prstClr>
              </a:solidFill>
            </a:endParaRPr>
          </a:p>
        </p:txBody>
      </p:sp>
      <p:sp>
        <p:nvSpPr>
          <p:cNvPr id="9" name="灯片编号占位符 8"/>
          <p:cNvSpPr>
            <a:spLocks noGrp="1"/>
          </p:cNvSpPr>
          <p:nvPr>
            <p:ph type="sldNum" sz="quarter" idx="12"/>
          </p:nvPr>
        </p:nvSpPr>
        <p:spPr/>
        <p:txBody>
          <a:bodyPr/>
          <a:lstStyle/>
          <a:p>
            <a:pPr>
              <a:defRPr/>
            </a:pPr>
            <a:fld id="{036307EA-E665-41D0-8C15-F95FD8972430}" type="slidenum">
              <a:rPr lang="zh-CN" altLang="en-US" smtClean="0">
                <a:solidFill>
                  <a:prstClr val="black">
                    <a:tint val="75000"/>
                  </a:prstClr>
                </a:solidFill>
              </a:rPr>
              <a:pPr>
                <a:defRPr/>
              </a:pPr>
              <a:t>‹#›</a:t>
            </a:fld>
            <a:endParaRPr lang="en-US" altLang="zh-CN">
              <a:solidFill>
                <a:prstClr val="black">
                  <a:tint val="75000"/>
                </a:prstClr>
              </a:solidFill>
            </a:endParaRPr>
          </a:p>
        </p:txBody>
      </p:sp>
    </p:spTree>
    <p:extLst>
      <p:ext uri="{BB962C8B-B14F-4D97-AF65-F5344CB8AC3E}">
        <p14:creationId xmlns:p14="http://schemas.microsoft.com/office/powerpoint/2010/main" val="273102704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endParaRPr lang="en-US" altLang="zh-CN">
              <a:solidFill>
                <a:prstClr val="black">
                  <a:tint val="75000"/>
                </a:prstClr>
              </a:solidFill>
            </a:endParaRPr>
          </a:p>
        </p:txBody>
      </p:sp>
      <p:sp>
        <p:nvSpPr>
          <p:cNvPr id="4" name="页脚占位符 3"/>
          <p:cNvSpPr>
            <a:spLocks noGrp="1"/>
          </p:cNvSpPr>
          <p:nvPr>
            <p:ph type="ftr" sz="quarter" idx="11"/>
          </p:nvPr>
        </p:nvSpPr>
        <p:spPr/>
        <p:txBody>
          <a:bodyPr/>
          <a:lstStyle/>
          <a:p>
            <a:pPr>
              <a:defRPr/>
            </a:pPr>
            <a:endParaRPr lang="en-US" altLang="zh-CN">
              <a:solidFill>
                <a:prstClr val="black">
                  <a:tint val="75000"/>
                </a:prstClr>
              </a:solidFill>
            </a:endParaRPr>
          </a:p>
        </p:txBody>
      </p:sp>
      <p:sp>
        <p:nvSpPr>
          <p:cNvPr id="5" name="灯片编号占位符 4"/>
          <p:cNvSpPr>
            <a:spLocks noGrp="1"/>
          </p:cNvSpPr>
          <p:nvPr>
            <p:ph type="sldNum" sz="quarter" idx="12"/>
          </p:nvPr>
        </p:nvSpPr>
        <p:spPr/>
        <p:txBody>
          <a:bodyPr/>
          <a:lstStyle/>
          <a:p>
            <a:pPr>
              <a:defRPr/>
            </a:pPr>
            <a:fld id="{9181ED59-9BEE-4F20-B998-55A4B29C2F4F}" type="slidenum">
              <a:rPr lang="zh-CN" altLang="en-US" smtClean="0">
                <a:solidFill>
                  <a:prstClr val="black">
                    <a:tint val="75000"/>
                  </a:prstClr>
                </a:solidFill>
              </a:rPr>
              <a:pPr>
                <a:defRPr/>
              </a:pPr>
              <a:t>‹#›</a:t>
            </a:fld>
            <a:endParaRPr lang="en-US" altLang="zh-CN">
              <a:solidFill>
                <a:prstClr val="black">
                  <a:tint val="75000"/>
                </a:prstClr>
              </a:solidFill>
            </a:endParaRPr>
          </a:p>
        </p:txBody>
      </p:sp>
    </p:spTree>
    <p:extLst>
      <p:ext uri="{BB962C8B-B14F-4D97-AF65-F5344CB8AC3E}">
        <p14:creationId xmlns:p14="http://schemas.microsoft.com/office/powerpoint/2010/main" val="188664881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a:defRPr/>
            </a:pPr>
            <a:endParaRPr lang="en-US" altLang="zh-CN">
              <a:solidFill>
                <a:prstClr val="black">
                  <a:tint val="75000"/>
                </a:prstClr>
              </a:solidFill>
            </a:endParaRPr>
          </a:p>
        </p:txBody>
      </p:sp>
      <p:sp>
        <p:nvSpPr>
          <p:cNvPr id="3" name="页脚占位符 2"/>
          <p:cNvSpPr>
            <a:spLocks noGrp="1"/>
          </p:cNvSpPr>
          <p:nvPr>
            <p:ph type="ftr" sz="quarter" idx="11"/>
          </p:nvPr>
        </p:nvSpPr>
        <p:spPr/>
        <p:txBody>
          <a:bodyPr/>
          <a:lstStyle/>
          <a:p>
            <a:pPr>
              <a:defRPr/>
            </a:pPr>
            <a:endParaRPr lang="en-US" altLang="zh-CN">
              <a:solidFill>
                <a:prstClr val="black">
                  <a:tint val="75000"/>
                </a:prstClr>
              </a:solidFill>
            </a:endParaRPr>
          </a:p>
        </p:txBody>
      </p:sp>
      <p:sp>
        <p:nvSpPr>
          <p:cNvPr id="4" name="灯片编号占位符 3"/>
          <p:cNvSpPr>
            <a:spLocks noGrp="1"/>
          </p:cNvSpPr>
          <p:nvPr>
            <p:ph type="sldNum" sz="quarter" idx="12"/>
          </p:nvPr>
        </p:nvSpPr>
        <p:spPr/>
        <p:txBody>
          <a:bodyPr/>
          <a:lstStyle/>
          <a:p>
            <a:pPr>
              <a:defRPr/>
            </a:pPr>
            <a:fld id="{FD604CA8-D36E-4F6A-9CD3-70EFD2B2C656}" type="slidenum">
              <a:rPr lang="zh-CN" altLang="en-US" smtClean="0">
                <a:solidFill>
                  <a:prstClr val="black">
                    <a:tint val="75000"/>
                  </a:prstClr>
                </a:solidFill>
              </a:rPr>
              <a:pPr>
                <a:defRPr/>
              </a:pPr>
              <a:t>‹#›</a:t>
            </a:fld>
            <a:endParaRPr lang="en-US" altLang="zh-CN">
              <a:solidFill>
                <a:prstClr val="black">
                  <a:tint val="75000"/>
                </a:prstClr>
              </a:solidFill>
            </a:endParaRPr>
          </a:p>
        </p:txBody>
      </p:sp>
    </p:spTree>
    <p:extLst>
      <p:ext uri="{BB962C8B-B14F-4D97-AF65-F5344CB8AC3E}">
        <p14:creationId xmlns:p14="http://schemas.microsoft.com/office/powerpoint/2010/main" val="164133175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pPr>
              <a:defRPr/>
            </a:pPr>
            <a:endParaRPr lang="en-US" altLang="zh-CN">
              <a:solidFill>
                <a:prstClr val="black">
                  <a:tint val="75000"/>
                </a:prstClr>
              </a:solidFill>
            </a:endParaRPr>
          </a:p>
        </p:txBody>
      </p:sp>
      <p:sp>
        <p:nvSpPr>
          <p:cNvPr id="6" name="页脚占位符 5"/>
          <p:cNvSpPr>
            <a:spLocks noGrp="1"/>
          </p:cNvSpPr>
          <p:nvPr>
            <p:ph type="ftr" sz="quarter" idx="11"/>
          </p:nvPr>
        </p:nvSpPr>
        <p:spPr/>
        <p:txBody>
          <a:bodyPr/>
          <a:lstStyle/>
          <a:p>
            <a:pPr>
              <a:defRPr/>
            </a:pPr>
            <a:endParaRPr lang="en-US" altLang="zh-CN">
              <a:solidFill>
                <a:prstClr val="black">
                  <a:tint val="75000"/>
                </a:prstClr>
              </a:solidFill>
            </a:endParaRPr>
          </a:p>
        </p:txBody>
      </p:sp>
      <p:sp>
        <p:nvSpPr>
          <p:cNvPr id="7" name="灯片编号占位符 6"/>
          <p:cNvSpPr>
            <a:spLocks noGrp="1"/>
          </p:cNvSpPr>
          <p:nvPr>
            <p:ph type="sldNum" sz="quarter" idx="12"/>
          </p:nvPr>
        </p:nvSpPr>
        <p:spPr/>
        <p:txBody>
          <a:bodyPr/>
          <a:lstStyle/>
          <a:p>
            <a:pPr>
              <a:defRPr/>
            </a:pPr>
            <a:fld id="{D2C9C34F-ADAD-429A-B388-0A37B4D094DC}" type="slidenum">
              <a:rPr lang="zh-CN" altLang="en-US" smtClean="0">
                <a:solidFill>
                  <a:prstClr val="black">
                    <a:tint val="75000"/>
                  </a:prstClr>
                </a:solidFill>
              </a:rPr>
              <a:pPr>
                <a:defRPr/>
              </a:pPr>
              <a:t>‹#›</a:t>
            </a:fld>
            <a:endParaRPr lang="en-US" altLang="zh-CN">
              <a:solidFill>
                <a:prstClr val="black">
                  <a:tint val="75000"/>
                </a:prstClr>
              </a:solidFill>
            </a:endParaRPr>
          </a:p>
        </p:txBody>
      </p:sp>
    </p:spTree>
    <p:extLst>
      <p:ext uri="{BB962C8B-B14F-4D97-AF65-F5344CB8AC3E}">
        <p14:creationId xmlns:p14="http://schemas.microsoft.com/office/powerpoint/2010/main" val="58083626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pPr>
              <a:defRPr/>
            </a:pPr>
            <a:endParaRPr lang="en-US" altLang="zh-CN">
              <a:solidFill>
                <a:prstClr val="black">
                  <a:tint val="75000"/>
                </a:prstClr>
              </a:solidFill>
            </a:endParaRPr>
          </a:p>
        </p:txBody>
      </p:sp>
      <p:sp>
        <p:nvSpPr>
          <p:cNvPr id="6" name="页脚占位符 5"/>
          <p:cNvSpPr>
            <a:spLocks noGrp="1"/>
          </p:cNvSpPr>
          <p:nvPr>
            <p:ph type="ftr" sz="quarter" idx="11"/>
          </p:nvPr>
        </p:nvSpPr>
        <p:spPr/>
        <p:txBody>
          <a:bodyPr/>
          <a:lstStyle/>
          <a:p>
            <a:pPr>
              <a:defRPr/>
            </a:pPr>
            <a:endParaRPr lang="en-US" altLang="zh-CN">
              <a:solidFill>
                <a:prstClr val="black">
                  <a:tint val="75000"/>
                </a:prstClr>
              </a:solidFill>
            </a:endParaRPr>
          </a:p>
        </p:txBody>
      </p:sp>
      <p:sp>
        <p:nvSpPr>
          <p:cNvPr id="7" name="灯片编号占位符 6"/>
          <p:cNvSpPr>
            <a:spLocks noGrp="1"/>
          </p:cNvSpPr>
          <p:nvPr>
            <p:ph type="sldNum" sz="quarter" idx="12"/>
          </p:nvPr>
        </p:nvSpPr>
        <p:spPr/>
        <p:txBody>
          <a:bodyPr/>
          <a:lstStyle/>
          <a:p>
            <a:pPr>
              <a:defRPr/>
            </a:pPr>
            <a:fld id="{FC2D41E2-8738-41DF-9745-BADC9161D2EF}" type="slidenum">
              <a:rPr lang="zh-CN" altLang="en-US" smtClean="0">
                <a:solidFill>
                  <a:prstClr val="black">
                    <a:tint val="75000"/>
                  </a:prstClr>
                </a:solidFill>
              </a:rPr>
              <a:pPr>
                <a:defRPr/>
              </a:pPr>
              <a:t>‹#›</a:t>
            </a:fld>
            <a:endParaRPr lang="en-US" altLang="zh-CN">
              <a:solidFill>
                <a:prstClr val="black">
                  <a:tint val="75000"/>
                </a:prstClr>
              </a:solidFill>
            </a:endParaRPr>
          </a:p>
        </p:txBody>
      </p:sp>
    </p:spTree>
    <p:extLst>
      <p:ext uri="{BB962C8B-B14F-4D97-AF65-F5344CB8AC3E}">
        <p14:creationId xmlns:p14="http://schemas.microsoft.com/office/powerpoint/2010/main" val="220575169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a:defRPr/>
            </a:pPr>
            <a:endParaRPr lang="en-US" altLang="zh-CN">
              <a:solidFill>
                <a:prstClr val="black">
                  <a:tint val="75000"/>
                </a:prstClr>
              </a:solidFill>
            </a:endParaRPr>
          </a:p>
        </p:txBody>
      </p:sp>
      <p:sp>
        <p:nvSpPr>
          <p:cNvPr id="5" name="页脚占位符 4"/>
          <p:cNvSpPr>
            <a:spLocks noGrp="1"/>
          </p:cNvSpPr>
          <p:nvPr>
            <p:ph type="ftr" sz="quarter" idx="11"/>
          </p:nvPr>
        </p:nvSpPr>
        <p:spPr/>
        <p:txBody>
          <a:bodyPr/>
          <a:lstStyle/>
          <a:p>
            <a:pPr>
              <a:defRPr/>
            </a:pPr>
            <a:endParaRPr lang="en-US" altLang="zh-CN">
              <a:solidFill>
                <a:prstClr val="black">
                  <a:tint val="75000"/>
                </a:prstClr>
              </a:solidFill>
            </a:endParaRPr>
          </a:p>
        </p:txBody>
      </p:sp>
      <p:sp>
        <p:nvSpPr>
          <p:cNvPr id="6" name="灯片编号占位符 5"/>
          <p:cNvSpPr>
            <a:spLocks noGrp="1"/>
          </p:cNvSpPr>
          <p:nvPr>
            <p:ph type="sldNum" sz="quarter" idx="12"/>
          </p:nvPr>
        </p:nvSpPr>
        <p:spPr/>
        <p:txBody>
          <a:bodyPr/>
          <a:lstStyle/>
          <a:p>
            <a:pPr>
              <a:defRPr/>
            </a:pPr>
            <a:fld id="{D16F48C2-93BE-4F71-A601-A996D0636F49}" type="slidenum">
              <a:rPr lang="zh-CN" altLang="en-US" smtClean="0">
                <a:solidFill>
                  <a:prstClr val="black">
                    <a:tint val="75000"/>
                  </a:prstClr>
                </a:solidFill>
              </a:rPr>
              <a:pPr>
                <a:defRPr/>
              </a:pPr>
              <a:t>‹#›</a:t>
            </a:fld>
            <a:endParaRPr lang="en-US" altLang="zh-CN">
              <a:solidFill>
                <a:prstClr val="black">
                  <a:tint val="75000"/>
                </a:prstClr>
              </a:solidFill>
            </a:endParaRPr>
          </a:p>
        </p:txBody>
      </p:sp>
    </p:spTree>
    <p:extLst>
      <p:ext uri="{BB962C8B-B14F-4D97-AF65-F5344CB8AC3E}">
        <p14:creationId xmlns:p14="http://schemas.microsoft.com/office/powerpoint/2010/main" val="241611376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a:defRPr/>
            </a:pPr>
            <a:endParaRPr lang="en-US" altLang="zh-CN">
              <a:solidFill>
                <a:prstClr val="black">
                  <a:tint val="75000"/>
                </a:prstClr>
              </a:solidFill>
            </a:endParaRPr>
          </a:p>
        </p:txBody>
      </p:sp>
      <p:sp>
        <p:nvSpPr>
          <p:cNvPr id="5" name="页脚占位符 4"/>
          <p:cNvSpPr>
            <a:spLocks noGrp="1"/>
          </p:cNvSpPr>
          <p:nvPr>
            <p:ph type="ftr" sz="quarter" idx="11"/>
          </p:nvPr>
        </p:nvSpPr>
        <p:spPr/>
        <p:txBody>
          <a:bodyPr/>
          <a:lstStyle/>
          <a:p>
            <a:pPr>
              <a:defRPr/>
            </a:pPr>
            <a:endParaRPr lang="en-US" altLang="zh-CN">
              <a:solidFill>
                <a:prstClr val="black">
                  <a:tint val="75000"/>
                </a:prstClr>
              </a:solidFill>
            </a:endParaRPr>
          </a:p>
        </p:txBody>
      </p:sp>
      <p:sp>
        <p:nvSpPr>
          <p:cNvPr id="6" name="灯片编号占位符 5"/>
          <p:cNvSpPr>
            <a:spLocks noGrp="1"/>
          </p:cNvSpPr>
          <p:nvPr>
            <p:ph type="sldNum" sz="quarter" idx="12"/>
          </p:nvPr>
        </p:nvSpPr>
        <p:spPr/>
        <p:txBody>
          <a:bodyPr/>
          <a:lstStyle/>
          <a:p>
            <a:pPr>
              <a:defRPr/>
            </a:pPr>
            <a:fld id="{2D81037B-0230-4306-8B34-4A3FAA538955}" type="slidenum">
              <a:rPr lang="zh-CN" altLang="en-US" smtClean="0">
                <a:solidFill>
                  <a:prstClr val="black">
                    <a:tint val="75000"/>
                  </a:prstClr>
                </a:solidFill>
              </a:rPr>
              <a:pPr>
                <a:defRPr/>
              </a:pPr>
              <a:t>‹#›</a:t>
            </a:fld>
            <a:endParaRPr lang="en-US" altLang="zh-CN">
              <a:solidFill>
                <a:prstClr val="black">
                  <a:tint val="75000"/>
                </a:prstClr>
              </a:solidFill>
            </a:endParaRPr>
          </a:p>
        </p:txBody>
      </p:sp>
    </p:spTree>
    <p:extLst>
      <p:ext uri="{BB962C8B-B14F-4D97-AF65-F5344CB8AC3E}">
        <p14:creationId xmlns:p14="http://schemas.microsoft.com/office/powerpoint/2010/main" val="214661970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bwMode="lt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bwMode="white">
          <a:xfrm>
            <a:off x="1752600" y="2667000"/>
            <a:ext cx="6096000" cy="1752600"/>
          </a:xfrm>
          <a:extLst>
            <a:ext uri="{AF507438-7753-43E0-B8FC-AC1667EBCBE1}">
              <a14:hiddenEffects xmlns:a14="http://schemas.microsoft.com/office/drawing/2010/main">
                <a:effectLst>
                  <a:outerShdw dist="53882" dir="2700000" algn="ctr" rotWithShape="0">
                    <a:schemeClr val="tx1"/>
                  </a:outerShdw>
                </a:effectLst>
              </a14:hiddenEffects>
            </a:ext>
          </a:extLst>
        </p:spPr>
        <p:txBody>
          <a:bodyPr/>
          <a:lstStyle>
            <a:lvl1pPr algn="ctr">
              <a:defRPr sz="5400">
                <a:solidFill>
                  <a:schemeClr val="bg1"/>
                </a:solidFill>
              </a:defRPr>
            </a:lvl1pPr>
          </a:lstStyle>
          <a:p>
            <a:pPr lvl="0"/>
            <a:r>
              <a:rPr lang="zh-CN" altLang="en-US" noProof="0" smtClean="0"/>
              <a:t>单击此处编辑母版标题样式</a:t>
            </a:r>
            <a:endParaRPr lang="en-US" altLang="zh-CN" noProof="0" smtClean="0"/>
          </a:p>
        </p:txBody>
      </p:sp>
      <p:sp>
        <p:nvSpPr>
          <p:cNvPr id="3075" name="Rectangle 3"/>
          <p:cNvSpPr>
            <a:spLocks noGrp="1" noChangeArrowheads="1"/>
          </p:cNvSpPr>
          <p:nvPr>
            <p:ph type="subTitle" idx="1"/>
          </p:nvPr>
        </p:nvSpPr>
        <p:spPr bwMode="white">
          <a:xfrm>
            <a:off x="1752600" y="5105400"/>
            <a:ext cx="6172200" cy="533400"/>
          </a:xfrm>
        </p:spPr>
        <p:txBody>
          <a:bodyPr/>
          <a:lstStyle>
            <a:lvl1pPr marL="0" indent="0" algn="ctr">
              <a:buFont typeface="Wingdings" pitchFamily="2" charset="2"/>
              <a:buNone/>
              <a:defRPr sz="2000" b="0">
                <a:solidFill>
                  <a:schemeClr val="bg1"/>
                </a:solidFill>
                <a:latin typeface="Arial" pitchFamily="34" charset="0"/>
              </a:defRPr>
            </a:lvl1pPr>
          </a:lstStyle>
          <a:p>
            <a:pPr lvl="0"/>
            <a:r>
              <a:rPr lang="zh-CN" altLang="en-US" noProof="0" smtClean="0"/>
              <a:t>单击此处编辑母版副标题样式</a:t>
            </a:r>
            <a:endParaRPr lang="en-US" altLang="zh-CN" noProof="0" smtClean="0"/>
          </a:p>
        </p:txBody>
      </p:sp>
      <p:sp>
        <p:nvSpPr>
          <p:cNvPr id="3136" name="Text Box 64"/>
          <p:cNvSpPr txBox="1">
            <a:spLocks noChangeArrowheads="1"/>
          </p:cNvSpPr>
          <p:nvPr/>
        </p:nvSpPr>
        <p:spPr bwMode="auto">
          <a:xfrm>
            <a:off x="304800" y="228600"/>
            <a:ext cx="152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zh-CN" sz="2800" b="1">
                <a:solidFill>
                  <a:srgbClr val="FFFFFF"/>
                </a:solidFill>
                <a:ea typeface="宋体" pitchFamily="2" charset="-122"/>
              </a:rPr>
              <a:t>LOGO</a:t>
            </a:r>
          </a:p>
        </p:txBody>
      </p:sp>
      <p:sp>
        <p:nvSpPr>
          <p:cNvPr id="3146" name="Rectangle 74"/>
          <p:cNvSpPr>
            <a:spLocks noGrp="1" noChangeArrowheads="1"/>
          </p:cNvSpPr>
          <p:nvPr>
            <p:ph type="dt" sz="half" idx="2"/>
          </p:nvPr>
        </p:nvSpPr>
        <p:spPr>
          <a:xfrm>
            <a:off x="457200" y="6564313"/>
            <a:ext cx="2133600" cy="157162"/>
          </a:xfrm>
          <a:effectLst>
            <a:outerShdw dist="12700" algn="ctr" rotWithShape="0">
              <a:srgbClr val="FFFFFF"/>
            </a:outerShdw>
          </a:effectLst>
        </p:spPr>
        <p:txBody>
          <a:bodyPr/>
          <a:lstStyle>
            <a:lvl1pPr>
              <a:defRPr sz="1400" b="0">
                <a:latin typeface="Times New Roman" pitchFamily="18" charset="0"/>
              </a:defRPr>
            </a:lvl1pPr>
          </a:lstStyle>
          <a:p>
            <a:endParaRPr lang="en-US" altLang="zh-CN">
              <a:solidFill>
                <a:srgbClr val="000000"/>
              </a:solidFill>
            </a:endParaRPr>
          </a:p>
        </p:txBody>
      </p:sp>
      <p:sp>
        <p:nvSpPr>
          <p:cNvPr id="3147" name="Rectangle 75"/>
          <p:cNvSpPr>
            <a:spLocks noGrp="1" noChangeArrowheads="1"/>
          </p:cNvSpPr>
          <p:nvPr>
            <p:ph type="ftr" sz="quarter" idx="3"/>
          </p:nvPr>
        </p:nvSpPr>
        <p:spPr>
          <a:xfrm>
            <a:off x="3124200" y="6550025"/>
            <a:ext cx="2895600" cy="171450"/>
          </a:xfrm>
          <a:effectLst>
            <a:outerShdw dist="12700" algn="ctr" rotWithShape="0">
              <a:srgbClr val="FFFFFF"/>
            </a:outerShdw>
          </a:effectLst>
        </p:spPr>
        <p:txBody>
          <a:bodyPr/>
          <a:lstStyle>
            <a:lvl1pPr algn="ctr">
              <a:defRPr sz="1400">
                <a:latin typeface="Times New Roman" pitchFamily="18" charset="0"/>
              </a:defRPr>
            </a:lvl1pPr>
          </a:lstStyle>
          <a:p>
            <a:endParaRPr lang="en-US" altLang="zh-CN">
              <a:solidFill>
                <a:srgbClr val="000000"/>
              </a:solidFill>
            </a:endParaRPr>
          </a:p>
        </p:txBody>
      </p:sp>
      <p:sp>
        <p:nvSpPr>
          <p:cNvPr id="3148" name="Rectangle 76"/>
          <p:cNvSpPr>
            <a:spLocks noGrp="1" noChangeArrowheads="1"/>
          </p:cNvSpPr>
          <p:nvPr>
            <p:ph type="sldNum" sz="quarter" idx="4"/>
          </p:nvPr>
        </p:nvSpPr>
        <p:spPr>
          <a:xfrm>
            <a:off x="6553200" y="6535738"/>
            <a:ext cx="2133600" cy="185737"/>
          </a:xfrm>
          <a:effectLst>
            <a:outerShdw dist="12700" algn="ctr" rotWithShape="0">
              <a:srgbClr val="FFFFFF"/>
            </a:outerShdw>
          </a:effectLst>
        </p:spPr>
        <p:txBody>
          <a:bodyPr/>
          <a:lstStyle>
            <a:lvl1pPr algn="r">
              <a:defRPr sz="1400">
                <a:latin typeface="Times New Roman" pitchFamily="18" charset="0"/>
              </a:defRPr>
            </a:lvl1pPr>
          </a:lstStyle>
          <a:p>
            <a:fld id="{287D7053-049C-431E-B485-52D1F05E8176}"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3295738470"/>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页脚占位符 3"/>
          <p:cNvSpPr>
            <a:spLocks noGrp="1"/>
          </p:cNvSpPr>
          <p:nvPr>
            <p:ph type="ftr" sz="quarter" idx="10"/>
          </p:nvPr>
        </p:nvSpPr>
        <p:spPr/>
        <p:txBody>
          <a:bodyPr/>
          <a:lstStyle>
            <a:lvl1pPr>
              <a:defRPr/>
            </a:lvl1pPr>
          </a:lstStyle>
          <a:p>
            <a:endParaRPr lang="en-US" altLang="zh-CN">
              <a:solidFill>
                <a:srgbClr val="000000"/>
              </a:solidFill>
            </a:endParaRPr>
          </a:p>
        </p:txBody>
      </p:sp>
      <p:sp>
        <p:nvSpPr>
          <p:cNvPr id="5" name="灯片编号占位符 4"/>
          <p:cNvSpPr>
            <a:spLocks noGrp="1"/>
          </p:cNvSpPr>
          <p:nvPr>
            <p:ph type="sldNum" sz="quarter" idx="11"/>
          </p:nvPr>
        </p:nvSpPr>
        <p:spPr/>
        <p:txBody>
          <a:bodyPr/>
          <a:lstStyle>
            <a:lvl1pPr>
              <a:defRPr/>
            </a:lvl1pPr>
          </a:lstStyle>
          <a:p>
            <a:fld id="{22894512-06C4-4EB7-BADA-AF97C23E9B1A}" type="slidenum">
              <a:rPr lang="en-US" altLang="zh-CN">
                <a:solidFill>
                  <a:srgbClr val="000000"/>
                </a:solidFill>
              </a:rPr>
              <a:pPr/>
              <a:t>‹#›</a:t>
            </a:fld>
            <a:endParaRPr lang="en-US" altLang="zh-CN">
              <a:solidFill>
                <a:srgbClr val="000000"/>
              </a:solidFill>
            </a:endParaRPr>
          </a:p>
        </p:txBody>
      </p:sp>
      <p:sp>
        <p:nvSpPr>
          <p:cNvPr id="6" name="日期占位符 5"/>
          <p:cNvSpPr>
            <a:spLocks noGrp="1"/>
          </p:cNvSpPr>
          <p:nvPr>
            <p:ph type="dt" sz="half" idx="12"/>
          </p:nvPr>
        </p:nvSpPr>
        <p:spPr/>
        <p:txBody>
          <a:bodyPr/>
          <a:lstStyle>
            <a:lvl1pPr>
              <a:defRPr/>
            </a:lvl1pPr>
          </a:lstStyle>
          <a:p>
            <a:endParaRPr lang="en-US" altLang="zh-CN">
              <a:solidFill>
                <a:srgbClr val="000000"/>
              </a:solidFill>
            </a:endParaRPr>
          </a:p>
        </p:txBody>
      </p:sp>
    </p:spTree>
    <p:extLst>
      <p:ext uri="{BB962C8B-B14F-4D97-AF65-F5344CB8AC3E}">
        <p14:creationId xmlns:p14="http://schemas.microsoft.com/office/powerpoint/2010/main" val="6121512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AutoShape 85"/>
          <p:cNvSpPr>
            <a:spLocks noChangeArrowheads="1"/>
          </p:cNvSpPr>
          <p:nvPr/>
        </p:nvSpPr>
        <p:spPr bwMode="gray">
          <a:xfrm>
            <a:off x="6969125" y="561975"/>
            <a:ext cx="1820863" cy="647700"/>
          </a:xfrm>
          <a:prstGeom prst="roundRect">
            <a:avLst>
              <a:gd name="adj" fmla="val 50000"/>
            </a:avLst>
          </a:prstGeom>
          <a:gradFill rotWithShape="1">
            <a:gsLst>
              <a:gs pos="0">
                <a:schemeClr val="accent1">
                  <a:gamma/>
                  <a:tint val="0"/>
                  <a:invGamma/>
                </a:schemeClr>
              </a:gs>
              <a:gs pos="100000">
                <a:schemeClr val="accent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zh-CN" altLang="en-US" b="1">
              <a:solidFill>
                <a:srgbClr val="000000"/>
              </a:solidFill>
              <a:latin typeface="Arial" pitchFamily="34" charset="0"/>
              <a:ea typeface="宋体" pitchFamily="2" charset="-122"/>
            </a:endParaRPr>
          </a:p>
        </p:txBody>
      </p:sp>
      <p:pic>
        <p:nvPicPr>
          <p:cNvPr id="3" name="Picture 83" descr="global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ltGray">
          <a:xfrm>
            <a:off x="0" y="0"/>
            <a:ext cx="9144000" cy="223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Object 84"/>
          <p:cNvGraphicFramePr>
            <a:graphicFrameLocks noChangeAspect="1"/>
          </p:cNvGraphicFramePr>
          <p:nvPr/>
        </p:nvGraphicFramePr>
        <p:xfrm>
          <a:off x="0" y="5122863"/>
          <a:ext cx="9144000" cy="1735137"/>
        </p:xfrm>
        <a:graphic>
          <a:graphicData uri="http://schemas.openxmlformats.org/presentationml/2006/ole">
            <mc:AlternateContent xmlns:mc="http://schemas.openxmlformats.org/markup-compatibility/2006">
              <mc:Choice xmlns:v="urn:schemas-microsoft-com:vml" Requires="v">
                <p:oleObj spid="_x0000_s25041" name="Image" r:id="rId4" imgW="12977778" imgH="3695238" progId="Photoshop.Image.6">
                  <p:embed/>
                </p:oleObj>
              </mc:Choice>
              <mc:Fallback>
                <p:oleObj name="Image" r:id="rId4" imgW="12977778" imgH="3695238" progId="Photoshop.Image.6">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0" y="5122863"/>
                        <a:ext cx="9144000" cy="173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页脚占位符 1"/>
          <p:cNvSpPr>
            <a:spLocks noGrp="1"/>
          </p:cNvSpPr>
          <p:nvPr>
            <p:ph type="ftr" sz="quarter" idx="10"/>
          </p:nvPr>
        </p:nvSpPr>
        <p:spPr/>
        <p:txBody>
          <a:bodyPr/>
          <a:lstStyle>
            <a:lvl1pPr>
              <a:defRPr/>
            </a:lvl1pPr>
          </a:lstStyle>
          <a:p>
            <a:pPr>
              <a:defRPr/>
            </a:pPr>
            <a:r>
              <a:rPr lang="en-US" altLang="zh-CN"/>
              <a:t>Company Logo</a:t>
            </a:r>
          </a:p>
        </p:txBody>
      </p:sp>
      <p:sp>
        <p:nvSpPr>
          <p:cNvPr id="6" name="灯片编号占位符 2"/>
          <p:cNvSpPr>
            <a:spLocks noGrp="1"/>
          </p:cNvSpPr>
          <p:nvPr>
            <p:ph type="sldNum" sz="quarter" idx="11"/>
          </p:nvPr>
        </p:nvSpPr>
        <p:spPr/>
        <p:txBody>
          <a:bodyPr/>
          <a:lstStyle>
            <a:lvl1pPr>
              <a:defRPr/>
            </a:lvl1pPr>
          </a:lstStyle>
          <a:p>
            <a:pPr>
              <a:defRPr/>
            </a:pPr>
            <a:fld id="{A0C3F488-7A82-4AB0-81BF-CAEA9404E686}" type="slidenum">
              <a:rPr lang="en-US" altLang="zh-CN"/>
              <a:pPr>
                <a:defRPr/>
              </a:pPr>
              <a:t>‹#›</a:t>
            </a:fld>
            <a:endParaRPr lang="en-US" altLang="zh-CN"/>
          </a:p>
        </p:txBody>
      </p:sp>
      <p:sp>
        <p:nvSpPr>
          <p:cNvPr id="7" name="日期占位符 3"/>
          <p:cNvSpPr>
            <a:spLocks noGrp="1"/>
          </p:cNvSpPr>
          <p:nvPr>
            <p:ph type="dt" sz="half" idx="12"/>
          </p:nvPr>
        </p:nvSpPr>
        <p:spPr/>
        <p:txBody>
          <a:bodyPr/>
          <a:lstStyle>
            <a:lvl1pPr>
              <a:defRPr b="0"/>
            </a:lvl1pPr>
          </a:lstStyle>
          <a:p>
            <a:pPr>
              <a:defRPr/>
            </a:pPr>
            <a:r>
              <a:rPr lang="en-US" altLang="zh-CN"/>
              <a:t>www.themegallery.com</a:t>
            </a:r>
          </a:p>
        </p:txBody>
      </p:sp>
    </p:spTree>
    <p:extLst>
      <p:ext uri="{BB962C8B-B14F-4D97-AF65-F5344CB8AC3E}">
        <p14:creationId xmlns:p14="http://schemas.microsoft.com/office/powerpoint/2010/main" val="297636588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页脚占位符 3"/>
          <p:cNvSpPr>
            <a:spLocks noGrp="1"/>
          </p:cNvSpPr>
          <p:nvPr>
            <p:ph type="ftr" sz="quarter" idx="10"/>
          </p:nvPr>
        </p:nvSpPr>
        <p:spPr/>
        <p:txBody>
          <a:bodyPr/>
          <a:lstStyle>
            <a:lvl1pPr>
              <a:defRPr/>
            </a:lvl1pPr>
          </a:lstStyle>
          <a:p>
            <a:endParaRPr lang="en-US" altLang="zh-CN">
              <a:solidFill>
                <a:srgbClr val="000000"/>
              </a:solidFill>
            </a:endParaRPr>
          </a:p>
        </p:txBody>
      </p:sp>
      <p:sp>
        <p:nvSpPr>
          <p:cNvPr id="5" name="灯片编号占位符 4"/>
          <p:cNvSpPr>
            <a:spLocks noGrp="1"/>
          </p:cNvSpPr>
          <p:nvPr>
            <p:ph type="sldNum" sz="quarter" idx="11"/>
          </p:nvPr>
        </p:nvSpPr>
        <p:spPr/>
        <p:txBody>
          <a:bodyPr/>
          <a:lstStyle>
            <a:lvl1pPr>
              <a:defRPr/>
            </a:lvl1pPr>
          </a:lstStyle>
          <a:p>
            <a:fld id="{6BF19037-62A7-45E0-9633-45C6E0B35D88}" type="slidenum">
              <a:rPr lang="en-US" altLang="zh-CN">
                <a:solidFill>
                  <a:srgbClr val="000000"/>
                </a:solidFill>
              </a:rPr>
              <a:pPr/>
              <a:t>‹#›</a:t>
            </a:fld>
            <a:endParaRPr lang="en-US" altLang="zh-CN">
              <a:solidFill>
                <a:srgbClr val="000000"/>
              </a:solidFill>
            </a:endParaRPr>
          </a:p>
        </p:txBody>
      </p:sp>
      <p:sp>
        <p:nvSpPr>
          <p:cNvPr id="6" name="日期占位符 5"/>
          <p:cNvSpPr>
            <a:spLocks noGrp="1"/>
          </p:cNvSpPr>
          <p:nvPr>
            <p:ph type="dt" sz="half" idx="12"/>
          </p:nvPr>
        </p:nvSpPr>
        <p:spPr/>
        <p:txBody>
          <a:bodyPr/>
          <a:lstStyle>
            <a:lvl1pPr>
              <a:defRPr/>
            </a:lvl1pPr>
          </a:lstStyle>
          <a:p>
            <a:endParaRPr lang="en-US" altLang="zh-CN">
              <a:solidFill>
                <a:srgbClr val="000000"/>
              </a:solidFill>
            </a:endParaRPr>
          </a:p>
        </p:txBody>
      </p:sp>
    </p:spTree>
    <p:extLst>
      <p:ext uri="{BB962C8B-B14F-4D97-AF65-F5344CB8AC3E}">
        <p14:creationId xmlns:p14="http://schemas.microsoft.com/office/powerpoint/2010/main" val="292296080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3716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3716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页脚占位符 4"/>
          <p:cNvSpPr>
            <a:spLocks noGrp="1"/>
          </p:cNvSpPr>
          <p:nvPr>
            <p:ph type="ftr" sz="quarter" idx="10"/>
          </p:nvPr>
        </p:nvSpPr>
        <p:spPr/>
        <p:txBody>
          <a:bodyPr/>
          <a:lstStyle>
            <a:lvl1pPr>
              <a:defRPr/>
            </a:lvl1pPr>
          </a:lstStyle>
          <a:p>
            <a:endParaRPr lang="en-US" altLang="zh-CN">
              <a:solidFill>
                <a:srgbClr val="000000"/>
              </a:solidFill>
            </a:endParaRPr>
          </a:p>
        </p:txBody>
      </p:sp>
      <p:sp>
        <p:nvSpPr>
          <p:cNvPr id="6" name="灯片编号占位符 5"/>
          <p:cNvSpPr>
            <a:spLocks noGrp="1"/>
          </p:cNvSpPr>
          <p:nvPr>
            <p:ph type="sldNum" sz="quarter" idx="11"/>
          </p:nvPr>
        </p:nvSpPr>
        <p:spPr/>
        <p:txBody>
          <a:bodyPr/>
          <a:lstStyle>
            <a:lvl1pPr>
              <a:defRPr/>
            </a:lvl1pPr>
          </a:lstStyle>
          <a:p>
            <a:fld id="{3DB86CC0-2561-4F28-8B22-6AB480CBDC7F}" type="slidenum">
              <a:rPr lang="en-US" altLang="zh-CN">
                <a:solidFill>
                  <a:srgbClr val="000000"/>
                </a:solidFill>
              </a:rPr>
              <a:pPr/>
              <a:t>‹#›</a:t>
            </a:fld>
            <a:endParaRPr lang="en-US" altLang="zh-CN">
              <a:solidFill>
                <a:srgbClr val="000000"/>
              </a:solidFill>
            </a:endParaRPr>
          </a:p>
        </p:txBody>
      </p:sp>
      <p:sp>
        <p:nvSpPr>
          <p:cNvPr id="7" name="日期占位符 6"/>
          <p:cNvSpPr>
            <a:spLocks noGrp="1"/>
          </p:cNvSpPr>
          <p:nvPr>
            <p:ph type="dt" sz="half" idx="12"/>
          </p:nvPr>
        </p:nvSpPr>
        <p:spPr/>
        <p:txBody>
          <a:bodyPr/>
          <a:lstStyle>
            <a:lvl1pPr>
              <a:defRPr/>
            </a:lvl1pPr>
          </a:lstStyle>
          <a:p>
            <a:endParaRPr lang="en-US" altLang="zh-CN">
              <a:solidFill>
                <a:srgbClr val="000000"/>
              </a:solidFill>
            </a:endParaRPr>
          </a:p>
        </p:txBody>
      </p:sp>
    </p:spTree>
    <p:extLst>
      <p:ext uri="{BB962C8B-B14F-4D97-AF65-F5344CB8AC3E}">
        <p14:creationId xmlns:p14="http://schemas.microsoft.com/office/powerpoint/2010/main" val="17401825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页脚占位符 6"/>
          <p:cNvSpPr>
            <a:spLocks noGrp="1"/>
          </p:cNvSpPr>
          <p:nvPr>
            <p:ph type="ftr" sz="quarter" idx="10"/>
          </p:nvPr>
        </p:nvSpPr>
        <p:spPr/>
        <p:txBody>
          <a:bodyPr/>
          <a:lstStyle>
            <a:lvl1pPr>
              <a:defRPr/>
            </a:lvl1pPr>
          </a:lstStyle>
          <a:p>
            <a:endParaRPr lang="en-US" altLang="zh-CN">
              <a:solidFill>
                <a:srgbClr val="000000"/>
              </a:solidFill>
            </a:endParaRPr>
          </a:p>
        </p:txBody>
      </p:sp>
      <p:sp>
        <p:nvSpPr>
          <p:cNvPr id="8" name="灯片编号占位符 7"/>
          <p:cNvSpPr>
            <a:spLocks noGrp="1"/>
          </p:cNvSpPr>
          <p:nvPr>
            <p:ph type="sldNum" sz="quarter" idx="11"/>
          </p:nvPr>
        </p:nvSpPr>
        <p:spPr/>
        <p:txBody>
          <a:bodyPr/>
          <a:lstStyle>
            <a:lvl1pPr>
              <a:defRPr/>
            </a:lvl1pPr>
          </a:lstStyle>
          <a:p>
            <a:fld id="{0940999C-E8F4-49AC-930C-57BA2393C629}" type="slidenum">
              <a:rPr lang="en-US" altLang="zh-CN">
                <a:solidFill>
                  <a:srgbClr val="000000"/>
                </a:solidFill>
              </a:rPr>
              <a:pPr/>
              <a:t>‹#›</a:t>
            </a:fld>
            <a:endParaRPr lang="en-US" altLang="zh-CN">
              <a:solidFill>
                <a:srgbClr val="000000"/>
              </a:solidFill>
            </a:endParaRPr>
          </a:p>
        </p:txBody>
      </p:sp>
      <p:sp>
        <p:nvSpPr>
          <p:cNvPr id="9" name="日期占位符 8"/>
          <p:cNvSpPr>
            <a:spLocks noGrp="1"/>
          </p:cNvSpPr>
          <p:nvPr>
            <p:ph type="dt" sz="half" idx="12"/>
          </p:nvPr>
        </p:nvSpPr>
        <p:spPr/>
        <p:txBody>
          <a:bodyPr/>
          <a:lstStyle>
            <a:lvl1pPr>
              <a:defRPr/>
            </a:lvl1pPr>
          </a:lstStyle>
          <a:p>
            <a:endParaRPr lang="en-US" altLang="zh-CN">
              <a:solidFill>
                <a:srgbClr val="000000"/>
              </a:solidFill>
            </a:endParaRPr>
          </a:p>
        </p:txBody>
      </p:sp>
    </p:spTree>
    <p:extLst>
      <p:ext uri="{BB962C8B-B14F-4D97-AF65-F5344CB8AC3E}">
        <p14:creationId xmlns:p14="http://schemas.microsoft.com/office/powerpoint/2010/main" val="296764067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页脚占位符 2"/>
          <p:cNvSpPr>
            <a:spLocks noGrp="1"/>
          </p:cNvSpPr>
          <p:nvPr>
            <p:ph type="ftr" sz="quarter" idx="10"/>
          </p:nvPr>
        </p:nvSpPr>
        <p:spPr/>
        <p:txBody>
          <a:bodyPr/>
          <a:lstStyle>
            <a:lvl1pPr>
              <a:defRPr/>
            </a:lvl1pPr>
          </a:lstStyle>
          <a:p>
            <a:endParaRPr lang="en-US" altLang="zh-CN">
              <a:solidFill>
                <a:srgbClr val="000000"/>
              </a:solidFill>
            </a:endParaRPr>
          </a:p>
        </p:txBody>
      </p:sp>
      <p:sp>
        <p:nvSpPr>
          <p:cNvPr id="4" name="灯片编号占位符 3"/>
          <p:cNvSpPr>
            <a:spLocks noGrp="1"/>
          </p:cNvSpPr>
          <p:nvPr>
            <p:ph type="sldNum" sz="quarter" idx="11"/>
          </p:nvPr>
        </p:nvSpPr>
        <p:spPr/>
        <p:txBody>
          <a:bodyPr/>
          <a:lstStyle>
            <a:lvl1pPr>
              <a:defRPr/>
            </a:lvl1pPr>
          </a:lstStyle>
          <a:p>
            <a:fld id="{E54FA6A7-B0F0-4A58-9A73-D24503F52B56}" type="slidenum">
              <a:rPr lang="en-US" altLang="zh-CN">
                <a:solidFill>
                  <a:srgbClr val="000000"/>
                </a:solidFill>
              </a:rPr>
              <a:pPr/>
              <a:t>‹#›</a:t>
            </a:fld>
            <a:endParaRPr lang="en-US" altLang="zh-CN">
              <a:solidFill>
                <a:srgbClr val="000000"/>
              </a:solidFill>
            </a:endParaRPr>
          </a:p>
        </p:txBody>
      </p:sp>
      <p:sp>
        <p:nvSpPr>
          <p:cNvPr id="5" name="日期占位符 4"/>
          <p:cNvSpPr>
            <a:spLocks noGrp="1"/>
          </p:cNvSpPr>
          <p:nvPr>
            <p:ph type="dt" sz="half" idx="12"/>
          </p:nvPr>
        </p:nvSpPr>
        <p:spPr/>
        <p:txBody>
          <a:bodyPr/>
          <a:lstStyle>
            <a:lvl1pPr>
              <a:defRPr/>
            </a:lvl1pPr>
          </a:lstStyle>
          <a:p>
            <a:endParaRPr lang="en-US" altLang="zh-CN">
              <a:solidFill>
                <a:srgbClr val="000000"/>
              </a:solidFill>
            </a:endParaRPr>
          </a:p>
        </p:txBody>
      </p:sp>
    </p:spTree>
    <p:extLst>
      <p:ext uri="{BB962C8B-B14F-4D97-AF65-F5344CB8AC3E}">
        <p14:creationId xmlns:p14="http://schemas.microsoft.com/office/powerpoint/2010/main" val="336874470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lvl1pPr>
              <a:defRPr/>
            </a:lvl1pPr>
          </a:lstStyle>
          <a:p>
            <a:endParaRPr lang="en-US" altLang="zh-CN">
              <a:solidFill>
                <a:srgbClr val="000000"/>
              </a:solidFill>
            </a:endParaRPr>
          </a:p>
        </p:txBody>
      </p:sp>
      <p:sp>
        <p:nvSpPr>
          <p:cNvPr id="3" name="灯片编号占位符 2"/>
          <p:cNvSpPr>
            <a:spLocks noGrp="1"/>
          </p:cNvSpPr>
          <p:nvPr>
            <p:ph type="sldNum" sz="quarter" idx="11"/>
          </p:nvPr>
        </p:nvSpPr>
        <p:spPr/>
        <p:txBody>
          <a:bodyPr/>
          <a:lstStyle>
            <a:lvl1pPr>
              <a:defRPr/>
            </a:lvl1pPr>
          </a:lstStyle>
          <a:p>
            <a:fld id="{FE66B9DF-65A0-429B-8F87-E33C197276F2}" type="slidenum">
              <a:rPr lang="en-US" altLang="zh-CN">
                <a:solidFill>
                  <a:srgbClr val="000000"/>
                </a:solidFill>
              </a:rPr>
              <a:pPr/>
              <a:t>‹#›</a:t>
            </a:fld>
            <a:endParaRPr lang="en-US" altLang="zh-CN">
              <a:solidFill>
                <a:srgbClr val="000000"/>
              </a:solidFill>
            </a:endParaRPr>
          </a:p>
        </p:txBody>
      </p:sp>
      <p:sp>
        <p:nvSpPr>
          <p:cNvPr id="4" name="日期占位符 3"/>
          <p:cNvSpPr>
            <a:spLocks noGrp="1"/>
          </p:cNvSpPr>
          <p:nvPr>
            <p:ph type="dt" sz="half" idx="12"/>
          </p:nvPr>
        </p:nvSpPr>
        <p:spPr/>
        <p:txBody>
          <a:bodyPr/>
          <a:lstStyle>
            <a:lvl1pPr>
              <a:defRPr/>
            </a:lvl1pPr>
          </a:lstStyle>
          <a:p>
            <a:endParaRPr lang="en-US" altLang="zh-CN">
              <a:solidFill>
                <a:srgbClr val="000000"/>
              </a:solidFill>
            </a:endParaRPr>
          </a:p>
        </p:txBody>
      </p:sp>
    </p:spTree>
    <p:extLst>
      <p:ext uri="{BB962C8B-B14F-4D97-AF65-F5344CB8AC3E}">
        <p14:creationId xmlns:p14="http://schemas.microsoft.com/office/powerpoint/2010/main" val="145309940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页脚占位符 4"/>
          <p:cNvSpPr>
            <a:spLocks noGrp="1"/>
          </p:cNvSpPr>
          <p:nvPr>
            <p:ph type="ftr" sz="quarter" idx="10"/>
          </p:nvPr>
        </p:nvSpPr>
        <p:spPr/>
        <p:txBody>
          <a:bodyPr/>
          <a:lstStyle>
            <a:lvl1pPr>
              <a:defRPr/>
            </a:lvl1pPr>
          </a:lstStyle>
          <a:p>
            <a:endParaRPr lang="en-US" altLang="zh-CN">
              <a:solidFill>
                <a:srgbClr val="000000"/>
              </a:solidFill>
            </a:endParaRPr>
          </a:p>
        </p:txBody>
      </p:sp>
      <p:sp>
        <p:nvSpPr>
          <p:cNvPr id="6" name="灯片编号占位符 5"/>
          <p:cNvSpPr>
            <a:spLocks noGrp="1"/>
          </p:cNvSpPr>
          <p:nvPr>
            <p:ph type="sldNum" sz="quarter" idx="11"/>
          </p:nvPr>
        </p:nvSpPr>
        <p:spPr/>
        <p:txBody>
          <a:bodyPr/>
          <a:lstStyle>
            <a:lvl1pPr>
              <a:defRPr/>
            </a:lvl1pPr>
          </a:lstStyle>
          <a:p>
            <a:fld id="{28830AB0-C753-400C-8CA0-D677A3FD3A16}" type="slidenum">
              <a:rPr lang="en-US" altLang="zh-CN">
                <a:solidFill>
                  <a:srgbClr val="000000"/>
                </a:solidFill>
              </a:rPr>
              <a:pPr/>
              <a:t>‹#›</a:t>
            </a:fld>
            <a:endParaRPr lang="en-US" altLang="zh-CN">
              <a:solidFill>
                <a:srgbClr val="000000"/>
              </a:solidFill>
            </a:endParaRPr>
          </a:p>
        </p:txBody>
      </p:sp>
      <p:sp>
        <p:nvSpPr>
          <p:cNvPr id="7" name="日期占位符 6"/>
          <p:cNvSpPr>
            <a:spLocks noGrp="1"/>
          </p:cNvSpPr>
          <p:nvPr>
            <p:ph type="dt" sz="half" idx="12"/>
          </p:nvPr>
        </p:nvSpPr>
        <p:spPr/>
        <p:txBody>
          <a:bodyPr/>
          <a:lstStyle>
            <a:lvl1pPr>
              <a:defRPr/>
            </a:lvl1pPr>
          </a:lstStyle>
          <a:p>
            <a:endParaRPr lang="en-US" altLang="zh-CN">
              <a:solidFill>
                <a:srgbClr val="000000"/>
              </a:solidFill>
            </a:endParaRPr>
          </a:p>
        </p:txBody>
      </p:sp>
    </p:spTree>
    <p:extLst>
      <p:ext uri="{BB962C8B-B14F-4D97-AF65-F5344CB8AC3E}">
        <p14:creationId xmlns:p14="http://schemas.microsoft.com/office/powerpoint/2010/main" val="134362179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页脚占位符 4"/>
          <p:cNvSpPr>
            <a:spLocks noGrp="1"/>
          </p:cNvSpPr>
          <p:nvPr>
            <p:ph type="ftr" sz="quarter" idx="10"/>
          </p:nvPr>
        </p:nvSpPr>
        <p:spPr/>
        <p:txBody>
          <a:bodyPr/>
          <a:lstStyle>
            <a:lvl1pPr>
              <a:defRPr/>
            </a:lvl1pPr>
          </a:lstStyle>
          <a:p>
            <a:endParaRPr lang="en-US" altLang="zh-CN">
              <a:solidFill>
                <a:srgbClr val="000000"/>
              </a:solidFill>
            </a:endParaRPr>
          </a:p>
        </p:txBody>
      </p:sp>
      <p:sp>
        <p:nvSpPr>
          <p:cNvPr id="6" name="灯片编号占位符 5"/>
          <p:cNvSpPr>
            <a:spLocks noGrp="1"/>
          </p:cNvSpPr>
          <p:nvPr>
            <p:ph type="sldNum" sz="quarter" idx="11"/>
          </p:nvPr>
        </p:nvSpPr>
        <p:spPr/>
        <p:txBody>
          <a:bodyPr/>
          <a:lstStyle>
            <a:lvl1pPr>
              <a:defRPr/>
            </a:lvl1pPr>
          </a:lstStyle>
          <a:p>
            <a:fld id="{332171CB-C1FF-44C6-956E-AB842DE06EBF}" type="slidenum">
              <a:rPr lang="en-US" altLang="zh-CN">
                <a:solidFill>
                  <a:srgbClr val="000000"/>
                </a:solidFill>
              </a:rPr>
              <a:pPr/>
              <a:t>‹#›</a:t>
            </a:fld>
            <a:endParaRPr lang="en-US" altLang="zh-CN">
              <a:solidFill>
                <a:srgbClr val="000000"/>
              </a:solidFill>
            </a:endParaRPr>
          </a:p>
        </p:txBody>
      </p:sp>
      <p:sp>
        <p:nvSpPr>
          <p:cNvPr id="7" name="日期占位符 6"/>
          <p:cNvSpPr>
            <a:spLocks noGrp="1"/>
          </p:cNvSpPr>
          <p:nvPr>
            <p:ph type="dt" sz="half" idx="12"/>
          </p:nvPr>
        </p:nvSpPr>
        <p:spPr/>
        <p:txBody>
          <a:bodyPr/>
          <a:lstStyle>
            <a:lvl1pPr>
              <a:defRPr/>
            </a:lvl1pPr>
          </a:lstStyle>
          <a:p>
            <a:endParaRPr lang="en-US" altLang="zh-CN">
              <a:solidFill>
                <a:srgbClr val="000000"/>
              </a:solidFill>
            </a:endParaRPr>
          </a:p>
        </p:txBody>
      </p:sp>
    </p:spTree>
    <p:extLst>
      <p:ext uri="{BB962C8B-B14F-4D97-AF65-F5344CB8AC3E}">
        <p14:creationId xmlns:p14="http://schemas.microsoft.com/office/powerpoint/2010/main" val="288906488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页脚占位符 3"/>
          <p:cNvSpPr>
            <a:spLocks noGrp="1"/>
          </p:cNvSpPr>
          <p:nvPr>
            <p:ph type="ftr" sz="quarter" idx="10"/>
          </p:nvPr>
        </p:nvSpPr>
        <p:spPr/>
        <p:txBody>
          <a:bodyPr/>
          <a:lstStyle>
            <a:lvl1pPr>
              <a:defRPr/>
            </a:lvl1pPr>
          </a:lstStyle>
          <a:p>
            <a:endParaRPr lang="en-US" altLang="zh-CN">
              <a:solidFill>
                <a:srgbClr val="000000"/>
              </a:solidFill>
            </a:endParaRPr>
          </a:p>
        </p:txBody>
      </p:sp>
      <p:sp>
        <p:nvSpPr>
          <p:cNvPr id="5" name="灯片编号占位符 4"/>
          <p:cNvSpPr>
            <a:spLocks noGrp="1"/>
          </p:cNvSpPr>
          <p:nvPr>
            <p:ph type="sldNum" sz="quarter" idx="11"/>
          </p:nvPr>
        </p:nvSpPr>
        <p:spPr/>
        <p:txBody>
          <a:bodyPr/>
          <a:lstStyle>
            <a:lvl1pPr>
              <a:defRPr/>
            </a:lvl1pPr>
          </a:lstStyle>
          <a:p>
            <a:fld id="{A8E7DFCB-8BF3-44C7-9578-1C84EAED1D85}" type="slidenum">
              <a:rPr lang="en-US" altLang="zh-CN">
                <a:solidFill>
                  <a:srgbClr val="000000"/>
                </a:solidFill>
              </a:rPr>
              <a:pPr/>
              <a:t>‹#›</a:t>
            </a:fld>
            <a:endParaRPr lang="en-US" altLang="zh-CN">
              <a:solidFill>
                <a:srgbClr val="000000"/>
              </a:solidFill>
            </a:endParaRPr>
          </a:p>
        </p:txBody>
      </p:sp>
      <p:sp>
        <p:nvSpPr>
          <p:cNvPr id="6" name="日期占位符 5"/>
          <p:cNvSpPr>
            <a:spLocks noGrp="1"/>
          </p:cNvSpPr>
          <p:nvPr>
            <p:ph type="dt" sz="half" idx="12"/>
          </p:nvPr>
        </p:nvSpPr>
        <p:spPr/>
        <p:txBody>
          <a:bodyPr/>
          <a:lstStyle>
            <a:lvl1pPr>
              <a:defRPr/>
            </a:lvl1pPr>
          </a:lstStyle>
          <a:p>
            <a:endParaRPr lang="en-US" altLang="zh-CN">
              <a:solidFill>
                <a:srgbClr val="000000"/>
              </a:solidFill>
            </a:endParaRPr>
          </a:p>
        </p:txBody>
      </p:sp>
    </p:spTree>
    <p:extLst>
      <p:ext uri="{BB962C8B-B14F-4D97-AF65-F5344CB8AC3E}">
        <p14:creationId xmlns:p14="http://schemas.microsoft.com/office/powerpoint/2010/main" val="114371531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579438"/>
            <a:ext cx="2057400" cy="5745162"/>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579438"/>
            <a:ext cx="6019800" cy="5745162"/>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页脚占位符 3"/>
          <p:cNvSpPr>
            <a:spLocks noGrp="1"/>
          </p:cNvSpPr>
          <p:nvPr>
            <p:ph type="ftr" sz="quarter" idx="10"/>
          </p:nvPr>
        </p:nvSpPr>
        <p:spPr/>
        <p:txBody>
          <a:bodyPr/>
          <a:lstStyle>
            <a:lvl1pPr>
              <a:defRPr/>
            </a:lvl1pPr>
          </a:lstStyle>
          <a:p>
            <a:endParaRPr lang="en-US" altLang="zh-CN">
              <a:solidFill>
                <a:srgbClr val="000000"/>
              </a:solidFill>
            </a:endParaRPr>
          </a:p>
        </p:txBody>
      </p:sp>
      <p:sp>
        <p:nvSpPr>
          <p:cNvPr id="5" name="灯片编号占位符 4"/>
          <p:cNvSpPr>
            <a:spLocks noGrp="1"/>
          </p:cNvSpPr>
          <p:nvPr>
            <p:ph type="sldNum" sz="quarter" idx="11"/>
          </p:nvPr>
        </p:nvSpPr>
        <p:spPr/>
        <p:txBody>
          <a:bodyPr/>
          <a:lstStyle>
            <a:lvl1pPr>
              <a:defRPr/>
            </a:lvl1pPr>
          </a:lstStyle>
          <a:p>
            <a:fld id="{0B8504A7-DD67-4C55-BA66-D35D7280F25B}" type="slidenum">
              <a:rPr lang="en-US" altLang="zh-CN">
                <a:solidFill>
                  <a:srgbClr val="000000"/>
                </a:solidFill>
              </a:rPr>
              <a:pPr/>
              <a:t>‹#›</a:t>
            </a:fld>
            <a:endParaRPr lang="en-US" altLang="zh-CN">
              <a:solidFill>
                <a:srgbClr val="000000"/>
              </a:solidFill>
            </a:endParaRPr>
          </a:p>
        </p:txBody>
      </p:sp>
      <p:sp>
        <p:nvSpPr>
          <p:cNvPr id="6" name="日期占位符 5"/>
          <p:cNvSpPr>
            <a:spLocks noGrp="1"/>
          </p:cNvSpPr>
          <p:nvPr>
            <p:ph type="dt" sz="half" idx="12"/>
          </p:nvPr>
        </p:nvSpPr>
        <p:spPr/>
        <p:txBody>
          <a:bodyPr/>
          <a:lstStyle>
            <a:lvl1pPr>
              <a:defRPr/>
            </a:lvl1pPr>
          </a:lstStyle>
          <a:p>
            <a:endParaRPr lang="en-US" altLang="zh-CN">
              <a:solidFill>
                <a:srgbClr val="000000"/>
              </a:solidFill>
            </a:endParaRPr>
          </a:p>
        </p:txBody>
      </p:sp>
    </p:spTree>
    <p:extLst>
      <p:ext uri="{BB962C8B-B14F-4D97-AF65-F5344CB8AC3E}">
        <p14:creationId xmlns:p14="http://schemas.microsoft.com/office/powerpoint/2010/main" val="425700993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1066800" y="579438"/>
            <a:ext cx="7162800" cy="563562"/>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457200" y="1371600"/>
            <a:ext cx="8229600" cy="4953000"/>
          </a:xfrm>
        </p:spPr>
        <p:txBody>
          <a:bodyPr/>
          <a:lstStyle/>
          <a:p>
            <a:r>
              <a:rPr lang="zh-CN" altLang="en-US" smtClean="0"/>
              <a:t>单击图标添加表格</a:t>
            </a:r>
            <a:endParaRPr lang="zh-CN" altLang="en-US"/>
          </a:p>
        </p:txBody>
      </p:sp>
      <p:sp>
        <p:nvSpPr>
          <p:cNvPr id="4" name="页脚占位符 3"/>
          <p:cNvSpPr>
            <a:spLocks noGrp="1"/>
          </p:cNvSpPr>
          <p:nvPr>
            <p:ph type="ftr" sz="quarter" idx="10"/>
          </p:nvPr>
        </p:nvSpPr>
        <p:spPr>
          <a:xfrm>
            <a:off x="6172200" y="6548438"/>
            <a:ext cx="2590800" cy="260350"/>
          </a:xfrm>
        </p:spPr>
        <p:txBody>
          <a:bodyPr/>
          <a:lstStyle>
            <a:lvl1pPr>
              <a:defRPr/>
            </a:lvl1pPr>
          </a:lstStyle>
          <a:p>
            <a:endParaRPr lang="en-US" altLang="zh-CN">
              <a:solidFill>
                <a:srgbClr val="000000"/>
              </a:solidFill>
            </a:endParaRPr>
          </a:p>
        </p:txBody>
      </p:sp>
      <p:sp>
        <p:nvSpPr>
          <p:cNvPr id="5" name="灯片编号占位符 4"/>
          <p:cNvSpPr>
            <a:spLocks noGrp="1"/>
          </p:cNvSpPr>
          <p:nvPr>
            <p:ph type="sldNum" sz="quarter" idx="11"/>
          </p:nvPr>
        </p:nvSpPr>
        <p:spPr>
          <a:xfrm>
            <a:off x="3429000" y="6537325"/>
            <a:ext cx="2133600" cy="307975"/>
          </a:xfrm>
        </p:spPr>
        <p:txBody>
          <a:bodyPr/>
          <a:lstStyle>
            <a:lvl1pPr>
              <a:defRPr/>
            </a:lvl1pPr>
          </a:lstStyle>
          <a:p>
            <a:fld id="{ACD5A0AB-BE03-4BF0-8C8F-C567BB497F7B}" type="slidenum">
              <a:rPr lang="en-US" altLang="zh-CN">
                <a:solidFill>
                  <a:srgbClr val="000000"/>
                </a:solidFill>
              </a:rPr>
              <a:pPr/>
              <a:t>‹#›</a:t>
            </a:fld>
            <a:endParaRPr lang="en-US" altLang="zh-CN">
              <a:solidFill>
                <a:srgbClr val="000000"/>
              </a:solidFill>
            </a:endParaRPr>
          </a:p>
        </p:txBody>
      </p:sp>
      <p:sp>
        <p:nvSpPr>
          <p:cNvPr id="6" name="日期占位符 5"/>
          <p:cNvSpPr>
            <a:spLocks noGrp="1"/>
          </p:cNvSpPr>
          <p:nvPr>
            <p:ph type="dt" sz="half" idx="12"/>
          </p:nvPr>
        </p:nvSpPr>
        <p:spPr>
          <a:xfrm>
            <a:off x="457200" y="6543675"/>
            <a:ext cx="2286000" cy="295275"/>
          </a:xfrm>
        </p:spPr>
        <p:txBody>
          <a:bodyPr/>
          <a:lstStyle>
            <a:lvl1pPr>
              <a:defRPr/>
            </a:lvl1pPr>
          </a:lstStyle>
          <a:p>
            <a:endParaRPr lang="en-US" altLang="zh-CN">
              <a:solidFill>
                <a:srgbClr val="000000"/>
              </a:solidFill>
            </a:endParaRPr>
          </a:p>
        </p:txBody>
      </p:sp>
    </p:spTree>
    <p:extLst>
      <p:ext uri="{BB962C8B-B14F-4D97-AF65-F5344CB8AC3E}">
        <p14:creationId xmlns:p14="http://schemas.microsoft.com/office/powerpoint/2010/main" val="33620550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5" name="AutoShape 85"/>
          <p:cNvSpPr>
            <a:spLocks noChangeArrowheads="1"/>
          </p:cNvSpPr>
          <p:nvPr/>
        </p:nvSpPr>
        <p:spPr bwMode="gray">
          <a:xfrm>
            <a:off x="6969125" y="561975"/>
            <a:ext cx="1820863" cy="647700"/>
          </a:xfrm>
          <a:prstGeom prst="roundRect">
            <a:avLst>
              <a:gd name="adj" fmla="val 50000"/>
            </a:avLst>
          </a:prstGeom>
          <a:gradFill rotWithShape="1">
            <a:gsLst>
              <a:gs pos="0">
                <a:schemeClr val="accent1">
                  <a:gamma/>
                  <a:tint val="0"/>
                  <a:invGamma/>
                </a:schemeClr>
              </a:gs>
              <a:gs pos="100000">
                <a:schemeClr val="accent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zh-CN" altLang="en-US" b="1">
              <a:solidFill>
                <a:srgbClr val="000000"/>
              </a:solidFill>
              <a:latin typeface="Arial" pitchFamily="34" charset="0"/>
              <a:ea typeface="宋体" pitchFamily="2" charset="-122"/>
            </a:endParaRPr>
          </a:p>
        </p:txBody>
      </p:sp>
      <p:pic>
        <p:nvPicPr>
          <p:cNvPr id="6" name="Picture 83" descr="global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ltGray">
          <a:xfrm>
            <a:off x="0" y="0"/>
            <a:ext cx="9144000" cy="223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Object 84"/>
          <p:cNvGraphicFramePr>
            <a:graphicFrameLocks noChangeAspect="1"/>
          </p:cNvGraphicFramePr>
          <p:nvPr/>
        </p:nvGraphicFramePr>
        <p:xfrm>
          <a:off x="0" y="5122863"/>
          <a:ext cx="9144000" cy="1735137"/>
        </p:xfrm>
        <a:graphic>
          <a:graphicData uri="http://schemas.openxmlformats.org/presentationml/2006/ole">
            <mc:AlternateContent xmlns:mc="http://schemas.openxmlformats.org/markup-compatibility/2006">
              <mc:Choice xmlns:v="urn:schemas-microsoft-com:vml" Requires="v">
                <p:oleObj spid="_x0000_s26065" name="Image" r:id="rId4" imgW="12977778" imgH="3695238" progId="Photoshop.Image.6">
                  <p:embed/>
                </p:oleObj>
              </mc:Choice>
              <mc:Fallback>
                <p:oleObj name="Image" r:id="rId4" imgW="12977778" imgH="3695238" progId="Photoshop.Image.6">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0" y="5122863"/>
                        <a:ext cx="9144000" cy="173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8" name="页脚占位符 4"/>
          <p:cNvSpPr>
            <a:spLocks noGrp="1"/>
          </p:cNvSpPr>
          <p:nvPr>
            <p:ph type="ftr" sz="quarter" idx="10"/>
          </p:nvPr>
        </p:nvSpPr>
        <p:spPr/>
        <p:txBody>
          <a:bodyPr/>
          <a:lstStyle>
            <a:lvl1pPr>
              <a:defRPr/>
            </a:lvl1pPr>
          </a:lstStyle>
          <a:p>
            <a:pPr>
              <a:defRPr/>
            </a:pPr>
            <a:r>
              <a:rPr lang="en-US" altLang="zh-CN"/>
              <a:t>Company Logo</a:t>
            </a:r>
          </a:p>
        </p:txBody>
      </p:sp>
      <p:sp>
        <p:nvSpPr>
          <p:cNvPr id="9" name="灯片编号占位符 5"/>
          <p:cNvSpPr>
            <a:spLocks noGrp="1"/>
          </p:cNvSpPr>
          <p:nvPr>
            <p:ph type="sldNum" sz="quarter" idx="11"/>
          </p:nvPr>
        </p:nvSpPr>
        <p:spPr/>
        <p:txBody>
          <a:bodyPr/>
          <a:lstStyle>
            <a:lvl1pPr>
              <a:defRPr/>
            </a:lvl1pPr>
          </a:lstStyle>
          <a:p>
            <a:pPr>
              <a:defRPr/>
            </a:pPr>
            <a:fld id="{B230A117-5409-4819-9D7B-257DACA6AE81}" type="slidenum">
              <a:rPr lang="en-US" altLang="zh-CN"/>
              <a:pPr>
                <a:defRPr/>
              </a:pPr>
              <a:t>‹#›</a:t>
            </a:fld>
            <a:endParaRPr lang="en-US" altLang="zh-CN"/>
          </a:p>
        </p:txBody>
      </p:sp>
      <p:sp>
        <p:nvSpPr>
          <p:cNvPr id="10" name="日期占位符 6"/>
          <p:cNvSpPr>
            <a:spLocks noGrp="1"/>
          </p:cNvSpPr>
          <p:nvPr>
            <p:ph type="dt" sz="half" idx="12"/>
          </p:nvPr>
        </p:nvSpPr>
        <p:spPr/>
        <p:txBody>
          <a:bodyPr/>
          <a:lstStyle>
            <a:lvl1pPr>
              <a:defRPr b="0"/>
            </a:lvl1pPr>
          </a:lstStyle>
          <a:p>
            <a:pPr>
              <a:defRPr/>
            </a:pPr>
            <a:r>
              <a:rPr lang="en-US" altLang="zh-CN"/>
              <a:t>www.themegallery.com</a:t>
            </a:r>
          </a:p>
        </p:txBody>
      </p:sp>
    </p:spTree>
    <p:extLst>
      <p:ext uri="{BB962C8B-B14F-4D97-AF65-F5344CB8AC3E}">
        <p14:creationId xmlns:p14="http://schemas.microsoft.com/office/powerpoint/2010/main" val="369801300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2016-09-29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98588439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2016-09-29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17510500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2016-09-29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81148278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2016-09-29</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22244166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2016-09-29</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02501183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2016-09-29</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0463075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2016-09-29</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95832265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2016-09-29</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48605227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2016-09-29</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94115741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2016-09-29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7147228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5" name="AutoShape 85"/>
          <p:cNvSpPr>
            <a:spLocks noChangeArrowheads="1"/>
          </p:cNvSpPr>
          <p:nvPr/>
        </p:nvSpPr>
        <p:spPr bwMode="gray">
          <a:xfrm>
            <a:off x="6969125" y="561975"/>
            <a:ext cx="1820863" cy="647700"/>
          </a:xfrm>
          <a:prstGeom prst="roundRect">
            <a:avLst>
              <a:gd name="adj" fmla="val 50000"/>
            </a:avLst>
          </a:prstGeom>
          <a:gradFill rotWithShape="1">
            <a:gsLst>
              <a:gs pos="0">
                <a:schemeClr val="accent1">
                  <a:gamma/>
                  <a:tint val="0"/>
                  <a:invGamma/>
                </a:schemeClr>
              </a:gs>
              <a:gs pos="100000">
                <a:schemeClr val="accent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zh-CN" altLang="en-US" b="1">
              <a:solidFill>
                <a:srgbClr val="000000"/>
              </a:solidFill>
              <a:latin typeface="Arial" pitchFamily="34" charset="0"/>
              <a:ea typeface="宋体" pitchFamily="2" charset="-122"/>
            </a:endParaRPr>
          </a:p>
        </p:txBody>
      </p:sp>
      <p:pic>
        <p:nvPicPr>
          <p:cNvPr id="6" name="Picture 83" descr="global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ltGray">
          <a:xfrm>
            <a:off x="0" y="0"/>
            <a:ext cx="9144000" cy="223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Object 84"/>
          <p:cNvGraphicFramePr>
            <a:graphicFrameLocks noChangeAspect="1"/>
          </p:cNvGraphicFramePr>
          <p:nvPr/>
        </p:nvGraphicFramePr>
        <p:xfrm>
          <a:off x="0" y="5122863"/>
          <a:ext cx="9144000" cy="1735137"/>
        </p:xfrm>
        <a:graphic>
          <a:graphicData uri="http://schemas.openxmlformats.org/presentationml/2006/ole">
            <mc:AlternateContent xmlns:mc="http://schemas.openxmlformats.org/markup-compatibility/2006">
              <mc:Choice xmlns:v="urn:schemas-microsoft-com:vml" Requires="v">
                <p:oleObj spid="_x0000_s27089" name="Image" r:id="rId4" imgW="12977778" imgH="3695238" progId="Photoshop.Image.6">
                  <p:embed/>
                </p:oleObj>
              </mc:Choice>
              <mc:Fallback>
                <p:oleObj name="Image" r:id="rId4" imgW="12977778" imgH="3695238" progId="Photoshop.Image.6">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0" y="5122863"/>
                        <a:ext cx="9144000" cy="173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8" name="页脚占位符 4"/>
          <p:cNvSpPr>
            <a:spLocks noGrp="1"/>
          </p:cNvSpPr>
          <p:nvPr>
            <p:ph type="ftr" sz="quarter" idx="10"/>
          </p:nvPr>
        </p:nvSpPr>
        <p:spPr/>
        <p:txBody>
          <a:bodyPr/>
          <a:lstStyle>
            <a:lvl1pPr>
              <a:defRPr/>
            </a:lvl1pPr>
          </a:lstStyle>
          <a:p>
            <a:pPr>
              <a:defRPr/>
            </a:pPr>
            <a:r>
              <a:rPr lang="en-US" altLang="zh-CN"/>
              <a:t>Company Logo</a:t>
            </a:r>
          </a:p>
        </p:txBody>
      </p:sp>
      <p:sp>
        <p:nvSpPr>
          <p:cNvPr id="9" name="灯片编号占位符 5"/>
          <p:cNvSpPr>
            <a:spLocks noGrp="1"/>
          </p:cNvSpPr>
          <p:nvPr>
            <p:ph type="sldNum" sz="quarter" idx="11"/>
          </p:nvPr>
        </p:nvSpPr>
        <p:spPr/>
        <p:txBody>
          <a:bodyPr/>
          <a:lstStyle>
            <a:lvl1pPr>
              <a:defRPr/>
            </a:lvl1pPr>
          </a:lstStyle>
          <a:p>
            <a:pPr>
              <a:defRPr/>
            </a:pPr>
            <a:fld id="{671D64EE-5FAD-429C-94AF-2F57C26FB911}" type="slidenum">
              <a:rPr lang="en-US" altLang="zh-CN"/>
              <a:pPr>
                <a:defRPr/>
              </a:pPr>
              <a:t>‹#›</a:t>
            </a:fld>
            <a:endParaRPr lang="en-US" altLang="zh-CN"/>
          </a:p>
        </p:txBody>
      </p:sp>
      <p:sp>
        <p:nvSpPr>
          <p:cNvPr id="10" name="日期占位符 6"/>
          <p:cNvSpPr>
            <a:spLocks noGrp="1"/>
          </p:cNvSpPr>
          <p:nvPr>
            <p:ph type="dt" sz="half" idx="12"/>
          </p:nvPr>
        </p:nvSpPr>
        <p:spPr/>
        <p:txBody>
          <a:bodyPr/>
          <a:lstStyle>
            <a:lvl1pPr>
              <a:defRPr b="0"/>
            </a:lvl1pPr>
          </a:lstStyle>
          <a:p>
            <a:pPr>
              <a:defRPr/>
            </a:pPr>
            <a:r>
              <a:rPr lang="en-US" altLang="zh-CN"/>
              <a:t>www.themegallery.com</a:t>
            </a:r>
          </a:p>
        </p:txBody>
      </p:sp>
    </p:spTree>
    <p:extLst>
      <p:ext uri="{BB962C8B-B14F-4D97-AF65-F5344CB8AC3E}">
        <p14:creationId xmlns:p14="http://schemas.microsoft.com/office/powerpoint/2010/main" val="107372600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2016-09-29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7255983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2016-09-29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10047015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2016-09-29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78288032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2016-09-29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88163477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2016-09-29</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50734898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2016-09-29</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10798184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2016-09-29</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13102523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2016-09-29</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22292127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2016-09-29</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04015225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2016-09-29</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8641162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vmlDrawing" Target="../drawings/vmlDrawing1.v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9.xml"/><Relationship Id="rId3" Type="http://schemas.openxmlformats.org/officeDocument/2006/relationships/slideLayout" Target="../slideLayouts/slideLayout104.xml"/><Relationship Id="rId7" Type="http://schemas.openxmlformats.org/officeDocument/2006/relationships/slideLayout" Target="../slideLayouts/slideLayout108.xml"/><Relationship Id="rId12" Type="http://schemas.openxmlformats.org/officeDocument/2006/relationships/theme" Target="../theme/theme10.xml"/><Relationship Id="rId2" Type="http://schemas.openxmlformats.org/officeDocument/2006/relationships/slideLayout" Target="../slideLayouts/slideLayout103.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5" Type="http://schemas.openxmlformats.org/officeDocument/2006/relationships/slideLayout" Target="../slideLayouts/slideLayout106.xml"/><Relationship Id="rId10" Type="http://schemas.openxmlformats.org/officeDocument/2006/relationships/slideLayout" Target="../slideLayouts/slideLayout111.xml"/><Relationship Id="rId4" Type="http://schemas.openxmlformats.org/officeDocument/2006/relationships/slideLayout" Target="../slideLayouts/slideLayout105.xml"/><Relationship Id="rId9" Type="http://schemas.openxmlformats.org/officeDocument/2006/relationships/slideLayout" Target="../slideLayouts/slideLayout1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0.xml"/><Relationship Id="rId3" Type="http://schemas.openxmlformats.org/officeDocument/2006/relationships/slideLayout" Target="../slideLayouts/slideLayout115.xml"/><Relationship Id="rId7" Type="http://schemas.openxmlformats.org/officeDocument/2006/relationships/slideLayout" Target="../slideLayouts/slideLayout119.xml"/><Relationship Id="rId12" Type="http://schemas.openxmlformats.org/officeDocument/2006/relationships/theme" Target="../theme/theme11.xml"/><Relationship Id="rId2" Type="http://schemas.openxmlformats.org/officeDocument/2006/relationships/slideLayout" Target="../slideLayouts/slideLayout114.xml"/><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slideLayout" Target="../slideLayouts/slideLayout123.xml"/><Relationship Id="rId5" Type="http://schemas.openxmlformats.org/officeDocument/2006/relationships/slideLayout" Target="../slideLayouts/slideLayout117.xml"/><Relationship Id="rId10" Type="http://schemas.openxmlformats.org/officeDocument/2006/relationships/slideLayout" Target="../slideLayouts/slideLayout122.xml"/><Relationship Id="rId4" Type="http://schemas.openxmlformats.org/officeDocument/2006/relationships/slideLayout" Target="../slideLayouts/slideLayout116.xml"/><Relationship Id="rId9" Type="http://schemas.openxmlformats.org/officeDocument/2006/relationships/slideLayout" Target="../slideLayouts/slideLayout12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1.xml"/><Relationship Id="rId3" Type="http://schemas.openxmlformats.org/officeDocument/2006/relationships/slideLayout" Target="../slideLayouts/slideLayout126.xml"/><Relationship Id="rId7" Type="http://schemas.openxmlformats.org/officeDocument/2006/relationships/slideLayout" Target="../slideLayouts/slideLayout130.xml"/><Relationship Id="rId12" Type="http://schemas.openxmlformats.org/officeDocument/2006/relationships/theme" Target="../theme/theme12.xml"/><Relationship Id="rId2" Type="http://schemas.openxmlformats.org/officeDocument/2006/relationships/slideLayout" Target="../slideLayouts/slideLayout125.xml"/><Relationship Id="rId1" Type="http://schemas.openxmlformats.org/officeDocument/2006/relationships/slideLayout" Target="../slideLayouts/slideLayout124.xml"/><Relationship Id="rId6" Type="http://schemas.openxmlformats.org/officeDocument/2006/relationships/slideLayout" Target="../slideLayouts/slideLayout129.xml"/><Relationship Id="rId11" Type="http://schemas.openxmlformats.org/officeDocument/2006/relationships/slideLayout" Target="../slideLayouts/slideLayout134.xml"/><Relationship Id="rId5" Type="http://schemas.openxmlformats.org/officeDocument/2006/relationships/slideLayout" Target="../slideLayouts/slideLayout128.xml"/><Relationship Id="rId10" Type="http://schemas.openxmlformats.org/officeDocument/2006/relationships/slideLayout" Target="../slideLayouts/slideLayout133.xml"/><Relationship Id="rId4" Type="http://schemas.openxmlformats.org/officeDocument/2006/relationships/slideLayout" Target="../slideLayouts/slideLayout127.xml"/><Relationship Id="rId9" Type="http://schemas.openxmlformats.org/officeDocument/2006/relationships/slideLayout" Target="../slideLayouts/slideLayout13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theme" Target="../theme/theme7.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17" Type="http://schemas.openxmlformats.org/officeDocument/2006/relationships/image" Target="../media/image1.png"/><Relationship Id="rId2" Type="http://schemas.openxmlformats.org/officeDocument/2006/relationships/slideLayout" Target="../slideLayouts/slideLayout69.xml"/><Relationship Id="rId16" Type="http://schemas.openxmlformats.org/officeDocument/2006/relationships/oleObject" Target="../embeddings/oleObject13.bin"/><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5" Type="http://schemas.openxmlformats.org/officeDocument/2006/relationships/image" Target="../media/image2.png"/><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vmlDrawing" Target="../drawings/vmlDrawing13.v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7.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theme" Target="../theme/theme8.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8.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theme" Target="../theme/theme9.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09" name="AutoShape 85"/>
          <p:cNvSpPr>
            <a:spLocks noChangeArrowheads="1"/>
          </p:cNvSpPr>
          <p:nvPr/>
        </p:nvSpPr>
        <p:spPr bwMode="gray">
          <a:xfrm>
            <a:off x="6969125" y="561975"/>
            <a:ext cx="1820863" cy="647700"/>
          </a:xfrm>
          <a:prstGeom prst="roundRect">
            <a:avLst>
              <a:gd name="adj" fmla="val 50000"/>
            </a:avLst>
          </a:prstGeom>
          <a:gradFill rotWithShape="1">
            <a:gsLst>
              <a:gs pos="0">
                <a:schemeClr val="accent1">
                  <a:gamma/>
                  <a:tint val="0"/>
                  <a:invGamma/>
                </a:schemeClr>
              </a:gs>
              <a:gs pos="100000">
                <a:schemeClr val="accent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zh-CN" altLang="en-US" b="1">
              <a:solidFill>
                <a:srgbClr val="000000"/>
              </a:solidFill>
              <a:latin typeface="Arial" pitchFamily="34" charset="0"/>
              <a:ea typeface="宋体" pitchFamily="2" charset="-122"/>
            </a:endParaRPr>
          </a:p>
        </p:txBody>
      </p:sp>
      <p:pic>
        <p:nvPicPr>
          <p:cNvPr id="1027" name="Picture 83" descr="global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ltGray">
          <a:xfrm>
            <a:off x="0" y="0"/>
            <a:ext cx="9144000" cy="223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028" name="Object 84"/>
          <p:cNvGraphicFramePr>
            <a:graphicFrameLocks noChangeAspect="1"/>
          </p:cNvGraphicFramePr>
          <p:nvPr/>
        </p:nvGraphicFramePr>
        <p:xfrm>
          <a:off x="0" y="5122863"/>
          <a:ext cx="9144000" cy="1735137"/>
        </p:xfrm>
        <a:graphic>
          <a:graphicData uri="http://schemas.openxmlformats.org/presentationml/2006/ole">
            <mc:AlternateContent xmlns:mc="http://schemas.openxmlformats.org/markup-compatibility/2006">
              <mc:Choice xmlns:v="urn:schemas-microsoft-com:vml" Requires="v">
                <p:oleObj spid="_x0000_s18897" name="Image" r:id="rId16" imgW="12977778" imgH="3695238" progId="Photoshop.Image.6">
                  <p:embed/>
                </p:oleObj>
              </mc:Choice>
              <mc:Fallback>
                <p:oleObj name="Image" r:id="rId16" imgW="12977778" imgH="3695238" progId="Photoshop.Image.6">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gray">
                      <a:xfrm>
                        <a:off x="0" y="5122863"/>
                        <a:ext cx="9144000" cy="173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9" name="Rectangle 3"/>
          <p:cNvSpPr>
            <a:spLocks noGrp="1" noChangeArrowheads="1"/>
          </p:cNvSpPr>
          <p:nvPr>
            <p:ph type="body" idx="1"/>
          </p:nvPr>
        </p:nvSpPr>
        <p:spPr bwMode="auto">
          <a:xfrm>
            <a:off x="457200" y="1371600"/>
            <a:ext cx="82296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ltLang="zh-CN" smtClean="0"/>
          </a:p>
        </p:txBody>
      </p:sp>
      <p:sp>
        <p:nvSpPr>
          <p:cNvPr id="2" name="Rectangle 5"/>
          <p:cNvSpPr>
            <a:spLocks noGrp="1" noChangeArrowheads="1"/>
          </p:cNvSpPr>
          <p:nvPr>
            <p:ph type="ftr" sz="quarter" idx="3"/>
          </p:nvPr>
        </p:nvSpPr>
        <p:spPr bwMode="auto">
          <a:xfrm>
            <a:off x="6172200" y="6548438"/>
            <a:ext cx="2590800"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b="0">
                <a:solidFill>
                  <a:srgbClr val="000000"/>
                </a:solidFill>
                <a:latin typeface="+mn-lt"/>
                <a:ea typeface="宋体" pitchFamily="2" charset="-122"/>
              </a:defRPr>
            </a:lvl1pPr>
          </a:lstStyle>
          <a:p>
            <a:pPr fontAlgn="base">
              <a:spcBef>
                <a:spcPct val="0"/>
              </a:spcBef>
              <a:spcAft>
                <a:spcPct val="0"/>
              </a:spcAft>
              <a:defRPr/>
            </a:pPr>
            <a:r>
              <a:rPr lang="en-US" altLang="zh-CN"/>
              <a:t>Company Logo</a:t>
            </a:r>
          </a:p>
        </p:txBody>
      </p:sp>
      <p:sp>
        <p:nvSpPr>
          <p:cNvPr id="1030" name="Rectangle 6"/>
          <p:cNvSpPr>
            <a:spLocks noGrp="1" noChangeArrowheads="1"/>
          </p:cNvSpPr>
          <p:nvPr>
            <p:ph type="sldNum" sz="quarter" idx="4"/>
          </p:nvPr>
        </p:nvSpPr>
        <p:spPr bwMode="auto">
          <a:xfrm>
            <a:off x="3429000" y="6537325"/>
            <a:ext cx="2133600"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b="0">
                <a:solidFill>
                  <a:srgbClr val="000000"/>
                </a:solidFill>
                <a:latin typeface="+mn-lt"/>
                <a:ea typeface="宋体" pitchFamily="2" charset="-122"/>
              </a:defRPr>
            </a:lvl1pPr>
          </a:lstStyle>
          <a:p>
            <a:pPr fontAlgn="base">
              <a:spcBef>
                <a:spcPct val="0"/>
              </a:spcBef>
              <a:spcAft>
                <a:spcPct val="0"/>
              </a:spcAft>
              <a:defRPr/>
            </a:pPr>
            <a:fld id="{828B5038-0FDA-4E6D-B368-E934EBD12CDA}" type="slidenum">
              <a:rPr lang="en-US" altLang="zh-CN"/>
              <a:pPr fontAlgn="base">
                <a:spcBef>
                  <a:spcPct val="0"/>
                </a:spcBef>
                <a:spcAft>
                  <a:spcPct val="0"/>
                </a:spcAft>
                <a:defRPr/>
              </a:pPr>
              <a:t>‹#›</a:t>
            </a:fld>
            <a:endParaRPr lang="en-US" altLang="zh-CN"/>
          </a:p>
        </p:txBody>
      </p:sp>
      <p:sp>
        <p:nvSpPr>
          <p:cNvPr id="1032" name="Rectangle 2"/>
          <p:cNvSpPr>
            <a:spLocks noGrp="1" noChangeArrowheads="1"/>
          </p:cNvSpPr>
          <p:nvPr>
            <p:ph type="title"/>
          </p:nvPr>
        </p:nvSpPr>
        <p:spPr bwMode="auto">
          <a:xfrm>
            <a:off x="1066800" y="579438"/>
            <a:ext cx="7162800" cy="563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45791" dir="2021404" algn="ctr" rotWithShape="0">
                    <a:schemeClr val="tx1"/>
                  </a:outerShdw>
                </a:effectLst>
              </a14:hiddenEffects>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endParaRPr lang="en-US" altLang="zh-CN" smtClean="0"/>
          </a:p>
        </p:txBody>
      </p:sp>
      <p:sp>
        <p:nvSpPr>
          <p:cNvPr id="3" name="Rectangle 4"/>
          <p:cNvSpPr>
            <a:spLocks noGrp="1" noChangeArrowheads="1"/>
          </p:cNvSpPr>
          <p:nvPr>
            <p:ph type="dt" sz="half" idx="2"/>
          </p:nvPr>
        </p:nvSpPr>
        <p:spPr bwMode="auto">
          <a:xfrm>
            <a:off x="457200" y="6543675"/>
            <a:ext cx="2286000"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b="1">
                <a:solidFill>
                  <a:srgbClr val="000000"/>
                </a:solidFill>
                <a:latin typeface="+mn-lt"/>
                <a:ea typeface="宋体" pitchFamily="2" charset="-122"/>
              </a:defRPr>
            </a:lvl1pPr>
          </a:lstStyle>
          <a:p>
            <a:pPr fontAlgn="base">
              <a:spcBef>
                <a:spcPct val="0"/>
              </a:spcBef>
              <a:spcAft>
                <a:spcPct val="0"/>
              </a:spcAft>
              <a:defRPr/>
            </a:pPr>
            <a:r>
              <a:rPr lang="en-US" altLang="zh-CN"/>
              <a:t>www.themegallery.com</a:t>
            </a:r>
          </a:p>
        </p:txBody>
      </p:sp>
    </p:spTree>
    <p:extLst>
      <p:ext uri="{BB962C8B-B14F-4D97-AF65-F5344CB8AC3E}">
        <p14:creationId xmlns:p14="http://schemas.microsoft.com/office/powerpoint/2010/main" val="2370328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par>
    </p:tnLst>
  </p:timing>
  <p:hf sldNum="0" hdr="0"/>
  <p:txStyles>
    <p:titleStyle>
      <a:lvl1pPr algn="r" rtl="0" eaLnBrk="0" fontAlgn="base" hangingPunct="0">
        <a:spcBef>
          <a:spcPct val="0"/>
        </a:spcBef>
        <a:spcAft>
          <a:spcPct val="0"/>
        </a:spcAft>
        <a:defRPr sz="3600" b="1" i="1">
          <a:solidFill>
            <a:schemeClr val="tx2"/>
          </a:solidFill>
          <a:latin typeface="+mj-lt"/>
          <a:ea typeface="+mj-ea"/>
          <a:cs typeface="+mj-cs"/>
        </a:defRPr>
      </a:lvl1pPr>
      <a:lvl2pPr algn="r" rtl="0" eaLnBrk="0" fontAlgn="base" hangingPunct="0">
        <a:spcBef>
          <a:spcPct val="0"/>
        </a:spcBef>
        <a:spcAft>
          <a:spcPct val="0"/>
        </a:spcAft>
        <a:defRPr sz="3600" b="1" i="1">
          <a:solidFill>
            <a:schemeClr val="tx2"/>
          </a:solidFill>
          <a:latin typeface="Arial" pitchFamily="34" charset="0"/>
        </a:defRPr>
      </a:lvl2pPr>
      <a:lvl3pPr algn="r" rtl="0" eaLnBrk="0" fontAlgn="base" hangingPunct="0">
        <a:spcBef>
          <a:spcPct val="0"/>
        </a:spcBef>
        <a:spcAft>
          <a:spcPct val="0"/>
        </a:spcAft>
        <a:defRPr sz="3600" b="1" i="1">
          <a:solidFill>
            <a:schemeClr val="tx2"/>
          </a:solidFill>
          <a:latin typeface="Arial" pitchFamily="34" charset="0"/>
        </a:defRPr>
      </a:lvl3pPr>
      <a:lvl4pPr algn="r" rtl="0" eaLnBrk="0" fontAlgn="base" hangingPunct="0">
        <a:spcBef>
          <a:spcPct val="0"/>
        </a:spcBef>
        <a:spcAft>
          <a:spcPct val="0"/>
        </a:spcAft>
        <a:defRPr sz="3600" b="1" i="1">
          <a:solidFill>
            <a:schemeClr val="tx2"/>
          </a:solidFill>
          <a:latin typeface="Arial" pitchFamily="34" charset="0"/>
        </a:defRPr>
      </a:lvl4pPr>
      <a:lvl5pPr algn="r" rtl="0" eaLnBrk="0" fontAlgn="base" hangingPunct="0">
        <a:spcBef>
          <a:spcPct val="0"/>
        </a:spcBef>
        <a:spcAft>
          <a:spcPct val="0"/>
        </a:spcAft>
        <a:defRPr sz="3600" b="1" i="1">
          <a:solidFill>
            <a:schemeClr val="tx2"/>
          </a:solidFill>
          <a:latin typeface="Arial" pitchFamily="34" charset="0"/>
        </a:defRPr>
      </a:lvl5pPr>
      <a:lvl6pPr marL="457200" algn="r" rtl="0" eaLnBrk="1" fontAlgn="base" hangingPunct="1">
        <a:spcBef>
          <a:spcPct val="0"/>
        </a:spcBef>
        <a:spcAft>
          <a:spcPct val="0"/>
        </a:spcAft>
        <a:defRPr sz="3600" b="1" i="1">
          <a:solidFill>
            <a:schemeClr val="tx2"/>
          </a:solidFill>
          <a:latin typeface="Arial" pitchFamily="34" charset="0"/>
        </a:defRPr>
      </a:lvl6pPr>
      <a:lvl7pPr marL="914400" algn="r" rtl="0" eaLnBrk="1" fontAlgn="base" hangingPunct="1">
        <a:spcBef>
          <a:spcPct val="0"/>
        </a:spcBef>
        <a:spcAft>
          <a:spcPct val="0"/>
        </a:spcAft>
        <a:defRPr sz="3600" b="1" i="1">
          <a:solidFill>
            <a:schemeClr val="tx2"/>
          </a:solidFill>
          <a:latin typeface="Arial" pitchFamily="34" charset="0"/>
        </a:defRPr>
      </a:lvl7pPr>
      <a:lvl8pPr marL="1371600" algn="r" rtl="0" eaLnBrk="1" fontAlgn="base" hangingPunct="1">
        <a:spcBef>
          <a:spcPct val="0"/>
        </a:spcBef>
        <a:spcAft>
          <a:spcPct val="0"/>
        </a:spcAft>
        <a:defRPr sz="3600" b="1" i="1">
          <a:solidFill>
            <a:schemeClr val="tx2"/>
          </a:solidFill>
          <a:latin typeface="Arial" pitchFamily="34" charset="0"/>
        </a:defRPr>
      </a:lvl8pPr>
      <a:lvl9pPr marL="1828800" algn="r" rtl="0" eaLnBrk="1" fontAlgn="base" hangingPunct="1">
        <a:spcBef>
          <a:spcPct val="0"/>
        </a:spcBef>
        <a:spcAft>
          <a:spcPct val="0"/>
        </a:spcAft>
        <a:defRPr sz="3600" b="1" i="1">
          <a:solidFill>
            <a:schemeClr val="tx2"/>
          </a:solidFill>
          <a:latin typeface="Arial" pitchFamily="34" charset="0"/>
        </a:defRPr>
      </a:lvl9pPr>
    </p:titleStyle>
    <p:bodyStyle>
      <a:lvl1pPr marL="342900" indent="-342900" algn="l" rtl="0" eaLnBrk="0" fontAlgn="base" hangingPunct="0">
        <a:spcBef>
          <a:spcPct val="20000"/>
        </a:spcBef>
        <a:spcAft>
          <a:spcPct val="0"/>
        </a:spcAft>
        <a:buClr>
          <a:schemeClr val="hlink"/>
        </a:buClr>
        <a:buFont typeface="Wingdings" pitchFamily="2" charset="2"/>
        <a:buChar char="v"/>
        <a:defRPr sz="2800" b="1">
          <a:solidFill>
            <a:schemeClr val="accent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400">
          <a:solidFill>
            <a:schemeClr val="tx1"/>
          </a:solidFill>
          <a:latin typeface="+mj-lt"/>
        </a:defRPr>
      </a:lvl2pPr>
      <a:lvl3pPr marL="1143000" indent="-228600" algn="l" rtl="0" eaLnBrk="0" fontAlgn="base" hangingPunct="0">
        <a:spcBef>
          <a:spcPct val="20000"/>
        </a:spcBef>
        <a:spcAft>
          <a:spcPct val="0"/>
        </a:spcAft>
        <a:buClr>
          <a:schemeClr val="tx1"/>
        </a:buClr>
        <a:buChar char="•"/>
        <a:defRPr sz="2200">
          <a:solidFill>
            <a:schemeClr val="tx1"/>
          </a:solidFill>
          <a:latin typeface="+mj-lt"/>
        </a:defRPr>
      </a:lvl3pPr>
      <a:lvl4pPr marL="1600200" indent="-228600" algn="l" rtl="0" eaLnBrk="0" fontAlgn="base" hangingPunct="0">
        <a:spcBef>
          <a:spcPct val="20000"/>
        </a:spcBef>
        <a:spcAft>
          <a:spcPct val="0"/>
        </a:spcAft>
        <a:buChar char="–"/>
        <a:defRPr sz="2000">
          <a:solidFill>
            <a:schemeClr val="tx1"/>
          </a:solidFill>
          <a:latin typeface="+mj-lt"/>
        </a:defRPr>
      </a:lvl4pPr>
      <a:lvl5pPr marL="2057400" indent="-228600" algn="l" rtl="0" eaLnBrk="0" fontAlgn="base" hangingPunct="0">
        <a:spcBef>
          <a:spcPct val="20000"/>
        </a:spcBef>
        <a:spcAft>
          <a:spcPct val="0"/>
        </a:spcAft>
        <a:buChar char="»"/>
        <a:defRPr sz="2000">
          <a:solidFill>
            <a:schemeClr val="tx1"/>
          </a:solidFill>
          <a:latin typeface="+mj-lt"/>
        </a:defRPr>
      </a:lvl5pPr>
      <a:lvl6pPr marL="2514600" indent="-228600" algn="l" rtl="0" eaLnBrk="1" fontAlgn="base" hangingPunct="1">
        <a:spcBef>
          <a:spcPct val="20000"/>
        </a:spcBef>
        <a:spcAft>
          <a:spcPct val="0"/>
        </a:spcAft>
        <a:buChar char="»"/>
        <a:defRPr sz="2000">
          <a:solidFill>
            <a:schemeClr val="tx1"/>
          </a:solidFill>
          <a:latin typeface="+mj-lt"/>
        </a:defRPr>
      </a:lvl6pPr>
      <a:lvl7pPr marL="2971800" indent="-228600" algn="l" rtl="0" eaLnBrk="1" fontAlgn="base" hangingPunct="1">
        <a:spcBef>
          <a:spcPct val="20000"/>
        </a:spcBef>
        <a:spcAft>
          <a:spcPct val="0"/>
        </a:spcAft>
        <a:buChar char="»"/>
        <a:defRPr sz="2000">
          <a:solidFill>
            <a:schemeClr val="tx1"/>
          </a:solidFill>
          <a:latin typeface="+mj-lt"/>
        </a:defRPr>
      </a:lvl7pPr>
      <a:lvl8pPr marL="3429000" indent="-228600" algn="l" rtl="0" eaLnBrk="1" fontAlgn="base" hangingPunct="1">
        <a:spcBef>
          <a:spcPct val="20000"/>
        </a:spcBef>
        <a:spcAft>
          <a:spcPct val="0"/>
        </a:spcAft>
        <a:buChar char="»"/>
        <a:defRPr sz="2000">
          <a:solidFill>
            <a:schemeClr val="tx1"/>
          </a:solidFill>
          <a:latin typeface="+mj-lt"/>
        </a:defRPr>
      </a:lvl8pPr>
      <a:lvl9pPr marL="3886200" indent="-228600" algn="l" rtl="0" eaLnBrk="1" fontAlgn="base" hangingPunct="1">
        <a:spcBef>
          <a:spcPct val="20000"/>
        </a:spcBef>
        <a:spcAft>
          <a:spcPct val="0"/>
        </a:spcAft>
        <a:buChar char="»"/>
        <a:defRPr sz="2000">
          <a:solidFill>
            <a:schemeClr val="tx1"/>
          </a:solidFill>
          <a:latin typeface="+mj-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2CC5FA-BCEC-40F5-B5BB-E4FB3223A661}" type="datetimeFigureOut">
              <a:rPr lang="zh-CN" altLang="en-US" smtClean="0">
                <a:solidFill>
                  <a:prstClr val="black">
                    <a:tint val="75000"/>
                  </a:prstClr>
                </a:solidFill>
              </a:rPr>
              <a:pPr/>
              <a:t>2016-09-29</a:t>
            </a:fld>
            <a:endParaRPr lang="zh-CN" altLang="en-US">
              <a:solidFill>
                <a:prstClr val="black">
                  <a:tint val="75000"/>
                </a:prstClr>
              </a:solidFill>
            </a:endParaRPr>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4F2873-9013-400B-AD92-D57607B7E23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17082311"/>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63B1C2-6775-42C7-9E45-445853D285FD}" type="datetimeFigureOut">
              <a:rPr lang="zh-CN" altLang="en-US" smtClean="0">
                <a:solidFill>
                  <a:prstClr val="black">
                    <a:tint val="75000"/>
                  </a:prstClr>
                </a:solidFill>
              </a:rPr>
              <a:pPr/>
              <a:t>2016-09-29</a:t>
            </a:fld>
            <a:endParaRPr lang="zh-CN" altLang="en-US">
              <a:solidFill>
                <a:prstClr val="black">
                  <a:tint val="75000"/>
                </a:prstClr>
              </a:solidFill>
            </a:endParaRPr>
          </a:p>
        </p:txBody>
      </p:sp>
      <p:sp>
        <p:nvSpPr>
          <p:cNvPr id="5" name="页脚占位符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12426F-D1C0-4645-A11A-D26253B426D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484856595"/>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ltLang="zh-CN" smtClean="0">
                <a:solidFill>
                  <a:prstClr val="black">
                    <a:tint val="75000"/>
                  </a:prstClr>
                </a:solidFill>
              </a:rPr>
              <a:t>Yiwei Wang</a:t>
            </a:r>
            <a:endParaRPr lang="zh-CN" altLang="en-US" dirty="0">
              <a:solidFill>
                <a:prstClr val="black">
                  <a:tint val="75000"/>
                </a:prstClr>
              </a:solidFill>
            </a:endParaRPr>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ltLang="zh-CN" smtClean="0">
                <a:solidFill>
                  <a:prstClr val="black">
                    <a:tint val="75000"/>
                  </a:prstClr>
                </a:solidFill>
              </a:rPr>
              <a:t>CEPC</a:t>
            </a:r>
            <a:r>
              <a:rPr lang="zh-CN" altLang="en-US" smtClean="0">
                <a:solidFill>
                  <a:prstClr val="black">
                    <a:tint val="75000"/>
                  </a:prstClr>
                </a:solidFill>
              </a:rPr>
              <a:t>预研项目启动会</a:t>
            </a:r>
            <a:endParaRPr lang="zh-CN" altLang="en-US" dirty="0">
              <a:solidFill>
                <a:prstClr val="black">
                  <a:tint val="75000"/>
                </a:prstClr>
              </a:solidFill>
            </a:endParaRPr>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082662131"/>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标题占位符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2051" name="文本占位符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b="1">
                <a:solidFill>
                  <a:prstClr val="black">
                    <a:tint val="75000"/>
                  </a:prstClr>
                </a:solidFill>
                <a:latin typeface="Arial" pitchFamily="34" charset="0"/>
                <a:ea typeface="宋体"/>
              </a:defRPr>
            </a:lvl1pPr>
          </a:lstStyle>
          <a:p>
            <a:pPr fontAlgn="base">
              <a:spcBef>
                <a:spcPct val="0"/>
              </a:spcBef>
              <a:spcAft>
                <a:spcPct val="0"/>
              </a:spcAft>
              <a:defRPr/>
            </a:pPr>
            <a:r>
              <a:rPr lang="en-US" altLang="zh-CN"/>
              <a:t>www.themegallery.com</a:t>
            </a:r>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b="1">
                <a:solidFill>
                  <a:prstClr val="black">
                    <a:tint val="75000"/>
                  </a:prstClr>
                </a:solidFill>
                <a:latin typeface="Arial" pitchFamily="34" charset="0"/>
                <a:ea typeface="宋体"/>
              </a:defRPr>
            </a:lvl1pPr>
          </a:lstStyle>
          <a:p>
            <a:pPr fontAlgn="base">
              <a:spcBef>
                <a:spcPct val="0"/>
              </a:spcBef>
              <a:spcAft>
                <a:spcPct val="0"/>
              </a:spcAft>
              <a:defRPr/>
            </a:pPr>
            <a:r>
              <a:rPr lang="en-US" altLang="zh-CN"/>
              <a:t>Company Logo</a:t>
            </a:r>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b="1">
                <a:solidFill>
                  <a:prstClr val="black">
                    <a:tint val="75000"/>
                  </a:prstClr>
                </a:solidFill>
                <a:latin typeface="Arial" pitchFamily="34" charset="0"/>
                <a:ea typeface="宋体"/>
              </a:defRPr>
            </a:lvl1pPr>
          </a:lstStyle>
          <a:p>
            <a:pPr fontAlgn="base">
              <a:spcBef>
                <a:spcPct val="0"/>
              </a:spcBef>
              <a:spcAft>
                <a:spcPct val="0"/>
              </a:spcAft>
              <a:defRPr/>
            </a:pPr>
            <a:fld id="{A935A642-70FB-4714-A7F1-FAC98E65E0FE}" type="slidenum">
              <a:rPr lang="en-US" altLang="zh-CN"/>
              <a:pPr fontAlgn="base">
                <a:spcBef>
                  <a:spcPct val="0"/>
                </a:spcBef>
                <a:spcAft>
                  <a:spcPct val="0"/>
                </a:spcAft>
                <a:defRPr/>
              </a:pPr>
              <a:t>‹#›</a:t>
            </a:fld>
            <a:endParaRPr lang="en-US" altLang="zh-CN"/>
          </a:p>
        </p:txBody>
      </p:sp>
    </p:spTree>
    <p:extLst>
      <p:ext uri="{BB962C8B-B14F-4D97-AF65-F5344CB8AC3E}">
        <p14:creationId xmlns:p14="http://schemas.microsoft.com/office/powerpoint/2010/main" val="259607601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sldNum="0" hd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pitchFamily="2" charset="-122"/>
        </a:defRPr>
      </a:lvl2pPr>
      <a:lvl3pPr algn="ctr" rtl="0" eaLnBrk="0" fontAlgn="base" hangingPunct="0">
        <a:spcBef>
          <a:spcPct val="0"/>
        </a:spcBef>
        <a:spcAft>
          <a:spcPct val="0"/>
        </a:spcAft>
        <a:defRPr sz="4400">
          <a:solidFill>
            <a:schemeClr val="tx1"/>
          </a:solidFill>
          <a:latin typeface="Calibri" pitchFamily="34" charset="0"/>
          <a:ea typeface="宋体" pitchFamily="2" charset="-122"/>
        </a:defRPr>
      </a:lvl3pPr>
      <a:lvl4pPr algn="ctr" rtl="0" eaLnBrk="0" fontAlgn="base" hangingPunct="0">
        <a:spcBef>
          <a:spcPct val="0"/>
        </a:spcBef>
        <a:spcAft>
          <a:spcPct val="0"/>
        </a:spcAft>
        <a:defRPr sz="4400">
          <a:solidFill>
            <a:schemeClr val="tx1"/>
          </a:solidFill>
          <a:latin typeface="Calibri" pitchFamily="34" charset="0"/>
          <a:ea typeface="宋体" pitchFamily="2" charset="-122"/>
        </a:defRPr>
      </a:lvl4pPr>
      <a:lvl5pPr algn="ctr" rtl="0" eaLnBrk="0" fontAlgn="base" hangingPunct="0">
        <a:spcBef>
          <a:spcPct val="0"/>
        </a:spcBef>
        <a:spcAft>
          <a:spcPct val="0"/>
        </a:spcAft>
        <a:defRPr sz="4400">
          <a:solidFill>
            <a:schemeClr val="tx1"/>
          </a:solidFill>
          <a:latin typeface="Calibri" pitchFamily="34" charset="0"/>
          <a:ea typeface="宋体" pitchFamily="2" charset="-122"/>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0200B8-1F22-4949-B960-6D228D1064C6}" type="datetimeFigureOut">
              <a:rPr lang="zh-CN" altLang="en-US" smtClean="0">
                <a:solidFill>
                  <a:prstClr val="black">
                    <a:tint val="75000"/>
                  </a:prstClr>
                </a:solidFill>
              </a:rPr>
              <a:pPr/>
              <a:t>2016-09-29</a:t>
            </a:fld>
            <a:endParaRPr lang="zh-CN" altLang="en-US">
              <a:solidFill>
                <a:prstClr val="black">
                  <a:tint val="75000"/>
                </a:prstClr>
              </a:solidFill>
            </a:endParaRPr>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CCA06A-0399-4454-B2EB-5D57E042BED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586391363"/>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0200B8-1F22-4949-B960-6D228D1064C6}" type="datetimeFigureOut">
              <a:rPr lang="zh-CN" altLang="en-US" smtClean="0">
                <a:solidFill>
                  <a:prstClr val="black">
                    <a:tint val="75000"/>
                  </a:prstClr>
                </a:solidFill>
              </a:rPr>
              <a:pPr/>
              <a:t>2016-09-29</a:t>
            </a:fld>
            <a:endParaRPr lang="zh-CN" altLang="en-US">
              <a:solidFill>
                <a:prstClr val="black">
                  <a:tint val="75000"/>
                </a:prstClr>
              </a:solidFill>
            </a:endParaRPr>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CCA06A-0399-4454-B2EB-5D57E042BED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428160164"/>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0200B8-1F22-4949-B960-6D228D1064C6}" type="datetimeFigureOut">
              <a:rPr lang="zh-CN" altLang="en-US" smtClean="0">
                <a:solidFill>
                  <a:prstClr val="black">
                    <a:tint val="75000"/>
                  </a:prstClr>
                </a:solidFill>
              </a:rPr>
              <a:pPr/>
              <a:t>2016-09-29</a:t>
            </a:fld>
            <a:endParaRPr lang="zh-CN" altLang="en-US">
              <a:solidFill>
                <a:prstClr val="black">
                  <a:tint val="75000"/>
                </a:prstClr>
              </a:solidFill>
            </a:endParaRPr>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CCA06A-0399-4454-B2EB-5D57E042BED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879942297"/>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pPr>
            <a:endParaRPr lang="en-US" altLang="zh-CN" b="1">
              <a:solidFill>
                <a:prstClr val="black">
                  <a:tint val="75000"/>
                </a:prstClr>
              </a:solidFill>
              <a:latin typeface="Arial" pitchFamily="34" charset="0"/>
            </a:endParaRPr>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pPr>
            <a:endParaRPr lang="en-US" altLang="zh-CN" b="1">
              <a:solidFill>
                <a:prstClr val="black">
                  <a:tint val="75000"/>
                </a:prstClr>
              </a:solidFill>
              <a:latin typeface="Arial" pitchFamily="34" charset="0"/>
            </a:endParaRPr>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pPr>
            <a:fld id="{91F8C096-2361-4569-BB2F-DB9D3A60199A}" type="slidenum">
              <a:rPr lang="en-US" altLang="zh-CN" b="1" smtClean="0">
                <a:solidFill>
                  <a:prstClr val="black">
                    <a:tint val="75000"/>
                  </a:prstClr>
                </a:solidFill>
                <a:latin typeface="Arial" pitchFamily="34" charset="0"/>
              </a:rPr>
              <a:pPr fontAlgn="base">
                <a:spcBef>
                  <a:spcPct val="0"/>
                </a:spcBef>
                <a:spcAft>
                  <a:spcPct val="0"/>
                </a:spcAft>
              </a:pPr>
              <a:t>‹#›</a:t>
            </a:fld>
            <a:endParaRPr lang="en-US" altLang="zh-CN" b="1">
              <a:solidFill>
                <a:prstClr val="black">
                  <a:tint val="75000"/>
                </a:prstClr>
              </a:solidFill>
              <a:latin typeface="Arial" pitchFamily="34" charset="0"/>
            </a:endParaRPr>
          </a:p>
        </p:txBody>
      </p:sp>
    </p:spTree>
    <p:extLst>
      <p:ext uri="{BB962C8B-B14F-4D97-AF65-F5344CB8AC3E}">
        <p14:creationId xmlns:p14="http://schemas.microsoft.com/office/powerpoint/2010/main" val="2911106016"/>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09" name="AutoShape 85"/>
          <p:cNvSpPr>
            <a:spLocks noChangeArrowheads="1"/>
          </p:cNvSpPr>
          <p:nvPr/>
        </p:nvSpPr>
        <p:spPr bwMode="gray">
          <a:xfrm>
            <a:off x="6969125" y="561975"/>
            <a:ext cx="1820863" cy="647700"/>
          </a:xfrm>
          <a:prstGeom prst="roundRect">
            <a:avLst>
              <a:gd name="adj" fmla="val 50000"/>
            </a:avLst>
          </a:prstGeom>
          <a:gradFill rotWithShape="1">
            <a:gsLst>
              <a:gs pos="0">
                <a:schemeClr val="accent1">
                  <a:gamma/>
                  <a:tint val="0"/>
                  <a:invGamma/>
                </a:schemeClr>
              </a:gs>
              <a:gs pos="100000">
                <a:schemeClr val="accent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b="1">
              <a:solidFill>
                <a:srgbClr val="000000"/>
              </a:solidFill>
              <a:latin typeface="Arial" pitchFamily="34" charset="0"/>
            </a:endParaRPr>
          </a:p>
        </p:txBody>
      </p:sp>
      <p:pic>
        <p:nvPicPr>
          <p:cNvPr id="1107" name="Picture 83" descr="global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ltGray">
          <a:xfrm>
            <a:off x="0" y="0"/>
            <a:ext cx="9144000" cy="223837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108" name="Object 84"/>
          <p:cNvGraphicFramePr>
            <a:graphicFrameLocks noChangeAspect="1"/>
          </p:cNvGraphicFramePr>
          <p:nvPr/>
        </p:nvGraphicFramePr>
        <p:xfrm>
          <a:off x="0" y="5122863"/>
          <a:ext cx="9144000" cy="1735137"/>
        </p:xfrm>
        <a:graphic>
          <a:graphicData uri="http://schemas.openxmlformats.org/presentationml/2006/ole">
            <mc:AlternateContent xmlns:mc="http://schemas.openxmlformats.org/markup-compatibility/2006">
              <mc:Choice xmlns:v="urn:schemas-microsoft-com:vml" Requires="v">
                <p:oleObj spid="_x0000_s16959" name="Image" r:id="rId16" imgW="12977778" imgH="3695238" progId="Photoshop.Image.6">
                  <p:embed/>
                </p:oleObj>
              </mc:Choice>
              <mc:Fallback>
                <p:oleObj name="Image" r:id="rId16" imgW="12977778" imgH="3695238" progId="Photoshop.Image.6">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gray">
                      <a:xfrm>
                        <a:off x="0" y="5122863"/>
                        <a:ext cx="9144000" cy="173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7" name="Rectangle 3"/>
          <p:cNvSpPr>
            <a:spLocks noGrp="1" noChangeArrowheads="1"/>
          </p:cNvSpPr>
          <p:nvPr>
            <p:ph type="body" idx="1"/>
          </p:nvPr>
        </p:nvSpPr>
        <p:spPr bwMode="auto">
          <a:xfrm>
            <a:off x="457200" y="1371600"/>
            <a:ext cx="82296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ltLang="zh-CN" smtClean="0"/>
          </a:p>
        </p:txBody>
      </p:sp>
      <p:sp>
        <p:nvSpPr>
          <p:cNvPr id="1029" name="Rectangle 5"/>
          <p:cNvSpPr>
            <a:spLocks noGrp="1" noChangeArrowheads="1"/>
          </p:cNvSpPr>
          <p:nvPr>
            <p:ph type="ftr" sz="quarter" idx="3"/>
          </p:nvPr>
        </p:nvSpPr>
        <p:spPr bwMode="auto">
          <a:xfrm>
            <a:off x="6172200" y="6548438"/>
            <a:ext cx="2590800"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b="0">
                <a:latin typeface="+mn-lt"/>
                <a:ea typeface="宋体" pitchFamily="2" charset="-122"/>
              </a:defRPr>
            </a:lvl1pPr>
          </a:lstStyle>
          <a:p>
            <a:pPr fontAlgn="base">
              <a:spcBef>
                <a:spcPct val="0"/>
              </a:spcBef>
              <a:spcAft>
                <a:spcPct val="0"/>
              </a:spcAft>
            </a:pPr>
            <a:endParaRPr lang="en-US" altLang="zh-CN">
              <a:solidFill>
                <a:srgbClr val="000000"/>
              </a:solidFill>
            </a:endParaRPr>
          </a:p>
        </p:txBody>
      </p:sp>
      <p:sp>
        <p:nvSpPr>
          <p:cNvPr id="1030" name="Rectangle 6"/>
          <p:cNvSpPr>
            <a:spLocks noGrp="1" noChangeArrowheads="1"/>
          </p:cNvSpPr>
          <p:nvPr>
            <p:ph type="sldNum" sz="quarter" idx="4"/>
          </p:nvPr>
        </p:nvSpPr>
        <p:spPr bwMode="auto">
          <a:xfrm>
            <a:off x="3429000" y="6537325"/>
            <a:ext cx="2133600"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b="0">
                <a:latin typeface="+mn-lt"/>
                <a:ea typeface="宋体" pitchFamily="2" charset="-122"/>
              </a:defRPr>
            </a:lvl1pPr>
          </a:lstStyle>
          <a:p>
            <a:pPr fontAlgn="base">
              <a:spcBef>
                <a:spcPct val="0"/>
              </a:spcBef>
              <a:spcAft>
                <a:spcPct val="0"/>
              </a:spcAft>
            </a:pPr>
            <a:fld id="{91F8C096-2361-4569-BB2F-DB9D3A60199A}" type="slidenum">
              <a:rPr lang="en-US" altLang="zh-CN">
                <a:solidFill>
                  <a:srgbClr val="000000"/>
                </a:solidFill>
              </a:rPr>
              <a:pPr fontAlgn="base">
                <a:spcBef>
                  <a:spcPct val="0"/>
                </a:spcBef>
                <a:spcAft>
                  <a:spcPct val="0"/>
                </a:spcAft>
              </a:pPr>
              <a:t>‹#›</a:t>
            </a:fld>
            <a:endParaRPr lang="en-US" altLang="zh-CN">
              <a:solidFill>
                <a:srgbClr val="000000"/>
              </a:solidFill>
            </a:endParaRPr>
          </a:p>
        </p:txBody>
      </p:sp>
      <p:sp>
        <p:nvSpPr>
          <p:cNvPr id="1026" name="Rectangle 2"/>
          <p:cNvSpPr>
            <a:spLocks noGrp="1" noChangeArrowheads="1"/>
          </p:cNvSpPr>
          <p:nvPr>
            <p:ph type="title"/>
          </p:nvPr>
        </p:nvSpPr>
        <p:spPr bwMode="auto">
          <a:xfrm>
            <a:off x="1066800" y="579438"/>
            <a:ext cx="7162800" cy="563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45791" dir="2021404" algn="ctr" rotWithShape="0">
                    <a:schemeClr val="tx1"/>
                  </a:outerShdw>
                </a:effectLst>
              </a14:hiddenEffects>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endParaRPr lang="en-US" altLang="zh-CN" smtClean="0"/>
          </a:p>
        </p:txBody>
      </p:sp>
      <p:sp>
        <p:nvSpPr>
          <p:cNvPr id="1028" name="Rectangle 4"/>
          <p:cNvSpPr>
            <a:spLocks noGrp="1" noChangeArrowheads="1"/>
          </p:cNvSpPr>
          <p:nvPr>
            <p:ph type="dt" sz="half" idx="2"/>
          </p:nvPr>
        </p:nvSpPr>
        <p:spPr bwMode="auto">
          <a:xfrm>
            <a:off x="457200" y="6543675"/>
            <a:ext cx="2286000"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latin typeface="+mn-lt"/>
                <a:ea typeface="宋体" pitchFamily="2" charset="-122"/>
              </a:defRPr>
            </a:lvl1pPr>
          </a:lstStyle>
          <a:p>
            <a:pPr fontAlgn="base">
              <a:spcBef>
                <a:spcPct val="0"/>
              </a:spcBef>
              <a:spcAft>
                <a:spcPct val="0"/>
              </a:spcAft>
            </a:pPr>
            <a:endParaRPr lang="en-US" altLang="zh-CN" b="1">
              <a:solidFill>
                <a:srgbClr val="000000"/>
              </a:solidFill>
            </a:endParaRPr>
          </a:p>
        </p:txBody>
      </p:sp>
    </p:spTree>
    <p:extLst>
      <p:ext uri="{BB962C8B-B14F-4D97-AF65-F5344CB8AC3E}">
        <p14:creationId xmlns:p14="http://schemas.microsoft.com/office/powerpoint/2010/main" val="2635738016"/>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Lst>
  <p:timing>
    <p:tnLst>
      <p:par>
        <p:cTn id="1" dur="indefinite" restart="never" nodeType="tmRoot"/>
      </p:par>
    </p:tnLst>
  </p:timing>
  <p:hf hdr="0" ftr="0" dt="0"/>
  <p:txStyles>
    <p:titleStyle>
      <a:lvl1pPr algn="r" rtl="0" eaLnBrk="1" fontAlgn="base" hangingPunct="1">
        <a:spcBef>
          <a:spcPct val="0"/>
        </a:spcBef>
        <a:spcAft>
          <a:spcPct val="0"/>
        </a:spcAft>
        <a:defRPr sz="3600" b="1" i="1">
          <a:solidFill>
            <a:schemeClr val="tx2"/>
          </a:solidFill>
          <a:latin typeface="+mj-lt"/>
          <a:ea typeface="+mj-ea"/>
          <a:cs typeface="+mj-cs"/>
        </a:defRPr>
      </a:lvl1pPr>
      <a:lvl2pPr algn="r" rtl="0" eaLnBrk="1" fontAlgn="base" hangingPunct="1">
        <a:spcBef>
          <a:spcPct val="0"/>
        </a:spcBef>
        <a:spcAft>
          <a:spcPct val="0"/>
        </a:spcAft>
        <a:defRPr sz="3600" b="1" i="1">
          <a:solidFill>
            <a:schemeClr val="tx2"/>
          </a:solidFill>
          <a:latin typeface="Arial" pitchFamily="34" charset="0"/>
        </a:defRPr>
      </a:lvl2pPr>
      <a:lvl3pPr algn="r" rtl="0" eaLnBrk="1" fontAlgn="base" hangingPunct="1">
        <a:spcBef>
          <a:spcPct val="0"/>
        </a:spcBef>
        <a:spcAft>
          <a:spcPct val="0"/>
        </a:spcAft>
        <a:defRPr sz="3600" b="1" i="1">
          <a:solidFill>
            <a:schemeClr val="tx2"/>
          </a:solidFill>
          <a:latin typeface="Arial" pitchFamily="34" charset="0"/>
        </a:defRPr>
      </a:lvl3pPr>
      <a:lvl4pPr algn="r" rtl="0" eaLnBrk="1" fontAlgn="base" hangingPunct="1">
        <a:spcBef>
          <a:spcPct val="0"/>
        </a:spcBef>
        <a:spcAft>
          <a:spcPct val="0"/>
        </a:spcAft>
        <a:defRPr sz="3600" b="1" i="1">
          <a:solidFill>
            <a:schemeClr val="tx2"/>
          </a:solidFill>
          <a:latin typeface="Arial" pitchFamily="34" charset="0"/>
        </a:defRPr>
      </a:lvl4pPr>
      <a:lvl5pPr algn="r" rtl="0" eaLnBrk="1" fontAlgn="base" hangingPunct="1">
        <a:spcBef>
          <a:spcPct val="0"/>
        </a:spcBef>
        <a:spcAft>
          <a:spcPct val="0"/>
        </a:spcAft>
        <a:defRPr sz="3600" b="1" i="1">
          <a:solidFill>
            <a:schemeClr val="tx2"/>
          </a:solidFill>
          <a:latin typeface="Arial" pitchFamily="34" charset="0"/>
        </a:defRPr>
      </a:lvl5pPr>
      <a:lvl6pPr marL="457200" algn="r" rtl="0" eaLnBrk="1" fontAlgn="base" hangingPunct="1">
        <a:spcBef>
          <a:spcPct val="0"/>
        </a:spcBef>
        <a:spcAft>
          <a:spcPct val="0"/>
        </a:spcAft>
        <a:defRPr sz="3600" b="1" i="1">
          <a:solidFill>
            <a:schemeClr val="tx2"/>
          </a:solidFill>
          <a:latin typeface="Arial" pitchFamily="34" charset="0"/>
        </a:defRPr>
      </a:lvl6pPr>
      <a:lvl7pPr marL="914400" algn="r" rtl="0" eaLnBrk="1" fontAlgn="base" hangingPunct="1">
        <a:spcBef>
          <a:spcPct val="0"/>
        </a:spcBef>
        <a:spcAft>
          <a:spcPct val="0"/>
        </a:spcAft>
        <a:defRPr sz="3600" b="1" i="1">
          <a:solidFill>
            <a:schemeClr val="tx2"/>
          </a:solidFill>
          <a:latin typeface="Arial" pitchFamily="34" charset="0"/>
        </a:defRPr>
      </a:lvl7pPr>
      <a:lvl8pPr marL="1371600" algn="r" rtl="0" eaLnBrk="1" fontAlgn="base" hangingPunct="1">
        <a:spcBef>
          <a:spcPct val="0"/>
        </a:spcBef>
        <a:spcAft>
          <a:spcPct val="0"/>
        </a:spcAft>
        <a:defRPr sz="3600" b="1" i="1">
          <a:solidFill>
            <a:schemeClr val="tx2"/>
          </a:solidFill>
          <a:latin typeface="Arial" pitchFamily="34" charset="0"/>
        </a:defRPr>
      </a:lvl8pPr>
      <a:lvl9pPr marL="1828800" algn="r" rtl="0" eaLnBrk="1" fontAlgn="base" hangingPunct="1">
        <a:spcBef>
          <a:spcPct val="0"/>
        </a:spcBef>
        <a:spcAft>
          <a:spcPct val="0"/>
        </a:spcAft>
        <a:defRPr sz="3600" b="1" i="1">
          <a:solidFill>
            <a:schemeClr val="tx2"/>
          </a:solidFill>
          <a:latin typeface="Arial" pitchFamily="34" charset="0"/>
        </a:defRPr>
      </a:lvl9pPr>
    </p:titleStyle>
    <p:bodyStyle>
      <a:lvl1pPr marL="342900" indent="-342900" algn="l" rtl="0" eaLnBrk="1" fontAlgn="base" hangingPunct="1">
        <a:spcBef>
          <a:spcPct val="20000"/>
        </a:spcBef>
        <a:spcAft>
          <a:spcPct val="0"/>
        </a:spcAft>
        <a:buClr>
          <a:schemeClr val="hlink"/>
        </a:buClr>
        <a:buFont typeface="Wingdings" pitchFamily="2" charset="2"/>
        <a:buChar char="v"/>
        <a:defRPr sz="2800" b="1">
          <a:solidFill>
            <a:schemeClr val="accent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400">
          <a:solidFill>
            <a:schemeClr val="tx1"/>
          </a:solidFill>
          <a:latin typeface="+mj-lt"/>
        </a:defRPr>
      </a:lvl2pPr>
      <a:lvl3pPr marL="1143000" indent="-228600" algn="l" rtl="0" eaLnBrk="1" fontAlgn="base" hangingPunct="1">
        <a:spcBef>
          <a:spcPct val="20000"/>
        </a:spcBef>
        <a:spcAft>
          <a:spcPct val="0"/>
        </a:spcAft>
        <a:buClr>
          <a:schemeClr val="tx1"/>
        </a:buClr>
        <a:buChar char="•"/>
        <a:defRPr sz="2200">
          <a:solidFill>
            <a:schemeClr val="tx1"/>
          </a:solidFill>
          <a:latin typeface="+mj-lt"/>
        </a:defRPr>
      </a:lvl3pPr>
      <a:lvl4pPr marL="1600200" indent="-228600" algn="l" rtl="0" eaLnBrk="1" fontAlgn="base" hangingPunct="1">
        <a:spcBef>
          <a:spcPct val="20000"/>
        </a:spcBef>
        <a:spcAft>
          <a:spcPct val="0"/>
        </a:spcAft>
        <a:buChar char="–"/>
        <a:defRPr sz="2000">
          <a:solidFill>
            <a:schemeClr val="tx1"/>
          </a:solidFill>
          <a:latin typeface="+mj-lt"/>
        </a:defRPr>
      </a:lvl4pPr>
      <a:lvl5pPr marL="2057400" indent="-228600" algn="l" rtl="0" eaLnBrk="1" fontAlgn="base" hangingPunct="1">
        <a:spcBef>
          <a:spcPct val="20000"/>
        </a:spcBef>
        <a:spcAft>
          <a:spcPct val="0"/>
        </a:spcAft>
        <a:buChar char="»"/>
        <a:defRPr sz="2000">
          <a:solidFill>
            <a:schemeClr val="tx1"/>
          </a:solidFill>
          <a:latin typeface="+mj-lt"/>
        </a:defRPr>
      </a:lvl5pPr>
      <a:lvl6pPr marL="2514600" indent="-228600" algn="l" rtl="0" eaLnBrk="1" fontAlgn="base" hangingPunct="1">
        <a:spcBef>
          <a:spcPct val="20000"/>
        </a:spcBef>
        <a:spcAft>
          <a:spcPct val="0"/>
        </a:spcAft>
        <a:buChar char="»"/>
        <a:defRPr sz="2000">
          <a:solidFill>
            <a:schemeClr val="tx1"/>
          </a:solidFill>
          <a:latin typeface="+mj-lt"/>
        </a:defRPr>
      </a:lvl6pPr>
      <a:lvl7pPr marL="2971800" indent="-228600" algn="l" rtl="0" eaLnBrk="1" fontAlgn="base" hangingPunct="1">
        <a:spcBef>
          <a:spcPct val="20000"/>
        </a:spcBef>
        <a:spcAft>
          <a:spcPct val="0"/>
        </a:spcAft>
        <a:buChar char="»"/>
        <a:defRPr sz="2000">
          <a:solidFill>
            <a:schemeClr val="tx1"/>
          </a:solidFill>
          <a:latin typeface="+mj-lt"/>
        </a:defRPr>
      </a:lvl7pPr>
      <a:lvl8pPr marL="3429000" indent="-228600" algn="l" rtl="0" eaLnBrk="1" fontAlgn="base" hangingPunct="1">
        <a:spcBef>
          <a:spcPct val="20000"/>
        </a:spcBef>
        <a:spcAft>
          <a:spcPct val="0"/>
        </a:spcAft>
        <a:buChar char="»"/>
        <a:defRPr sz="2000">
          <a:solidFill>
            <a:schemeClr val="tx1"/>
          </a:solidFill>
          <a:latin typeface="+mj-lt"/>
        </a:defRPr>
      </a:lvl8pPr>
      <a:lvl9pPr marL="3886200" indent="-228600" algn="l" rtl="0" eaLnBrk="1" fontAlgn="base" hangingPunct="1">
        <a:spcBef>
          <a:spcPct val="20000"/>
        </a:spcBef>
        <a:spcAft>
          <a:spcPct val="0"/>
        </a:spcAft>
        <a:buChar char="»"/>
        <a:defRPr sz="2000">
          <a:solidFill>
            <a:schemeClr val="tx1"/>
          </a:solidFill>
          <a:latin typeface="+mj-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solidFill>
                  <a:prstClr val="black">
                    <a:tint val="75000"/>
                  </a:prstClr>
                </a:solidFill>
              </a:rPr>
              <a:pPr/>
              <a:t>2016-09-29</a:t>
            </a:fld>
            <a:endParaRPr lang="zh-CN" altLang="en-US">
              <a:solidFill>
                <a:prstClr val="black">
                  <a:tint val="75000"/>
                </a:prstClr>
              </a:solidFill>
            </a:endParaRPr>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825117325"/>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solidFill>
                  <a:prstClr val="black">
                    <a:tint val="75000"/>
                  </a:prstClr>
                </a:solidFill>
              </a:rPr>
              <a:pPr/>
              <a:t>2016-09-29</a:t>
            </a:fld>
            <a:endParaRPr lang="zh-CN" altLang="en-US">
              <a:solidFill>
                <a:prstClr val="black">
                  <a:tint val="75000"/>
                </a:prstClr>
              </a:solidFill>
            </a:endParaRPr>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976039869"/>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14.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4.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58.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58.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36.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14.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36.xml"/><Relationship Id="rId5" Type="http://schemas.openxmlformats.org/officeDocument/2006/relationships/image" Target="../media/image34.png"/><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36.xml"/><Relationship Id="rId4" Type="http://schemas.openxmlformats.org/officeDocument/2006/relationships/chart" Target="../charts/chart2.xml"/></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4.xml"/><Relationship Id="rId1" Type="http://schemas.openxmlformats.org/officeDocument/2006/relationships/slideLayout" Target="../slideLayouts/slideLayout36.xml"/><Relationship Id="rId4" Type="http://schemas.openxmlformats.org/officeDocument/2006/relationships/image" Target="../media/image38.png"/></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notesSlide" Target="../notesSlides/notesSlide15.xml"/><Relationship Id="rId1" Type="http://schemas.openxmlformats.org/officeDocument/2006/relationships/slideLayout" Target="../slideLayouts/slideLayout36.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2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7.xml"/><Relationship Id="rId1" Type="http://schemas.openxmlformats.org/officeDocument/2006/relationships/slideLayout" Target="../slideLayouts/slideLayout47.xml"/><Relationship Id="rId4" Type="http://schemas.openxmlformats.org/officeDocument/2006/relationships/image" Target="../media/image46.png"/></Relationships>
</file>

<file path=ppt/slides/_rels/slide2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47.xml"/><Relationship Id="rId5" Type="http://schemas.openxmlformats.org/officeDocument/2006/relationships/image" Target="../media/image50.png"/><Relationship Id="rId4" Type="http://schemas.openxmlformats.org/officeDocument/2006/relationships/image" Target="../media/image49.png"/></Relationships>
</file>

<file path=ppt/slides/_rels/slide2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47.xml"/></Relationships>
</file>

<file path=ppt/slides/_rels/slide2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8.xml"/><Relationship Id="rId1" Type="http://schemas.openxmlformats.org/officeDocument/2006/relationships/slideLayout" Target="../slideLayouts/slideLayout47.xml"/><Relationship Id="rId4" Type="http://schemas.openxmlformats.org/officeDocument/2006/relationships/image" Target="../media/image5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3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9.xml"/><Relationship Id="rId1" Type="http://schemas.openxmlformats.org/officeDocument/2006/relationships/slideLayout" Target="../slideLayouts/slideLayout47.xml"/><Relationship Id="rId4" Type="http://schemas.openxmlformats.org/officeDocument/2006/relationships/image" Target="../media/image5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32.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8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5.xml"/></Relationships>
</file>

<file path=ppt/slides/_rels/slide3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1.xml"/><Relationship Id="rId1" Type="http://schemas.openxmlformats.org/officeDocument/2006/relationships/slideLayout" Target="../slideLayouts/slideLayout2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5.xml"/></Relationships>
</file>

<file path=ppt/slides/_rels/slide36.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5.xml"/></Relationships>
</file>

<file path=ppt/slides/_rels/slide3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103.xml"/><Relationship Id="rId5" Type="http://schemas.openxmlformats.org/officeDocument/2006/relationships/image" Target="../media/image63.png"/><Relationship Id="rId4" Type="http://schemas.openxmlformats.org/officeDocument/2006/relationships/image" Target="../media/image62.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39.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40.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45.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80.xml"/><Relationship Id="rId5" Type="http://schemas.openxmlformats.org/officeDocument/2006/relationships/image" Target="../media/image69.png"/><Relationship Id="rId4" Type="http://schemas.openxmlformats.org/officeDocument/2006/relationships/image" Target="../media/image68.png"/></Relationships>
</file>

<file path=ppt/slides/_rels/slide46.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jpeg"/><Relationship Id="rId1" Type="http://schemas.openxmlformats.org/officeDocument/2006/relationships/slideLayout" Target="../slideLayouts/slideLayout125.xml"/><Relationship Id="rId4" Type="http://schemas.openxmlformats.org/officeDocument/2006/relationships/image" Target="../media/image72.png"/></Relationships>
</file>

<file path=ppt/slides/_rels/slide4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8.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8.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6.png"/><Relationship Id="rId1" Type="http://schemas.openxmlformats.org/officeDocument/2006/relationships/slideLayout" Target="../slideLayouts/slideLayout25.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bwMode="auto">
          <a:xfrm>
            <a:off x="9004" y="917236"/>
            <a:ext cx="8810625" cy="2303462"/>
          </a:xfrm>
        </p:spPr>
        <p:txBody>
          <a:bodyPr/>
          <a:lstStyle/>
          <a:p>
            <a:pPr eaLnBrk="1" hangingPunct="1">
              <a:lnSpc>
                <a:spcPct val="150000"/>
              </a:lnSpc>
              <a:defRPr/>
            </a:pPr>
            <a:r>
              <a:rPr lang="en-US" altLang="zh-CN" sz="2800" dirty="0">
                <a:effectLst>
                  <a:outerShdw blurRad="38100" dist="38100" dir="2700000" algn="tl">
                    <a:srgbClr val="000000">
                      <a:alpha val="43137"/>
                    </a:srgbClr>
                  </a:outerShdw>
                </a:effectLst>
                <a:latin typeface="Verdana" pitchFamily="34" charset="0"/>
                <a:ea typeface="宋体" pitchFamily="2" charset="-122"/>
              </a:rPr>
              <a:t>CEPC Partial Double </a:t>
            </a:r>
            <a:r>
              <a:rPr lang="en-US" altLang="zh-CN" sz="2800" dirty="0" smtClean="0">
                <a:effectLst>
                  <a:outerShdw blurRad="38100" dist="38100" dir="2700000" algn="tl">
                    <a:srgbClr val="000000">
                      <a:alpha val="43137"/>
                    </a:srgbClr>
                  </a:outerShdw>
                </a:effectLst>
                <a:latin typeface="Verdana" pitchFamily="34" charset="0"/>
                <a:ea typeface="宋体" pitchFamily="2" charset="-122"/>
              </a:rPr>
              <a:t>Ring Lattice Design and DA Study </a:t>
            </a:r>
            <a:endParaRPr lang="en-US" altLang="zh-CN" sz="2800" dirty="0">
              <a:effectLst>
                <a:outerShdw blurRad="38100" dist="38100" dir="2700000" algn="tl">
                  <a:srgbClr val="000000">
                    <a:alpha val="43137"/>
                  </a:srgbClr>
                </a:outerShdw>
              </a:effectLst>
              <a:latin typeface="Verdana" pitchFamily="34" charset="0"/>
              <a:ea typeface="宋体" pitchFamily="2" charset="-122"/>
            </a:endParaRPr>
          </a:p>
        </p:txBody>
      </p:sp>
      <p:pic>
        <p:nvPicPr>
          <p:cNvPr id="26627" name="Picture 2" descr="I:\1我的工作\2015.4.22考核\高能所标志.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03439" y="332656"/>
            <a:ext cx="197485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Rectangle 25"/>
          <p:cNvSpPr>
            <a:spLocks noChangeArrowheads="1"/>
          </p:cNvSpPr>
          <p:nvPr/>
        </p:nvSpPr>
        <p:spPr bwMode="auto">
          <a:xfrm>
            <a:off x="899592" y="4653136"/>
            <a:ext cx="7705725"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lnSpc>
                <a:spcPct val="150000"/>
              </a:lnSpc>
              <a:spcBef>
                <a:spcPct val="0"/>
              </a:spcBef>
              <a:spcAft>
                <a:spcPct val="0"/>
              </a:spcAft>
            </a:pPr>
            <a:r>
              <a:rPr lang="en-US" altLang="zh-CN" sz="1600" b="1" dirty="0">
                <a:solidFill>
                  <a:schemeClr val="bg1"/>
                </a:solidFill>
                <a:latin typeface="Times New Roman" pitchFamily="18" charset="0"/>
                <a:ea typeface="华文楷体" pitchFamily="2" charset="-122"/>
                <a:cs typeface="Times New Roman" pitchFamily="18" charset="0"/>
              </a:rPr>
              <a:t>SU </a:t>
            </a:r>
            <a:r>
              <a:rPr lang="en-US" altLang="zh-CN" sz="1600" b="1" dirty="0" smtClean="0">
                <a:solidFill>
                  <a:schemeClr val="bg1"/>
                </a:solidFill>
                <a:latin typeface="Times New Roman" pitchFamily="18" charset="0"/>
                <a:ea typeface="华文楷体" pitchFamily="2" charset="-122"/>
                <a:cs typeface="Times New Roman" pitchFamily="18" charset="0"/>
              </a:rPr>
              <a:t>Feng    GAO </a:t>
            </a:r>
            <a:r>
              <a:rPr lang="en-US" altLang="zh-CN" sz="1600" b="1" dirty="0" err="1" smtClean="0">
                <a:solidFill>
                  <a:schemeClr val="bg1"/>
                </a:solidFill>
                <a:latin typeface="Times New Roman" pitchFamily="18" charset="0"/>
                <a:ea typeface="华文楷体" pitchFamily="2" charset="-122"/>
                <a:cs typeface="Times New Roman" pitchFamily="18" charset="0"/>
              </a:rPr>
              <a:t>Jie</a:t>
            </a:r>
            <a:r>
              <a:rPr lang="en-US" altLang="zh-CN" sz="1600" b="1" dirty="0">
                <a:solidFill>
                  <a:schemeClr val="bg1"/>
                </a:solidFill>
                <a:latin typeface="Times New Roman" pitchFamily="18" charset="0"/>
                <a:ea typeface="华文楷体" pitchFamily="2" charset="-122"/>
                <a:cs typeface="Times New Roman" pitchFamily="18" charset="0"/>
              </a:rPr>
              <a:t> </a:t>
            </a:r>
            <a:r>
              <a:rPr lang="en-US" altLang="zh-CN" sz="1600" b="1" dirty="0" smtClean="0">
                <a:solidFill>
                  <a:schemeClr val="bg1"/>
                </a:solidFill>
                <a:latin typeface="Times New Roman" pitchFamily="18" charset="0"/>
                <a:ea typeface="华文楷体" pitchFamily="2" charset="-122"/>
                <a:cs typeface="Times New Roman" pitchFamily="18" charset="0"/>
              </a:rPr>
              <a:t>  WANG Dou   WANG </a:t>
            </a:r>
            <a:r>
              <a:rPr lang="en-US" altLang="zh-CN" sz="1600" b="1" dirty="0" err="1">
                <a:solidFill>
                  <a:schemeClr val="bg1"/>
                </a:solidFill>
                <a:latin typeface="Times New Roman" pitchFamily="18" charset="0"/>
                <a:ea typeface="华文楷体" pitchFamily="2" charset="-122"/>
                <a:cs typeface="Times New Roman" pitchFamily="18" charset="0"/>
              </a:rPr>
              <a:t>Yiwei</a:t>
            </a:r>
            <a:r>
              <a:rPr lang="en-US" altLang="zh-CN" sz="1600" b="1" dirty="0">
                <a:solidFill>
                  <a:schemeClr val="bg1"/>
                </a:solidFill>
                <a:latin typeface="Times New Roman" pitchFamily="18" charset="0"/>
                <a:ea typeface="华文楷体" pitchFamily="2" charset="-122"/>
                <a:cs typeface="Times New Roman" pitchFamily="18" charset="0"/>
              </a:rPr>
              <a:t> </a:t>
            </a:r>
            <a:r>
              <a:rPr lang="en-US" altLang="zh-CN" sz="1600" b="1" dirty="0" smtClean="0">
                <a:solidFill>
                  <a:schemeClr val="bg1"/>
                </a:solidFill>
                <a:latin typeface="Times New Roman" pitchFamily="18" charset="0"/>
                <a:ea typeface="华文楷体" pitchFamily="2" charset="-122"/>
                <a:cs typeface="Times New Roman" pitchFamily="18" charset="0"/>
              </a:rPr>
              <a:t>  </a:t>
            </a:r>
            <a:r>
              <a:rPr lang="en-US" altLang="zh-CN" sz="1600" b="1" dirty="0">
                <a:solidFill>
                  <a:schemeClr val="bg1"/>
                </a:solidFill>
                <a:latin typeface="Times New Roman" pitchFamily="18" charset="0"/>
                <a:ea typeface="华文楷体" pitchFamily="2" charset="-122"/>
                <a:cs typeface="Times New Roman" pitchFamily="18" charset="0"/>
              </a:rPr>
              <a:t>Li </a:t>
            </a:r>
            <a:r>
              <a:rPr lang="en-US" altLang="zh-CN" sz="1600" b="1" dirty="0" err="1" smtClean="0">
                <a:solidFill>
                  <a:schemeClr val="bg1"/>
                </a:solidFill>
                <a:latin typeface="Times New Roman" pitchFamily="18" charset="0"/>
                <a:ea typeface="华文楷体" pitchFamily="2" charset="-122"/>
                <a:cs typeface="Times New Roman" pitchFamily="18" charset="0"/>
              </a:rPr>
              <a:t>Yongjun</a:t>
            </a:r>
            <a:r>
              <a:rPr lang="en-US" altLang="zh-CN" sz="1600" b="1" dirty="0" smtClean="0">
                <a:solidFill>
                  <a:schemeClr val="bg1"/>
                </a:solidFill>
                <a:latin typeface="Times New Roman" pitchFamily="18" charset="0"/>
                <a:ea typeface="华文楷体" pitchFamily="2" charset="-122"/>
                <a:cs typeface="Times New Roman" pitchFamily="18" charset="0"/>
              </a:rPr>
              <a:t>   BAI </a:t>
            </a:r>
            <a:r>
              <a:rPr lang="en-US" altLang="zh-CN" sz="1600" b="1" dirty="0" err="1">
                <a:solidFill>
                  <a:schemeClr val="bg1"/>
                </a:solidFill>
                <a:latin typeface="Times New Roman" pitchFamily="18" charset="0"/>
                <a:ea typeface="华文楷体" pitchFamily="2" charset="-122"/>
                <a:cs typeface="Times New Roman" pitchFamily="18" charset="0"/>
              </a:rPr>
              <a:t>Sha</a:t>
            </a:r>
            <a:r>
              <a:rPr lang="en-US" altLang="zh-CN" sz="1600" b="1" dirty="0">
                <a:solidFill>
                  <a:schemeClr val="bg1"/>
                </a:solidFill>
                <a:latin typeface="Times New Roman" pitchFamily="18" charset="0"/>
                <a:ea typeface="华文楷体" pitchFamily="2" charset="-122"/>
                <a:cs typeface="Times New Roman" pitchFamily="18" charset="0"/>
              </a:rPr>
              <a:t>   </a:t>
            </a:r>
            <a:endParaRPr lang="en-US" altLang="zh-CN" sz="1600" b="1" dirty="0" smtClean="0">
              <a:solidFill>
                <a:schemeClr val="bg1"/>
              </a:solidFill>
              <a:latin typeface="Times New Roman" pitchFamily="18" charset="0"/>
              <a:ea typeface="华文楷体" pitchFamily="2" charset="-122"/>
              <a:cs typeface="Times New Roman" pitchFamily="18" charset="0"/>
            </a:endParaRPr>
          </a:p>
          <a:p>
            <a:pPr algn="ctr" fontAlgn="base">
              <a:lnSpc>
                <a:spcPct val="150000"/>
              </a:lnSpc>
              <a:spcBef>
                <a:spcPct val="0"/>
              </a:spcBef>
              <a:spcAft>
                <a:spcPct val="0"/>
              </a:spcAft>
            </a:pPr>
            <a:r>
              <a:rPr lang="en-US" altLang="zh-CN" sz="1600" b="1" dirty="0" smtClean="0">
                <a:solidFill>
                  <a:schemeClr val="bg1"/>
                </a:solidFill>
                <a:latin typeface="Times New Roman" pitchFamily="18" charset="0"/>
                <a:ea typeface="华文楷体" pitchFamily="2" charset="-122"/>
                <a:cs typeface="Times New Roman" pitchFamily="18" charset="0"/>
              </a:rPr>
              <a:t>BIAN </a:t>
            </a:r>
            <a:r>
              <a:rPr lang="en-US" altLang="zh-CN" sz="1600" b="1" dirty="0" err="1" smtClean="0">
                <a:solidFill>
                  <a:schemeClr val="bg1"/>
                </a:solidFill>
                <a:latin typeface="Times New Roman" pitchFamily="18" charset="0"/>
                <a:ea typeface="华文楷体" pitchFamily="2" charset="-122"/>
                <a:cs typeface="Times New Roman" pitchFamily="18" charset="0"/>
              </a:rPr>
              <a:t>Tianjian</a:t>
            </a:r>
            <a:r>
              <a:rPr lang="en-US" altLang="zh-CN" sz="1600" b="1" dirty="0" smtClean="0">
                <a:solidFill>
                  <a:schemeClr val="bg1"/>
                </a:solidFill>
                <a:latin typeface="Times New Roman" pitchFamily="18" charset="0"/>
                <a:ea typeface="华文楷体" pitchFamily="2" charset="-122"/>
                <a:cs typeface="Times New Roman" pitchFamily="18" charset="0"/>
              </a:rPr>
              <a:t> GENG </a:t>
            </a:r>
            <a:r>
              <a:rPr lang="en-US" altLang="zh-CN" sz="1600" b="1" dirty="0" err="1" smtClean="0">
                <a:solidFill>
                  <a:schemeClr val="bg1"/>
                </a:solidFill>
                <a:latin typeface="Times New Roman" pitchFamily="18" charset="0"/>
                <a:ea typeface="华文楷体" pitchFamily="2" charset="-122"/>
                <a:cs typeface="Times New Roman" pitchFamily="18" charset="0"/>
              </a:rPr>
              <a:t>Huiping</a:t>
            </a:r>
            <a:r>
              <a:rPr lang="en-US" altLang="zh-CN" sz="1600" b="1" dirty="0" smtClean="0">
                <a:solidFill>
                  <a:schemeClr val="bg1"/>
                </a:solidFill>
                <a:latin typeface="Times New Roman" pitchFamily="18" charset="0"/>
                <a:ea typeface="华文楷体" pitchFamily="2" charset="-122"/>
                <a:cs typeface="Times New Roman" pitchFamily="18" charset="0"/>
              </a:rPr>
              <a:t>   ZHANG Yuan  </a:t>
            </a:r>
          </a:p>
          <a:p>
            <a:pPr algn="ctr" fontAlgn="base">
              <a:lnSpc>
                <a:spcPct val="150000"/>
              </a:lnSpc>
              <a:spcBef>
                <a:spcPct val="0"/>
              </a:spcBef>
              <a:spcAft>
                <a:spcPct val="0"/>
              </a:spcAft>
            </a:pPr>
            <a:r>
              <a:rPr lang="en-US" altLang="zh-CN" sz="1600" b="1" dirty="0" smtClean="0">
                <a:solidFill>
                  <a:schemeClr val="bg1"/>
                </a:solidFill>
                <a:latin typeface="Times New Roman" pitchFamily="18" charset="0"/>
                <a:ea typeface="华文楷体" pitchFamily="2" charset="-122"/>
                <a:cs typeface="Times New Roman" pitchFamily="18" charset="0"/>
              </a:rPr>
              <a:t>Institute of High Energy Physics</a:t>
            </a:r>
          </a:p>
          <a:p>
            <a:pPr algn="ctr" fontAlgn="base">
              <a:lnSpc>
                <a:spcPct val="150000"/>
              </a:lnSpc>
              <a:spcBef>
                <a:spcPct val="0"/>
              </a:spcBef>
              <a:spcAft>
                <a:spcPct val="0"/>
              </a:spcAft>
            </a:pPr>
            <a:r>
              <a:rPr lang="zh-CN" altLang="en-US" sz="1600" b="1" dirty="0">
                <a:solidFill>
                  <a:schemeClr val="bg1"/>
                </a:solidFill>
                <a:latin typeface="Times New Roman" pitchFamily="18" charset="0"/>
                <a:ea typeface="华文楷体" pitchFamily="2" charset="-122"/>
                <a:cs typeface="Times New Roman" pitchFamily="18" charset="0"/>
              </a:rPr>
              <a:t>高能环形正负电子对撞机相关的物理和关键技术预研究”项目启动</a:t>
            </a:r>
            <a:r>
              <a:rPr lang="zh-CN" altLang="en-US" sz="1600" b="1" dirty="0" smtClean="0">
                <a:solidFill>
                  <a:schemeClr val="bg1"/>
                </a:solidFill>
                <a:latin typeface="Times New Roman" pitchFamily="18" charset="0"/>
                <a:ea typeface="华文楷体" pitchFamily="2" charset="-122"/>
                <a:cs typeface="Times New Roman" pitchFamily="18" charset="0"/>
              </a:rPr>
              <a:t>会，</a:t>
            </a:r>
            <a:r>
              <a:rPr lang="en-US" altLang="zh-CN" sz="1600" b="1" dirty="0" smtClean="0">
                <a:solidFill>
                  <a:schemeClr val="bg1"/>
                </a:solidFill>
                <a:latin typeface="Times New Roman" pitchFamily="18" charset="0"/>
                <a:ea typeface="华文楷体" pitchFamily="2" charset="-122"/>
                <a:cs typeface="Times New Roman" pitchFamily="18" charset="0"/>
              </a:rPr>
              <a:t>2016.9.27</a:t>
            </a:r>
            <a:endParaRPr lang="zh-CN" altLang="en-US" sz="1600" b="1" dirty="0">
              <a:solidFill>
                <a:schemeClr val="bg1"/>
              </a:solidFill>
              <a:latin typeface="Times New Roman" pitchFamily="18" charset="0"/>
              <a:ea typeface="华文楷体" pitchFamily="2" charset="-122"/>
              <a:cs typeface="Times New Roman" pitchFamily="18" charset="0"/>
            </a:endParaRPr>
          </a:p>
        </p:txBody>
      </p:sp>
      <p:pic>
        <p:nvPicPr>
          <p:cNvPr id="307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2665" y="136186"/>
            <a:ext cx="1752600"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03539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a:spLocks noGrp="1"/>
          </p:cNvSpPr>
          <p:nvPr/>
        </p:nvSpPr>
        <p:spPr>
          <a:xfrm>
            <a:off x="529208" y="188640"/>
            <a:ext cx="8229600" cy="86409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3600" b="1" dirty="0">
                <a:solidFill>
                  <a:srgbClr val="0033CC"/>
                </a:solidFill>
                <a:latin typeface="Times New Roman" pitchFamily="18" charset="0"/>
                <a:cs typeface="Times New Roman" pitchFamily="18" charset="0"/>
              </a:rPr>
              <a:t>CEPC &amp; SPPC Layout</a:t>
            </a:r>
          </a:p>
        </p:txBody>
      </p:sp>
      <p:pic>
        <p:nvPicPr>
          <p:cNvPr id="307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04048" y="1216984"/>
            <a:ext cx="3754760" cy="5194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24"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412595"/>
            <a:ext cx="4797708" cy="5085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29767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2666" y="260624"/>
            <a:ext cx="8851822" cy="1325563"/>
          </a:xfrm>
        </p:spPr>
        <p:txBody>
          <a:bodyPr>
            <a:normAutofit/>
          </a:bodyPr>
          <a:lstStyle/>
          <a:p>
            <a:r>
              <a:rPr lang="zh-CN" altLang="en-US" sz="3200" dirty="0" smtClean="0"/>
              <a:t>准直段</a:t>
            </a:r>
            <a:r>
              <a:rPr lang="en-US" altLang="zh-CN" sz="3200" dirty="0" smtClean="0"/>
              <a:t>Lattice </a:t>
            </a:r>
            <a:r>
              <a:rPr lang="zh-CN" altLang="en-US" sz="3200" dirty="0" smtClean="0"/>
              <a:t>设计 （</a:t>
            </a:r>
            <a:r>
              <a:rPr lang="en-US" altLang="zh-CN" sz="3200" dirty="0"/>
              <a:t>F</a:t>
            </a:r>
            <a:r>
              <a:rPr lang="en-US" altLang="zh-CN" sz="3200" dirty="0" smtClean="0"/>
              <a:t>rom </a:t>
            </a:r>
            <a:r>
              <a:rPr lang="en-US" altLang="zh-CN" sz="3200" dirty="0" err="1" smtClean="0"/>
              <a:t>Jianquan</a:t>
            </a:r>
            <a:r>
              <a:rPr lang="en-US" altLang="zh-CN" sz="3200" dirty="0" smtClean="0"/>
              <a:t> 2016.8.12</a:t>
            </a:r>
            <a:r>
              <a:rPr lang="zh-CN" altLang="en-US" sz="3200" dirty="0" smtClean="0"/>
              <a:t>）</a:t>
            </a:r>
            <a:endParaRPr lang="zh-CN" altLang="en-US" sz="3200" dirty="0"/>
          </a:p>
        </p:txBody>
      </p:sp>
      <p:pic>
        <p:nvPicPr>
          <p:cNvPr id="4" name="内容占位符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 y="2720441"/>
            <a:ext cx="3870487" cy="2394858"/>
          </a:xfrm>
        </p:spPr>
      </p:pic>
      <p:pic>
        <p:nvPicPr>
          <p:cNvPr id="5" name="内容占位符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70488" y="1556792"/>
            <a:ext cx="5094000" cy="4404511"/>
          </a:xfrm>
          <a:prstGeom prst="rect">
            <a:avLst/>
          </a:prstGeom>
        </p:spPr>
      </p:pic>
      <p:sp>
        <p:nvSpPr>
          <p:cNvPr id="3" name="TextBox 2"/>
          <p:cNvSpPr txBox="1"/>
          <p:nvPr/>
        </p:nvSpPr>
        <p:spPr>
          <a:xfrm>
            <a:off x="2855915" y="5445224"/>
            <a:ext cx="1011815" cy="369332"/>
          </a:xfrm>
          <a:prstGeom prst="rect">
            <a:avLst/>
          </a:prstGeom>
          <a:noFill/>
        </p:spPr>
        <p:txBody>
          <a:bodyPr wrap="none" rtlCol="0">
            <a:spAutoFit/>
          </a:bodyPr>
          <a:lstStyle/>
          <a:p>
            <a:r>
              <a:rPr lang="en-US" altLang="zh-CN" dirty="0" smtClean="0">
                <a:solidFill>
                  <a:prstClr val="black"/>
                </a:solidFill>
              </a:rPr>
              <a:t>3537.8m</a:t>
            </a:r>
            <a:endParaRPr lang="zh-CN" altLang="en-US" dirty="0">
              <a:solidFill>
                <a:prstClr val="black"/>
              </a:solidFill>
            </a:endParaRPr>
          </a:p>
        </p:txBody>
      </p:sp>
    </p:spTree>
    <p:extLst>
      <p:ext uri="{BB962C8B-B14F-4D97-AF65-F5344CB8AC3E}">
        <p14:creationId xmlns:p14="http://schemas.microsoft.com/office/powerpoint/2010/main" val="16475975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107504" y="683404"/>
            <a:ext cx="8892932" cy="5658950"/>
            <a:chOff x="107504" y="683404"/>
            <a:chExt cx="8892932" cy="5658950"/>
          </a:xfrm>
        </p:grpSpPr>
        <p:pic>
          <p:nvPicPr>
            <p:cNvPr id="14344"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4135034"/>
              <a:ext cx="3943599" cy="2207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196752"/>
              <a:ext cx="4064331" cy="5112568"/>
            </a:xfrm>
            <a:prstGeom prst="rect">
              <a:avLst/>
            </a:prstGeom>
            <a:solidFill>
              <a:schemeClr val="bg1"/>
            </a:solidFill>
            <a:ln w="9525">
              <a:solidFill>
                <a:schemeClr val="tx1"/>
              </a:solidFill>
              <a:miter lim="800000"/>
              <a:headEnd/>
              <a:tailEnd/>
            </a:ln>
            <a:effectLst/>
          </p:spPr>
        </p:pic>
        <p:pic>
          <p:nvPicPr>
            <p:cNvPr id="1433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59424" y="826570"/>
              <a:ext cx="4541012"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椭圆 6"/>
            <p:cNvSpPr/>
            <p:nvPr/>
          </p:nvSpPr>
          <p:spPr>
            <a:xfrm>
              <a:off x="2807804" y="3955368"/>
              <a:ext cx="504056"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 name="椭圆 13"/>
            <p:cNvSpPr/>
            <p:nvPr/>
          </p:nvSpPr>
          <p:spPr>
            <a:xfrm>
              <a:off x="6588224" y="4437112"/>
              <a:ext cx="697154"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 name="椭圆 14"/>
            <p:cNvSpPr/>
            <p:nvPr/>
          </p:nvSpPr>
          <p:spPr>
            <a:xfrm>
              <a:off x="7962461" y="4859952"/>
              <a:ext cx="697154" cy="37874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6" name="椭圆 15"/>
            <p:cNvSpPr/>
            <p:nvPr/>
          </p:nvSpPr>
          <p:spPr>
            <a:xfrm>
              <a:off x="1547664" y="3429000"/>
              <a:ext cx="504056" cy="288032"/>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7" name="椭圆 16"/>
            <p:cNvSpPr/>
            <p:nvPr/>
          </p:nvSpPr>
          <p:spPr>
            <a:xfrm>
              <a:off x="4572000" y="2326534"/>
              <a:ext cx="504056" cy="288032"/>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 name="椭圆 10"/>
            <p:cNvSpPr/>
            <p:nvPr/>
          </p:nvSpPr>
          <p:spPr>
            <a:xfrm>
              <a:off x="107504" y="1052736"/>
              <a:ext cx="1943049" cy="39608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 name="椭圆 11"/>
            <p:cNvSpPr/>
            <p:nvPr/>
          </p:nvSpPr>
          <p:spPr>
            <a:xfrm>
              <a:off x="755576" y="2852936"/>
              <a:ext cx="504056" cy="288032"/>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 name="矩形 3"/>
            <p:cNvSpPr/>
            <p:nvPr/>
          </p:nvSpPr>
          <p:spPr>
            <a:xfrm>
              <a:off x="4716016" y="5877272"/>
              <a:ext cx="1368152"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 name="TextBox 5"/>
            <p:cNvSpPr txBox="1"/>
            <p:nvPr/>
          </p:nvSpPr>
          <p:spPr>
            <a:xfrm>
              <a:off x="395536" y="683404"/>
              <a:ext cx="1135247" cy="369332"/>
            </a:xfrm>
            <a:prstGeom prst="rect">
              <a:avLst/>
            </a:prstGeom>
            <a:noFill/>
          </p:spPr>
          <p:txBody>
            <a:bodyPr wrap="none" rtlCol="0">
              <a:spAutoFit/>
            </a:bodyPr>
            <a:lstStyle/>
            <a:p>
              <a:r>
                <a:rPr lang="en-US" altLang="zh-CN" b="1" dirty="0">
                  <a:solidFill>
                    <a:prstClr val="black"/>
                  </a:solidFill>
                  <a:latin typeface="Times New Roman" pitchFamily="18" charset="0"/>
                  <a:cs typeface="Times New Roman" pitchFamily="18" charset="0"/>
                </a:rPr>
                <a:t>Theory</a:t>
              </a:r>
              <a:r>
                <a:rPr lang="zh-CN" altLang="en-US" b="1" dirty="0">
                  <a:solidFill>
                    <a:prstClr val="black"/>
                  </a:solidFill>
                  <a:latin typeface="Times New Roman" pitchFamily="18" charset="0"/>
                  <a:cs typeface="Times New Roman" pitchFamily="18" charset="0"/>
                </a:rPr>
                <a:t>：</a:t>
              </a:r>
            </a:p>
          </p:txBody>
        </p:sp>
        <p:sp>
          <p:nvSpPr>
            <p:cNvPr id="18" name="TextBox 17"/>
            <p:cNvSpPr txBox="1"/>
            <p:nvPr/>
          </p:nvSpPr>
          <p:spPr>
            <a:xfrm>
              <a:off x="4508432" y="683404"/>
              <a:ext cx="1500732" cy="369332"/>
            </a:xfrm>
            <a:prstGeom prst="rect">
              <a:avLst/>
            </a:prstGeom>
            <a:noFill/>
          </p:spPr>
          <p:txBody>
            <a:bodyPr wrap="none" rtlCol="0">
              <a:spAutoFit/>
            </a:bodyPr>
            <a:lstStyle/>
            <a:p>
              <a:r>
                <a:rPr lang="en-US" altLang="zh-CN" b="1" dirty="0">
                  <a:solidFill>
                    <a:prstClr val="black"/>
                  </a:solidFill>
                  <a:latin typeface="Times New Roman" pitchFamily="18" charset="0"/>
                  <a:cs typeface="Times New Roman" pitchFamily="18" charset="0"/>
                </a:rPr>
                <a:t>In Practice</a:t>
              </a:r>
              <a:r>
                <a:rPr lang="zh-CN" altLang="en-US" b="1" dirty="0">
                  <a:solidFill>
                    <a:prstClr val="black"/>
                  </a:solidFill>
                  <a:latin typeface="Times New Roman" pitchFamily="18" charset="0"/>
                  <a:cs typeface="Times New Roman" pitchFamily="18" charset="0"/>
                </a:rPr>
                <a:t>：</a:t>
              </a:r>
            </a:p>
          </p:txBody>
        </p:sp>
        <p:sp>
          <p:nvSpPr>
            <p:cNvPr id="19" name="矩形 18"/>
            <p:cNvSpPr/>
            <p:nvPr/>
          </p:nvSpPr>
          <p:spPr>
            <a:xfrm>
              <a:off x="251520" y="5373216"/>
              <a:ext cx="1548172"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20" name="标题 1"/>
          <p:cNvSpPr>
            <a:spLocks noGrp="1"/>
          </p:cNvSpPr>
          <p:nvPr/>
        </p:nvSpPr>
        <p:spPr>
          <a:xfrm>
            <a:off x="601216" y="-28720"/>
            <a:ext cx="8229600" cy="86409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3600" b="1" dirty="0">
                <a:solidFill>
                  <a:srgbClr val="0033CC"/>
                </a:solidFill>
                <a:latin typeface="Times New Roman" pitchFamily="18" charset="0"/>
                <a:cs typeface="Times New Roman" pitchFamily="18" charset="0"/>
              </a:rPr>
              <a:t>CEPC</a:t>
            </a:r>
            <a:r>
              <a:rPr lang="en-US" altLang="zh-CN" sz="3600" b="1" dirty="0" smtClean="0">
                <a:solidFill>
                  <a:srgbClr val="0033CC"/>
                </a:solidFill>
                <a:latin typeface="Times New Roman" pitchFamily="18" charset="0"/>
                <a:cs typeface="Times New Roman" pitchFamily="18" charset="0"/>
              </a:rPr>
              <a:t> </a:t>
            </a:r>
            <a:r>
              <a:rPr lang="en-US" altLang="zh-CN" sz="3600" b="1" dirty="0">
                <a:solidFill>
                  <a:srgbClr val="0033CC"/>
                </a:solidFill>
                <a:latin typeface="Times New Roman" pitchFamily="18" charset="0"/>
                <a:cs typeface="Times New Roman" pitchFamily="18" charset="0"/>
              </a:rPr>
              <a:t>ARC </a:t>
            </a:r>
            <a:r>
              <a:rPr lang="en-US" altLang="zh-CN" sz="3600" b="1" dirty="0" smtClean="0">
                <a:solidFill>
                  <a:srgbClr val="0033CC"/>
                </a:solidFill>
                <a:latin typeface="Times New Roman" pitchFamily="18" charset="0"/>
                <a:cs typeface="Times New Roman" pitchFamily="18" charset="0"/>
              </a:rPr>
              <a:t>Length According to SPPC</a:t>
            </a:r>
            <a:endParaRPr lang="en-US" altLang="zh-CN" sz="3600" b="1" dirty="0">
              <a:solidFill>
                <a:srgbClr val="0033CC"/>
              </a:solidFill>
              <a:latin typeface="Times New Roman" pitchFamily="18" charset="0"/>
              <a:cs typeface="Times New Roman" pitchFamily="18" charset="0"/>
            </a:endParaRPr>
          </a:p>
        </p:txBody>
      </p:sp>
      <p:pic>
        <p:nvPicPr>
          <p:cNvPr id="21"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69388" y="4135034"/>
            <a:ext cx="4079075" cy="2315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1837" y="1042019"/>
            <a:ext cx="4404647" cy="539734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椭圆 1"/>
          <p:cNvSpPr/>
          <p:nvPr/>
        </p:nvSpPr>
        <p:spPr>
          <a:xfrm>
            <a:off x="601216" y="1052736"/>
            <a:ext cx="802432" cy="28803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 name="椭圆 2"/>
          <p:cNvSpPr/>
          <p:nvPr/>
        </p:nvSpPr>
        <p:spPr>
          <a:xfrm>
            <a:off x="539552" y="1042019"/>
            <a:ext cx="864096" cy="29874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3" name="椭圆 22"/>
          <p:cNvSpPr/>
          <p:nvPr/>
        </p:nvSpPr>
        <p:spPr>
          <a:xfrm>
            <a:off x="395897" y="2924944"/>
            <a:ext cx="864096" cy="29874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4" name="椭圆 23"/>
          <p:cNvSpPr/>
          <p:nvPr/>
        </p:nvSpPr>
        <p:spPr>
          <a:xfrm>
            <a:off x="2555776" y="4233693"/>
            <a:ext cx="864096" cy="29874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5" name="椭圆 24"/>
          <p:cNvSpPr/>
          <p:nvPr/>
        </p:nvSpPr>
        <p:spPr>
          <a:xfrm>
            <a:off x="2987824" y="4599433"/>
            <a:ext cx="1471600" cy="44989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 name="椭圆 25"/>
          <p:cNvSpPr/>
          <p:nvPr/>
        </p:nvSpPr>
        <p:spPr>
          <a:xfrm>
            <a:off x="523006" y="6093297"/>
            <a:ext cx="1384698" cy="3282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7" name="椭圆 26"/>
          <p:cNvSpPr/>
          <p:nvPr/>
        </p:nvSpPr>
        <p:spPr>
          <a:xfrm>
            <a:off x="7944715" y="5049323"/>
            <a:ext cx="864096" cy="298749"/>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8" name="椭圆 27"/>
          <p:cNvSpPr/>
          <p:nvPr/>
        </p:nvSpPr>
        <p:spPr>
          <a:xfrm>
            <a:off x="5069310" y="6043605"/>
            <a:ext cx="1086866" cy="377916"/>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 name="矩形 4"/>
          <p:cNvSpPr/>
          <p:nvPr/>
        </p:nvSpPr>
        <p:spPr>
          <a:xfrm>
            <a:off x="101837" y="5198697"/>
            <a:ext cx="3822091" cy="844908"/>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extLst>
      <p:ext uri="{BB962C8B-B14F-4D97-AF65-F5344CB8AC3E}">
        <p14:creationId xmlns:p14="http://schemas.microsoft.com/office/powerpoint/2010/main" val="31351926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892106"/>
            <a:ext cx="8280000" cy="5966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灯片编号占位符 5"/>
          <p:cNvSpPr>
            <a:spLocks noGrp="1"/>
          </p:cNvSpPr>
          <p:nvPr>
            <p:ph type="sldNum" sz="quarter" idx="12"/>
          </p:nvPr>
        </p:nvSpPr>
        <p:spPr/>
        <p:txBody>
          <a:bodyPr/>
          <a:lstStyle/>
          <a:p>
            <a:pPr>
              <a:defRPr/>
            </a:pPr>
            <a:fld id="{0FB713E3-F3D4-4063-8DDC-863DC935A9A1}" type="slidenum">
              <a:rPr lang="zh-CN" altLang="en-US" smtClean="0">
                <a:solidFill>
                  <a:prstClr val="black">
                    <a:tint val="75000"/>
                  </a:prstClr>
                </a:solidFill>
              </a:rPr>
              <a:pPr>
                <a:defRPr/>
              </a:pPr>
              <a:t>13</a:t>
            </a:fld>
            <a:endParaRPr lang="en-US" altLang="zh-CN">
              <a:solidFill>
                <a:prstClr val="black">
                  <a:tint val="75000"/>
                </a:prstClr>
              </a:solidFill>
            </a:endParaRPr>
          </a:p>
        </p:txBody>
      </p:sp>
      <p:sp>
        <p:nvSpPr>
          <p:cNvPr id="40" name="标题 1"/>
          <p:cNvSpPr>
            <a:spLocks noGrp="1"/>
          </p:cNvSpPr>
          <p:nvPr>
            <p:ph type="title"/>
          </p:nvPr>
        </p:nvSpPr>
        <p:spPr>
          <a:xfrm>
            <a:off x="458519" y="188640"/>
            <a:ext cx="8229600" cy="864096"/>
          </a:xfrm>
        </p:spPr>
        <p:txBody>
          <a:bodyPr>
            <a:normAutofit/>
          </a:bodyPr>
          <a:lstStyle/>
          <a:p>
            <a:r>
              <a:rPr lang="en-US" altLang="zh-CN" sz="3600" b="1" dirty="0">
                <a:solidFill>
                  <a:srgbClr val="0033CC"/>
                </a:solidFill>
                <a:latin typeface="Times New Roman" pitchFamily="18" charset="0"/>
                <a:cs typeface="Times New Roman" pitchFamily="18" charset="0"/>
              </a:rPr>
              <a:t>SPPC Parameter Choice and Optimize</a:t>
            </a:r>
          </a:p>
        </p:txBody>
      </p:sp>
      <p:sp>
        <p:nvSpPr>
          <p:cNvPr id="7" name="TextBox 6"/>
          <p:cNvSpPr txBox="1"/>
          <p:nvPr/>
        </p:nvSpPr>
        <p:spPr>
          <a:xfrm>
            <a:off x="6084168" y="892106"/>
            <a:ext cx="1851854" cy="369332"/>
          </a:xfrm>
          <a:prstGeom prst="rect">
            <a:avLst/>
          </a:prstGeom>
          <a:noFill/>
        </p:spPr>
        <p:txBody>
          <a:bodyPr wrap="none" rtlCol="0">
            <a:spAutoFit/>
          </a:bodyPr>
          <a:lstStyle/>
          <a:p>
            <a:pPr fontAlgn="base">
              <a:spcBef>
                <a:spcPct val="0"/>
              </a:spcBef>
              <a:spcAft>
                <a:spcPct val="0"/>
              </a:spcAft>
            </a:pPr>
            <a:r>
              <a:rPr lang="en-US" altLang="zh-CN" b="1" dirty="0">
                <a:solidFill>
                  <a:srgbClr val="FF0000"/>
                </a:solidFill>
                <a:latin typeface="Arial" pitchFamily="34" charset="0"/>
              </a:rPr>
              <a:t>Version 201503</a:t>
            </a:r>
            <a:endParaRPr lang="zh-CN" altLang="en-US" b="1" dirty="0">
              <a:solidFill>
                <a:srgbClr val="FF0000"/>
              </a:solidFill>
              <a:latin typeface="Arial" pitchFamily="34" charset="0"/>
            </a:endParaRPr>
          </a:p>
        </p:txBody>
      </p:sp>
    </p:spTree>
    <p:extLst>
      <p:ext uri="{BB962C8B-B14F-4D97-AF65-F5344CB8AC3E}">
        <p14:creationId xmlns:p14="http://schemas.microsoft.com/office/powerpoint/2010/main" val="33320702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8704" y="993289"/>
            <a:ext cx="7776864" cy="5864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灯片编号占位符 5"/>
          <p:cNvSpPr>
            <a:spLocks noGrp="1"/>
          </p:cNvSpPr>
          <p:nvPr>
            <p:ph type="sldNum" sz="quarter" idx="12"/>
          </p:nvPr>
        </p:nvSpPr>
        <p:spPr/>
        <p:txBody>
          <a:bodyPr/>
          <a:lstStyle/>
          <a:p>
            <a:pPr>
              <a:defRPr/>
            </a:pPr>
            <a:fld id="{0FB713E3-F3D4-4063-8DDC-863DC935A9A1}" type="slidenum">
              <a:rPr lang="zh-CN" altLang="en-US" smtClean="0">
                <a:solidFill>
                  <a:prstClr val="black">
                    <a:tint val="75000"/>
                  </a:prstClr>
                </a:solidFill>
              </a:rPr>
              <a:pPr>
                <a:defRPr/>
              </a:pPr>
              <a:t>14</a:t>
            </a:fld>
            <a:endParaRPr lang="en-US" altLang="zh-CN">
              <a:solidFill>
                <a:prstClr val="black">
                  <a:tint val="75000"/>
                </a:prstClr>
              </a:solidFill>
            </a:endParaRPr>
          </a:p>
        </p:txBody>
      </p:sp>
      <p:sp>
        <p:nvSpPr>
          <p:cNvPr id="40" name="标题 1"/>
          <p:cNvSpPr>
            <a:spLocks noGrp="1"/>
          </p:cNvSpPr>
          <p:nvPr>
            <p:ph type="title"/>
          </p:nvPr>
        </p:nvSpPr>
        <p:spPr>
          <a:xfrm>
            <a:off x="434501" y="188640"/>
            <a:ext cx="8229600" cy="1143000"/>
          </a:xfrm>
        </p:spPr>
        <p:txBody>
          <a:bodyPr>
            <a:normAutofit/>
          </a:bodyPr>
          <a:lstStyle/>
          <a:p>
            <a:r>
              <a:rPr lang="en-US" altLang="zh-CN" sz="3600" b="1" dirty="0">
                <a:solidFill>
                  <a:srgbClr val="0033CC"/>
                </a:solidFill>
                <a:latin typeface="Times New Roman" pitchFamily="18" charset="0"/>
                <a:cs typeface="Times New Roman" pitchFamily="18" charset="0"/>
              </a:rPr>
              <a:t>SPPC Parameter Choice and Optimize</a:t>
            </a:r>
          </a:p>
        </p:txBody>
      </p:sp>
      <p:sp>
        <p:nvSpPr>
          <p:cNvPr id="7" name="TextBox 6"/>
          <p:cNvSpPr txBox="1"/>
          <p:nvPr/>
        </p:nvSpPr>
        <p:spPr>
          <a:xfrm>
            <a:off x="5894400" y="980728"/>
            <a:ext cx="1851854" cy="369332"/>
          </a:xfrm>
          <a:prstGeom prst="rect">
            <a:avLst/>
          </a:prstGeom>
          <a:noFill/>
        </p:spPr>
        <p:txBody>
          <a:bodyPr wrap="none" rtlCol="0">
            <a:spAutoFit/>
          </a:bodyPr>
          <a:lstStyle/>
          <a:p>
            <a:pPr fontAlgn="base">
              <a:spcBef>
                <a:spcPct val="0"/>
              </a:spcBef>
              <a:spcAft>
                <a:spcPct val="0"/>
              </a:spcAft>
            </a:pPr>
            <a:r>
              <a:rPr lang="en-US" altLang="zh-CN" b="1" dirty="0">
                <a:solidFill>
                  <a:srgbClr val="FF0000"/>
                </a:solidFill>
                <a:latin typeface="Arial" pitchFamily="34" charset="0"/>
              </a:rPr>
              <a:t>Version 201607</a:t>
            </a:r>
            <a:endParaRPr lang="zh-CN" altLang="en-US" b="1" dirty="0">
              <a:solidFill>
                <a:srgbClr val="FF0000"/>
              </a:solidFill>
              <a:latin typeface="Arial" pitchFamily="34" charset="0"/>
            </a:endParaRPr>
          </a:p>
        </p:txBody>
      </p:sp>
      <p:sp>
        <p:nvSpPr>
          <p:cNvPr id="2" name="矩形 1"/>
          <p:cNvSpPr/>
          <p:nvPr/>
        </p:nvSpPr>
        <p:spPr>
          <a:xfrm>
            <a:off x="3851920" y="2996952"/>
            <a:ext cx="4464496"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b="1">
              <a:solidFill>
                <a:prstClr val="white"/>
              </a:solidFill>
            </a:endParaRPr>
          </a:p>
        </p:txBody>
      </p:sp>
      <p:sp>
        <p:nvSpPr>
          <p:cNvPr id="8" name="矩形 7"/>
          <p:cNvSpPr/>
          <p:nvPr/>
        </p:nvSpPr>
        <p:spPr>
          <a:xfrm>
            <a:off x="3851920" y="1772816"/>
            <a:ext cx="4464496"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b="1">
              <a:solidFill>
                <a:prstClr val="white"/>
              </a:solidFill>
            </a:endParaRPr>
          </a:p>
        </p:txBody>
      </p:sp>
    </p:spTree>
    <p:extLst>
      <p:ext uri="{BB962C8B-B14F-4D97-AF65-F5344CB8AC3E}">
        <p14:creationId xmlns:p14="http://schemas.microsoft.com/office/powerpoint/2010/main" val="17218849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601403" cy="34486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7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68079" y="52389"/>
            <a:ext cx="4409245" cy="33046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77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625" y="3483119"/>
            <a:ext cx="4452367" cy="33463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77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99993" y="3375032"/>
            <a:ext cx="4596382" cy="34448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409173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494" y="764703"/>
            <a:ext cx="3528392" cy="2123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88024" y="758998"/>
            <a:ext cx="3518754" cy="2088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494" y="2996951"/>
            <a:ext cx="3455426" cy="23255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56001" y="2847230"/>
            <a:ext cx="3597002" cy="2511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2"/>
          <p:cNvSpPr txBox="1">
            <a:spLocks noChangeArrowheads="1"/>
          </p:cNvSpPr>
          <p:nvPr/>
        </p:nvSpPr>
        <p:spPr bwMode="auto">
          <a:xfrm>
            <a:off x="1043608" y="260648"/>
            <a:ext cx="7162800" cy="563563"/>
          </a:xfrm>
          <a:prstGeom prst="rect">
            <a:avLst/>
          </a:prstGeom>
        </p:spPr>
        <p:txBody>
          <a:bodyPr anchor="ctr">
            <a:normAutofit fontScale="6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altLang="zh-CN" b="1" dirty="0" err="1" smtClean="0">
                <a:solidFill>
                  <a:srgbClr val="0033CC"/>
                </a:solidFill>
                <a:latin typeface="Times New Roman" panose="02020603050405020304" pitchFamily="18" charset="0"/>
                <a:cs typeface="Times New Roman" panose="02020603050405020304" pitchFamily="18" charset="0"/>
              </a:rPr>
              <a:t>Emittance</a:t>
            </a:r>
            <a:r>
              <a:rPr lang="en-US" altLang="zh-CN" b="1" dirty="0" smtClean="0">
                <a:solidFill>
                  <a:srgbClr val="0033CC"/>
                </a:solidFill>
                <a:latin typeface="Times New Roman" panose="02020603050405020304" pitchFamily="18" charset="0"/>
                <a:cs typeface="Times New Roman" panose="02020603050405020304" pitchFamily="18" charset="0"/>
              </a:rPr>
              <a:t> Increase (</a:t>
            </a:r>
            <a:r>
              <a:rPr lang="en-US" altLang="zh-CN" dirty="0" smtClean="0">
                <a:solidFill>
                  <a:prstClr val="black"/>
                </a:solidFill>
              </a:rPr>
              <a:t>2.06nm-&gt;2.1668nm</a:t>
            </a:r>
            <a:r>
              <a:rPr lang="en-US" altLang="zh-CN" b="1" dirty="0" smtClean="0">
                <a:solidFill>
                  <a:srgbClr val="0033CC"/>
                </a:solidFill>
                <a:latin typeface="Times New Roman" panose="02020603050405020304" pitchFamily="18" charset="0"/>
                <a:cs typeface="Times New Roman" panose="02020603050405020304" pitchFamily="18" charset="0"/>
              </a:rPr>
              <a:t>)</a:t>
            </a:r>
          </a:p>
        </p:txBody>
      </p:sp>
      <p:pic>
        <p:nvPicPr>
          <p:cNvPr id="8"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5380410"/>
            <a:ext cx="9144000" cy="1477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74690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Rectangle 2"/>
          <p:cNvSpPr txBox="1">
            <a:spLocks noChangeArrowheads="1"/>
          </p:cNvSpPr>
          <p:nvPr/>
        </p:nvSpPr>
        <p:spPr bwMode="auto">
          <a:xfrm>
            <a:off x="823065" y="116632"/>
            <a:ext cx="7162800" cy="563563"/>
          </a:xfrm>
          <a:prstGeom prst="rect">
            <a:avLst/>
          </a:prstGeom>
        </p:spPr>
        <p:txBody>
          <a:bodyPr anchor="ctr">
            <a:normAutofit fontScale="8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altLang="zh-CN" b="1" dirty="0">
                <a:solidFill>
                  <a:srgbClr val="0033CC"/>
                </a:solidFill>
                <a:latin typeface="Times New Roman" panose="02020603050405020304" pitchFamily="18" charset="0"/>
                <a:cs typeface="Times New Roman" panose="02020603050405020304" pitchFamily="18" charset="0"/>
              </a:rPr>
              <a:t>CEPC </a:t>
            </a:r>
            <a:r>
              <a:rPr lang="en-US" altLang="zh-CN" b="1" dirty="0" smtClean="0">
                <a:solidFill>
                  <a:srgbClr val="0033CC"/>
                </a:solidFill>
                <a:latin typeface="Times New Roman" panose="02020603050405020304" pitchFamily="18" charset="0"/>
                <a:cs typeface="Times New Roman" panose="02020603050405020304" pitchFamily="18" charset="0"/>
              </a:rPr>
              <a:t>PDR1.0.3  </a:t>
            </a:r>
            <a:r>
              <a:rPr lang="en-US" altLang="zh-CN" b="1" dirty="0" err="1" smtClean="0">
                <a:solidFill>
                  <a:srgbClr val="0033CC"/>
                </a:solidFill>
                <a:latin typeface="Times New Roman" panose="02020603050405020304" pitchFamily="18" charset="0"/>
                <a:cs typeface="Times New Roman" panose="02020603050405020304" pitchFamily="18" charset="0"/>
              </a:rPr>
              <a:t>noFFS</a:t>
            </a:r>
            <a:r>
              <a:rPr lang="en-US" altLang="zh-CN" b="1" dirty="0" smtClean="0">
                <a:solidFill>
                  <a:srgbClr val="0033CC"/>
                </a:solidFill>
                <a:latin typeface="Times New Roman" panose="02020603050405020304" pitchFamily="18" charset="0"/>
                <a:cs typeface="Times New Roman" panose="02020603050405020304" pitchFamily="18" charset="0"/>
              </a:rPr>
              <a:t> </a:t>
            </a:r>
          </a:p>
        </p:txBody>
      </p:sp>
      <p:pic>
        <p:nvPicPr>
          <p:cNvPr id="2" name="图片 1"/>
          <p:cNvPicPr>
            <a:picLocks noChangeAspect="1"/>
          </p:cNvPicPr>
          <p:nvPr/>
        </p:nvPicPr>
        <p:blipFill>
          <a:blip r:embed="rId3"/>
          <a:stretch>
            <a:fillRect/>
          </a:stretch>
        </p:blipFill>
        <p:spPr>
          <a:xfrm>
            <a:off x="4754898" y="566506"/>
            <a:ext cx="4218364" cy="3312368"/>
          </a:xfrm>
          <a:prstGeom prst="rect">
            <a:avLst/>
          </a:prstGeom>
        </p:spPr>
      </p:pic>
      <p:pic>
        <p:nvPicPr>
          <p:cNvPr id="4" name="图片 3"/>
          <p:cNvPicPr>
            <a:picLocks noChangeAspect="1"/>
          </p:cNvPicPr>
          <p:nvPr/>
        </p:nvPicPr>
        <p:blipFill>
          <a:blip r:embed="rId4"/>
          <a:stretch>
            <a:fillRect/>
          </a:stretch>
        </p:blipFill>
        <p:spPr>
          <a:xfrm>
            <a:off x="0" y="548680"/>
            <a:ext cx="4257768" cy="3301355"/>
          </a:xfrm>
          <a:prstGeom prst="rect">
            <a:avLst/>
          </a:prstGeom>
        </p:spPr>
      </p:pic>
      <p:pic>
        <p:nvPicPr>
          <p:cNvPr id="5" name="图片 4"/>
          <p:cNvPicPr>
            <a:picLocks noChangeAspect="1"/>
          </p:cNvPicPr>
          <p:nvPr/>
        </p:nvPicPr>
        <p:blipFill>
          <a:blip r:embed="rId5"/>
          <a:stretch>
            <a:fillRect/>
          </a:stretch>
        </p:blipFill>
        <p:spPr>
          <a:xfrm>
            <a:off x="179512" y="3645024"/>
            <a:ext cx="4079706" cy="3198669"/>
          </a:xfrm>
          <a:prstGeom prst="rect">
            <a:avLst/>
          </a:prstGeom>
        </p:spPr>
      </p:pic>
      <p:pic>
        <p:nvPicPr>
          <p:cNvPr id="77" name="图片 76"/>
          <p:cNvPicPr>
            <a:picLocks noChangeAspect="1"/>
          </p:cNvPicPr>
          <p:nvPr/>
        </p:nvPicPr>
        <p:blipFill>
          <a:blip r:embed="rId6"/>
          <a:stretch>
            <a:fillRect/>
          </a:stretch>
        </p:blipFill>
        <p:spPr>
          <a:xfrm>
            <a:off x="4754898" y="3572567"/>
            <a:ext cx="4249699" cy="3285433"/>
          </a:xfrm>
          <a:prstGeom prst="rect">
            <a:avLst/>
          </a:prstGeom>
        </p:spPr>
      </p:pic>
    </p:spTree>
    <p:extLst>
      <p:ext uri="{BB962C8B-B14F-4D97-AF65-F5344CB8AC3E}">
        <p14:creationId xmlns:p14="http://schemas.microsoft.com/office/powerpoint/2010/main" val="42140993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6761" y="-1"/>
            <a:ext cx="4567239" cy="3429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4592752"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6762" y="3428998"/>
            <a:ext cx="4576764" cy="3429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表格 2"/>
          <p:cNvGraphicFramePr>
            <a:graphicFrameLocks noGrp="1"/>
          </p:cNvGraphicFramePr>
          <p:nvPr>
            <p:extLst>
              <p:ext uri="{D42A27DB-BD31-4B8C-83A1-F6EECF244321}">
                <p14:modId xmlns:p14="http://schemas.microsoft.com/office/powerpoint/2010/main" val="3212785080"/>
              </p:ext>
            </p:extLst>
          </p:nvPr>
        </p:nvGraphicFramePr>
        <p:xfrm>
          <a:off x="107504" y="3431405"/>
          <a:ext cx="4841432" cy="2990764"/>
        </p:xfrm>
        <a:graphic>
          <a:graphicData uri="http://schemas.openxmlformats.org/drawingml/2006/table">
            <a:tbl>
              <a:tblPr>
                <a:tableStyleId>{5C22544A-7EE6-4342-B048-85BDC9FD1C3A}</a:tableStyleId>
              </a:tblPr>
              <a:tblGrid>
                <a:gridCol w="2608062"/>
                <a:gridCol w="863922"/>
                <a:gridCol w="662499"/>
                <a:gridCol w="662499"/>
                <a:gridCol w="44450"/>
              </a:tblGrid>
              <a:tr h="217958">
                <a:tc gridSpan="2">
                  <a:txBody>
                    <a:bodyPr/>
                    <a:lstStyle/>
                    <a:p>
                      <a:pPr algn="l" fontAlgn="b"/>
                      <a:endParaRPr lang="zh-CN" altLang="en-US" sz="1100" b="0" i="0" u="none" strike="noStrike">
                        <a:solidFill>
                          <a:srgbClr val="000000"/>
                        </a:solidFill>
                        <a:effectLst/>
                        <a:latin typeface="宋体"/>
                      </a:endParaRPr>
                    </a:p>
                  </a:txBody>
                  <a:tcPr marL="9525" marR="9525" marT="9525" marB="0" anchor="b"/>
                </a:tc>
                <a:tc hMerge="1">
                  <a:txBody>
                    <a:bodyPr/>
                    <a:lstStyle/>
                    <a:p>
                      <a:endParaRPr lang="zh-CN" altLang="en-US"/>
                    </a:p>
                  </a:txBody>
                  <a:tcPr/>
                </a:tc>
                <a:tc>
                  <a:txBody>
                    <a:bodyPr/>
                    <a:lstStyle/>
                    <a:p>
                      <a:pPr algn="l" fontAlgn="b"/>
                      <a:endParaRPr lang="zh-CN" altLang="en-US" sz="1100" b="0" i="0" u="none" strike="noStrike">
                        <a:solidFill>
                          <a:srgbClr val="000000"/>
                        </a:solidFill>
                        <a:effectLst/>
                        <a:latin typeface="宋体"/>
                      </a:endParaRPr>
                    </a:p>
                  </a:txBody>
                  <a:tcPr marL="9525" marR="9525" marT="9525" marB="0" anchor="b"/>
                </a:tc>
                <a:tc>
                  <a:txBody>
                    <a:bodyPr/>
                    <a:lstStyle/>
                    <a:p>
                      <a:pPr algn="l" fontAlgn="b"/>
                      <a:endParaRPr lang="zh-CN" altLang="en-US" sz="1100" b="0" i="0" u="none" strike="noStrike">
                        <a:solidFill>
                          <a:srgbClr val="000000"/>
                        </a:solidFill>
                        <a:effectLst/>
                        <a:latin typeface="宋体"/>
                      </a:endParaRPr>
                    </a:p>
                  </a:txBody>
                  <a:tcPr marL="9525" marR="9525" marT="9525" marB="0" anchor="b"/>
                </a:tc>
                <a:tc>
                  <a:txBody>
                    <a:bodyPr/>
                    <a:lstStyle/>
                    <a:p>
                      <a:pPr algn="l" fontAlgn="b"/>
                      <a:endParaRPr lang="zh-CN" altLang="en-US" sz="1100" b="0" i="0" u="none" strike="noStrike">
                        <a:solidFill>
                          <a:srgbClr val="000000"/>
                        </a:solidFill>
                        <a:effectLst/>
                        <a:latin typeface="宋体"/>
                      </a:endParaRPr>
                    </a:p>
                  </a:txBody>
                  <a:tcPr marL="9525" marR="9525" marT="9525" marB="0" anchor="b"/>
                </a:tc>
              </a:tr>
              <a:tr h="363263">
                <a:tc gridSpan="5">
                  <a:txBody>
                    <a:bodyPr/>
                    <a:lstStyle/>
                    <a:p>
                      <a:pPr algn="ctr" fontAlgn="b"/>
                      <a:r>
                        <a:rPr lang="en-US" sz="1800" u="none" strike="noStrike">
                          <a:effectLst/>
                        </a:rPr>
                        <a:t>Parameters of Separators   </a:t>
                      </a:r>
                      <a:r>
                        <a:rPr lang="en-US" sz="1000" u="none" strike="noStrike">
                          <a:effectLst/>
                        </a:rPr>
                        <a:t>sufeng201605</a:t>
                      </a:r>
                      <a:endParaRPr lang="en-US" sz="1800" b="0" i="0" u="none" strike="noStrike">
                        <a:solidFill>
                          <a:srgbClr val="000000"/>
                        </a:solidFill>
                        <a:effectLst/>
                        <a:latin typeface="Times New Roman"/>
                      </a:endParaRPr>
                    </a:p>
                  </a:txBody>
                  <a:tcPr marL="9525" marR="9525" marT="9525" marB="0" anchor="b"/>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234363">
                <a:tc>
                  <a:txBody>
                    <a:bodyPr/>
                    <a:lstStyle/>
                    <a:p>
                      <a:pPr algn="l" fontAlgn="b"/>
                      <a:r>
                        <a:rPr lang="en-US" sz="1100" u="none" strike="noStrike">
                          <a:effectLst/>
                        </a:rPr>
                        <a:t>Separator length</a:t>
                      </a:r>
                      <a:endParaRPr lang="en-US" sz="1100" b="0" i="0" u="none" strike="noStrike">
                        <a:solidFill>
                          <a:srgbClr val="000000"/>
                        </a:solidFill>
                        <a:effectLst/>
                        <a:latin typeface="Times New Roman"/>
                      </a:endParaRPr>
                    </a:p>
                  </a:txBody>
                  <a:tcPr marL="9525" marR="9525" marT="9525" marB="0" anchor="b"/>
                </a:tc>
                <a:tc>
                  <a:txBody>
                    <a:bodyPr/>
                    <a:lstStyle/>
                    <a:p>
                      <a:pPr algn="ctr" fontAlgn="b"/>
                      <a:r>
                        <a:rPr lang="en-US" altLang="zh-CN" sz="1100" u="none" strike="noStrike">
                          <a:effectLst/>
                        </a:rPr>
                        <a:t>4.5</a:t>
                      </a:r>
                      <a:endParaRPr lang="en-US" altLang="zh-CN" sz="1100" b="0" i="0" u="none" strike="noStrike">
                        <a:solidFill>
                          <a:srgbClr val="000000"/>
                        </a:solidFill>
                        <a:effectLst/>
                        <a:latin typeface="Times New Roman"/>
                      </a:endParaRPr>
                    </a:p>
                  </a:txBody>
                  <a:tcPr marL="9525" marR="9525" marT="9525" marB="0" anchor="b"/>
                </a:tc>
                <a:tc>
                  <a:txBody>
                    <a:bodyPr/>
                    <a:lstStyle/>
                    <a:p>
                      <a:pPr algn="ctr" fontAlgn="b"/>
                      <a:r>
                        <a:rPr lang="en-US" sz="1100" u="none" strike="noStrike">
                          <a:effectLst/>
                        </a:rPr>
                        <a:t>m</a:t>
                      </a:r>
                      <a:endParaRPr lang="en-US" sz="1100" b="0" i="0" u="none" strike="noStrike">
                        <a:solidFill>
                          <a:srgbClr val="000000"/>
                        </a:solidFill>
                        <a:effectLst/>
                        <a:latin typeface="Times New Roman"/>
                      </a:endParaRPr>
                    </a:p>
                  </a:txBody>
                  <a:tcPr marL="9525" marR="9525" marT="9525" marB="0" anchor="b"/>
                </a:tc>
                <a:tc gridSpan="2">
                  <a:txBody>
                    <a:bodyPr/>
                    <a:lstStyle/>
                    <a:p>
                      <a:pPr algn="l" fontAlgn="b"/>
                      <a:r>
                        <a:rPr lang="zh-CN" altLang="en-US" sz="1100" u="none" strike="noStrike" dirty="0">
                          <a:effectLst/>
                        </a:rPr>
                        <a:t>　</a:t>
                      </a:r>
                      <a:endParaRPr lang="zh-CN" altLang="en-US" sz="1100" b="0" i="0" u="none" strike="noStrike" dirty="0">
                        <a:solidFill>
                          <a:srgbClr val="000000"/>
                        </a:solidFill>
                        <a:effectLst/>
                        <a:latin typeface="Times New Roman"/>
                      </a:endParaRPr>
                    </a:p>
                  </a:txBody>
                  <a:tcPr marL="9525" marR="9525" marT="9525" marB="0" anchor="b"/>
                </a:tc>
                <a:tc hMerge="1">
                  <a:txBody>
                    <a:bodyPr/>
                    <a:lstStyle/>
                    <a:p>
                      <a:pPr algn="l" fontAlgn="b"/>
                      <a:endParaRPr lang="zh-CN" altLang="en-US" sz="1100" b="0" i="0" u="none" strike="noStrike">
                        <a:solidFill>
                          <a:srgbClr val="000000"/>
                        </a:solidFill>
                        <a:effectLst/>
                        <a:latin typeface="Times New Roman"/>
                      </a:endParaRPr>
                    </a:p>
                  </a:txBody>
                  <a:tcPr marL="9525" marR="9525" marT="9525" marB="0" anchor="b"/>
                </a:tc>
              </a:tr>
              <a:tr h="234363">
                <a:tc>
                  <a:txBody>
                    <a:bodyPr/>
                    <a:lstStyle/>
                    <a:p>
                      <a:pPr algn="l" fontAlgn="b"/>
                      <a:r>
                        <a:rPr lang="en-US" sz="1100" u="none" strike="noStrike">
                          <a:effectLst/>
                        </a:rPr>
                        <a:t>Electrode length</a:t>
                      </a:r>
                      <a:endParaRPr lang="en-US" sz="1100" b="0" i="0" u="none" strike="noStrike">
                        <a:solidFill>
                          <a:srgbClr val="000000"/>
                        </a:solidFill>
                        <a:effectLst/>
                        <a:latin typeface="Times New Roman"/>
                      </a:endParaRPr>
                    </a:p>
                  </a:txBody>
                  <a:tcPr marL="9525" marR="9525" marT="9525" marB="0" anchor="b"/>
                </a:tc>
                <a:tc>
                  <a:txBody>
                    <a:bodyPr/>
                    <a:lstStyle/>
                    <a:p>
                      <a:pPr algn="ctr" fontAlgn="b"/>
                      <a:r>
                        <a:rPr lang="en-US" altLang="zh-CN" sz="1100" u="none" strike="noStrike">
                          <a:effectLst/>
                        </a:rPr>
                        <a:t>4</a:t>
                      </a:r>
                      <a:endParaRPr lang="en-US" altLang="zh-CN" sz="1100" b="0" i="0" u="none" strike="noStrike">
                        <a:solidFill>
                          <a:srgbClr val="000000"/>
                        </a:solidFill>
                        <a:effectLst/>
                        <a:latin typeface="Times New Roman"/>
                      </a:endParaRPr>
                    </a:p>
                  </a:txBody>
                  <a:tcPr marL="9525" marR="9525" marT="9525" marB="0" anchor="b"/>
                </a:tc>
                <a:tc>
                  <a:txBody>
                    <a:bodyPr/>
                    <a:lstStyle/>
                    <a:p>
                      <a:pPr algn="ctr" fontAlgn="b"/>
                      <a:r>
                        <a:rPr lang="en-US" sz="1100" u="none" strike="noStrike">
                          <a:effectLst/>
                        </a:rPr>
                        <a:t>m</a:t>
                      </a:r>
                      <a:endParaRPr lang="en-US" sz="1100" b="0" i="0" u="none" strike="noStrike">
                        <a:solidFill>
                          <a:srgbClr val="000000"/>
                        </a:solidFill>
                        <a:effectLst/>
                        <a:latin typeface="Times New Roman"/>
                      </a:endParaRPr>
                    </a:p>
                  </a:txBody>
                  <a:tcPr marL="9525" marR="9525" marT="9525" marB="0" anchor="b"/>
                </a:tc>
                <a:tc gridSpan="2">
                  <a:txBody>
                    <a:bodyPr/>
                    <a:lstStyle/>
                    <a:p>
                      <a:pPr algn="l" fontAlgn="b"/>
                      <a:r>
                        <a:rPr lang="zh-CN" altLang="en-US" sz="1100" u="none" strike="noStrike">
                          <a:effectLst/>
                        </a:rPr>
                        <a:t>　</a:t>
                      </a:r>
                      <a:endParaRPr lang="zh-CN" altLang="en-US" sz="1100" b="0" i="0" u="none" strike="noStrike">
                        <a:solidFill>
                          <a:srgbClr val="000000"/>
                        </a:solidFill>
                        <a:effectLst/>
                        <a:latin typeface="Times New Roman"/>
                      </a:endParaRPr>
                    </a:p>
                  </a:txBody>
                  <a:tcPr marL="9525" marR="9525" marT="9525" marB="0" anchor="b"/>
                </a:tc>
                <a:tc hMerge="1">
                  <a:txBody>
                    <a:bodyPr/>
                    <a:lstStyle/>
                    <a:p>
                      <a:pPr algn="l" fontAlgn="b"/>
                      <a:endParaRPr lang="zh-CN" altLang="en-US" sz="1100" b="0" i="0" u="none" strike="noStrike">
                        <a:solidFill>
                          <a:srgbClr val="000000"/>
                        </a:solidFill>
                        <a:effectLst/>
                        <a:latin typeface="Times New Roman"/>
                      </a:endParaRPr>
                    </a:p>
                  </a:txBody>
                  <a:tcPr marL="9525" marR="9525" marT="9525" marB="0" anchor="b"/>
                </a:tc>
              </a:tr>
              <a:tr h="424197">
                <a:tc>
                  <a:txBody>
                    <a:bodyPr/>
                    <a:lstStyle/>
                    <a:p>
                      <a:pPr algn="l" fontAlgn="b"/>
                      <a:r>
                        <a:rPr lang="en-US" sz="1100" u="none" strike="noStrike" dirty="0">
                          <a:effectLst/>
                        </a:rPr>
                        <a:t>Maximum operating field strength</a:t>
                      </a:r>
                      <a:endParaRPr lang="en-US" sz="1100" b="0" i="0" u="none" strike="noStrike" dirty="0">
                        <a:solidFill>
                          <a:srgbClr val="000000"/>
                        </a:solidFill>
                        <a:effectLst/>
                        <a:latin typeface="Times New Roman"/>
                      </a:endParaRPr>
                    </a:p>
                  </a:txBody>
                  <a:tcPr marL="9525" marR="9525" marT="9525" marB="0" anchor="b"/>
                </a:tc>
                <a:tc>
                  <a:txBody>
                    <a:bodyPr/>
                    <a:lstStyle/>
                    <a:p>
                      <a:pPr algn="ctr" fontAlgn="b"/>
                      <a:r>
                        <a:rPr lang="en-US" altLang="zh-CN" sz="1100" u="none" strike="noStrike">
                          <a:effectLst/>
                        </a:rPr>
                        <a:t>1.875</a:t>
                      </a:r>
                      <a:endParaRPr lang="en-US" altLang="zh-CN" sz="1100" b="0" i="0" u="none" strike="noStrike">
                        <a:solidFill>
                          <a:srgbClr val="000000"/>
                        </a:solidFill>
                        <a:effectLst/>
                        <a:latin typeface="Times New Roman"/>
                      </a:endParaRPr>
                    </a:p>
                  </a:txBody>
                  <a:tcPr marL="9525" marR="9525" marT="9525" marB="0" anchor="b"/>
                </a:tc>
                <a:tc>
                  <a:txBody>
                    <a:bodyPr/>
                    <a:lstStyle/>
                    <a:p>
                      <a:pPr algn="ctr" fontAlgn="b"/>
                      <a:r>
                        <a:rPr lang="en-US" sz="1100" u="none" strike="noStrike">
                          <a:effectLst/>
                        </a:rPr>
                        <a:t>MV/m</a:t>
                      </a:r>
                      <a:endParaRPr lang="en-US" sz="1100" b="0" i="0" u="none" strike="noStrike">
                        <a:solidFill>
                          <a:srgbClr val="000000"/>
                        </a:solidFill>
                        <a:effectLst/>
                        <a:latin typeface="Times New Roman"/>
                      </a:endParaRPr>
                    </a:p>
                  </a:txBody>
                  <a:tcPr marL="9525" marR="9525" marT="9525" marB="0" anchor="b"/>
                </a:tc>
                <a:tc gridSpan="2">
                  <a:txBody>
                    <a:bodyPr/>
                    <a:lstStyle/>
                    <a:p>
                      <a:pPr algn="l" fontAlgn="b"/>
                      <a:r>
                        <a:rPr lang="zh-CN" altLang="en-US" sz="1100" u="none" strike="noStrike" dirty="0">
                          <a:effectLst/>
                        </a:rPr>
                        <a:t>上限</a:t>
                      </a:r>
                      <a:r>
                        <a:rPr lang="en-US" altLang="zh-CN" sz="1100" u="none" strike="noStrike" dirty="0">
                          <a:effectLst/>
                        </a:rPr>
                        <a:t>2</a:t>
                      </a:r>
                      <a:r>
                        <a:rPr lang="en-US" sz="1100" u="none" strike="noStrike" dirty="0">
                          <a:effectLst/>
                        </a:rPr>
                        <a:t>MV/m</a:t>
                      </a:r>
                      <a:endParaRPr lang="en-US" sz="1100" b="0" i="0" u="none" strike="noStrike" dirty="0">
                        <a:solidFill>
                          <a:srgbClr val="000000"/>
                        </a:solidFill>
                        <a:effectLst/>
                        <a:latin typeface="宋体"/>
                      </a:endParaRPr>
                    </a:p>
                  </a:txBody>
                  <a:tcPr marL="9525" marR="9525" marT="9525" marB="0" anchor="b"/>
                </a:tc>
                <a:tc hMerge="1">
                  <a:txBody>
                    <a:bodyPr/>
                    <a:lstStyle/>
                    <a:p>
                      <a:pPr algn="l" fontAlgn="b"/>
                      <a:endParaRPr lang="en-US" sz="1100" b="0" i="0" u="none" strike="noStrike" dirty="0">
                        <a:solidFill>
                          <a:srgbClr val="000000"/>
                        </a:solidFill>
                        <a:effectLst/>
                        <a:latin typeface="宋体"/>
                      </a:endParaRPr>
                    </a:p>
                  </a:txBody>
                  <a:tcPr marL="9525" marR="9525" marT="9525" marB="0" anchor="b"/>
                </a:tc>
              </a:tr>
              <a:tr h="234363">
                <a:tc>
                  <a:txBody>
                    <a:bodyPr/>
                    <a:lstStyle/>
                    <a:p>
                      <a:pPr algn="l" fontAlgn="b"/>
                      <a:r>
                        <a:rPr lang="en-US" sz="1100" u="none" strike="noStrike">
                          <a:effectLst/>
                        </a:rPr>
                        <a:t>Beam energy</a:t>
                      </a:r>
                      <a:endParaRPr lang="en-US" sz="1100" b="0" i="0" u="none" strike="noStrike">
                        <a:solidFill>
                          <a:srgbClr val="000000"/>
                        </a:solidFill>
                        <a:effectLst/>
                        <a:latin typeface="Times New Roman"/>
                      </a:endParaRPr>
                    </a:p>
                  </a:txBody>
                  <a:tcPr marL="9525" marR="9525" marT="9525" marB="0" anchor="b"/>
                </a:tc>
                <a:tc>
                  <a:txBody>
                    <a:bodyPr/>
                    <a:lstStyle/>
                    <a:p>
                      <a:pPr algn="ctr" fontAlgn="b"/>
                      <a:r>
                        <a:rPr lang="en-US" altLang="zh-CN" sz="1100" u="none" strike="noStrike">
                          <a:effectLst/>
                        </a:rPr>
                        <a:t>120</a:t>
                      </a:r>
                      <a:endParaRPr lang="en-US" altLang="zh-CN" sz="1100" b="0" i="0" u="none" strike="noStrike">
                        <a:solidFill>
                          <a:srgbClr val="000000"/>
                        </a:solidFill>
                        <a:effectLst/>
                        <a:latin typeface="Times New Roman"/>
                      </a:endParaRPr>
                    </a:p>
                  </a:txBody>
                  <a:tcPr marL="9525" marR="9525" marT="9525" marB="0" anchor="b"/>
                </a:tc>
                <a:tc>
                  <a:txBody>
                    <a:bodyPr/>
                    <a:lstStyle/>
                    <a:p>
                      <a:pPr algn="ctr" fontAlgn="b"/>
                      <a:r>
                        <a:rPr lang="en-US" sz="1100" u="none" strike="noStrike">
                          <a:effectLst/>
                        </a:rPr>
                        <a:t>GeV</a:t>
                      </a:r>
                      <a:endParaRPr lang="en-US" sz="1100" b="0" i="0" u="none" strike="noStrike">
                        <a:solidFill>
                          <a:srgbClr val="000000"/>
                        </a:solidFill>
                        <a:effectLst/>
                        <a:latin typeface="Times New Roman"/>
                      </a:endParaRPr>
                    </a:p>
                  </a:txBody>
                  <a:tcPr marL="9525" marR="9525" marT="9525" marB="0" anchor="b"/>
                </a:tc>
                <a:tc gridSpan="2">
                  <a:txBody>
                    <a:bodyPr/>
                    <a:lstStyle/>
                    <a:p>
                      <a:pPr algn="l" fontAlgn="b"/>
                      <a:r>
                        <a:rPr lang="zh-CN" altLang="en-US" sz="1100" u="none" strike="noStrike">
                          <a:effectLst/>
                        </a:rPr>
                        <a:t>　</a:t>
                      </a:r>
                      <a:endParaRPr lang="zh-CN" altLang="en-US" sz="1100" b="0" i="0" u="none" strike="noStrike">
                        <a:solidFill>
                          <a:srgbClr val="000000"/>
                        </a:solidFill>
                        <a:effectLst/>
                        <a:latin typeface="Times New Roman"/>
                      </a:endParaRPr>
                    </a:p>
                  </a:txBody>
                  <a:tcPr marL="9525" marR="9525" marT="9525" marB="0" anchor="b"/>
                </a:tc>
                <a:tc hMerge="1">
                  <a:txBody>
                    <a:bodyPr/>
                    <a:lstStyle/>
                    <a:p>
                      <a:pPr algn="l" fontAlgn="b"/>
                      <a:endParaRPr lang="zh-CN" altLang="en-US" sz="1100" b="0" i="0" u="none" strike="noStrike" dirty="0">
                        <a:solidFill>
                          <a:srgbClr val="000000"/>
                        </a:solidFill>
                        <a:effectLst/>
                        <a:latin typeface="Times New Roman"/>
                      </a:endParaRPr>
                    </a:p>
                  </a:txBody>
                  <a:tcPr marL="9525" marR="9525" marT="9525" marB="0" anchor="b"/>
                </a:tc>
              </a:tr>
              <a:tr h="234363">
                <a:tc>
                  <a:txBody>
                    <a:bodyPr/>
                    <a:lstStyle/>
                    <a:p>
                      <a:pPr algn="l" fontAlgn="b"/>
                      <a:r>
                        <a:rPr lang="en-US" sz="1100" u="none" strike="noStrike">
                          <a:effectLst/>
                        </a:rPr>
                        <a:t>Maximum deflection per separator at 120GeV</a:t>
                      </a:r>
                      <a:endParaRPr lang="en-US" sz="1100" b="0" i="0" u="none" strike="noStrike">
                        <a:solidFill>
                          <a:srgbClr val="000000"/>
                        </a:solidFill>
                        <a:effectLst/>
                        <a:latin typeface="Times New Roman"/>
                      </a:endParaRPr>
                    </a:p>
                  </a:txBody>
                  <a:tcPr marL="9525" marR="9525" marT="9525" marB="0" anchor="b"/>
                </a:tc>
                <a:tc>
                  <a:txBody>
                    <a:bodyPr/>
                    <a:lstStyle/>
                    <a:p>
                      <a:pPr algn="ctr" fontAlgn="b"/>
                      <a:r>
                        <a:rPr lang="en-US" altLang="zh-CN" sz="1100" u="none" strike="noStrike">
                          <a:effectLst/>
                        </a:rPr>
                        <a:t>62.5</a:t>
                      </a:r>
                      <a:endParaRPr lang="en-US" altLang="zh-CN" sz="1100" b="0" i="0" u="none" strike="noStrike">
                        <a:solidFill>
                          <a:srgbClr val="000000"/>
                        </a:solidFill>
                        <a:effectLst/>
                        <a:latin typeface="Times New Roman"/>
                      </a:endParaRPr>
                    </a:p>
                  </a:txBody>
                  <a:tcPr marL="9525" marR="9525" marT="9525" marB="0" anchor="b"/>
                </a:tc>
                <a:tc>
                  <a:txBody>
                    <a:bodyPr/>
                    <a:lstStyle/>
                    <a:p>
                      <a:pPr algn="ctr" fontAlgn="b"/>
                      <a:r>
                        <a:rPr lang="en-US" sz="1100" u="none" strike="noStrike">
                          <a:effectLst/>
                        </a:rPr>
                        <a:t>urad</a:t>
                      </a:r>
                      <a:endParaRPr lang="en-US" sz="1100" b="0" i="0" u="none" strike="noStrike">
                        <a:solidFill>
                          <a:srgbClr val="000000"/>
                        </a:solidFill>
                        <a:effectLst/>
                        <a:latin typeface="Times New Roman"/>
                      </a:endParaRPr>
                    </a:p>
                  </a:txBody>
                  <a:tcPr marL="9525" marR="9525" marT="9525" marB="0" anchor="b"/>
                </a:tc>
                <a:tc gridSpan="2">
                  <a:txBody>
                    <a:bodyPr/>
                    <a:lstStyle/>
                    <a:p>
                      <a:pPr algn="l" fontAlgn="b"/>
                      <a:r>
                        <a:rPr lang="zh-CN" altLang="en-US" sz="1100" u="none" strike="noStrike">
                          <a:effectLst/>
                        </a:rPr>
                        <a:t>微弧度</a:t>
                      </a:r>
                      <a:endParaRPr lang="zh-CN" altLang="en-US" sz="1100" b="0" i="0" u="none" strike="noStrike">
                        <a:solidFill>
                          <a:srgbClr val="000000"/>
                        </a:solidFill>
                        <a:effectLst/>
                        <a:latin typeface="Times New Roman"/>
                      </a:endParaRPr>
                    </a:p>
                  </a:txBody>
                  <a:tcPr marL="9525" marR="9525" marT="9525" marB="0" anchor="b"/>
                </a:tc>
                <a:tc hMerge="1">
                  <a:txBody>
                    <a:bodyPr/>
                    <a:lstStyle/>
                    <a:p>
                      <a:pPr algn="l" fontAlgn="b"/>
                      <a:endParaRPr lang="zh-CN" altLang="en-US" sz="1100" b="0" i="0" u="none" strike="noStrike">
                        <a:solidFill>
                          <a:srgbClr val="000000"/>
                        </a:solidFill>
                        <a:effectLst/>
                        <a:latin typeface="Times New Roman"/>
                      </a:endParaRPr>
                    </a:p>
                  </a:txBody>
                  <a:tcPr marL="9525" marR="9525" marT="9525" marB="0" anchor="b"/>
                </a:tc>
              </a:tr>
              <a:tr h="234363">
                <a:tc>
                  <a:txBody>
                    <a:bodyPr/>
                    <a:lstStyle/>
                    <a:p>
                      <a:pPr algn="l" fontAlgn="b"/>
                      <a:r>
                        <a:rPr lang="en-US" sz="1100" u="none" strike="noStrike">
                          <a:effectLst/>
                        </a:rPr>
                        <a:t>Number of separators per collision point</a:t>
                      </a:r>
                      <a:endParaRPr lang="en-US" sz="1100" b="0" i="0" u="none" strike="noStrike">
                        <a:solidFill>
                          <a:srgbClr val="000000"/>
                        </a:solidFill>
                        <a:effectLst/>
                        <a:latin typeface="Times New Roman"/>
                      </a:endParaRPr>
                    </a:p>
                  </a:txBody>
                  <a:tcPr marL="9525" marR="9525" marT="9525" marB="0" anchor="b"/>
                </a:tc>
                <a:tc>
                  <a:txBody>
                    <a:bodyPr/>
                    <a:lstStyle/>
                    <a:p>
                      <a:pPr algn="ctr" fontAlgn="b"/>
                      <a:r>
                        <a:rPr lang="en-US" altLang="zh-CN" sz="1100" u="none" strike="noStrike">
                          <a:effectLst/>
                        </a:rPr>
                        <a:t>12*2=24</a:t>
                      </a:r>
                      <a:endParaRPr lang="en-US" altLang="zh-CN" sz="1100" b="0" i="0" u="none" strike="noStrike">
                        <a:solidFill>
                          <a:srgbClr val="000000"/>
                        </a:solidFill>
                        <a:effectLst/>
                        <a:latin typeface="Times New Roman"/>
                      </a:endParaRPr>
                    </a:p>
                  </a:txBody>
                  <a:tcPr marL="9525" marR="9525" marT="9525" marB="0" anchor="b"/>
                </a:tc>
                <a:tc>
                  <a:txBody>
                    <a:bodyPr/>
                    <a:lstStyle/>
                    <a:p>
                      <a:pPr algn="ctr" fontAlgn="b"/>
                      <a:r>
                        <a:rPr lang="zh-CN" altLang="en-US" sz="1100" u="none" strike="noStrike">
                          <a:effectLst/>
                        </a:rPr>
                        <a:t>　</a:t>
                      </a:r>
                      <a:endParaRPr lang="zh-CN" altLang="en-US" sz="1100" b="0" i="0" u="none" strike="noStrike">
                        <a:solidFill>
                          <a:srgbClr val="000000"/>
                        </a:solidFill>
                        <a:effectLst/>
                        <a:latin typeface="Times New Roman"/>
                      </a:endParaRPr>
                    </a:p>
                  </a:txBody>
                  <a:tcPr marL="9525" marR="9525" marT="9525" marB="0" anchor="b"/>
                </a:tc>
                <a:tc gridSpan="2">
                  <a:txBody>
                    <a:bodyPr/>
                    <a:lstStyle/>
                    <a:p>
                      <a:pPr algn="l" fontAlgn="b"/>
                      <a:r>
                        <a:rPr lang="zh-CN" altLang="en-US" sz="1100" u="none" strike="noStrike">
                          <a:effectLst/>
                        </a:rPr>
                        <a:t>　</a:t>
                      </a:r>
                      <a:endParaRPr lang="zh-CN" altLang="en-US" sz="1100" b="0" i="0" u="none" strike="noStrike">
                        <a:solidFill>
                          <a:srgbClr val="000000"/>
                        </a:solidFill>
                        <a:effectLst/>
                        <a:latin typeface="Times New Roman"/>
                      </a:endParaRPr>
                    </a:p>
                  </a:txBody>
                  <a:tcPr marL="9525" marR="9525" marT="9525" marB="0" anchor="b"/>
                </a:tc>
                <a:tc hMerge="1">
                  <a:txBody>
                    <a:bodyPr/>
                    <a:lstStyle/>
                    <a:p>
                      <a:pPr algn="l" fontAlgn="b"/>
                      <a:endParaRPr lang="zh-CN" altLang="en-US" sz="1100" b="0" i="0" u="none" strike="noStrike">
                        <a:solidFill>
                          <a:srgbClr val="000000"/>
                        </a:solidFill>
                        <a:effectLst/>
                        <a:latin typeface="Times New Roman"/>
                      </a:endParaRPr>
                    </a:p>
                  </a:txBody>
                  <a:tcPr marL="9525" marR="9525" marT="9525" marB="0" anchor="b"/>
                </a:tc>
              </a:tr>
              <a:tr h="234363">
                <a:tc>
                  <a:txBody>
                    <a:bodyPr/>
                    <a:lstStyle/>
                    <a:p>
                      <a:pPr algn="l" fontAlgn="b"/>
                      <a:r>
                        <a:rPr lang="en-US" sz="1100" u="none" strike="noStrike">
                          <a:effectLst/>
                        </a:rPr>
                        <a:t>Total number of separators (PDR)</a:t>
                      </a:r>
                      <a:endParaRPr lang="en-US" sz="1100" b="0" i="0" u="none" strike="noStrike">
                        <a:solidFill>
                          <a:srgbClr val="000000"/>
                        </a:solidFill>
                        <a:effectLst/>
                        <a:latin typeface="Times New Roman"/>
                      </a:endParaRPr>
                    </a:p>
                  </a:txBody>
                  <a:tcPr marL="9525" marR="9525" marT="9525" marB="0" anchor="b"/>
                </a:tc>
                <a:tc>
                  <a:txBody>
                    <a:bodyPr/>
                    <a:lstStyle/>
                    <a:p>
                      <a:pPr algn="ctr" fontAlgn="b"/>
                      <a:r>
                        <a:rPr lang="en-US" altLang="zh-CN" sz="1100" u="none" strike="noStrike">
                          <a:effectLst/>
                        </a:rPr>
                        <a:t>24*2=48</a:t>
                      </a:r>
                      <a:endParaRPr lang="en-US" altLang="zh-CN" sz="1100" b="0" i="0" u="none" strike="noStrike">
                        <a:solidFill>
                          <a:srgbClr val="000000"/>
                        </a:solidFill>
                        <a:effectLst/>
                        <a:latin typeface="Times New Roman"/>
                      </a:endParaRPr>
                    </a:p>
                  </a:txBody>
                  <a:tcPr marL="9525" marR="9525" marT="9525" marB="0" anchor="b"/>
                </a:tc>
                <a:tc>
                  <a:txBody>
                    <a:bodyPr/>
                    <a:lstStyle/>
                    <a:p>
                      <a:pPr algn="ctr" fontAlgn="b"/>
                      <a:r>
                        <a:rPr lang="zh-CN" altLang="en-US" sz="1100" u="none" strike="noStrike">
                          <a:effectLst/>
                        </a:rPr>
                        <a:t>　</a:t>
                      </a:r>
                      <a:endParaRPr lang="zh-CN" altLang="en-US" sz="1100" b="0" i="0" u="none" strike="noStrike">
                        <a:solidFill>
                          <a:srgbClr val="000000"/>
                        </a:solidFill>
                        <a:effectLst/>
                        <a:latin typeface="Times New Roman"/>
                      </a:endParaRPr>
                    </a:p>
                  </a:txBody>
                  <a:tcPr marL="9525" marR="9525" marT="9525" marB="0" anchor="b"/>
                </a:tc>
                <a:tc gridSpan="2">
                  <a:txBody>
                    <a:bodyPr/>
                    <a:lstStyle/>
                    <a:p>
                      <a:pPr algn="l" fontAlgn="b"/>
                      <a:r>
                        <a:rPr lang="zh-CN" altLang="en-US" sz="1100" u="none" strike="noStrike">
                          <a:effectLst/>
                        </a:rPr>
                        <a:t>　</a:t>
                      </a:r>
                      <a:endParaRPr lang="zh-CN" altLang="en-US" sz="1100" b="0" i="0" u="none" strike="noStrike">
                        <a:solidFill>
                          <a:srgbClr val="000000"/>
                        </a:solidFill>
                        <a:effectLst/>
                        <a:latin typeface="Times New Roman"/>
                      </a:endParaRPr>
                    </a:p>
                  </a:txBody>
                  <a:tcPr marL="9525" marR="9525" marT="9525" marB="0" anchor="b"/>
                </a:tc>
                <a:tc hMerge="1">
                  <a:txBody>
                    <a:bodyPr/>
                    <a:lstStyle/>
                    <a:p>
                      <a:pPr algn="l" fontAlgn="b"/>
                      <a:endParaRPr lang="zh-CN" altLang="en-US" sz="1100" b="0" i="0" u="none" strike="noStrike">
                        <a:solidFill>
                          <a:srgbClr val="000000"/>
                        </a:solidFill>
                        <a:effectLst/>
                        <a:latin typeface="Times New Roman"/>
                      </a:endParaRPr>
                    </a:p>
                  </a:txBody>
                  <a:tcPr marL="9525" marR="9525" marT="9525" marB="0" anchor="b"/>
                </a:tc>
              </a:tr>
              <a:tr h="234363">
                <a:tc>
                  <a:txBody>
                    <a:bodyPr/>
                    <a:lstStyle/>
                    <a:p>
                      <a:pPr algn="l" fontAlgn="b"/>
                      <a:r>
                        <a:rPr lang="en-US" sz="1100" u="none" strike="noStrike">
                          <a:effectLst/>
                        </a:rPr>
                        <a:t>Total number of separators (APDR6)</a:t>
                      </a:r>
                      <a:endParaRPr lang="en-US" sz="1100" b="0" i="0" u="none" strike="noStrike">
                        <a:solidFill>
                          <a:srgbClr val="000000"/>
                        </a:solidFill>
                        <a:effectLst/>
                        <a:latin typeface="Times New Roman"/>
                      </a:endParaRPr>
                    </a:p>
                  </a:txBody>
                  <a:tcPr marL="9525" marR="9525" marT="9525" marB="0" anchor="b"/>
                </a:tc>
                <a:tc>
                  <a:txBody>
                    <a:bodyPr/>
                    <a:lstStyle/>
                    <a:p>
                      <a:pPr algn="ctr" fontAlgn="b"/>
                      <a:r>
                        <a:rPr lang="en-US" altLang="zh-CN" sz="1100" u="none" strike="noStrike">
                          <a:effectLst/>
                        </a:rPr>
                        <a:t>24*6=144</a:t>
                      </a:r>
                      <a:endParaRPr lang="en-US" altLang="zh-CN" sz="1100" b="0" i="0" u="none" strike="noStrike">
                        <a:solidFill>
                          <a:srgbClr val="000000"/>
                        </a:solidFill>
                        <a:effectLst/>
                        <a:latin typeface="Times New Roman"/>
                      </a:endParaRPr>
                    </a:p>
                  </a:txBody>
                  <a:tcPr marL="9525" marR="9525" marT="9525" marB="0" anchor="b"/>
                </a:tc>
                <a:tc>
                  <a:txBody>
                    <a:bodyPr/>
                    <a:lstStyle/>
                    <a:p>
                      <a:pPr algn="ctr" fontAlgn="b"/>
                      <a:r>
                        <a:rPr lang="zh-CN" altLang="en-US" sz="1100" u="none" strike="noStrike">
                          <a:effectLst/>
                        </a:rPr>
                        <a:t>　</a:t>
                      </a:r>
                      <a:endParaRPr lang="zh-CN" altLang="en-US" sz="1100" b="0" i="0" u="none" strike="noStrike">
                        <a:solidFill>
                          <a:srgbClr val="000000"/>
                        </a:solidFill>
                        <a:effectLst/>
                        <a:latin typeface="Times New Roman"/>
                      </a:endParaRPr>
                    </a:p>
                  </a:txBody>
                  <a:tcPr marL="9525" marR="9525" marT="9525" marB="0" anchor="b"/>
                </a:tc>
                <a:tc gridSpan="2">
                  <a:txBody>
                    <a:bodyPr/>
                    <a:lstStyle/>
                    <a:p>
                      <a:pPr algn="l" fontAlgn="b"/>
                      <a:r>
                        <a:rPr lang="zh-CN" altLang="en-US" sz="1100" u="none" strike="noStrike">
                          <a:effectLst/>
                        </a:rPr>
                        <a:t>　</a:t>
                      </a:r>
                      <a:endParaRPr lang="zh-CN" altLang="en-US" sz="1100" b="0" i="0" u="none" strike="noStrike">
                        <a:solidFill>
                          <a:srgbClr val="000000"/>
                        </a:solidFill>
                        <a:effectLst/>
                        <a:latin typeface="Times New Roman"/>
                      </a:endParaRPr>
                    </a:p>
                  </a:txBody>
                  <a:tcPr marL="9525" marR="9525" marT="9525" marB="0" anchor="b"/>
                </a:tc>
                <a:tc hMerge="1">
                  <a:txBody>
                    <a:bodyPr/>
                    <a:lstStyle/>
                    <a:p>
                      <a:pPr algn="l" fontAlgn="b"/>
                      <a:endParaRPr lang="zh-CN" altLang="en-US" sz="1100" b="0" i="0" u="none" strike="noStrike">
                        <a:solidFill>
                          <a:srgbClr val="000000"/>
                        </a:solidFill>
                        <a:effectLst/>
                        <a:latin typeface="Times New Roman"/>
                      </a:endParaRPr>
                    </a:p>
                  </a:txBody>
                  <a:tcPr marL="9525" marR="9525" marT="9525" marB="0" anchor="b"/>
                </a:tc>
              </a:tr>
              <a:tr h="234363">
                <a:tc>
                  <a:txBody>
                    <a:bodyPr/>
                    <a:lstStyle/>
                    <a:p>
                      <a:pPr algn="l" fontAlgn="b"/>
                      <a:r>
                        <a:rPr lang="en-US" sz="1100" u="none" strike="noStrike">
                          <a:effectLst/>
                        </a:rPr>
                        <a:t>Total number of separators (APDR8)</a:t>
                      </a:r>
                      <a:endParaRPr lang="en-US" sz="1100" b="0" i="0" u="none" strike="noStrike">
                        <a:solidFill>
                          <a:srgbClr val="000000"/>
                        </a:solidFill>
                        <a:effectLst/>
                        <a:latin typeface="Times New Roman"/>
                      </a:endParaRPr>
                    </a:p>
                  </a:txBody>
                  <a:tcPr marL="9525" marR="9525" marT="9525" marB="0" anchor="b"/>
                </a:tc>
                <a:tc>
                  <a:txBody>
                    <a:bodyPr/>
                    <a:lstStyle/>
                    <a:p>
                      <a:pPr algn="ctr" fontAlgn="b"/>
                      <a:r>
                        <a:rPr lang="en-US" altLang="zh-CN" sz="1100" u="none" strike="noStrike">
                          <a:effectLst/>
                        </a:rPr>
                        <a:t>24*8=192</a:t>
                      </a:r>
                      <a:endParaRPr lang="en-US" altLang="zh-CN" sz="1100" b="0" i="0" u="none" strike="noStrike">
                        <a:solidFill>
                          <a:srgbClr val="000000"/>
                        </a:solidFill>
                        <a:effectLst/>
                        <a:latin typeface="Times New Roman"/>
                      </a:endParaRPr>
                    </a:p>
                  </a:txBody>
                  <a:tcPr marL="9525" marR="9525" marT="9525" marB="0" anchor="b"/>
                </a:tc>
                <a:tc>
                  <a:txBody>
                    <a:bodyPr/>
                    <a:lstStyle/>
                    <a:p>
                      <a:pPr algn="ctr" fontAlgn="b"/>
                      <a:r>
                        <a:rPr lang="zh-CN" altLang="en-US" sz="1100" u="none" strike="noStrike">
                          <a:effectLst/>
                        </a:rPr>
                        <a:t>　</a:t>
                      </a:r>
                      <a:endParaRPr lang="zh-CN" altLang="en-US" sz="1100" b="0" i="0" u="none" strike="noStrike">
                        <a:solidFill>
                          <a:srgbClr val="000000"/>
                        </a:solidFill>
                        <a:effectLst/>
                        <a:latin typeface="Times New Roman"/>
                      </a:endParaRPr>
                    </a:p>
                  </a:txBody>
                  <a:tcPr marL="9525" marR="9525" marT="9525" marB="0" anchor="b"/>
                </a:tc>
                <a:tc gridSpan="2">
                  <a:txBody>
                    <a:bodyPr/>
                    <a:lstStyle/>
                    <a:p>
                      <a:pPr algn="l" fontAlgn="b"/>
                      <a:r>
                        <a:rPr lang="zh-CN" altLang="en-US" sz="1100" u="none" strike="noStrike" dirty="0">
                          <a:effectLst/>
                        </a:rPr>
                        <a:t>　</a:t>
                      </a:r>
                      <a:endParaRPr lang="zh-CN" altLang="en-US" sz="1100" b="0" i="0" u="none" strike="noStrike" dirty="0">
                        <a:solidFill>
                          <a:srgbClr val="000000"/>
                        </a:solidFill>
                        <a:effectLst/>
                        <a:latin typeface="Times New Roman"/>
                      </a:endParaRPr>
                    </a:p>
                  </a:txBody>
                  <a:tcPr marL="9525" marR="9525" marT="9525" marB="0" anchor="b"/>
                </a:tc>
                <a:tc hMerge="1">
                  <a:txBody>
                    <a:bodyPr/>
                    <a:lstStyle/>
                    <a:p>
                      <a:pPr algn="l" fontAlgn="b"/>
                      <a:endParaRPr lang="zh-CN" altLang="en-US" sz="1100" b="0" i="0" u="none" strike="noStrike" dirty="0">
                        <a:solidFill>
                          <a:srgbClr val="000000"/>
                        </a:solidFill>
                        <a:effectLst/>
                        <a:latin typeface="Times New Roman"/>
                      </a:endParaRPr>
                    </a:p>
                  </a:txBody>
                  <a:tcPr marL="9525" marR="9525" marT="9525" marB="0" anchor="b"/>
                </a:tc>
              </a:tr>
            </a:tbl>
          </a:graphicData>
        </a:graphic>
      </p:graphicFrame>
    </p:spTree>
    <p:extLst>
      <p:ext uri="{BB962C8B-B14F-4D97-AF65-F5344CB8AC3E}">
        <p14:creationId xmlns:p14="http://schemas.microsoft.com/office/powerpoint/2010/main" val="14152799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793114" y="404664"/>
            <a:ext cx="7162800" cy="563563"/>
          </a:xfrm>
          <a:prstGeom prst="rect">
            <a:avLst/>
          </a:prstGeom>
        </p:spPr>
        <p:txBody>
          <a:bodyPr anchor="ctr">
            <a:normAutofit fontScale="6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altLang="zh-CN" b="1" dirty="0" smtClean="0">
                <a:solidFill>
                  <a:srgbClr val="0033CC"/>
                </a:solidFill>
                <a:latin typeface="Times New Roman" panose="02020603050405020304" pitchFamily="18" charset="0"/>
                <a:cs typeface="Times New Roman" panose="02020603050405020304" pitchFamily="18" charset="0"/>
              </a:rPr>
              <a:t>According to CEPC Pre-CDR Magnet Parameter</a:t>
            </a:r>
          </a:p>
        </p:txBody>
      </p:sp>
      <p:graphicFrame>
        <p:nvGraphicFramePr>
          <p:cNvPr id="2" name="表格 1"/>
          <p:cNvGraphicFramePr>
            <a:graphicFrameLocks noGrp="1"/>
          </p:cNvGraphicFramePr>
          <p:nvPr>
            <p:extLst>
              <p:ext uri="{D42A27DB-BD31-4B8C-83A1-F6EECF244321}">
                <p14:modId xmlns:p14="http://schemas.microsoft.com/office/powerpoint/2010/main" val="4046430979"/>
              </p:ext>
            </p:extLst>
          </p:nvPr>
        </p:nvGraphicFramePr>
        <p:xfrm>
          <a:off x="323528" y="968227"/>
          <a:ext cx="3888432" cy="2893014"/>
        </p:xfrm>
        <a:graphic>
          <a:graphicData uri="http://schemas.openxmlformats.org/drawingml/2006/table">
            <a:tbl>
              <a:tblPr firstRow="1" bandRow="1">
                <a:tableStyleId>{5C22544A-7EE6-4342-B048-85BDC9FD1C3A}</a:tableStyleId>
              </a:tblPr>
              <a:tblGrid>
                <a:gridCol w="2183904"/>
                <a:gridCol w="1704528"/>
              </a:tblGrid>
              <a:tr h="321446">
                <a:tc gridSpan="2">
                  <a:txBody>
                    <a:bodyPr/>
                    <a:lstStyle/>
                    <a:p>
                      <a:pPr algn="ctr"/>
                      <a:r>
                        <a:rPr lang="en-US" altLang="zh-CN" sz="1200" dirty="0" smtClean="0"/>
                        <a:t>Dipole</a:t>
                      </a:r>
                      <a:r>
                        <a:rPr lang="en-US" altLang="zh-CN" sz="1200" baseline="0" dirty="0" smtClean="0"/>
                        <a:t> magnets</a:t>
                      </a:r>
                      <a:endParaRPr lang="zh-CN" altLang="en-US" sz="1200" dirty="0"/>
                    </a:p>
                  </a:txBody>
                  <a:tcPr/>
                </a:tc>
                <a:tc hMerge="1">
                  <a:txBody>
                    <a:bodyPr/>
                    <a:lstStyle/>
                    <a:p>
                      <a:pPr algn="ctr"/>
                      <a:endParaRPr lang="zh-CN" altLang="en-US" dirty="0"/>
                    </a:p>
                  </a:txBody>
                  <a:tcPr/>
                </a:tc>
              </a:tr>
              <a:tr h="32144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dirty="0" smtClean="0"/>
                        <a:t>Quantity</a:t>
                      </a:r>
                      <a:endParaRPr lang="zh-CN" altLang="en-US" sz="1200" dirty="0"/>
                    </a:p>
                  </a:txBody>
                  <a:tcPr/>
                </a:tc>
                <a:tc>
                  <a:txBody>
                    <a:bodyPr/>
                    <a:lstStyle/>
                    <a:p>
                      <a:pPr algn="ctr"/>
                      <a:r>
                        <a:rPr lang="en-US" altLang="zh-CN" sz="1200" dirty="0" smtClean="0"/>
                        <a:t>1984</a:t>
                      </a:r>
                      <a:endParaRPr lang="zh-CN" altLang="en-US" sz="1200" dirty="0"/>
                    </a:p>
                  </a:txBody>
                  <a:tcPr/>
                </a:tc>
              </a:tr>
              <a:tr h="321446">
                <a:tc>
                  <a:txBody>
                    <a:bodyPr/>
                    <a:lstStyle/>
                    <a:p>
                      <a:pPr algn="ctr"/>
                      <a:r>
                        <a:rPr lang="en-US" altLang="zh-CN" sz="1200" dirty="0" smtClean="0"/>
                        <a:t>Maximum field strength(T)</a:t>
                      </a:r>
                      <a:endParaRPr lang="zh-CN" altLang="en-US" sz="1200" dirty="0"/>
                    </a:p>
                  </a:txBody>
                  <a:tcPr/>
                </a:tc>
                <a:tc>
                  <a:txBody>
                    <a:bodyPr/>
                    <a:lstStyle/>
                    <a:p>
                      <a:pPr algn="ctr"/>
                      <a:r>
                        <a:rPr lang="en-US" altLang="zh-CN" sz="1200" dirty="0" smtClean="0"/>
                        <a:t>0.07</a:t>
                      </a:r>
                      <a:endParaRPr lang="zh-CN" altLang="en-US" sz="1200" dirty="0"/>
                    </a:p>
                  </a:txBody>
                  <a:tcPr/>
                </a:tc>
              </a:tr>
              <a:tr h="321446">
                <a:tc>
                  <a:txBody>
                    <a:bodyPr/>
                    <a:lstStyle/>
                    <a:p>
                      <a:pPr algn="ctr"/>
                      <a:r>
                        <a:rPr lang="en-US" altLang="zh-CN" sz="1200" dirty="0" smtClean="0"/>
                        <a:t>Magnetic</a:t>
                      </a:r>
                      <a:r>
                        <a:rPr lang="en-US" altLang="zh-CN" sz="1200" baseline="0" dirty="0" smtClean="0"/>
                        <a:t> gap (mm)</a:t>
                      </a:r>
                      <a:endParaRPr lang="zh-CN" altLang="en-US" sz="1200" dirty="0"/>
                    </a:p>
                  </a:txBody>
                  <a:tcPr/>
                </a:tc>
                <a:tc>
                  <a:txBody>
                    <a:bodyPr/>
                    <a:lstStyle/>
                    <a:p>
                      <a:pPr algn="ctr"/>
                      <a:r>
                        <a:rPr lang="en-US" altLang="zh-CN" sz="1200" dirty="0" smtClean="0"/>
                        <a:t>80</a:t>
                      </a:r>
                      <a:endParaRPr lang="zh-CN" altLang="en-US" sz="1200" dirty="0"/>
                    </a:p>
                  </a:txBody>
                  <a:tcPr/>
                </a:tc>
              </a:tr>
              <a:tr h="321446">
                <a:tc>
                  <a:txBody>
                    <a:bodyPr/>
                    <a:lstStyle/>
                    <a:p>
                      <a:pPr algn="ctr"/>
                      <a:r>
                        <a:rPr lang="en-US" altLang="zh-CN" sz="1200" dirty="0" smtClean="0"/>
                        <a:t>Bending angle (</a:t>
                      </a:r>
                      <a:r>
                        <a:rPr lang="en-US" altLang="zh-CN" sz="1200" dirty="0" err="1" smtClean="0"/>
                        <a:t>mrad</a:t>
                      </a:r>
                      <a:r>
                        <a:rPr lang="en-US" altLang="zh-CN" sz="1200" dirty="0" smtClean="0"/>
                        <a:t>)</a:t>
                      </a:r>
                      <a:endParaRPr lang="zh-CN" altLang="en-US" sz="1200" dirty="0"/>
                    </a:p>
                  </a:txBody>
                  <a:tcPr/>
                </a:tc>
                <a:tc>
                  <a:txBody>
                    <a:bodyPr/>
                    <a:lstStyle/>
                    <a:p>
                      <a:pPr algn="ctr"/>
                      <a:r>
                        <a:rPr lang="en-US" altLang="zh-CN" sz="1200" dirty="0" smtClean="0"/>
                        <a:t>3.17</a:t>
                      </a:r>
                      <a:endParaRPr lang="zh-CN" altLang="en-US" sz="1200" dirty="0"/>
                    </a:p>
                  </a:txBody>
                  <a:tcPr/>
                </a:tc>
              </a:tr>
              <a:tr h="321446">
                <a:tc>
                  <a:txBody>
                    <a:bodyPr/>
                    <a:lstStyle/>
                    <a:p>
                      <a:pPr algn="ctr"/>
                      <a:r>
                        <a:rPr lang="en-US" altLang="zh-CN" sz="1200" dirty="0" smtClean="0"/>
                        <a:t>Magnetic Length (m)</a:t>
                      </a:r>
                      <a:endParaRPr lang="zh-CN" altLang="en-US" sz="1200" dirty="0"/>
                    </a:p>
                  </a:txBody>
                  <a:tcPr/>
                </a:tc>
                <a:tc>
                  <a:txBody>
                    <a:bodyPr/>
                    <a:lstStyle/>
                    <a:p>
                      <a:pPr algn="ctr"/>
                      <a:r>
                        <a:rPr lang="en-US" altLang="zh-CN" sz="1200" dirty="0" smtClean="0"/>
                        <a:t>18</a:t>
                      </a:r>
                      <a:endParaRPr lang="zh-CN" altLang="en-US" sz="1200" dirty="0"/>
                    </a:p>
                  </a:txBody>
                  <a:tcPr/>
                </a:tc>
              </a:tr>
              <a:tr h="321446">
                <a:tc>
                  <a:txBody>
                    <a:bodyPr/>
                    <a:lstStyle/>
                    <a:p>
                      <a:pPr algn="ctr"/>
                      <a:r>
                        <a:rPr lang="en-US" altLang="zh-CN" sz="1200" dirty="0" smtClean="0"/>
                        <a:t>Bending radius (m)</a:t>
                      </a:r>
                      <a:endParaRPr lang="zh-CN" altLang="en-US" sz="1200" dirty="0"/>
                    </a:p>
                  </a:txBody>
                  <a:tcPr/>
                </a:tc>
                <a:tc>
                  <a:txBody>
                    <a:bodyPr/>
                    <a:lstStyle/>
                    <a:p>
                      <a:pPr algn="ctr"/>
                      <a:r>
                        <a:rPr lang="en-US" altLang="zh-CN" sz="1200" dirty="0" smtClean="0"/>
                        <a:t>6094</a:t>
                      </a:r>
                      <a:endParaRPr lang="zh-CN" altLang="en-US" sz="1200" dirty="0"/>
                    </a:p>
                  </a:txBody>
                  <a:tcPr/>
                </a:tc>
              </a:tr>
              <a:tr h="321446">
                <a:tc>
                  <a:txBody>
                    <a:bodyPr/>
                    <a:lstStyle/>
                    <a:p>
                      <a:pPr algn="ctr"/>
                      <a:r>
                        <a:rPr lang="en-US" altLang="zh-CN" sz="1200" dirty="0" smtClean="0"/>
                        <a:t>Good</a:t>
                      </a:r>
                      <a:r>
                        <a:rPr lang="en-US" altLang="zh-CN" sz="1200" baseline="0" dirty="0" smtClean="0"/>
                        <a:t> field region (mm)</a:t>
                      </a:r>
                      <a:endParaRPr lang="zh-CN" altLang="en-US" sz="1200" dirty="0"/>
                    </a:p>
                  </a:txBody>
                  <a:tcPr/>
                </a:tc>
                <a:tc>
                  <a:txBody>
                    <a:bodyPr/>
                    <a:lstStyle/>
                    <a:p>
                      <a:pPr algn="ctr"/>
                      <a:r>
                        <a:rPr lang="en-US" altLang="zh-CN" sz="1200" dirty="0" smtClean="0">
                          <a:solidFill>
                            <a:srgbClr val="FF0000"/>
                          </a:solidFill>
                        </a:rPr>
                        <a:t>100</a:t>
                      </a:r>
                      <a:endParaRPr lang="zh-CN" altLang="en-US" sz="1200" dirty="0">
                        <a:solidFill>
                          <a:srgbClr val="FF0000"/>
                        </a:solidFill>
                      </a:endParaRPr>
                    </a:p>
                  </a:txBody>
                  <a:tcPr/>
                </a:tc>
              </a:tr>
              <a:tr h="321446">
                <a:tc>
                  <a:txBody>
                    <a:bodyPr/>
                    <a:lstStyle/>
                    <a:p>
                      <a:pPr algn="ctr"/>
                      <a:r>
                        <a:rPr lang="en-US" altLang="zh-CN" sz="1200" dirty="0" smtClean="0"/>
                        <a:t>Core</a:t>
                      </a:r>
                      <a:r>
                        <a:rPr lang="en-US" altLang="zh-CN" sz="1200" baseline="0" dirty="0" smtClean="0"/>
                        <a:t> cross section (W*H) (mm)</a:t>
                      </a:r>
                      <a:endParaRPr lang="zh-CN" altLang="en-US" sz="1200" dirty="0"/>
                    </a:p>
                  </a:txBody>
                  <a:tcPr/>
                </a:tc>
                <a:tc>
                  <a:txBody>
                    <a:bodyPr/>
                    <a:lstStyle/>
                    <a:p>
                      <a:pPr algn="ctr"/>
                      <a:r>
                        <a:rPr lang="en-US" altLang="zh-CN" sz="1200" dirty="0" smtClean="0">
                          <a:solidFill>
                            <a:srgbClr val="FF0000"/>
                          </a:solidFill>
                        </a:rPr>
                        <a:t>450</a:t>
                      </a:r>
                      <a:r>
                        <a:rPr lang="zh-CN" altLang="en-US" sz="1200" dirty="0" smtClean="0">
                          <a:solidFill>
                            <a:srgbClr val="FF0000"/>
                          </a:solidFill>
                        </a:rPr>
                        <a:t>*</a:t>
                      </a:r>
                      <a:r>
                        <a:rPr lang="en-US" altLang="zh-CN" sz="1200" dirty="0" smtClean="0">
                          <a:solidFill>
                            <a:srgbClr val="FF0000"/>
                          </a:solidFill>
                        </a:rPr>
                        <a:t>400</a:t>
                      </a:r>
                      <a:endParaRPr lang="zh-CN" altLang="en-US" sz="1200" dirty="0">
                        <a:solidFill>
                          <a:srgbClr val="FF0000"/>
                        </a:solidFill>
                      </a:endParaRPr>
                    </a:p>
                  </a:txBody>
                  <a:tcPr/>
                </a:tc>
              </a:tr>
            </a:tbl>
          </a:graphicData>
        </a:graphic>
      </p:graphicFrame>
      <p:graphicFrame>
        <p:nvGraphicFramePr>
          <p:cNvPr id="3" name="表格 2"/>
          <p:cNvGraphicFramePr>
            <a:graphicFrameLocks noGrp="1"/>
          </p:cNvGraphicFramePr>
          <p:nvPr>
            <p:extLst>
              <p:ext uri="{D42A27DB-BD31-4B8C-83A1-F6EECF244321}">
                <p14:modId xmlns:p14="http://schemas.microsoft.com/office/powerpoint/2010/main" val="2244104195"/>
              </p:ext>
            </p:extLst>
          </p:nvPr>
        </p:nvGraphicFramePr>
        <p:xfrm>
          <a:off x="5004048" y="1052736"/>
          <a:ext cx="3575720" cy="2183559"/>
        </p:xfrm>
        <a:graphic>
          <a:graphicData uri="http://schemas.openxmlformats.org/drawingml/2006/table">
            <a:tbl>
              <a:tblPr firstRow="1" bandRow="1">
                <a:tableStyleId>{5C22544A-7EE6-4342-B048-85BDC9FD1C3A}</a:tableStyleId>
              </a:tblPr>
              <a:tblGrid>
                <a:gridCol w="1944216"/>
                <a:gridCol w="1631504"/>
              </a:tblGrid>
              <a:tr h="311937">
                <a:tc gridSpan="2">
                  <a:txBody>
                    <a:bodyPr/>
                    <a:lstStyle/>
                    <a:p>
                      <a:pPr algn="ctr"/>
                      <a:r>
                        <a:rPr lang="en-US" altLang="zh-CN" sz="1200" dirty="0" smtClean="0"/>
                        <a:t>CEPC  MQ</a:t>
                      </a:r>
                      <a:endParaRPr lang="zh-CN" altLang="en-US" sz="1200" dirty="0"/>
                    </a:p>
                  </a:txBody>
                  <a:tcPr/>
                </a:tc>
                <a:tc hMerge="1">
                  <a:txBody>
                    <a:bodyPr/>
                    <a:lstStyle/>
                    <a:p>
                      <a:endParaRPr lang="zh-CN" altLang="en-US" dirty="0"/>
                    </a:p>
                  </a:txBody>
                  <a:tcPr/>
                </a:tc>
              </a:tr>
              <a:tr h="31193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dirty="0" smtClean="0"/>
                        <a:t>Quantity</a:t>
                      </a:r>
                      <a:endParaRPr lang="zh-CN" altLang="en-US" sz="1200" dirty="0"/>
                    </a:p>
                  </a:txBody>
                  <a:tcPr/>
                </a:tc>
                <a:tc>
                  <a:txBody>
                    <a:bodyPr/>
                    <a:lstStyle/>
                    <a:p>
                      <a:pPr algn="ctr"/>
                      <a:r>
                        <a:rPr lang="en-US" altLang="zh-CN" sz="1200" dirty="0" smtClean="0"/>
                        <a:t>2304</a:t>
                      </a:r>
                      <a:endParaRPr lang="zh-CN" altLang="en-US" sz="1200" dirty="0"/>
                    </a:p>
                  </a:txBody>
                  <a:tcPr/>
                </a:tc>
              </a:tr>
              <a:tr h="311937">
                <a:tc>
                  <a:txBody>
                    <a:bodyPr/>
                    <a:lstStyle/>
                    <a:p>
                      <a:pPr algn="ctr"/>
                      <a:r>
                        <a:rPr lang="en-US" altLang="zh-CN" sz="1200" dirty="0" smtClean="0"/>
                        <a:t>Bore diameter (mm)</a:t>
                      </a:r>
                      <a:endParaRPr lang="zh-CN" altLang="en-US" sz="1200" dirty="0"/>
                    </a:p>
                  </a:txBody>
                  <a:tcPr/>
                </a:tc>
                <a:tc>
                  <a:txBody>
                    <a:bodyPr/>
                    <a:lstStyle/>
                    <a:p>
                      <a:pPr algn="ctr"/>
                      <a:r>
                        <a:rPr lang="en-US" altLang="zh-CN" sz="1200" dirty="0" smtClean="0">
                          <a:solidFill>
                            <a:srgbClr val="FF0000"/>
                          </a:solidFill>
                        </a:rPr>
                        <a:t>100</a:t>
                      </a:r>
                      <a:endParaRPr lang="zh-CN" altLang="en-US" sz="1200" dirty="0">
                        <a:solidFill>
                          <a:srgbClr val="FF0000"/>
                        </a:solidFill>
                      </a:endParaRPr>
                    </a:p>
                  </a:txBody>
                  <a:tcPr/>
                </a:tc>
              </a:tr>
              <a:tr h="311937">
                <a:tc>
                  <a:txBody>
                    <a:bodyPr/>
                    <a:lstStyle/>
                    <a:p>
                      <a:pPr algn="ctr"/>
                      <a:r>
                        <a:rPr lang="en-US" altLang="zh-CN" sz="1200" dirty="0" smtClean="0"/>
                        <a:t>Field Gradient (T/m)</a:t>
                      </a:r>
                      <a:endParaRPr lang="zh-CN" altLang="en-US" sz="1200" dirty="0"/>
                    </a:p>
                  </a:txBody>
                  <a:tcPr/>
                </a:tc>
                <a:tc>
                  <a:txBody>
                    <a:bodyPr/>
                    <a:lstStyle/>
                    <a:p>
                      <a:pPr algn="ctr"/>
                      <a:r>
                        <a:rPr lang="en-US" altLang="zh-CN" sz="1200" dirty="0" smtClean="0"/>
                        <a:t>10</a:t>
                      </a:r>
                      <a:endParaRPr lang="zh-CN" altLang="en-US" sz="1200" dirty="0"/>
                    </a:p>
                  </a:txBody>
                  <a:tcPr/>
                </a:tc>
              </a:tr>
              <a:tr h="311937">
                <a:tc>
                  <a:txBody>
                    <a:bodyPr/>
                    <a:lstStyle/>
                    <a:p>
                      <a:pPr algn="ctr"/>
                      <a:r>
                        <a:rPr lang="en-US" altLang="zh-CN" sz="1200" dirty="0" smtClean="0"/>
                        <a:t>Magnetic Length (m)</a:t>
                      </a:r>
                      <a:endParaRPr lang="zh-CN" altLang="en-US" sz="1200" dirty="0"/>
                    </a:p>
                  </a:txBody>
                  <a:tcPr/>
                </a:tc>
                <a:tc>
                  <a:txBody>
                    <a:bodyPr/>
                    <a:lstStyle/>
                    <a:p>
                      <a:pPr algn="ctr"/>
                      <a:r>
                        <a:rPr lang="en-US" altLang="zh-CN" sz="1200" dirty="0" smtClean="0"/>
                        <a:t>2.0</a:t>
                      </a:r>
                      <a:endParaRPr lang="zh-CN" altLang="en-US" sz="1200" dirty="0"/>
                    </a:p>
                  </a:txBody>
                  <a:tcPr/>
                </a:tc>
              </a:tr>
              <a:tr h="311937">
                <a:tc>
                  <a:txBody>
                    <a:bodyPr/>
                    <a:lstStyle/>
                    <a:p>
                      <a:pPr algn="ctr"/>
                      <a:r>
                        <a:rPr lang="en-US" altLang="zh-CN" sz="1200" dirty="0" smtClean="0"/>
                        <a:t>Core width and height (mm)</a:t>
                      </a:r>
                      <a:endParaRPr lang="zh-CN" altLang="en-US" sz="1200" dirty="0"/>
                    </a:p>
                  </a:txBody>
                  <a:tcPr/>
                </a:tc>
                <a:tc>
                  <a:txBody>
                    <a:bodyPr/>
                    <a:lstStyle/>
                    <a:p>
                      <a:pPr algn="ctr"/>
                      <a:r>
                        <a:rPr lang="en-US" altLang="zh-CN" sz="1200" dirty="0" smtClean="0">
                          <a:solidFill>
                            <a:srgbClr val="FF0000"/>
                          </a:solidFill>
                        </a:rPr>
                        <a:t>700*700</a:t>
                      </a:r>
                      <a:endParaRPr lang="zh-CN" altLang="en-US" sz="1200" dirty="0">
                        <a:solidFill>
                          <a:srgbClr val="FF0000"/>
                        </a:solidFill>
                      </a:endParaRPr>
                    </a:p>
                  </a:txBody>
                  <a:tcPr/>
                </a:tc>
              </a:tr>
              <a:tr h="311937">
                <a:tc>
                  <a:txBody>
                    <a:bodyPr/>
                    <a:lstStyle/>
                    <a:p>
                      <a:pPr algn="ctr"/>
                      <a:r>
                        <a:rPr lang="en-US" altLang="zh-CN" sz="1200" dirty="0" smtClean="0"/>
                        <a:t>Core length (mm)</a:t>
                      </a:r>
                      <a:endParaRPr lang="zh-CN" altLang="en-US" sz="1200" dirty="0"/>
                    </a:p>
                  </a:txBody>
                  <a:tcPr/>
                </a:tc>
                <a:tc>
                  <a:txBody>
                    <a:bodyPr/>
                    <a:lstStyle/>
                    <a:p>
                      <a:pPr algn="ctr"/>
                      <a:r>
                        <a:rPr lang="en-US" altLang="zh-CN" sz="1200" dirty="0" smtClean="0"/>
                        <a:t>1960</a:t>
                      </a:r>
                      <a:endParaRPr lang="zh-CN" altLang="en-US" sz="1200" dirty="0"/>
                    </a:p>
                  </a:txBody>
                  <a:tcPr/>
                </a:tc>
              </a:tr>
            </a:tbl>
          </a:graphicData>
        </a:graphic>
      </p:graphicFrame>
      <p:graphicFrame>
        <p:nvGraphicFramePr>
          <p:cNvPr id="4" name="表格 3"/>
          <p:cNvGraphicFramePr>
            <a:graphicFrameLocks noGrp="1"/>
          </p:cNvGraphicFramePr>
          <p:nvPr>
            <p:extLst>
              <p:ext uri="{D42A27DB-BD31-4B8C-83A1-F6EECF244321}">
                <p14:modId xmlns:p14="http://schemas.microsoft.com/office/powerpoint/2010/main" val="234348088"/>
              </p:ext>
            </p:extLst>
          </p:nvPr>
        </p:nvGraphicFramePr>
        <p:xfrm>
          <a:off x="251520" y="4077072"/>
          <a:ext cx="4104456" cy="2680334"/>
        </p:xfrm>
        <a:graphic>
          <a:graphicData uri="http://schemas.openxmlformats.org/drawingml/2006/table">
            <a:tbl>
              <a:tblPr firstRow="1" bandRow="1">
                <a:tableStyleId>{5C22544A-7EE6-4342-B048-85BDC9FD1C3A}</a:tableStyleId>
              </a:tblPr>
              <a:tblGrid>
                <a:gridCol w="1944216"/>
                <a:gridCol w="1080120"/>
                <a:gridCol w="1080120"/>
              </a:tblGrid>
              <a:tr h="425767">
                <a:tc>
                  <a:txBody>
                    <a:bodyPr/>
                    <a:lstStyle/>
                    <a:p>
                      <a:pPr algn="ctr"/>
                      <a:r>
                        <a:rPr lang="en-US" altLang="zh-CN" sz="1200" dirty="0" smtClean="0"/>
                        <a:t>Super Conducting Q in CEPC IR</a:t>
                      </a:r>
                      <a:endParaRPr lang="zh-CN" altLang="en-US" sz="1200" dirty="0"/>
                    </a:p>
                  </a:txBody>
                  <a:tcPr/>
                </a:tc>
                <a:tc>
                  <a:txBody>
                    <a:bodyPr/>
                    <a:lstStyle/>
                    <a:p>
                      <a:pPr algn="ctr"/>
                      <a:r>
                        <a:rPr lang="en-US" altLang="zh-CN" sz="1200" dirty="0" smtClean="0"/>
                        <a:t>QF</a:t>
                      </a:r>
                      <a:endParaRPr lang="zh-CN" altLang="en-US" sz="1200" dirty="0"/>
                    </a:p>
                  </a:txBody>
                  <a:tcPr/>
                </a:tc>
                <a:tc>
                  <a:txBody>
                    <a:bodyPr/>
                    <a:lstStyle/>
                    <a:p>
                      <a:pPr algn="ctr"/>
                      <a:r>
                        <a:rPr lang="en-US" altLang="zh-CN" sz="1200" dirty="0" smtClean="0"/>
                        <a:t>QD</a:t>
                      </a:r>
                      <a:endParaRPr lang="zh-CN" altLang="en-US" sz="1200" dirty="0"/>
                    </a:p>
                  </a:txBody>
                  <a:tcPr/>
                </a:tc>
              </a:tr>
              <a:tr h="255460">
                <a:tc>
                  <a:txBody>
                    <a:bodyPr/>
                    <a:lstStyle/>
                    <a:p>
                      <a:pPr algn="ctr"/>
                      <a:r>
                        <a:rPr lang="en-US" altLang="zh-CN" sz="1200" dirty="0" smtClean="0"/>
                        <a:t>Field Gradient (T/m)</a:t>
                      </a:r>
                      <a:endParaRPr lang="zh-CN" altLang="en-US" sz="1200" dirty="0"/>
                    </a:p>
                  </a:txBody>
                  <a:tcPr/>
                </a:tc>
                <a:tc>
                  <a:txBody>
                    <a:bodyPr/>
                    <a:lstStyle/>
                    <a:p>
                      <a:pPr algn="ctr"/>
                      <a:r>
                        <a:rPr lang="en-US" altLang="zh-CN" sz="1200" dirty="0" smtClean="0"/>
                        <a:t>304</a:t>
                      </a:r>
                      <a:endParaRPr lang="zh-CN" altLang="en-US" sz="1200" dirty="0"/>
                    </a:p>
                  </a:txBody>
                  <a:tcPr/>
                </a:tc>
                <a:tc>
                  <a:txBody>
                    <a:bodyPr/>
                    <a:lstStyle/>
                    <a:p>
                      <a:pPr algn="ctr"/>
                      <a:r>
                        <a:rPr lang="en-US" altLang="zh-CN" sz="1200" dirty="0" smtClean="0"/>
                        <a:t>309</a:t>
                      </a:r>
                      <a:endParaRPr lang="zh-CN" altLang="en-US" sz="1200" dirty="0"/>
                    </a:p>
                  </a:txBody>
                  <a:tcPr/>
                </a:tc>
              </a:tr>
              <a:tr h="255460">
                <a:tc>
                  <a:txBody>
                    <a:bodyPr/>
                    <a:lstStyle/>
                    <a:p>
                      <a:pPr algn="ctr"/>
                      <a:r>
                        <a:rPr lang="en-US" altLang="zh-CN" sz="1200" dirty="0" smtClean="0"/>
                        <a:t>Magnetic Length (m)</a:t>
                      </a:r>
                      <a:endParaRPr lang="zh-CN" altLang="en-US" sz="1200" dirty="0"/>
                    </a:p>
                  </a:txBody>
                  <a:tcPr/>
                </a:tc>
                <a:tc>
                  <a:txBody>
                    <a:bodyPr/>
                    <a:lstStyle/>
                    <a:p>
                      <a:pPr algn="ctr"/>
                      <a:r>
                        <a:rPr lang="en-US" altLang="zh-CN" sz="1200" dirty="0" smtClean="0"/>
                        <a:t>1.25</a:t>
                      </a:r>
                      <a:endParaRPr lang="zh-CN" altLang="en-US" sz="1200" dirty="0"/>
                    </a:p>
                  </a:txBody>
                  <a:tcPr/>
                </a:tc>
                <a:tc>
                  <a:txBody>
                    <a:bodyPr/>
                    <a:lstStyle/>
                    <a:p>
                      <a:pPr algn="ctr"/>
                      <a:r>
                        <a:rPr lang="en-US" altLang="zh-CN" sz="1200" dirty="0" smtClean="0"/>
                        <a:t>0.72</a:t>
                      </a:r>
                      <a:endParaRPr lang="zh-CN" altLang="en-US" sz="1200" dirty="0"/>
                    </a:p>
                  </a:txBody>
                  <a:tcPr/>
                </a:tc>
              </a:tr>
              <a:tr h="255460">
                <a:tc>
                  <a:txBody>
                    <a:bodyPr/>
                    <a:lstStyle/>
                    <a:p>
                      <a:pPr algn="ctr"/>
                      <a:r>
                        <a:rPr lang="en-US" altLang="zh-CN" sz="1200" dirty="0" smtClean="0"/>
                        <a:t>Peak field in coil</a:t>
                      </a:r>
                      <a:r>
                        <a:rPr lang="en-US" altLang="zh-CN" sz="1200" baseline="0" dirty="0" smtClean="0"/>
                        <a:t> (T)</a:t>
                      </a:r>
                      <a:endParaRPr lang="zh-CN" altLang="en-US" sz="1200" dirty="0"/>
                    </a:p>
                  </a:txBody>
                  <a:tcPr/>
                </a:tc>
                <a:tc>
                  <a:txBody>
                    <a:bodyPr/>
                    <a:lstStyle/>
                    <a:p>
                      <a:pPr algn="ctr"/>
                      <a:r>
                        <a:rPr lang="en-US" altLang="zh-CN" sz="1200" dirty="0" smtClean="0"/>
                        <a:t>7.2</a:t>
                      </a:r>
                      <a:endParaRPr lang="zh-CN" altLang="en-US" sz="1200" dirty="0"/>
                    </a:p>
                  </a:txBody>
                  <a:tcPr/>
                </a:tc>
                <a:tc>
                  <a:txBody>
                    <a:bodyPr/>
                    <a:lstStyle/>
                    <a:p>
                      <a:pPr algn="ctr"/>
                      <a:r>
                        <a:rPr lang="en-US" altLang="zh-CN" sz="1200" dirty="0" smtClean="0"/>
                        <a:t>7.1</a:t>
                      </a:r>
                      <a:endParaRPr lang="zh-CN" altLang="en-US" sz="1200" dirty="0"/>
                    </a:p>
                  </a:txBody>
                  <a:tcPr/>
                </a:tc>
              </a:tr>
              <a:tr h="255460">
                <a:tc>
                  <a:txBody>
                    <a:bodyPr/>
                    <a:lstStyle/>
                    <a:p>
                      <a:pPr algn="ctr"/>
                      <a:r>
                        <a:rPr lang="en-US" altLang="zh-CN" sz="1200" dirty="0" smtClean="0"/>
                        <a:t>Coil inner diameter (mm)</a:t>
                      </a:r>
                      <a:endParaRPr lang="zh-CN" altLang="en-US" sz="1200" dirty="0"/>
                    </a:p>
                  </a:txBody>
                  <a:tcPr/>
                </a:tc>
                <a:tc>
                  <a:txBody>
                    <a:bodyPr/>
                    <a:lstStyle/>
                    <a:p>
                      <a:pPr algn="ctr"/>
                      <a:r>
                        <a:rPr lang="en-US" altLang="zh-CN" sz="1200" dirty="0" smtClean="0">
                          <a:solidFill>
                            <a:srgbClr val="FF0000"/>
                          </a:solidFill>
                        </a:rPr>
                        <a:t>40</a:t>
                      </a:r>
                      <a:endParaRPr lang="zh-CN" altLang="en-US" sz="1200" dirty="0">
                        <a:solidFill>
                          <a:srgbClr val="FF0000"/>
                        </a:solidFill>
                      </a:endParaRPr>
                    </a:p>
                  </a:txBody>
                  <a:tcPr/>
                </a:tc>
                <a:tc>
                  <a:txBody>
                    <a:bodyPr/>
                    <a:lstStyle/>
                    <a:p>
                      <a:pPr algn="ctr"/>
                      <a:r>
                        <a:rPr lang="en-US" altLang="zh-CN" sz="1200" dirty="0" smtClean="0">
                          <a:solidFill>
                            <a:srgbClr val="FF0000"/>
                          </a:solidFill>
                        </a:rPr>
                        <a:t>40</a:t>
                      </a:r>
                      <a:endParaRPr lang="zh-CN" altLang="en-US" sz="1200" dirty="0">
                        <a:solidFill>
                          <a:srgbClr val="FF0000"/>
                        </a:solidFill>
                      </a:endParaRPr>
                    </a:p>
                  </a:txBody>
                  <a:tcPr/>
                </a:tc>
              </a:tr>
              <a:tr h="255460">
                <a:tc>
                  <a:txBody>
                    <a:bodyPr/>
                    <a:lstStyle/>
                    <a:p>
                      <a:pPr algn="ctr"/>
                      <a:r>
                        <a:rPr lang="en-US" altLang="zh-CN" sz="1200" dirty="0" smtClean="0"/>
                        <a:t>Coil out diameter (mm)</a:t>
                      </a:r>
                      <a:endParaRPr lang="zh-CN" altLang="en-US" sz="1200" dirty="0"/>
                    </a:p>
                  </a:txBody>
                  <a:tcPr/>
                </a:tc>
                <a:tc>
                  <a:txBody>
                    <a:bodyPr/>
                    <a:lstStyle/>
                    <a:p>
                      <a:pPr algn="ctr"/>
                      <a:r>
                        <a:rPr lang="en-US" altLang="zh-CN" sz="1200" dirty="0" smtClean="0">
                          <a:solidFill>
                            <a:srgbClr val="FF0000"/>
                          </a:solidFill>
                        </a:rPr>
                        <a:t>74</a:t>
                      </a:r>
                      <a:endParaRPr lang="zh-CN" altLang="en-US" sz="1200" dirty="0">
                        <a:solidFill>
                          <a:srgbClr val="FF0000"/>
                        </a:solidFill>
                      </a:endParaRPr>
                    </a:p>
                  </a:txBody>
                  <a:tcPr/>
                </a:tc>
                <a:tc>
                  <a:txBody>
                    <a:bodyPr/>
                    <a:lstStyle/>
                    <a:p>
                      <a:pPr algn="ctr"/>
                      <a:r>
                        <a:rPr lang="en-US" altLang="zh-CN" sz="1200" dirty="0" smtClean="0">
                          <a:solidFill>
                            <a:srgbClr val="FF0000"/>
                          </a:solidFill>
                        </a:rPr>
                        <a:t>74</a:t>
                      </a:r>
                      <a:endParaRPr lang="zh-CN" altLang="en-US" sz="1200" dirty="0">
                        <a:solidFill>
                          <a:srgbClr val="FF0000"/>
                        </a:solidFill>
                      </a:endParaRPr>
                    </a:p>
                  </a:txBody>
                  <a:tcPr/>
                </a:tc>
              </a:tr>
              <a:tr h="425767">
                <a:tc>
                  <a:txBody>
                    <a:bodyPr/>
                    <a:lstStyle/>
                    <a:p>
                      <a:pPr algn="ctr"/>
                      <a:r>
                        <a:rPr lang="en-US" altLang="zh-CN" sz="1200" dirty="0" smtClean="0"/>
                        <a:t>Cryostat diameter (mm)</a:t>
                      </a:r>
                      <a:endParaRPr lang="zh-CN" altLang="en-US" sz="1200" dirty="0"/>
                    </a:p>
                  </a:txBody>
                  <a:tcPr/>
                </a:tc>
                <a:tc>
                  <a:txBody>
                    <a:bodyPr/>
                    <a:lstStyle/>
                    <a:p>
                      <a:pPr algn="ctr"/>
                      <a:r>
                        <a:rPr lang="en-US" altLang="zh-CN" sz="1200" dirty="0" smtClean="0">
                          <a:solidFill>
                            <a:srgbClr val="FF0000"/>
                          </a:solidFill>
                        </a:rPr>
                        <a:t>400</a:t>
                      </a:r>
                      <a:endParaRPr lang="zh-CN" altLang="en-US" sz="1200" dirty="0">
                        <a:solidFill>
                          <a:srgbClr val="FF0000"/>
                        </a:solidFill>
                      </a:endParaRPr>
                    </a:p>
                  </a:txBody>
                  <a:tcPr/>
                </a:tc>
                <a:tc>
                  <a:txBody>
                    <a:bodyPr/>
                    <a:lstStyle/>
                    <a:p>
                      <a:pPr algn="ctr"/>
                      <a:r>
                        <a:rPr lang="en-US" altLang="zh-CN" sz="1200" dirty="0" smtClean="0">
                          <a:solidFill>
                            <a:srgbClr val="FF0000"/>
                          </a:solidFill>
                        </a:rPr>
                        <a:t>400</a:t>
                      </a:r>
                      <a:endParaRPr lang="zh-CN" altLang="en-US" sz="1200" dirty="0">
                        <a:solidFill>
                          <a:srgbClr val="FF0000"/>
                        </a:solidFill>
                      </a:endParaRPr>
                    </a:p>
                  </a:txBody>
                  <a:tcPr/>
                </a:tc>
              </a:tr>
              <a:tr h="425767">
                <a:tc>
                  <a:txBody>
                    <a:bodyPr/>
                    <a:lstStyle/>
                    <a:p>
                      <a:pPr algn="ctr"/>
                      <a:r>
                        <a:rPr lang="en-US" altLang="zh-CN" sz="1200" dirty="0" smtClean="0"/>
                        <a:t>Coil mechanical length (mm)</a:t>
                      </a:r>
                      <a:endParaRPr lang="zh-CN" altLang="en-US" sz="1200" dirty="0"/>
                    </a:p>
                  </a:txBody>
                  <a:tcPr/>
                </a:tc>
                <a:tc>
                  <a:txBody>
                    <a:bodyPr/>
                    <a:lstStyle/>
                    <a:p>
                      <a:pPr algn="ctr"/>
                      <a:r>
                        <a:rPr lang="en-US" altLang="zh-CN" sz="1200" dirty="0" smtClean="0"/>
                        <a:t>1500</a:t>
                      </a:r>
                      <a:endParaRPr lang="zh-CN" altLang="en-US" sz="1200" dirty="0"/>
                    </a:p>
                  </a:txBody>
                  <a:tcPr/>
                </a:tc>
                <a:tc>
                  <a:txBody>
                    <a:bodyPr/>
                    <a:lstStyle/>
                    <a:p>
                      <a:pPr algn="ctr"/>
                      <a:r>
                        <a:rPr lang="en-US" altLang="zh-CN" sz="1200" dirty="0" smtClean="0"/>
                        <a:t>950</a:t>
                      </a:r>
                      <a:endParaRPr lang="zh-CN" altLang="en-US" sz="1200" dirty="0"/>
                    </a:p>
                  </a:txBody>
                  <a:tcPr/>
                </a:tc>
              </a:tr>
            </a:tbl>
          </a:graphicData>
        </a:graphic>
      </p:graphicFrame>
      <p:graphicFrame>
        <p:nvGraphicFramePr>
          <p:cNvPr id="8" name="表格 7"/>
          <p:cNvGraphicFramePr>
            <a:graphicFrameLocks noGrp="1"/>
          </p:cNvGraphicFramePr>
          <p:nvPr>
            <p:extLst>
              <p:ext uri="{D42A27DB-BD31-4B8C-83A1-F6EECF244321}">
                <p14:modId xmlns:p14="http://schemas.microsoft.com/office/powerpoint/2010/main" val="14566995"/>
              </p:ext>
            </p:extLst>
          </p:nvPr>
        </p:nvGraphicFramePr>
        <p:xfrm>
          <a:off x="4932040" y="3717032"/>
          <a:ext cx="3575720" cy="2640759"/>
        </p:xfrm>
        <a:graphic>
          <a:graphicData uri="http://schemas.openxmlformats.org/drawingml/2006/table">
            <a:tbl>
              <a:tblPr firstRow="1" bandRow="1">
                <a:tableStyleId>{5C22544A-7EE6-4342-B048-85BDC9FD1C3A}</a:tableStyleId>
              </a:tblPr>
              <a:tblGrid>
                <a:gridCol w="1944216"/>
                <a:gridCol w="864096"/>
                <a:gridCol w="767408"/>
              </a:tblGrid>
              <a:tr h="311937">
                <a:tc>
                  <a:txBody>
                    <a:bodyPr/>
                    <a:lstStyle/>
                    <a:p>
                      <a:pPr algn="ctr"/>
                      <a:r>
                        <a:rPr lang="en-US" altLang="zh-CN" sz="1200" dirty="0" smtClean="0"/>
                        <a:t>CEPC  MS</a:t>
                      </a:r>
                      <a:endParaRPr lang="zh-CN" altLang="en-US" sz="1200" dirty="0"/>
                    </a:p>
                  </a:txBody>
                  <a:tcPr/>
                </a:tc>
                <a:tc>
                  <a:txBody>
                    <a:bodyPr/>
                    <a:lstStyle/>
                    <a:p>
                      <a:pPr algn="ctr"/>
                      <a:r>
                        <a:rPr lang="en-US" altLang="zh-CN" sz="1400" dirty="0" smtClean="0"/>
                        <a:t>SD</a:t>
                      </a:r>
                      <a:endParaRPr lang="zh-CN" altLang="en-US" sz="1400" dirty="0"/>
                    </a:p>
                  </a:txBody>
                  <a:tcPr/>
                </a:tc>
                <a:tc>
                  <a:txBody>
                    <a:bodyPr/>
                    <a:lstStyle/>
                    <a:p>
                      <a:pPr algn="ctr"/>
                      <a:r>
                        <a:rPr lang="en-US" altLang="zh-CN" sz="1400" dirty="0" smtClean="0"/>
                        <a:t>SF</a:t>
                      </a:r>
                      <a:endParaRPr lang="zh-CN" altLang="en-US" sz="1400" dirty="0"/>
                    </a:p>
                  </a:txBody>
                  <a:tcPr/>
                </a:tc>
              </a:tr>
              <a:tr h="31193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dirty="0" smtClean="0"/>
                        <a:t>Quantity</a:t>
                      </a:r>
                      <a:endParaRPr lang="zh-CN" altLang="en-US" sz="1200" dirty="0"/>
                    </a:p>
                  </a:txBody>
                  <a:tcPr/>
                </a:tc>
                <a:tc>
                  <a:txBody>
                    <a:bodyPr/>
                    <a:lstStyle/>
                    <a:p>
                      <a:pPr algn="ctr"/>
                      <a:r>
                        <a:rPr lang="en-US" altLang="zh-CN" sz="1200" dirty="0" smtClean="0"/>
                        <a:t>992</a:t>
                      </a:r>
                      <a:endParaRPr lang="zh-CN" altLang="en-US" sz="1200" dirty="0"/>
                    </a:p>
                  </a:txBody>
                  <a:tcPr/>
                </a:tc>
                <a:tc>
                  <a:txBody>
                    <a:bodyPr/>
                    <a:lstStyle/>
                    <a:p>
                      <a:pPr algn="ctr"/>
                      <a:r>
                        <a:rPr lang="en-US" altLang="zh-CN" sz="1200" dirty="0" smtClean="0"/>
                        <a:t>992</a:t>
                      </a:r>
                      <a:endParaRPr lang="zh-CN" altLang="en-US" sz="1200" dirty="0"/>
                    </a:p>
                  </a:txBody>
                  <a:tcPr/>
                </a:tc>
              </a:tr>
              <a:tr h="311937">
                <a:tc>
                  <a:txBody>
                    <a:bodyPr/>
                    <a:lstStyle/>
                    <a:p>
                      <a:pPr algn="ctr"/>
                      <a:r>
                        <a:rPr lang="en-US" altLang="zh-CN" sz="1200" dirty="0" smtClean="0"/>
                        <a:t>Aperture diameter (mm)</a:t>
                      </a:r>
                      <a:endParaRPr lang="zh-CN" altLang="en-US" sz="1200" dirty="0"/>
                    </a:p>
                  </a:txBody>
                  <a:tcPr/>
                </a:tc>
                <a:tc>
                  <a:txBody>
                    <a:bodyPr/>
                    <a:lstStyle/>
                    <a:p>
                      <a:pPr algn="ctr"/>
                      <a:r>
                        <a:rPr lang="en-US" altLang="zh-CN" sz="1200" dirty="0" smtClean="0"/>
                        <a:t>120</a:t>
                      </a:r>
                      <a:endParaRPr lang="zh-CN" altLang="en-US" sz="1200" dirty="0"/>
                    </a:p>
                  </a:txBody>
                  <a:tcPr/>
                </a:tc>
                <a:tc>
                  <a:txBody>
                    <a:bodyPr/>
                    <a:lstStyle/>
                    <a:p>
                      <a:pPr algn="ctr"/>
                      <a:r>
                        <a:rPr lang="en-US" altLang="zh-CN" sz="1200" dirty="0" smtClean="0"/>
                        <a:t>120</a:t>
                      </a:r>
                      <a:endParaRPr lang="zh-CN" altLang="en-US" sz="1200" dirty="0"/>
                    </a:p>
                  </a:txBody>
                  <a:tcPr/>
                </a:tc>
              </a:tr>
              <a:tr h="31193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dirty="0" smtClean="0"/>
                        <a:t>Good</a:t>
                      </a:r>
                      <a:r>
                        <a:rPr lang="en-US" altLang="zh-CN" sz="1200" baseline="0" dirty="0" smtClean="0"/>
                        <a:t> field region (mm)</a:t>
                      </a:r>
                      <a:endParaRPr lang="zh-CN" altLang="en-US" sz="1200" dirty="0" smtClean="0"/>
                    </a:p>
                  </a:txBody>
                  <a:tcPr/>
                </a:tc>
                <a:tc>
                  <a:txBody>
                    <a:bodyPr/>
                    <a:lstStyle/>
                    <a:p>
                      <a:pPr algn="ctr"/>
                      <a:r>
                        <a:rPr lang="en-US" altLang="zh-CN" sz="1200" dirty="0" smtClean="0">
                          <a:solidFill>
                            <a:srgbClr val="FF0000"/>
                          </a:solidFill>
                        </a:rPr>
                        <a:t>100</a:t>
                      </a:r>
                      <a:endParaRPr lang="zh-CN" altLang="en-US" sz="1200" dirty="0">
                        <a:solidFill>
                          <a:srgbClr val="FF0000"/>
                        </a:solidFill>
                      </a:endParaRPr>
                    </a:p>
                  </a:txBody>
                  <a:tcPr/>
                </a:tc>
                <a:tc>
                  <a:txBody>
                    <a:bodyPr/>
                    <a:lstStyle/>
                    <a:p>
                      <a:pPr algn="ctr"/>
                      <a:r>
                        <a:rPr lang="en-US" altLang="zh-CN" sz="1200" dirty="0" smtClean="0">
                          <a:solidFill>
                            <a:srgbClr val="FF0000"/>
                          </a:solidFill>
                        </a:rPr>
                        <a:t>100</a:t>
                      </a:r>
                      <a:endParaRPr lang="zh-CN" altLang="en-US" sz="1200" dirty="0">
                        <a:solidFill>
                          <a:srgbClr val="FF0000"/>
                        </a:solidFill>
                      </a:endParaRPr>
                    </a:p>
                  </a:txBody>
                  <a:tcPr/>
                </a:tc>
              </a:tr>
              <a:tr h="311937">
                <a:tc>
                  <a:txBody>
                    <a:bodyPr/>
                    <a:lstStyle/>
                    <a:p>
                      <a:pPr algn="ctr"/>
                      <a:r>
                        <a:rPr lang="en-US" altLang="zh-CN" sz="1200" dirty="0" smtClean="0"/>
                        <a:t>Strength of </a:t>
                      </a:r>
                      <a:r>
                        <a:rPr lang="en-US" altLang="zh-CN" sz="1200" dirty="0" err="1" smtClean="0"/>
                        <a:t>sextupole</a:t>
                      </a:r>
                      <a:r>
                        <a:rPr lang="en-US" altLang="zh-CN" sz="1200" dirty="0" smtClean="0"/>
                        <a:t> field (T/m^2)</a:t>
                      </a:r>
                      <a:endParaRPr lang="zh-CN" altLang="en-US" sz="1200" dirty="0"/>
                    </a:p>
                  </a:txBody>
                  <a:tcPr/>
                </a:tc>
                <a:tc>
                  <a:txBody>
                    <a:bodyPr/>
                    <a:lstStyle/>
                    <a:p>
                      <a:pPr algn="ctr"/>
                      <a:r>
                        <a:rPr lang="en-US" altLang="zh-CN" sz="1200" dirty="0" smtClean="0"/>
                        <a:t>180</a:t>
                      </a:r>
                      <a:endParaRPr lang="zh-CN" altLang="en-US" sz="1200" dirty="0"/>
                    </a:p>
                  </a:txBody>
                  <a:tcPr/>
                </a:tc>
                <a:tc>
                  <a:txBody>
                    <a:bodyPr/>
                    <a:lstStyle/>
                    <a:p>
                      <a:pPr algn="ctr"/>
                      <a:r>
                        <a:rPr lang="en-US" altLang="zh-CN" sz="1200" dirty="0" smtClean="0"/>
                        <a:t>180</a:t>
                      </a:r>
                      <a:endParaRPr lang="zh-CN" altLang="en-US" sz="1200" dirty="0"/>
                    </a:p>
                  </a:txBody>
                  <a:tcPr/>
                </a:tc>
              </a:tr>
              <a:tr h="311937">
                <a:tc>
                  <a:txBody>
                    <a:bodyPr/>
                    <a:lstStyle/>
                    <a:p>
                      <a:pPr algn="ctr"/>
                      <a:r>
                        <a:rPr lang="en-US" altLang="zh-CN" sz="1200" dirty="0" smtClean="0"/>
                        <a:t>Magnetic Length (m)</a:t>
                      </a:r>
                      <a:endParaRPr lang="zh-CN" altLang="en-US" sz="1200" dirty="0"/>
                    </a:p>
                  </a:txBody>
                  <a:tcPr/>
                </a:tc>
                <a:tc>
                  <a:txBody>
                    <a:bodyPr/>
                    <a:lstStyle/>
                    <a:p>
                      <a:pPr algn="ctr"/>
                      <a:r>
                        <a:rPr lang="en-US" altLang="zh-CN" sz="1200" dirty="0" smtClean="0"/>
                        <a:t>700</a:t>
                      </a:r>
                      <a:endParaRPr lang="zh-CN" altLang="en-US" sz="1200" dirty="0"/>
                    </a:p>
                  </a:txBody>
                  <a:tcPr/>
                </a:tc>
                <a:tc>
                  <a:txBody>
                    <a:bodyPr/>
                    <a:lstStyle/>
                    <a:p>
                      <a:pPr algn="ctr"/>
                      <a:r>
                        <a:rPr lang="en-US" altLang="zh-CN" sz="1200" dirty="0" smtClean="0"/>
                        <a:t>400</a:t>
                      </a:r>
                      <a:endParaRPr lang="zh-CN" altLang="en-US" sz="1200" dirty="0"/>
                    </a:p>
                  </a:txBody>
                  <a:tcPr/>
                </a:tc>
              </a:tr>
              <a:tr h="311937">
                <a:tc>
                  <a:txBody>
                    <a:bodyPr/>
                    <a:lstStyle/>
                    <a:p>
                      <a:pPr algn="ctr"/>
                      <a:r>
                        <a:rPr lang="en-US" altLang="zh-CN" sz="1200" dirty="0" smtClean="0"/>
                        <a:t>Core width and height (mm)</a:t>
                      </a:r>
                      <a:endParaRPr lang="zh-CN" altLang="en-US" sz="1200" dirty="0"/>
                    </a:p>
                  </a:txBody>
                  <a:tcPr/>
                </a:tc>
                <a:tc>
                  <a:txBody>
                    <a:bodyPr/>
                    <a:lstStyle/>
                    <a:p>
                      <a:pPr algn="ctr"/>
                      <a:r>
                        <a:rPr lang="en-US" altLang="zh-CN" sz="1200" dirty="0" smtClean="0">
                          <a:solidFill>
                            <a:srgbClr val="FF0000"/>
                          </a:solidFill>
                        </a:rPr>
                        <a:t>520</a:t>
                      </a:r>
                      <a:endParaRPr lang="zh-CN" altLang="en-US" sz="1200" dirty="0">
                        <a:solidFill>
                          <a:srgbClr val="FF0000"/>
                        </a:solidFill>
                      </a:endParaRPr>
                    </a:p>
                  </a:txBody>
                  <a:tcPr/>
                </a:tc>
                <a:tc>
                  <a:txBody>
                    <a:bodyPr/>
                    <a:lstStyle/>
                    <a:p>
                      <a:pPr algn="ctr"/>
                      <a:r>
                        <a:rPr lang="en-US" altLang="zh-CN" sz="1200" dirty="0" smtClean="0">
                          <a:solidFill>
                            <a:srgbClr val="FF0000"/>
                          </a:solidFill>
                        </a:rPr>
                        <a:t>520</a:t>
                      </a:r>
                      <a:endParaRPr lang="zh-CN" altLang="en-US" sz="1200" dirty="0">
                        <a:solidFill>
                          <a:srgbClr val="FF0000"/>
                        </a:solidFill>
                      </a:endParaRPr>
                    </a:p>
                  </a:txBody>
                  <a:tcPr/>
                </a:tc>
              </a:tr>
              <a:tr h="311937">
                <a:tc>
                  <a:txBody>
                    <a:bodyPr/>
                    <a:lstStyle/>
                    <a:p>
                      <a:pPr algn="ctr"/>
                      <a:r>
                        <a:rPr lang="en-US" altLang="zh-CN" sz="1200" dirty="0" smtClean="0"/>
                        <a:t>Length of iron core (mm)</a:t>
                      </a:r>
                      <a:endParaRPr lang="zh-CN" altLang="en-US" sz="1200" dirty="0"/>
                    </a:p>
                  </a:txBody>
                  <a:tcPr/>
                </a:tc>
                <a:tc>
                  <a:txBody>
                    <a:bodyPr/>
                    <a:lstStyle/>
                    <a:p>
                      <a:pPr algn="ctr"/>
                      <a:r>
                        <a:rPr lang="en-US" altLang="zh-CN" sz="1200" dirty="0" smtClean="0"/>
                        <a:t>670</a:t>
                      </a:r>
                      <a:endParaRPr lang="zh-CN" altLang="en-US" sz="1200" dirty="0"/>
                    </a:p>
                  </a:txBody>
                  <a:tcPr/>
                </a:tc>
                <a:tc>
                  <a:txBody>
                    <a:bodyPr/>
                    <a:lstStyle/>
                    <a:p>
                      <a:pPr algn="ctr"/>
                      <a:r>
                        <a:rPr lang="en-US" altLang="zh-CN" sz="1200" dirty="0" smtClean="0"/>
                        <a:t>370</a:t>
                      </a:r>
                      <a:endParaRPr lang="zh-CN" altLang="en-US" sz="1200" dirty="0"/>
                    </a:p>
                  </a:txBody>
                  <a:tcPr/>
                </a:tc>
              </a:tr>
            </a:tbl>
          </a:graphicData>
        </a:graphic>
      </p:graphicFrame>
    </p:spTree>
    <p:extLst>
      <p:ext uri="{BB962C8B-B14F-4D97-AF65-F5344CB8AC3E}">
        <p14:creationId xmlns:p14="http://schemas.microsoft.com/office/powerpoint/2010/main" val="2102685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 Box 38"/>
          <p:cNvSpPr txBox="1">
            <a:spLocks noChangeArrowheads="1"/>
          </p:cNvSpPr>
          <p:nvPr/>
        </p:nvSpPr>
        <p:spPr bwMode="auto">
          <a:xfrm>
            <a:off x="539552" y="1988840"/>
            <a:ext cx="8604448" cy="3693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971550" lvl="1" indent="-514350" eaLnBrk="0" fontAlgn="base" hangingPunct="0">
              <a:lnSpc>
                <a:spcPct val="150000"/>
              </a:lnSpc>
              <a:spcBef>
                <a:spcPct val="0"/>
              </a:spcBef>
              <a:spcAft>
                <a:spcPct val="0"/>
              </a:spcAft>
              <a:buFont typeface="+mj-lt"/>
              <a:buAutoNum type="romanUcPeriod"/>
            </a:pPr>
            <a:r>
              <a:rPr lang="en-US" altLang="zh-CN" sz="2400" b="1" dirty="0">
                <a:solidFill>
                  <a:srgbClr val="0000FF"/>
                </a:solidFill>
                <a:latin typeface="Times New Roman" panose="02020603050405020304" pitchFamily="18" charset="0"/>
                <a:ea typeface="宋体" pitchFamily="2" charset="-122"/>
                <a:cs typeface="Times New Roman" panose="02020603050405020304" pitchFamily="18" charset="0"/>
              </a:rPr>
              <a:t>CEPC PDR </a:t>
            </a:r>
            <a:r>
              <a:rPr lang="en-US" altLang="zh-CN" sz="2400" b="1" dirty="0" smtClean="0">
                <a:solidFill>
                  <a:srgbClr val="0000FF"/>
                </a:solidFill>
                <a:latin typeface="Times New Roman" panose="02020603050405020304" pitchFamily="18" charset="0"/>
                <a:ea typeface="宋体" pitchFamily="2" charset="-122"/>
                <a:cs typeface="Times New Roman" panose="02020603050405020304" pitchFamily="18" charset="0"/>
              </a:rPr>
              <a:t> Lattice Design Progress:</a:t>
            </a:r>
          </a:p>
          <a:p>
            <a:pPr marL="1371600" lvl="2" indent="-457200" eaLnBrk="0" fontAlgn="base" hangingPunct="0">
              <a:lnSpc>
                <a:spcPct val="150000"/>
              </a:lnSpc>
              <a:spcBef>
                <a:spcPct val="0"/>
              </a:spcBef>
              <a:spcAft>
                <a:spcPct val="0"/>
              </a:spcAft>
              <a:buFont typeface="+mj-lt"/>
              <a:buAutoNum type="arabicPeriod"/>
            </a:pPr>
            <a:r>
              <a:rPr lang="en-US" altLang="zh-CN" b="1" dirty="0" smtClean="0">
                <a:solidFill>
                  <a:srgbClr val="0000FF"/>
                </a:solidFill>
                <a:latin typeface="Times New Roman" panose="02020603050405020304" pitchFamily="18" charset="0"/>
                <a:ea typeface="宋体" pitchFamily="2" charset="-122"/>
                <a:cs typeface="Times New Roman" panose="02020603050405020304" pitchFamily="18" charset="0"/>
              </a:rPr>
              <a:t>CEPC </a:t>
            </a:r>
            <a:r>
              <a:rPr lang="en-US" altLang="zh-CN" b="1" dirty="0">
                <a:solidFill>
                  <a:srgbClr val="0000FF"/>
                </a:solidFill>
                <a:latin typeface="Times New Roman" panose="02020603050405020304" pitchFamily="18" charset="0"/>
                <a:ea typeface="宋体" pitchFamily="2" charset="-122"/>
                <a:cs typeface="Times New Roman" panose="02020603050405020304" pitchFamily="18" charset="0"/>
              </a:rPr>
              <a:t>PDR </a:t>
            </a:r>
            <a:r>
              <a:rPr lang="en-US" altLang="zh-CN" b="1" dirty="0" smtClean="0">
                <a:solidFill>
                  <a:srgbClr val="0000FF"/>
                </a:solidFill>
                <a:latin typeface="Times New Roman" panose="02020603050405020304" pitchFamily="18" charset="0"/>
                <a:ea typeface="宋体" pitchFamily="2" charset="-122"/>
                <a:cs typeface="Times New Roman" panose="02020603050405020304" pitchFamily="18" charset="0"/>
              </a:rPr>
              <a:t>Parameter and Lattice </a:t>
            </a:r>
            <a:r>
              <a:rPr lang="en-US" altLang="zh-CN" b="1" dirty="0">
                <a:solidFill>
                  <a:srgbClr val="0000FF"/>
                </a:solidFill>
                <a:latin typeface="Times New Roman" panose="02020603050405020304" pitchFamily="18" charset="0"/>
                <a:ea typeface="宋体" pitchFamily="2" charset="-122"/>
                <a:cs typeface="Times New Roman" panose="02020603050405020304" pitchFamily="18" charset="0"/>
              </a:rPr>
              <a:t>Layout</a:t>
            </a:r>
          </a:p>
          <a:p>
            <a:pPr marL="1371600" lvl="2" indent="-457200" eaLnBrk="0" fontAlgn="base" hangingPunct="0">
              <a:lnSpc>
                <a:spcPct val="150000"/>
              </a:lnSpc>
              <a:spcBef>
                <a:spcPct val="0"/>
              </a:spcBef>
              <a:spcAft>
                <a:spcPct val="0"/>
              </a:spcAft>
              <a:buFont typeface="+mj-lt"/>
              <a:buAutoNum type="arabicPeriod"/>
            </a:pPr>
            <a:r>
              <a:rPr lang="en-US" altLang="zh-CN" b="1" dirty="0">
                <a:solidFill>
                  <a:srgbClr val="2116FC"/>
                </a:solidFill>
                <a:latin typeface="Times New Roman" panose="02020603050405020304" pitchFamily="18" charset="0"/>
                <a:cs typeface="Times New Roman" panose="02020603050405020304" pitchFamily="18" charset="0"/>
              </a:rPr>
              <a:t>CEPC PDR ARC Length </a:t>
            </a:r>
            <a:r>
              <a:rPr lang="en-US" altLang="zh-CN" b="1" dirty="0" smtClean="0">
                <a:solidFill>
                  <a:srgbClr val="2116FC"/>
                </a:solidFill>
                <a:latin typeface="Times New Roman" panose="02020603050405020304" pitchFamily="18" charset="0"/>
                <a:cs typeface="Times New Roman" panose="02020603050405020304" pitchFamily="18" charset="0"/>
              </a:rPr>
              <a:t>Consideration and Redesign</a:t>
            </a:r>
          </a:p>
          <a:p>
            <a:pPr marL="1371600" lvl="2" indent="-457200" eaLnBrk="0" fontAlgn="base" hangingPunct="0">
              <a:lnSpc>
                <a:spcPct val="150000"/>
              </a:lnSpc>
              <a:spcBef>
                <a:spcPct val="0"/>
              </a:spcBef>
              <a:spcAft>
                <a:spcPct val="0"/>
              </a:spcAft>
              <a:buFont typeface="+mj-lt"/>
              <a:buAutoNum type="arabicPeriod"/>
            </a:pPr>
            <a:r>
              <a:rPr lang="en-US" altLang="zh-CN" b="1" dirty="0" smtClean="0">
                <a:solidFill>
                  <a:srgbClr val="0000FF"/>
                </a:solidFill>
                <a:latin typeface="Times New Roman" panose="02020603050405020304" pitchFamily="18" charset="0"/>
                <a:ea typeface="宋体" pitchFamily="2" charset="-122"/>
                <a:cs typeface="Times New Roman" panose="02020603050405020304" pitchFamily="18" charset="0"/>
              </a:rPr>
              <a:t>CEPC </a:t>
            </a:r>
            <a:r>
              <a:rPr lang="en-US" altLang="zh-CN" b="1" dirty="0">
                <a:solidFill>
                  <a:srgbClr val="0000FF"/>
                </a:solidFill>
                <a:latin typeface="Times New Roman" panose="02020603050405020304" pitchFamily="18" charset="0"/>
                <a:ea typeface="宋体" pitchFamily="2" charset="-122"/>
                <a:cs typeface="Times New Roman" panose="02020603050405020304" pitchFamily="18" charset="0"/>
              </a:rPr>
              <a:t>PDR DA </a:t>
            </a:r>
            <a:r>
              <a:rPr lang="en-US" altLang="zh-CN" b="1" dirty="0" smtClean="0">
                <a:solidFill>
                  <a:srgbClr val="0000FF"/>
                </a:solidFill>
                <a:latin typeface="Times New Roman" panose="02020603050405020304" pitchFamily="18" charset="0"/>
                <a:ea typeface="宋体" pitchFamily="2" charset="-122"/>
                <a:cs typeface="Times New Roman" panose="02020603050405020304" pitchFamily="18" charset="0"/>
              </a:rPr>
              <a:t>Study ( NSGAII &amp; DA Optimization)</a:t>
            </a:r>
          </a:p>
          <a:p>
            <a:pPr marL="1371600" lvl="2" indent="-457200" eaLnBrk="0" fontAlgn="base" hangingPunct="0">
              <a:lnSpc>
                <a:spcPct val="150000"/>
              </a:lnSpc>
              <a:spcBef>
                <a:spcPct val="0"/>
              </a:spcBef>
              <a:spcAft>
                <a:spcPct val="0"/>
              </a:spcAft>
              <a:buFont typeface="+mj-lt"/>
              <a:buAutoNum type="arabicPeriod"/>
            </a:pPr>
            <a:r>
              <a:rPr lang="en-US" altLang="zh-CN" b="1" dirty="0">
                <a:solidFill>
                  <a:srgbClr val="0000FF"/>
                </a:solidFill>
                <a:latin typeface="Times New Roman" panose="02020603050405020304" pitchFamily="18" charset="0"/>
                <a:cs typeface="Times New Roman" panose="02020603050405020304" pitchFamily="18" charset="0"/>
              </a:rPr>
              <a:t>CEPC APDR </a:t>
            </a:r>
            <a:r>
              <a:rPr lang="en-US" altLang="zh-CN" b="1" dirty="0" smtClean="0">
                <a:solidFill>
                  <a:srgbClr val="0000FF"/>
                </a:solidFill>
                <a:latin typeface="Times New Roman" panose="02020603050405020304" pitchFamily="18" charset="0"/>
                <a:cs typeface="Times New Roman" panose="02020603050405020304" pitchFamily="18" charset="0"/>
              </a:rPr>
              <a:t>Scheme</a:t>
            </a:r>
          </a:p>
          <a:p>
            <a:pPr marL="1371600" lvl="2" indent="-457200" eaLnBrk="0" fontAlgn="base" hangingPunct="0">
              <a:lnSpc>
                <a:spcPct val="150000"/>
              </a:lnSpc>
              <a:spcBef>
                <a:spcPct val="0"/>
              </a:spcBef>
              <a:spcAft>
                <a:spcPct val="0"/>
              </a:spcAft>
              <a:buFont typeface="+mj-lt"/>
              <a:buAutoNum type="arabicPeriod"/>
            </a:pPr>
            <a:r>
              <a:rPr lang="en-US" altLang="zh-CN" b="1" dirty="0" smtClean="0">
                <a:solidFill>
                  <a:srgbClr val="0000FF"/>
                </a:solidFill>
                <a:latin typeface="Times New Roman" panose="02020603050405020304" pitchFamily="18" charset="0"/>
                <a:cs typeface="Times New Roman" panose="02020603050405020304" pitchFamily="18" charset="0"/>
              </a:rPr>
              <a:t>CEPC Double Ring Scheme</a:t>
            </a:r>
            <a:endParaRPr lang="en-US" altLang="zh-CN" b="1" dirty="0">
              <a:solidFill>
                <a:srgbClr val="0000FF"/>
              </a:solidFill>
              <a:latin typeface="Times New Roman" panose="02020603050405020304" pitchFamily="18" charset="0"/>
              <a:cs typeface="Times New Roman" panose="02020603050405020304" pitchFamily="18" charset="0"/>
            </a:endParaRPr>
          </a:p>
          <a:p>
            <a:pPr marL="1371600" lvl="2" indent="-457200" eaLnBrk="0" fontAlgn="base" hangingPunct="0">
              <a:lnSpc>
                <a:spcPct val="150000"/>
              </a:lnSpc>
              <a:spcBef>
                <a:spcPct val="0"/>
              </a:spcBef>
              <a:spcAft>
                <a:spcPct val="0"/>
              </a:spcAft>
              <a:buFont typeface="+mj-lt"/>
              <a:buAutoNum type="arabicPeriod"/>
            </a:pPr>
            <a:r>
              <a:rPr lang="en-US" altLang="zh-CN" b="1" dirty="0" smtClean="0">
                <a:solidFill>
                  <a:srgbClr val="0000FF"/>
                </a:solidFill>
                <a:latin typeface="Times New Roman" panose="02020603050405020304" pitchFamily="18" charset="0"/>
                <a:ea typeface="宋体" pitchFamily="2" charset="-122"/>
                <a:cs typeface="Times New Roman" panose="02020603050405020304" pitchFamily="18" charset="0"/>
              </a:rPr>
              <a:t>Summary</a:t>
            </a:r>
          </a:p>
          <a:p>
            <a:pPr marL="971550" lvl="1" indent="-514350" eaLnBrk="0" fontAlgn="base" hangingPunct="0">
              <a:lnSpc>
                <a:spcPct val="150000"/>
              </a:lnSpc>
              <a:spcBef>
                <a:spcPct val="0"/>
              </a:spcBef>
              <a:spcAft>
                <a:spcPct val="0"/>
              </a:spcAft>
              <a:buFont typeface="+mj-lt"/>
              <a:buAutoNum type="romanUcPeriod"/>
            </a:pPr>
            <a:r>
              <a:rPr lang="en-US" altLang="zh-CN" sz="2400" b="1" dirty="0" smtClean="0">
                <a:solidFill>
                  <a:srgbClr val="0000FF"/>
                </a:solidFill>
                <a:latin typeface="Times New Roman" panose="02020603050405020304" pitchFamily="18" charset="0"/>
                <a:ea typeface="宋体" pitchFamily="2" charset="-122"/>
                <a:cs typeface="Times New Roman" panose="02020603050405020304" pitchFamily="18" charset="0"/>
              </a:rPr>
              <a:t>CDR Report &amp; CDR &amp; Plan &amp; Next to do</a:t>
            </a:r>
          </a:p>
        </p:txBody>
      </p:sp>
      <p:sp>
        <p:nvSpPr>
          <p:cNvPr id="3" name="Rectangle 2"/>
          <p:cNvSpPr>
            <a:spLocks noGrp="1" noChangeArrowheads="1"/>
          </p:cNvSpPr>
          <p:nvPr>
            <p:ph type="title"/>
          </p:nvPr>
        </p:nvSpPr>
        <p:spPr>
          <a:xfrm>
            <a:off x="1066800" y="579438"/>
            <a:ext cx="7162800" cy="563562"/>
          </a:xfrm>
        </p:spPr>
        <p:txBody>
          <a:bodyPr/>
          <a:lstStyle/>
          <a:p>
            <a:r>
              <a:rPr lang="en-US" altLang="zh-CN" dirty="0" smtClean="0">
                <a:ea typeface="宋体" pitchFamily="2" charset="-122"/>
              </a:rPr>
              <a:t>Outline</a:t>
            </a:r>
            <a:endParaRPr lang="en-US" altLang="zh-CN" dirty="0">
              <a:ea typeface="宋体" pitchFamily="2" charset="-122"/>
            </a:endParaRPr>
          </a:p>
        </p:txBody>
      </p:sp>
      <p:sp>
        <p:nvSpPr>
          <p:cNvPr id="2" name="灯片编号占位符 1"/>
          <p:cNvSpPr>
            <a:spLocks noGrp="1"/>
          </p:cNvSpPr>
          <p:nvPr>
            <p:ph type="sldNum" sz="quarter" idx="11"/>
          </p:nvPr>
        </p:nvSpPr>
        <p:spPr/>
        <p:txBody>
          <a:bodyPr/>
          <a:lstStyle/>
          <a:p>
            <a:fld id="{22894512-06C4-4EB7-BADA-AF97C23E9B1A}" type="slidenum">
              <a:rPr lang="en-US" altLang="zh-CN" smtClean="0">
                <a:solidFill>
                  <a:srgbClr val="000000"/>
                </a:solidFill>
              </a:rPr>
              <a:pPr/>
              <a:t>2</a:t>
            </a:fld>
            <a:endParaRPr lang="en-US" altLang="zh-CN">
              <a:solidFill>
                <a:srgbClr val="000000"/>
              </a:solidFill>
            </a:endParaRPr>
          </a:p>
        </p:txBody>
      </p:sp>
    </p:spTree>
    <p:extLst>
      <p:ext uri="{BB962C8B-B14F-4D97-AF65-F5344CB8AC3E}">
        <p14:creationId xmlns:p14="http://schemas.microsoft.com/office/powerpoint/2010/main" val="6531654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425004" y="404664"/>
            <a:ext cx="8225235" cy="563562"/>
          </a:xfrm>
          <a:prstGeom prst="rect">
            <a:avLst/>
          </a:prstGeom>
        </p:spPr>
        <p:txBody>
          <a:bodyPr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altLang="zh-CN" sz="3600" b="1" dirty="0" smtClean="0">
                <a:solidFill>
                  <a:srgbClr val="0033CC"/>
                </a:solidFill>
                <a:latin typeface="Times New Roman" pitchFamily="18" charset="0"/>
                <a:cs typeface="Times New Roman" pitchFamily="18" charset="0"/>
              </a:rPr>
              <a:t> </a:t>
            </a:r>
            <a:r>
              <a:rPr lang="en-US" altLang="zh-CN" sz="3600" b="1" dirty="0">
                <a:solidFill>
                  <a:srgbClr val="0033CC"/>
                </a:solidFill>
                <a:latin typeface="Times New Roman" pitchFamily="18" charset="0"/>
                <a:cs typeface="Times New Roman" pitchFamily="18" charset="0"/>
              </a:rPr>
              <a:t>Dipole </a:t>
            </a:r>
            <a:r>
              <a:rPr lang="en-US" altLang="zh-CN" sz="3600" b="1" dirty="0" smtClean="0">
                <a:solidFill>
                  <a:srgbClr val="0033CC"/>
                </a:solidFill>
                <a:latin typeface="Times New Roman" pitchFamily="18" charset="0"/>
                <a:cs typeface="Times New Roman" pitchFamily="18" charset="0"/>
              </a:rPr>
              <a:t>Strength PDR1.0.3 </a:t>
            </a:r>
            <a:r>
              <a:rPr lang="en-US" altLang="zh-CN" sz="3600" b="1" dirty="0" smtClean="0">
                <a:solidFill>
                  <a:srgbClr val="FF0000"/>
                </a:solidFill>
                <a:latin typeface="Times New Roman" pitchFamily="18" charset="0"/>
                <a:cs typeface="Times New Roman" pitchFamily="18" charset="0"/>
              </a:rPr>
              <a:t>without FFS</a:t>
            </a:r>
            <a:endParaRPr lang="en-US" altLang="zh-CN" sz="3600" b="1" dirty="0">
              <a:solidFill>
                <a:srgbClr val="FF0000"/>
              </a:solidFill>
              <a:latin typeface="Times New Roman" pitchFamily="18" charset="0"/>
              <a:cs typeface="Times New Roman" pitchFamily="18" charset="0"/>
            </a:endParaRPr>
          </a:p>
        </p:txBody>
      </p:sp>
      <p:graphicFrame>
        <p:nvGraphicFramePr>
          <p:cNvPr id="7" name="表格 6"/>
          <p:cNvGraphicFramePr>
            <a:graphicFrameLocks noGrp="1"/>
          </p:cNvGraphicFramePr>
          <p:nvPr>
            <p:extLst>
              <p:ext uri="{D42A27DB-BD31-4B8C-83A1-F6EECF244321}">
                <p14:modId xmlns:p14="http://schemas.microsoft.com/office/powerpoint/2010/main" val="549468259"/>
              </p:ext>
            </p:extLst>
          </p:nvPr>
        </p:nvGraphicFramePr>
        <p:xfrm>
          <a:off x="124420" y="1268760"/>
          <a:ext cx="8784978" cy="4728200"/>
        </p:xfrm>
        <a:graphic>
          <a:graphicData uri="http://schemas.openxmlformats.org/drawingml/2006/table">
            <a:tbl>
              <a:tblPr firstRow="1" bandRow="1">
                <a:tableStyleId>{5C22544A-7EE6-4342-B048-85BDC9FD1C3A}</a:tableStyleId>
              </a:tblPr>
              <a:tblGrid>
                <a:gridCol w="1214072"/>
                <a:gridCol w="1327038"/>
                <a:gridCol w="753258"/>
                <a:gridCol w="1098122"/>
                <a:gridCol w="1098122"/>
                <a:gridCol w="1098122"/>
                <a:gridCol w="1098122"/>
                <a:gridCol w="1098122"/>
              </a:tblGrid>
              <a:tr h="704642">
                <a:tc>
                  <a:txBody>
                    <a:bodyPr/>
                    <a:lstStyle/>
                    <a:p>
                      <a:endParaRPr lang="zh-CN" altLang="en-US" sz="1800" dirty="0"/>
                    </a:p>
                  </a:txBody>
                  <a:tcPr marL="91449" marR="91449" marT="45729" marB="45729"/>
                </a:tc>
                <a:tc>
                  <a:txBody>
                    <a:bodyPr/>
                    <a:lstStyle/>
                    <a:p>
                      <a:r>
                        <a:rPr lang="en-US" altLang="zh-CN" sz="1800" dirty="0" smtClean="0"/>
                        <a:t>Angle(</a:t>
                      </a:r>
                      <a:r>
                        <a:rPr lang="en-US" altLang="zh-CN" sz="1800" dirty="0" err="1" smtClean="0"/>
                        <a:t>mrad</a:t>
                      </a:r>
                      <a:r>
                        <a:rPr lang="en-US" altLang="zh-CN" sz="1800" dirty="0" smtClean="0"/>
                        <a:t>)</a:t>
                      </a:r>
                      <a:endParaRPr lang="zh-CN" altLang="en-US" sz="1800" dirty="0"/>
                    </a:p>
                  </a:txBody>
                  <a:tcPr marL="91449" marR="91449" marT="45729" marB="45729"/>
                </a:tc>
                <a:tc>
                  <a:txBody>
                    <a:bodyPr/>
                    <a:lstStyle/>
                    <a:p>
                      <a:r>
                        <a:rPr lang="en-US" altLang="zh-CN" sz="1800" dirty="0" smtClean="0"/>
                        <a:t>L(m)</a:t>
                      </a:r>
                      <a:endParaRPr lang="zh-CN" altLang="en-US" sz="1800" dirty="0"/>
                    </a:p>
                  </a:txBody>
                  <a:tcPr marL="91449" marR="91449" marT="45729" marB="45729"/>
                </a:tc>
                <a:tc>
                  <a:txBody>
                    <a:bodyPr/>
                    <a:lstStyle/>
                    <a:p>
                      <a:r>
                        <a:rPr lang="en-US" altLang="zh-CN" sz="1800" dirty="0" smtClean="0"/>
                        <a:t>Rho(m)</a:t>
                      </a:r>
                      <a:endParaRPr lang="zh-CN" altLang="en-US" sz="1800" dirty="0"/>
                    </a:p>
                  </a:txBody>
                  <a:tcPr marL="91449" marR="91449" marT="45729" marB="45729"/>
                </a:tc>
                <a:tc>
                  <a:txBody>
                    <a:bodyPr/>
                    <a:lstStyle/>
                    <a:p>
                      <a:r>
                        <a:rPr lang="en-US" altLang="zh-CN" sz="1800" dirty="0" err="1" smtClean="0"/>
                        <a:t>Brho</a:t>
                      </a:r>
                      <a:r>
                        <a:rPr lang="en-US" altLang="zh-CN" sz="1800" dirty="0" smtClean="0"/>
                        <a:t>(E0/c)(T/m)</a:t>
                      </a:r>
                      <a:endParaRPr lang="zh-CN" altLang="en-US" sz="1800" dirty="0"/>
                    </a:p>
                  </a:txBody>
                  <a:tcPr marL="91449" marR="91449" marT="45729" marB="45729"/>
                </a:tc>
                <a:tc>
                  <a:txBody>
                    <a:bodyPr/>
                    <a:lstStyle/>
                    <a:p>
                      <a:r>
                        <a:rPr lang="en-US" altLang="zh-CN" sz="1800" dirty="0" smtClean="0"/>
                        <a:t>B(T)</a:t>
                      </a:r>
                      <a:endParaRPr lang="zh-CN" altLang="en-US" sz="1800" dirty="0"/>
                    </a:p>
                  </a:txBody>
                  <a:tcPr marL="91449" marR="91449" marT="45729" marB="45729"/>
                </a:tc>
                <a:tc>
                  <a:txBody>
                    <a:bodyPr/>
                    <a:lstStyle/>
                    <a:p>
                      <a:r>
                        <a:rPr lang="en-US" altLang="zh-CN" sz="1800" dirty="0" err="1" smtClean="0"/>
                        <a:t>Ek</a:t>
                      </a:r>
                      <a:r>
                        <a:rPr lang="en-US" altLang="zh-CN" sz="1800" dirty="0" smtClean="0"/>
                        <a:t>(</a:t>
                      </a:r>
                      <a:r>
                        <a:rPr lang="en-US" altLang="zh-CN" sz="1800" dirty="0" err="1" smtClean="0"/>
                        <a:t>KeV</a:t>
                      </a:r>
                      <a:r>
                        <a:rPr lang="en-US" altLang="zh-CN" sz="1800" dirty="0" smtClean="0"/>
                        <a:t>)</a:t>
                      </a:r>
                      <a:endParaRPr lang="zh-CN" altLang="en-US" sz="1800" dirty="0"/>
                    </a:p>
                  </a:txBody>
                  <a:tcPr marL="91449" marR="91449" marT="45729" marB="45729"/>
                </a:tc>
                <a:tc>
                  <a:txBody>
                    <a:bodyPr/>
                    <a:lstStyle/>
                    <a:p>
                      <a:r>
                        <a:rPr lang="en-US" altLang="zh-CN" sz="1800" dirty="0" err="1" smtClean="0"/>
                        <a:t>KeV</a:t>
                      </a:r>
                      <a:r>
                        <a:rPr lang="en-US" altLang="zh-CN" sz="1800" dirty="0" smtClean="0"/>
                        <a:t>/m</a:t>
                      </a:r>
                      <a:endParaRPr lang="zh-CN" altLang="en-US" sz="1800" dirty="0"/>
                    </a:p>
                  </a:txBody>
                  <a:tcPr marL="91449" marR="91449" marT="45729" marB="45729"/>
                </a:tc>
              </a:tr>
              <a:tr h="360218">
                <a:tc>
                  <a:txBody>
                    <a:bodyPr/>
                    <a:lstStyle/>
                    <a:p>
                      <a:r>
                        <a:rPr lang="en-US" altLang="zh-CN" sz="1800" dirty="0" smtClean="0"/>
                        <a:t>B0</a:t>
                      </a:r>
                      <a:endParaRPr lang="zh-CN" altLang="en-US" sz="1800" dirty="0"/>
                    </a:p>
                  </a:txBody>
                  <a:tcPr marL="91449" marR="91449" marT="45729" marB="45729"/>
                </a:tc>
                <a:tc>
                  <a:txBody>
                    <a:bodyPr/>
                    <a:lstStyle/>
                    <a:p>
                      <a:r>
                        <a:rPr lang="en-US" altLang="zh-CN" sz="1800" dirty="0" smtClean="0"/>
                        <a:t>3.205</a:t>
                      </a:r>
                      <a:endParaRPr lang="zh-CN" altLang="en-US" sz="1800" dirty="0"/>
                    </a:p>
                  </a:txBody>
                  <a:tcPr marL="91449" marR="91449" marT="45729" marB="45729"/>
                </a:tc>
                <a:tc>
                  <a:txBody>
                    <a:bodyPr/>
                    <a:lstStyle/>
                    <a:p>
                      <a:r>
                        <a:rPr lang="en-US" altLang="zh-CN" sz="1800" dirty="0" smtClean="0"/>
                        <a:t>19.6</a:t>
                      </a:r>
                      <a:endParaRPr lang="zh-CN" altLang="en-US" sz="1800" dirty="0"/>
                    </a:p>
                  </a:txBody>
                  <a:tcPr marL="91449" marR="91449" marT="45729" marB="45729"/>
                </a:tc>
                <a:tc>
                  <a:txBody>
                    <a:bodyPr/>
                    <a:lstStyle/>
                    <a:p>
                      <a:r>
                        <a:rPr lang="en-US" altLang="zh-CN" sz="1800" dirty="0" smtClean="0"/>
                        <a:t>6115.44</a:t>
                      </a:r>
                      <a:endParaRPr lang="zh-CN" altLang="en-US" sz="1800" dirty="0"/>
                    </a:p>
                  </a:txBody>
                  <a:tcPr marL="91449" marR="91449" marT="45729" marB="45729"/>
                </a:tc>
                <a:tc>
                  <a:txBody>
                    <a:bodyPr/>
                    <a:lstStyle/>
                    <a:p>
                      <a:r>
                        <a:rPr lang="en-US" altLang="zh-CN" sz="1800" dirty="0" smtClean="0"/>
                        <a:t>400</a:t>
                      </a:r>
                      <a:endParaRPr lang="zh-CN" altLang="en-US" sz="1800" dirty="0"/>
                    </a:p>
                  </a:txBody>
                  <a:tcPr marL="91449" marR="91449" marT="45729" marB="45729"/>
                </a:tc>
                <a:tc>
                  <a:txBody>
                    <a:bodyPr/>
                    <a:lstStyle/>
                    <a:p>
                      <a:r>
                        <a:rPr lang="en-US" altLang="zh-CN" sz="1800" dirty="0" smtClean="0"/>
                        <a:t>0.06541</a:t>
                      </a:r>
                      <a:endParaRPr lang="zh-CN" altLang="en-US" sz="1800" dirty="0"/>
                    </a:p>
                  </a:txBody>
                  <a:tcPr marL="91449" marR="91449" marT="45729" marB="45729"/>
                </a:tc>
                <a:tc>
                  <a:txBody>
                    <a:bodyPr/>
                    <a:lstStyle/>
                    <a:p>
                      <a:r>
                        <a:rPr lang="en-US" altLang="zh-CN" sz="1800" dirty="0" smtClean="0"/>
                        <a:t>626.349</a:t>
                      </a:r>
                      <a:endParaRPr lang="zh-CN" altLang="en-US" sz="1800" dirty="0"/>
                    </a:p>
                  </a:txBody>
                  <a:tcPr marL="91449" marR="91449" marT="45729" marB="45729"/>
                </a:tc>
                <a:tc>
                  <a:txBody>
                    <a:bodyPr/>
                    <a:lstStyle/>
                    <a:p>
                      <a:r>
                        <a:rPr lang="en-US" altLang="zh-CN" sz="1800" dirty="0" smtClean="0"/>
                        <a:t>31.956</a:t>
                      </a:r>
                      <a:endParaRPr lang="zh-CN" altLang="en-US" sz="1800" dirty="0"/>
                    </a:p>
                  </a:txBody>
                  <a:tcPr marL="91449" marR="91449" marT="45729" marB="45729"/>
                </a:tc>
              </a:tr>
              <a:tr h="360218">
                <a:tc>
                  <a:txBody>
                    <a:bodyPr/>
                    <a:lstStyle/>
                    <a:p>
                      <a:r>
                        <a:rPr lang="en-US" altLang="zh-CN" sz="1800" dirty="0" err="1" smtClean="0"/>
                        <a:t>BSepL</a:t>
                      </a:r>
                      <a:endParaRPr lang="zh-CN" altLang="en-US" sz="1800" dirty="0"/>
                    </a:p>
                  </a:txBody>
                  <a:tcPr marL="91449" marR="91449" marT="45729" marB="45729"/>
                </a:tc>
                <a:tc>
                  <a:txBody>
                    <a:bodyPr/>
                    <a:lstStyle/>
                    <a:p>
                      <a:r>
                        <a:rPr lang="en-US" altLang="zh-CN" sz="1800" dirty="0" smtClean="0"/>
                        <a:t>-0.0625</a:t>
                      </a:r>
                      <a:endParaRPr lang="zh-CN" altLang="en-US" sz="1800" dirty="0"/>
                    </a:p>
                  </a:txBody>
                  <a:tcPr marL="91449" marR="91449" marT="45729" marB="45729"/>
                </a:tc>
                <a:tc>
                  <a:txBody>
                    <a:bodyPr/>
                    <a:lstStyle/>
                    <a:p>
                      <a:r>
                        <a:rPr lang="en-US" altLang="zh-CN" sz="1800" dirty="0" smtClean="0"/>
                        <a:t>4.5</a:t>
                      </a:r>
                      <a:endParaRPr lang="zh-CN" altLang="en-US" sz="1800" dirty="0"/>
                    </a:p>
                  </a:txBody>
                  <a:tcPr marL="91449" marR="91449" marT="45729" marB="45729"/>
                </a:tc>
                <a:tc>
                  <a:txBody>
                    <a:bodyPr/>
                    <a:lstStyle/>
                    <a:p>
                      <a:r>
                        <a:rPr lang="en-US" altLang="zh-CN" sz="1800" dirty="0" smtClean="0"/>
                        <a:t>-72000</a:t>
                      </a:r>
                      <a:endParaRPr lang="zh-CN" altLang="en-US" sz="1800" dirty="0"/>
                    </a:p>
                  </a:txBody>
                  <a:tcPr marL="91449" marR="91449" marT="45729" marB="45729"/>
                </a:tc>
                <a:tc>
                  <a:txBody>
                    <a:bodyPr/>
                    <a:lstStyle/>
                    <a:p>
                      <a:r>
                        <a:rPr lang="en-US" altLang="zh-CN" sz="1800" dirty="0" smtClean="0"/>
                        <a:t>400</a:t>
                      </a:r>
                      <a:endParaRPr lang="zh-CN" altLang="en-US" sz="1800" dirty="0"/>
                    </a:p>
                  </a:txBody>
                  <a:tcPr marL="91449" marR="91449" marT="45729" marB="45729"/>
                </a:tc>
                <a:tc>
                  <a:txBody>
                    <a:bodyPr/>
                    <a:lstStyle/>
                    <a:p>
                      <a:r>
                        <a:rPr lang="en-US" altLang="zh-CN" sz="1800" dirty="0" smtClean="0"/>
                        <a:t>-0.00556</a:t>
                      </a:r>
                      <a:endParaRPr lang="zh-CN" altLang="en-US" sz="1800" dirty="0"/>
                    </a:p>
                  </a:txBody>
                  <a:tcPr marL="91449" marR="91449" marT="45729" marB="45729"/>
                </a:tc>
                <a:tc>
                  <a:txBody>
                    <a:bodyPr/>
                    <a:lstStyle/>
                    <a:p>
                      <a:r>
                        <a:rPr lang="en-US" altLang="zh-CN" sz="1800" dirty="0" smtClean="0"/>
                        <a:t>53.2</a:t>
                      </a:r>
                      <a:endParaRPr lang="zh-CN" altLang="en-US" sz="1800" dirty="0"/>
                    </a:p>
                  </a:txBody>
                  <a:tcPr marL="91449" marR="91449" marT="45729" marB="45729"/>
                </a:tc>
                <a:tc>
                  <a:txBody>
                    <a:bodyPr/>
                    <a:lstStyle/>
                    <a:p>
                      <a:r>
                        <a:rPr lang="en-US" altLang="zh-CN" sz="1800" dirty="0" smtClean="0"/>
                        <a:t>11.822</a:t>
                      </a:r>
                      <a:endParaRPr lang="zh-CN" altLang="en-US" sz="1800" dirty="0"/>
                    </a:p>
                  </a:txBody>
                  <a:tcPr marL="91449" marR="91449" marT="45729" marB="45729"/>
                </a:tc>
              </a:tr>
              <a:tr h="360218">
                <a:tc>
                  <a:txBody>
                    <a:bodyPr/>
                    <a:lstStyle/>
                    <a:p>
                      <a:r>
                        <a:rPr lang="en-US" altLang="zh-CN" sz="1800" dirty="0" smtClean="0"/>
                        <a:t>BMatch1L</a:t>
                      </a:r>
                      <a:endParaRPr lang="zh-CN" altLang="en-US" sz="1800" dirty="0"/>
                    </a:p>
                  </a:txBody>
                  <a:tcPr marL="91449" marR="91449" marT="45729" marB="45729"/>
                </a:tc>
                <a:tc>
                  <a:txBody>
                    <a:bodyPr/>
                    <a:lstStyle/>
                    <a:p>
                      <a:r>
                        <a:rPr lang="en-US" altLang="zh-CN" sz="1800" dirty="0" smtClean="0"/>
                        <a:t>-8.344</a:t>
                      </a:r>
                      <a:endParaRPr lang="zh-CN" altLang="en-US" sz="1800" dirty="0"/>
                    </a:p>
                  </a:txBody>
                  <a:tcPr marL="91449" marR="91449" marT="45729" marB="4572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800" dirty="0" smtClean="0"/>
                        <a:t>19.6</a:t>
                      </a:r>
                      <a:endParaRPr lang="zh-CN" altLang="en-US" sz="1800" dirty="0" smtClean="0"/>
                    </a:p>
                  </a:txBody>
                  <a:tcPr marL="91449" marR="91449" marT="45729" marB="45729"/>
                </a:tc>
                <a:tc>
                  <a:txBody>
                    <a:bodyPr/>
                    <a:lstStyle/>
                    <a:p>
                      <a:r>
                        <a:rPr lang="en-US" altLang="zh-CN" sz="1800" dirty="0" smtClean="0"/>
                        <a:t>-2348.99</a:t>
                      </a:r>
                      <a:endParaRPr lang="zh-CN" altLang="en-US" sz="1800" dirty="0"/>
                    </a:p>
                  </a:txBody>
                  <a:tcPr marL="91449" marR="91449" marT="45729" marB="4572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800" dirty="0" smtClean="0"/>
                        <a:t>400</a:t>
                      </a:r>
                      <a:endParaRPr lang="zh-CN" altLang="en-US" sz="1800" dirty="0" smtClean="0"/>
                    </a:p>
                  </a:txBody>
                  <a:tcPr marL="91449" marR="91449" marT="45729" marB="45729"/>
                </a:tc>
                <a:tc>
                  <a:txBody>
                    <a:bodyPr/>
                    <a:lstStyle/>
                    <a:p>
                      <a:r>
                        <a:rPr lang="en-US" altLang="zh-CN" sz="1800" dirty="0" smtClean="0"/>
                        <a:t>-0.1702</a:t>
                      </a:r>
                      <a:endParaRPr lang="zh-CN" altLang="en-US" sz="1800" dirty="0"/>
                    </a:p>
                  </a:txBody>
                  <a:tcPr marL="91449" marR="91449" marT="45729" marB="45729"/>
                </a:tc>
                <a:tc>
                  <a:txBody>
                    <a:bodyPr/>
                    <a:lstStyle/>
                    <a:p>
                      <a:r>
                        <a:rPr lang="en-US" altLang="zh-CN" sz="1800" dirty="0" smtClean="0"/>
                        <a:t>1630.66</a:t>
                      </a:r>
                      <a:endParaRPr lang="zh-CN" altLang="en-US" sz="1800" dirty="0"/>
                    </a:p>
                  </a:txBody>
                  <a:tcPr marL="91449" marR="91449" marT="45729" marB="45729"/>
                </a:tc>
                <a:tc>
                  <a:txBody>
                    <a:bodyPr/>
                    <a:lstStyle/>
                    <a:p>
                      <a:r>
                        <a:rPr lang="en-US" altLang="zh-CN" sz="1800" dirty="0" smtClean="0"/>
                        <a:t>83.1967</a:t>
                      </a:r>
                      <a:endParaRPr lang="zh-CN" altLang="en-US" sz="1800" dirty="0"/>
                    </a:p>
                  </a:txBody>
                  <a:tcPr marL="91449" marR="91449" marT="45729" marB="45729"/>
                </a:tc>
              </a:tr>
              <a:tr h="360218">
                <a:tc>
                  <a:txBody>
                    <a:bodyPr/>
                    <a:lstStyle/>
                    <a:p>
                      <a:r>
                        <a:rPr lang="en-US" altLang="zh-CN" sz="1800" dirty="0" smtClean="0"/>
                        <a:t>BMatch2L</a:t>
                      </a:r>
                      <a:endParaRPr lang="zh-CN" altLang="en-US" sz="1800" dirty="0"/>
                    </a:p>
                  </a:txBody>
                  <a:tcPr marL="91449" marR="91449" marT="45729" marB="45729"/>
                </a:tc>
                <a:tc>
                  <a:txBody>
                    <a:bodyPr/>
                    <a:lstStyle/>
                    <a:p>
                      <a:r>
                        <a:rPr lang="en-US" altLang="zh-CN" dirty="0" smtClean="0"/>
                        <a:t>1.997</a:t>
                      </a:r>
                      <a:endParaRPr lang="zh-CN" altLang="en-US" dirty="0"/>
                    </a:p>
                  </a:txBody>
                  <a:tcPr marL="91449" marR="91449" marT="45729" marB="4572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800" dirty="0" smtClean="0"/>
                        <a:t>19.6</a:t>
                      </a:r>
                      <a:endParaRPr lang="zh-CN" altLang="en-US" sz="1800" dirty="0" smtClean="0"/>
                    </a:p>
                  </a:txBody>
                  <a:tcPr marL="91449" marR="91449" marT="45729" marB="45729"/>
                </a:tc>
                <a:tc>
                  <a:txBody>
                    <a:bodyPr/>
                    <a:lstStyle/>
                    <a:p>
                      <a:r>
                        <a:rPr lang="en-US" altLang="zh-CN" sz="1800" dirty="0" smtClean="0"/>
                        <a:t>9814.72</a:t>
                      </a:r>
                      <a:endParaRPr lang="zh-CN" altLang="en-US" sz="1800" dirty="0"/>
                    </a:p>
                  </a:txBody>
                  <a:tcPr marL="91449" marR="91449" marT="45729" marB="4572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800" dirty="0" smtClean="0"/>
                        <a:t>400</a:t>
                      </a:r>
                      <a:endParaRPr lang="zh-CN" altLang="en-US" sz="1800" dirty="0" smtClean="0"/>
                    </a:p>
                  </a:txBody>
                  <a:tcPr marL="91449" marR="91449" marT="45729" marB="45729"/>
                </a:tc>
                <a:tc>
                  <a:txBody>
                    <a:bodyPr/>
                    <a:lstStyle/>
                    <a:p>
                      <a:r>
                        <a:rPr lang="en-US" altLang="zh-CN" sz="1800" dirty="0" smtClean="0"/>
                        <a:t>0.0407</a:t>
                      </a:r>
                      <a:endParaRPr lang="zh-CN" altLang="en-US" sz="1800" dirty="0"/>
                    </a:p>
                  </a:txBody>
                  <a:tcPr marL="91449" marR="91449" marT="45729" marB="45729"/>
                </a:tc>
                <a:tc>
                  <a:txBody>
                    <a:bodyPr/>
                    <a:lstStyle/>
                    <a:p>
                      <a:r>
                        <a:rPr lang="en-US" altLang="zh-CN" sz="1800" dirty="0" smtClean="0">
                          <a:solidFill>
                            <a:schemeClr val="tx1"/>
                          </a:solidFill>
                        </a:rPr>
                        <a:t>390.271</a:t>
                      </a:r>
                      <a:endParaRPr lang="zh-CN" altLang="en-US" sz="1800" dirty="0">
                        <a:solidFill>
                          <a:schemeClr val="tx1"/>
                        </a:solidFill>
                      </a:endParaRPr>
                    </a:p>
                  </a:txBody>
                  <a:tcPr marL="91449" marR="91449" marT="45729" marB="45729"/>
                </a:tc>
                <a:tc>
                  <a:txBody>
                    <a:bodyPr/>
                    <a:lstStyle/>
                    <a:p>
                      <a:r>
                        <a:rPr lang="en-US" altLang="zh-CN" sz="1800" dirty="0" smtClean="0">
                          <a:solidFill>
                            <a:schemeClr val="tx1"/>
                          </a:solidFill>
                        </a:rPr>
                        <a:t>19.9118</a:t>
                      </a:r>
                      <a:endParaRPr lang="zh-CN" altLang="en-US" sz="1800" dirty="0">
                        <a:solidFill>
                          <a:schemeClr val="tx1"/>
                        </a:solidFill>
                      </a:endParaRPr>
                    </a:p>
                  </a:txBody>
                  <a:tcPr marL="91449" marR="91449" marT="45729" marB="45729"/>
                </a:tc>
              </a:tr>
              <a:tr h="360218">
                <a:tc>
                  <a:txBody>
                    <a:bodyPr/>
                    <a:lstStyle/>
                    <a:p>
                      <a:r>
                        <a:rPr lang="en-US" altLang="zh-CN" sz="1800" dirty="0" smtClean="0"/>
                        <a:t>BMatch3L</a:t>
                      </a:r>
                      <a:endParaRPr lang="zh-CN" altLang="en-US" sz="1800" dirty="0"/>
                    </a:p>
                  </a:txBody>
                  <a:tcPr marL="91449" marR="91449" marT="45729" marB="45729"/>
                </a:tc>
                <a:tc>
                  <a:txBody>
                    <a:bodyPr/>
                    <a:lstStyle/>
                    <a:p>
                      <a:r>
                        <a:rPr lang="en-US" altLang="zh-CN" sz="1800" dirty="0" smtClean="0"/>
                        <a:t>-7.653</a:t>
                      </a:r>
                      <a:endParaRPr lang="zh-CN" altLang="en-US" sz="1800" dirty="0"/>
                    </a:p>
                  </a:txBody>
                  <a:tcPr marL="91449" marR="91449" marT="45729" marB="45729"/>
                </a:tc>
                <a:tc>
                  <a:txBody>
                    <a:bodyPr/>
                    <a:lstStyle/>
                    <a:p>
                      <a:r>
                        <a:rPr lang="en-US" altLang="zh-CN" sz="1800" dirty="0" smtClean="0"/>
                        <a:t>19.6</a:t>
                      </a:r>
                      <a:endParaRPr lang="zh-CN" altLang="en-US" sz="1800" dirty="0"/>
                    </a:p>
                  </a:txBody>
                  <a:tcPr marL="91449" marR="91449" marT="45729" marB="45729"/>
                </a:tc>
                <a:tc>
                  <a:txBody>
                    <a:bodyPr/>
                    <a:lstStyle/>
                    <a:p>
                      <a:r>
                        <a:rPr lang="en-US" altLang="zh-CN" sz="1800" dirty="0" smtClean="0"/>
                        <a:t>-2561.09</a:t>
                      </a:r>
                      <a:endParaRPr lang="zh-CN" altLang="en-US" sz="1800" dirty="0"/>
                    </a:p>
                  </a:txBody>
                  <a:tcPr marL="91449" marR="91449" marT="45729" marB="4572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800" dirty="0" smtClean="0"/>
                        <a:t>400</a:t>
                      </a:r>
                      <a:endParaRPr lang="zh-CN" altLang="en-US" sz="1800" dirty="0" smtClean="0"/>
                    </a:p>
                  </a:txBody>
                  <a:tcPr marL="91449" marR="91449" marT="45729" marB="45729"/>
                </a:tc>
                <a:tc>
                  <a:txBody>
                    <a:bodyPr/>
                    <a:lstStyle/>
                    <a:p>
                      <a:r>
                        <a:rPr lang="en-US" altLang="zh-CN" sz="1800" dirty="0" smtClean="0"/>
                        <a:t>-0.1562</a:t>
                      </a:r>
                      <a:endParaRPr lang="zh-CN" altLang="en-US" sz="1800" dirty="0"/>
                    </a:p>
                  </a:txBody>
                  <a:tcPr marL="91449" marR="91449" marT="45729" marB="45729"/>
                </a:tc>
                <a:tc>
                  <a:txBody>
                    <a:bodyPr/>
                    <a:lstStyle/>
                    <a:p>
                      <a:r>
                        <a:rPr lang="en-US" altLang="zh-CN" sz="1800" dirty="0" smtClean="0">
                          <a:solidFill>
                            <a:schemeClr val="tx1"/>
                          </a:solidFill>
                        </a:rPr>
                        <a:t>1495.61</a:t>
                      </a:r>
                      <a:endParaRPr lang="zh-CN" altLang="en-US" sz="1800" dirty="0">
                        <a:solidFill>
                          <a:schemeClr val="tx1"/>
                        </a:solidFill>
                      </a:endParaRPr>
                    </a:p>
                  </a:txBody>
                  <a:tcPr marL="91449" marR="91449" marT="45729" marB="45729"/>
                </a:tc>
                <a:tc>
                  <a:txBody>
                    <a:bodyPr/>
                    <a:lstStyle/>
                    <a:p>
                      <a:r>
                        <a:rPr lang="en-US" altLang="zh-CN" sz="1800" dirty="0" smtClean="0">
                          <a:solidFill>
                            <a:schemeClr val="tx1"/>
                          </a:solidFill>
                        </a:rPr>
                        <a:t>76.3069</a:t>
                      </a:r>
                      <a:endParaRPr lang="zh-CN" altLang="en-US" sz="1800" dirty="0">
                        <a:solidFill>
                          <a:schemeClr val="tx1"/>
                        </a:solidFill>
                      </a:endParaRPr>
                    </a:p>
                  </a:txBody>
                  <a:tcPr marL="91449" marR="91449" marT="45729" marB="45729"/>
                </a:tc>
              </a:tr>
              <a:tr h="360218">
                <a:tc>
                  <a:txBody>
                    <a:bodyPr/>
                    <a:lstStyle/>
                    <a:p>
                      <a:r>
                        <a:rPr lang="en-US" altLang="zh-CN" sz="1800" dirty="0" smtClean="0"/>
                        <a:t>B2</a:t>
                      </a:r>
                      <a:endParaRPr lang="zh-CN" altLang="en-US" sz="1800" dirty="0"/>
                    </a:p>
                  </a:txBody>
                  <a:tcPr marL="91449" marR="91449" marT="45729" marB="45729"/>
                </a:tc>
                <a:tc>
                  <a:txBody>
                    <a:bodyPr/>
                    <a:lstStyle/>
                    <a:p>
                      <a:r>
                        <a:rPr lang="en-US" altLang="zh-CN" sz="1800" dirty="0" smtClean="0"/>
                        <a:t>2.1428</a:t>
                      </a:r>
                      <a:endParaRPr lang="zh-CN" altLang="en-US" sz="1800" dirty="0"/>
                    </a:p>
                  </a:txBody>
                  <a:tcPr marL="91449" marR="91449" marT="45729" marB="45729"/>
                </a:tc>
                <a:tc>
                  <a:txBody>
                    <a:bodyPr/>
                    <a:lstStyle/>
                    <a:p>
                      <a:r>
                        <a:rPr lang="en-US" altLang="zh-CN" sz="1800" dirty="0" smtClean="0"/>
                        <a:t>19.6</a:t>
                      </a:r>
                      <a:endParaRPr lang="zh-CN" altLang="en-US" sz="1800" dirty="0"/>
                    </a:p>
                  </a:txBody>
                  <a:tcPr marL="91449" marR="91449" marT="45729" marB="45729"/>
                </a:tc>
                <a:tc>
                  <a:txBody>
                    <a:bodyPr/>
                    <a:lstStyle/>
                    <a:p>
                      <a:r>
                        <a:rPr lang="en-US" altLang="zh-CN" sz="1800" dirty="0" smtClean="0"/>
                        <a:t>9146.91</a:t>
                      </a:r>
                      <a:endParaRPr lang="zh-CN" altLang="en-US" sz="1800" dirty="0"/>
                    </a:p>
                  </a:txBody>
                  <a:tcPr marL="91449" marR="91449" marT="45729" marB="4572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800" dirty="0" smtClean="0"/>
                        <a:t>400</a:t>
                      </a:r>
                      <a:endParaRPr lang="zh-CN" altLang="en-US" sz="1800" dirty="0" smtClean="0"/>
                    </a:p>
                  </a:txBody>
                  <a:tcPr marL="91449" marR="91449" marT="45729" marB="45729"/>
                </a:tc>
                <a:tc>
                  <a:txBody>
                    <a:bodyPr/>
                    <a:lstStyle/>
                    <a:p>
                      <a:r>
                        <a:rPr lang="en-US" altLang="zh-CN" sz="1800" dirty="0" smtClean="0"/>
                        <a:t>0.04373</a:t>
                      </a:r>
                      <a:endParaRPr lang="zh-CN" altLang="en-US" sz="1800" dirty="0"/>
                    </a:p>
                  </a:txBody>
                  <a:tcPr marL="91449" marR="91449" marT="45729" marB="45729"/>
                </a:tc>
                <a:tc>
                  <a:txBody>
                    <a:bodyPr/>
                    <a:lstStyle/>
                    <a:p>
                      <a:r>
                        <a:rPr lang="en-US" altLang="zh-CN" sz="1800" dirty="0" smtClean="0">
                          <a:solidFill>
                            <a:schemeClr val="tx1"/>
                          </a:solidFill>
                        </a:rPr>
                        <a:t>418.764</a:t>
                      </a:r>
                      <a:endParaRPr lang="zh-CN" altLang="en-US" sz="1800" dirty="0">
                        <a:solidFill>
                          <a:schemeClr val="tx1"/>
                        </a:solidFill>
                      </a:endParaRPr>
                    </a:p>
                  </a:txBody>
                  <a:tcPr marL="91449" marR="91449" marT="45729" marB="45729"/>
                </a:tc>
                <a:tc>
                  <a:txBody>
                    <a:bodyPr/>
                    <a:lstStyle/>
                    <a:p>
                      <a:r>
                        <a:rPr lang="en-US" altLang="zh-CN" sz="1800" dirty="0" smtClean="0">
                          <a:solidFill>
                            <a:schemeClr val="tx1"/>
                          </a:solidFill>
                        </a:rPr>
                        <a:t>21.3655</a:t>
                      </a:r>
                      <a:endParaRPr lang="zh-CN" altLang="en-US" sz="1800" dirty="0">
                        <a:solidFill>
                          <a:schemeClr val="tx1"/>
                        </a:solidFill>
                      </a:endParaRPr>
                    </a:p>
                  </a:txBody>
                  <a:tcPr marL="91449" marR="91449" marT="45729" marB="45729"/>
                </a:tc>
              </a:tr>
              <a:tr h="360218">
                <a:tc>
                  <a:txBody>
                    <a:bodyPr/>
                    <a:lstStyle/>
                    <a:p>
                      <a:r>
                        <a:rPr lang="en-US" altLang="zh-CN" sz="1800" dirty="0" smtClean="0"/>
                        <a:t>B3</a:t>
                      </a:r>
                      <a:endParaRPr lang="zh-CN" altLang="en-US" sz="1800" dirty="0"/>
                    </a:p>
                  </a:txBody>
                  <a:tcPr marL="91449" marR="91449" marT="45729" marB="45729"/>
                </a:tc>
                <a:tc>
                  <a:txBody>
                    <a:bodyPr/>
                    <a:lstStyle/>
                    <a:p>
                      <a:r>
                        <a:rPr lang="en-US" altLang="zh-CN" sz="1800" dirty="0" smtClean="0"/>
                        <a:t>-2.1428</a:t>
                      </a:r>
                      <a:endParaRPr lang="zh-CN" altLang="en-US" sz="1800" dirty="0"/>
                    </a:p>
                  </a:txBody>
                  <a:tcPr marL="91449" marR="91449" marT="45729" marB="4572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800" dirty="0" smtClean="0"/>
                        <a:t>19.6</a:t>
                      </a:r>
                      <a:endParaRPr lang="zh-CN" altLang="en-US" sz="1800" dirty="0" smtClean="0"/>
                    </a:p>
                  </a:txBody>
                  <a:tcPr marL="91449" marR="91449" marT="45729" marB="45729"/>
                </a:tc>
                <a:tc>
                  <a:txBody>
                    <a:bodyPr/>
                    <a:lstStyle/>
                    <a:p>
                      <a:r>
                        <a:rPr lang="en-US" altLang="zh-CN" sz="1800" dirty="0" smtClean="0"/>
                        <a:t>-9146.91</a:t>
                      </a:r>
                      <a:endParaRPr lang="zh-CN" altLang="en-US" sz="1800" dirty="0"/>
                    </a:p>
                  </a:txBody>
                  <a:tcPr marL="91449" marR="91449" marT="45729" marB="4572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800" dirty="0" smtClean="0"/>
                        <a:t>400</a:t>
                      </a:r>
                      <a:endParaRPr lang="zh-CN" altLang="en-US" sz="1800" dirty="0" smtClean="0"/>
                    </a:p>
                  </a:txBody>
                  <a:tcPr marL="91449" marR="91449" marT="45729" marB="4572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800" dirty="0" smtClean="0"/>
                        <a:t>-0.04373</a:t>
                      </a:r>
                      <a:endParaRPr lang="zh-CN" altLang="en-US" sz="1800" dirty="0" smtClean="0"/>
                    </a:p>
                  </a:txBody>
                  <a:tcPr marL="91449" marR="91449" marT="45729" marB="45729"/>
                </a:tc>
                <a:tc>
                  <a:txBody>
                    <a:bodyPr/>
                    <a:lstStyle/>
                    <a:p>
                      <a:r>
                        <a:rPr lang="en-US" altLang="zh-CN" sz="1800" dirty="0" smtClean="0">
                          <a:solidFill>
                            <a:schemeClr val="tx1"/>
                          </a:solidFill>
                        </a:rPr>
                        <a:t>418.764</a:t>
                      </a:r>
                      <a:endParaRPr lang="zh-CN" altLang="en-US" sz="1800" dirty="0">
                        <a:solidFill>
                          <a:schemeClr val="tx1"/>
                        </a:solidFill>
                      </a:endParaRPr>
                    </a:p>
                  </a:txBody>
                  <a:tcPr marL="91449" marR="91449" marT="45729" marB="4572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800" dirty="0" smtClean="0">
                          <a:solidFill>
                            <a:schemeClr val="tx1"/>
                          </a:solidFill>
                        </a:rPr>
                        <a:t>21.3655</a:t>
                      </a:r>
                      <a:endParaRPr lang="zh-CN" altLang="en-US" sz="1800" dirty="0" smtClean="0">
                        <a:solidFill>
                          <a:schemeClr val="tx1"/>
                        </a:solidFill>
                      </a:endParaRPr>
                    </a:p>
                  </a:txBody>
                  <a:tcPr marL="91449" marR="91449" marT="45729" marB="45729"/>
                </a:tc>
              </a:tr>
              <a:tr h="36021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800" dirty="0" smtClean="0"/>
                        <a:t>BMatch3R</a:t>
                      </a:r>
                      <a:endParaRPr lang="zh-CN" altLang="en-US" sz="1800" dirty="0"/>
                    </a:p>
                  </a:txBody>
                  <a:tcPr marL="91449" marR="91449" marT="45729" marB="45729"/>
                </a:tc>
                <a:tc>
                  <a:txBody>
                    <a:bodyPr/>
                    <a:lstStyle/>
                    <a:p>
                      <a:r>
                        <a:rPr lang="en-US" altLang="zh-CN" sz="1800" dirty="0" smtClean="0"/>
                        <a:t>7.653</a:t>
                      </a:r>
                      <a:endParaRPr lang="zh-CN" altLang="en-US" sz="1800" dirty="0"/>
                    </a:p>
                  </a:txBody>
                  <a:tcPr marL="91449" marR="91449" marT="45729" marB="4572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800" dirty="0" smtClean="0"/>
                        <a:t>19.6</a:t>
                      </a:r>
                      <a:endParaRPr lang="zh-CN" altLang="en-US" sz="1800" dirty="0" smtClean="0"/>
                    </a:p>
                  </a:txBody>
                  <a:tcPr marL="91449" marR="91449" marT="45729" marB="45729"/>
                </a:tc>
                <a:tc>
                  <a:txBody>
                    <a:bodyPr/>
                    <a:lstStyle/>
                    <a:p>
                      <a:r>
                        <a:rPr lang="en-US" altLang="zh-CN" sz="1800" dirty="0" smtClean="0"/>
                        <a:t>2561.09</a:t>
                      </a:r>
                      <a:endParaRPr lang="zh-CN" altLang="en-US" sz="1800" dirty="0"/>
                    </a:p>
                  </a:txBody>
                  <a:tcPr marL="91449" marR="91449" marT="45729" marB="4572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800" dirty="0" smtClean="0"/>
                        <a:t>400</a:t>
                      </a:r>
                      <a:endParaRPr lang="zh-CN" altLang="en-US" sz="1800" dirty="0" smtClean="0"/>
                    </a:p>
                  </a:txBody>
                  <a:tcPr marL="91449" marR="91449" marT="45729" marB="45729"/>
                </a:tc>
                <a:tc>
                  <a:txBody>
                    <a:bodyPr/>
                    <a:lstStyle/>
                    <a:p>
                      <a:r>
                        <a:rPr lang="en-US" altLang="zh-CN" sz="1800" dirty="0" smtClean="0"/>
                        <a:t>0.1562</a:t>
                      </a:r>
                      <a:endParaRPr lang="zh-CN" altLang="en-US" sz="1800" dirty="0"/>
                    </a:p>
                  </a:txBody>
                  <a:tcPr marL="91449" marR="91449" marT="45729" marB="45729"/>
                </a:tc>
                <a:tc>
                  <a:txBody>
                    <a:bodyPr/>
                    <a:lstStyle/>
                    <a:p>
                      <a:r>
                        <a:rPr lang="en-US" altLang="zh-CN" sz="1800" dirty="0" smtClean="0">
                          <a:solidFill>
                            <a:schemeClr val="tx1"/>
                          </a:solidFill>
                        </a:rPr>
                        <a:t>1495.61</a:t>
                      </a:r>
                      <a:endParaRPr lang="zh-CN" altLang="en-US" sz="1800" dirty="0">
                        <a:solidFill>
                          <a:schemeClr val="tx1"/>
                        </a:solidFill>
                      </a:endParaRPr>
                    </a:p>
                  </a:txBody>
                  <a:tcPr marL="91449" marR="91449" marT="45729" marB="45729"/>
                </a:tc>
                <a:tc>
                  <a:txBody>
                    <a:bodyPr/>
                    <a:lstStyle/>
                    <a:p>
                      <a:r>
                        <a:rPr lang="en-US" altLang="zh-CN" sz="1800" dirty="0" smtClean="0">
                          <a:solidFill>
                            <a:schemeClr val="tx1"/>
                          </a:solidFill>
                        </a:rPr>
                        <a:t>76.3069</a:t>
                      </a:r>
                      <a:endParaRPr lang="zh-CN" altLang="en-US" sz="1800" dirty="0">
                        <a:solidFill>
                          <a:schemeClr val="tx1"/>
                        </a:solidFill>
                      </a:endParaRPr>
                    </a:p>
                  </a:txBody>
                  <a:tcPr marL="91449" marR="91449" marT="45729" marB="45729"/>
                </a:tc>
              </a:tr>
              <a:tr h="36021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800" dirty="0" smtClean="0"/>
                        <a:t>BMatch2R</a:t>
                      </a:r>
                      <a:endParaRPr lang="zh-CN" altLang="en-US" sz="1800" dirty="0" smtClean="0"/>
                    </a:p>
                  </a:txBody>
                  <a:tcPr marL="91449" marR="91449" marT="45729" marB="45729"/>
                </a:tc>
                <a:tc>
                  <a:txBody>
                    <a:bodyPr/>
                    <a:lstStyle/>
                    <a:p>
                      <a:r>
                        <a:rPr lang="en-US" altLang="zh-CN" dirty="0" smtClean="0"/>
                        <a:t>-1.997</a:t>
                      </a:r>
                      <a:endParaRPr lang="zh-CN" altLang="en-US" dirty="0"/>
                    </a:p>
                  </a:txBody>
                  <a:tcPr marL="91449" marR="91449" marT="45729" marB="4572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800" dirty="0" smtClean="0"/>
                        <a:t>19.6</a:t>
                      </a:r>
                      <a:endParaRPr lang="zh-CN" altLang="en-US" sz="1800" dirty="0" smtClean="0"/>
                    </a:p>
                  </a:txBody>
                  <a:tcPr marL="91449" marR="91449" marT="45729" marB="45729"/>
                </a:tc>
                <a:tc>
                  <a:txBody>
                    <a:bodyPr/>
                    <a:lstStyle/>
                    <a:p>
                      <a:r>
                        <a:rPr lang="en-US" altLang="zh-CN" sz="1800" dirty="0" smtClean="0"/>
                        <a:t>-9814.72</a:t>
                      </a:r>
                      <a:endParaRPr lang="zh-CN" altLang="en-US" sz="1800" dirty="0"/>
                    </a:p>
                  </a:txBody>
                  <a:tcPr marL="91449" marR="91449" marT="45729" marB="4572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800" dirty="0" smtClean="0"/>
                        <a:t>400</a:t>
                      </a:r>
                      <a:endParaRPr lang="zh-CN" altLang="en-US" sz="1800" dirty="0" smtClean="0"/>
                    </a:p>
                  </a:txBody>
                  <a:tcPr marL="91449" marR="91449" marT="45729" marB="45729"/>
                </a:tc>
                <a:tc>
                  <a:txBody>
                    <a:bodyPr/>
                    <a:lstStyle/>
                    <a:p>
                      <a:r>
                        <a:rPr lang="en-US" altLang="zh-CN" sz="1800" dirty="0" smtClean="0"/>
                        <a:t>-0.0407</a:t>
                      </a:r>
                      <a:endParaRPr lang="zh-CN" altLang="en-US" sz="1800" dirty="0"/>
                    </a:p>
                  </a:txBody>
                  <a:tcPr marL="91449" marR="91449" marT="45729" marB="45729"/>
                </a:tc>
                <a:tc>
                  <a:txBody>
                    <a:bodyPr/>
                    <a:lstStyle/>
                    <a:p>
                      <a:r>
                        <a:rPr lang="en-US" altLang="zh-CN" sz="1800" dirty="0" smtClean="0"/>
                        <a:t>390.271</a:t>
                      </a:r>
                      <a:endParaRPr lang="zh-CN" altLang="en-US" sz="1800" dirty="0"/>
                    </a:p>
                  </a:txBody>
                  <a:tcPr marL="91449" marR="91449" marT="45729" marB="45729"/>
                </a:tc>
                <a:tc>
                  <a:txBody>
                    <a:bodyPr/>
                    <a:lstStyle/>
                    <a:p>
                      <a:r>
                        <a:rPr lang="en-US" altLang="zh-CN" sz="1800" dirty="0" smtClean="0">
                          <a:solidFill>
                            <a:schemeClr val="tx1"/>
                          </a:solidFill>
                        </a:rPr>
                        <a:t>19.9118</a:t>
                      </a:r>
                      <a:endParaRPr lang="zh-CN" altLang="en-US" sz="1800" dirty="0">
                        <a:solidFill>
                          <a:schemeClr val="tx1"/>
                        </a:solidFill>
                      </a:endParaRPr>
                    </a:p>
                  </a:txBody>
                  <a:tcPr marL="91449" marR="91449" marT="45729" marB="45729"/>
                </a:tc>
              </a:tr>
              <a:tr h="36021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800" dirty="0" smtClean="0"/>
                        <a:t>BMatch1R</a:t>
                      </a:r>
                      <a:endParaRPr lang="zh-CN" altLang="en-US" sz="1800" dirty="0" smtClean="0"/>
                    </a:p>
                  </a:txBody>
                  <a:tcPr marL="91449" marR="91449" marT="45729" marB="4572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800" dirty="0" smtClean="0"/>
                        <a:t>8.344</a:t>
                      </a:r>
                      <a:endParaRPr lang="zh-CN" altLang="en-US" sz="1800" dirty="0" smtClean="0"/>
                    </a:p>
                  </a:txBody>
                  <a:tcPr marL="91449" marR="91449" marT="45729" marB="4572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800" dirty="0" smtClean="0"/>
                        <a:t>19.6</a:t>
                      </a:r>
                      <a:endParaRPr lang="zh-CN" altLang="en-US" sz="1800" dirty="0" smtClean="0"/>
                    </a:p>
                  </a:txBody>
                  <a:tcPr marL="91449" marR="91449" marT="45729" marB="45729"/>
                </a:tc>
                <a:tc>
                  <a:txBody>
                    <a:bodyPr/>
                    <a:lstStyle/>
                    <a:p>
                      <a:r>
                        <a:rPr lang="en-US" altLang="zh-CN" sz="1800" dirty="0" smtClean="0"/>
                        <a:t>2348.99</a:t>
                      </a:r>
                      <a:endParaRPr lang="zh-CN" altLang="en-US" sz="1800" dirty="0"/>
                    </a:p>
                  </a:txBody>
                  <a:tcPr marL="91449" marR="91449" marT="45729" marB="4572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800" dirty="0" smtClean="0"/>
                        <a:t>400</a:t>
                      </a:r>
                      <a:endParaRPr lang="zh-CN" altLang="en-US" sz="1800" dirty="0" smtClean="0"/>
                    </a:p>
                  </a:txBody>
                  <a:tcPr marL="91449" marR="91449" marT="45729" marB="4572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800" dirty="0" smtClean="0"/>
                        <a:t>0.1702</a:t>
                      </a:r>
                      <a:endParaRPr lang="zh-CN" altLang="en-US" sz="1800" dirty="0" smtClean="0"/>
                    </a:p>
                  </a:txBody>
                  <a:tcPr marL="91449" marR="91449" marT="45729" marB="45729"/>
                </a:tc>
                <a:tc>
                  <a:txBody>
                    <a:bodyPr/>
                    <a:lstStyle/>
                    <a:p>
                      <a:r>
                        <a:rPr lang="en-US" altLang="zh-CN" sz="1800" dirty="0" smtClean="0">
                          <a:solidFill>
                            <a:schemeClr val="tx1"/>
                          </a:solidFill>
                        </a:rPr>
                        <a:t>1630.66</a:t>
                      </a:r>
                      <a:endParaRPr lang="zh-CN" altLang="en-US" sz="1800" dirty="0">
                        <a:solidFill>
                          <a:schemeClr val="tx1"/>
                        </a:solidFill>
                      </a:endParaRPr>
                    </a:p>
                  </a:txBody>
                  <a:tcPr marL="91449" marR="91449" marT="45729" marB="45729"/>
                </a:tc>
                <a:tc>
                  <a:txBody>
                    <a:bodyPr/>
                    <a:lstStyle/>
                    <a:p>
                      <a:r>
                        <a:rPr lang="en-US" altLang="zh-CN" sz="1800" dirty="0" smtClean="0"/>
                        <a:t>83.1967</a:t>
                      </a:r>
                      <a:endParaRPr lang="zh-CN" altLang="en-US" sz="1800" dirty="0"/>
                    </a:p>
                  </a:txBody>
                  <a:tcPr marL="91449" marR="91449" marT="45729" marB="45729"/>
                </a:tc>
              </a:tr>
              <a:tr h="36021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800" dirty="0" err="1" smtClean="0"/>
                        <a:t>BSepR</a:t>
                      </a:r>
                      <a:endParaRPr lang="zh-CN" altLang="en-US" sz="1800" dirty="0" smtClean="0"/>
                    </a:p>
                  </a:txBody>
                  <a:tcPr marL="91449" marR="91449" marT="45729" marB="45729"/>
                </a:tc>
                <a:tc>
                  <a:txBody>
                    <a:bodyPr/>
                    <a:lstStyle/>
                    <a:p>
                      <a:r>
                        <a:rPr lang="en-US" altLang="zh-CN" sz="1800" dirty="0" smtClean="0"/>
                        <a:t>0.0625</a:t>
                      </a:r>
                      <a:endParaRPr lang="zh-CN" altLang="en-US" sz="1800" dirty="0"/>
                    </a:p>
                  </a:txBody>
                  <a:tcPr marL="91449" marR="91449" marT="45729" marB="4572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800" dirty="0" smtClean="0"/>
                        <a:t>4.5</a:t>
                      </a:r>
                      <a:endParaRPr lang="zh-CN" altLang="en-US" sz="1800" dirty="0" smtClean="0"/>
                    </a:p>
                  </a:txBody>
                  <a:tcPr marL="91449" marR="91449" marT="45729" marB="45729"/>
                </a:tc>
                <a:tc>
                  <a:txBody>
                    <a:bodyPr/>
                    <a:lstStyle/>
                    <a:p>
                      <a:r>
                        <a:rPr lang="en-US" altLang="zh-CN" sz="1800" dirty="0" smtClean="0"/>
                        <a:t>72000</a:t>
                      </a:r>
                      <a:endParaRPr lang="zh-CN" altLang="en-US" sz="1800" dirty="0"/>
                    </a:p>
                  </a:txBody>
                  <a:tcPr marL="91449" marR="91449" marT="45729" marB="4572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800" dirty="0" smtClean="0"/>
                        <a:t>400</a:t>
                      </a:r>
                      <a:endParaRPr lang="zh-CN" altLang="en-US" sz="1800" dirty="0" smtClean="0"/>
                    </a:p>
                  </a:txBody>
                  <a:tcPr marL="91449" marR="91449" marT="45729" marB="45729"/>
                </a:tc>
                <a:tc>
                  <a:txBody>
                    <a:bodyPr/>
                    <a:lstStyle/>
                    <a:p>
                      <a:r>
                        <a:rPr lang="en-US" altLang="zh-CN" sz="1800" dirty="0" smtClean="0"/>
                        <a:t>0.00556</a:t>
                      </a:r>
                      <a:endParaRPr lang="zh-CN" altLang="en-US" sz="1800" dirty="0"/>
                    </a:p>
                  </a:txBody>
                  <a:tcPr marL="91449" marR="91449" marT="45729" marB="45729"/>
                </a:tc>
                <a:tc>
                  <a:txBody>
                    <a:bodyPr/>
                    <a:lstStyle/>
                    <a:p>
                      <a:r>
                        <a:rPr lang="en-US" altLang="zh-CN" sz="1800" dirty="0" smtClean="0"/>
                        <a:t>53.2</a:t>
                      </a:r>
                      <a:endParaRPr lang="zh-CN" altLang="en-US" sz="1800" dirty="0"/>
                    </a:p>
                  </a:txBody>
                  <a:tcPr marL="91449" marR="91449" marT="45729" marB="45729"/>
                </a:tc>
                <a:tc>
                  <a:txBody>
                    <a:bodyPr/>
                    <a:lstStyle/>
                    <a:p>
                      <a:r>
                        <a:rPr lang="en-US" altLang="zh-CN" sz="1800" dirty="0" smtClean="0"/>
                        <a:t>11.822</a:t>
                      </a:r>
                      <a:endParaRPr lang="zh-CN" altLang="en-US" sz="1800" dirty="0"/>
                    </a:p>
                  </a:txBody>
                  <a:tcPr marL="91449" marR="91449" marT="45729" marB="45729"/>
                </a:tc>
              </a:tr>
            </a:tbl>
          </a:graphicData>
        </a:graphic>
      </p:graphicFrame>
      <p:sp>
        <p:nvSpPr>
          <p:cNvPr id="2" name="灯片编号占位符 1"/>
          <p:cNvSpPr>
            <a:spLocks noGrp="1"/>
          </p:cNvSpPr>
          <p:nvPr>
            <p:ph type="sldNum" sz="quarter" idx="12"/>
          </p:nvPr>
        </p:nvSpPr>
        <p:spPr/>
        <p:txBody>
          <a:bodyPr/>
          <a:lstStyle/>
          <a:p>
            <a:pPr>
              <a:defRPr/>
            </a:pPr>
            <a:fld id="{3CDCD437-1F1F-4953-8B3B-34AEF0121547}" type="slidenum">
              <a:rPr lang="zh-CN" altLang="en-US" smtClean="0"/>
              <a:pPr>
                <a:defRPr/>
              </a:pPr>
              <a:t>20</a:t>
            </a:fld>
            <a:endParaRPr lang="en-US" altLang="zh-CN"/>
          </a:p>
        </p:txBody>
      </p:sp>
    </p:spTree>
    <p:extLst>
      <p:ext uri="{BB962C8B-B14F-4D97-AF65-F5344CB8AC3E}">
        <p14:creationId xmlns:p14="http://schemas.microsoft.com/office/powerpoint/2010/main" val="19016816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793114" y="404664"/>
            <a:ext cx="7451294" cy="720080"/>
          </a:xfrm>
          <a:prstGeom prst="rect">
            <a:avLst/>
          </a:prstGeom>
        </p:spPr>
        <p:txBody>
          <a:bodyPr anchor="ctr">
            <a:normAutofit fontScale="6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altLang="zh-CN" b="1" dirty="0">
                <a:solidFill>
                  <a:srgbClr val="0033CC"/>
                </a:solidFill>
                <a:latin typeface="Times New Roman" panose="02020603050405020304" pitchFamily="18" charset="0"/>
                <a:cs typeface="Times New Roman" panose="02020603050405020304" pitchFamily="18" charset="0"/>
              </a:rPr>
              <a:t>CEPC </a:t>
            </a:r>
            <a:r>
              <a:rPr lang="en-US" altLang="zh-CN" b="1" dirty="0" smtClean="0">
                <a:solidFill>
                  <a:srgbClr val="0033CC"/>
                </a:solidFill>
                <a:latin typeface="Times New Roman" panose="02020603050405020304" pitchFamily="18" charset="0"/>
                <a:cs typeface="Times New Roman" panose="02020603050405020304" pitchFamily="18" charset="0"/>
              </a:rPr>
              <a:t>PDR1.0.3  </a:t>
            </a:r>
            <a:r>
              <a:rPr lang="en-US" altLang="zh-CN" b="1" dirty="0" smtClean="0">
                <a:solidFill>
                  <a:srgbClr val="FF0000"/>
                </a:solidFill>
                <a:latin typeface="Times New Roman" panose="02020603050405020304" pitchFamily="18" charset="0"/>
                <a:cs typeface="Times New Roman" panose="02020603050405020304" pitchFamily="18" charset="0"/>
              </a:rPr>
              <a:t>with FFS </a:t>
            </a:r>
            <a:r>
              <a:rPr lang="en-US" altLang="zh-CN" b="1" dirty="0" smtClean="0">
                <a:solidFill>
                  <a:srgbClr val="0033CC"/>
                </a:solidFill>
                <a:latin typeface="Times New Roman" panose="02020603050405020304" pitchFamily="18" charset="0"/>
                <a:cs typeface="Times New Roman" panose="02020603050405020304" pitchFamily="18" charset="0"/>
              </a:rPr>
              <a:t>(Yiwei20160817) </a:t>
            </a:r>
          </a:p>
        </p:txBody>
      </p:sp>
      <p:pic>
        <p:nvPicPr>
          <p:cNvPr id="348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008" y="1196752"/>
            <a:ext cx="4322189" cy="324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8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122808"/>
            <a:ext cx="4412908" cy="3530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9" name="图表 8"/>
          <p:cNvGraphicFramePr>
            <a:graphicFrameLocks/>
          </p:cNvGraphicFramePr>
          <p:nvPr>
            <p:extLst>
              <p:ext uri="{D42A27DB-BD31-4B8C-83A1-F6EECF244321}">
                <p14:modId xmlns:p14="http://schemas.microsoft.com/office/powerpoint/2010/main" val="3935000514"/>
              </p:ext>
            </p:extLst>
          </p:nvPr>
        </p:nvGraphicFramePr>
        <p:xfrm>
          <a:off x="3448" y="4725144"/>
          <a:ext cx="9140552" cy="215344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042212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标题 1"/>
          <p:cNvSpPr>
            <a:spLocks noGrp="1"/>
          </p:cNvSpPr>
          <p:nvPr/>
        </p:nvSpPr>
        <p:spPr>
          <a:xfrm>
            <a:off x="574998" y="332656"/>
            <a:ext cx="8229600" cy="86409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3600" b="1" dirty="0" smtClean="0">
                <a:solidFill>
                  <a:srgbClr val="0033CC"/>
                </a:solidFill>
                <a:latin typeface="Times New Roman" pitchFamily="18" charset="0"/>
                <a:cs typeface="Times New Roman" pitchFamily="18" charset="0"/>
              </a:rPr>
              <a:t>CEPC ARC+</a:t>
            </a:r>
            <a:r>
              <a:rPr lang="en-US" altLang="zh-CN" sz="3600" b="1" dirty="0" smtClean="0">
                <a:solidFill>
                  <a:srgbClr val="FF0000"/>
                </a:solidFill>
                <a:latin typeface="Times New Roman" pitchFamily="18" charset="0"/>
                <a:cs typeface="Times New Roman" pitchFamily="18" charset="0"/>
              </a:rPr>
              <a:t>PDR_FFS</a:t>
            </a:r>
            <a:endParaRPr lang="en-US" altLang="zh-CN" sz="3600" b="1" dirty="0">
              <a:solidFill>
                <a:srgbClr val="FF0000"/>
              </a:solidFill>
              <a:latin typeface="Times New Roman" pitchFamily="18" charset="0"/>
              <a:cs typeface="Times New Roman" pitchFamily="18" charset="0"/>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9992" y="1412776"/>
            <a:ext cx="4564008" cy="3465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86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61" y="1340768"/>
            <a:ext cx="4968552" cy="4006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55207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txBox="1">
            <a:spLocks noChangeArrowheads="1"/>
          </p:cNvSpPr>
          <p:nvPr/>
        </p:nvSpPr>
        <p:spPr bwMode="auto">
          <a:xfrm>
            <a:off x="1043608" y="260648"/>
            <a:ext cx="7162800" cy="563563"/>
          </a:xfrm>
          <a:prstGeom prst="rect">
            <a:avLst/>
          </a:prstGeom>
        </p:spPr>
        <p:txBody>
          <a:bodyPr anchor="ctr">
            <a:normAutofit fontScale="6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altLang="zh-CN" b="1" dirty="0" err="1" smtClean="0">
                <a:solidFill>
                  <a:srgbClr val="0033CC"/>
                </a:solidFill>
                <a:latin typeface="Times New Roman" panose="02020603050405020304" pitchFamily="18" charset="0"/>
                <a:cs typeface="Times New Roman" panose="02020603050405020304" pitchFamily="18" charset="0"/>
              </a:rPr>
              <a:t>Emittance</a:t>
            </a:r>
            <a:r>
              <a:rPr lang="en-US" altLang="zh-CN" b="1" dirty="0" smtClean="0">
                <a:solidFill>
                  <a:srgbClr val="0033CC"/>
                </a:solidFill>
                <a:latin typeface="Times New Roman" panose="02020603050405020304" pitchFamily="18" charset="0"/>
                <a:cs typeface="Times New Roman" panose="02020603050405020304" pitchFamily="18" charset="0"/>
              </a:rPr>
              <a:t> Increase (</a:t>
            </a:r>
            <a:r>
              <a:rPr lang="en-US" altLang="zh-CN" dirty="0" smtClean="0">
                <a:solidFill>
                  <a:prstClr val="black"/>
                </a:solidFill>
              </a:rPr>
              <a:t>2.06nm-</a:t>
            </a:r>
            <a:r>
              <a:rPr lang="en-US" altLang="zh-CN" dirty="0">
                <a:solidFill>
                  <a:prstClr val="black"/>
                </a:solidFill>
              </a:rPr>
              <a:t>&gt;</a:t>
            </a:r>
            <a:r>
              <a:rPr lang="en-US" altLang="zh-CN" dirty="0" smtClean="0">
                <a:solidFill>
                  <a:prstClr val="black"/>
                </a:solidFill>
              </a:rPr>
              <a:t>2.147368nm</a:t>
            </a:r>
            <a:r>
              <a:rPr lang="en-US" altLang="zh-CN" b="1" dirty="0" smtClean="0">
                <a:solidFill>
                  <a:srgbClr val="0033CC"/>
                </a:solidFill>
                <a:latin typeface="Times New Roman" panose="02020603050405020304" pitchFamily="18" charset="0"/>
                <a:cs typeface="Times New Roman" panose="02020603050405020304" pitchFamily="18" charset="0"/>
              </a:rPr>
              <a:t>)</a:t>
            </a:r>
          </a:p>
        </p:txBody>
      </p:sp>
      <p:pic>
        <p:nvPicPr>
          <p:cNvPr id="337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758998"/>
            <a:ext cx="3671450" cy="22097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7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03175" y="684159"/>
            <a:ext cx="3791026" cy="2312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79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3493" y="2968706"/>
            <a:ext cx="3801814" cy="22066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79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32040" y="2988939"/>
            <a:ext cx="3622460" cy="220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798"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10" y="5193914"/>
            <a:ext cx="9146510" cy="1631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77337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 Box 38"/>
          <p:cNvSpPr txBox="1">
            <a:spLocks noChangeArrowheads="1"/>
          </p:cNvSpPr>
          <p:nvPr/>
        </p:nvSpPr>
        <p:spPr bwMode="auto">
          <a:xfrm>
            <a:off x="827584" y="2420888"/>
            <a:ext cx="8640960" cy="579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fontAlgn="base" hangingPunct="0">
              <a:lnSpc>
                <a:spcPct val="150000"/>
              </a:lnSpc>
              <a:spcBef>
                <a:spcPct val="0"/>
              </a:spcBef>
              <a:spcAft>
                <a:spcPct val="0"/>
              </a:spcAft>
            </a:pPr>
            <a:r>
              <a:rPr lang="en-US" altLang="zh-CN" sz="2400" b="1" dirty="0" smtClean="0">
                <a:solidFill>
                  <a:srgbClr val="0000FF"/>
                </a:solidFill>
                <a:latin typeface="Times New Roman" panose="02020603050405020304" pitchFamily="18" charset="0"/>
                <a:ea typeface="宋体" pitchFamily="2" charset="-122"/>
                <a:cs typeface="Times New Roman" panose="02020603050405020304" pitchFamily="18" charset="0"/>
              </a:rPr>
              <a:t>3. </a:t>
            </a:r>
            <a:r>
              <a:rPr lang="en-US" altLang="zh-CN" sz="2400" b="1" dirty="0">
                <a:solidFill>
                  <a:srgbClr val="0000FF"/>
                </a:solidFill>
                <a:latin typeface="Times New Roman" panose="02020603050405020304" pitchFamily="18" charset="0"/>
                <a:ea typeface="宋体" pitchFamily="2" charset="-122"/>
                <a:cs typeface="Times New Roman" panose="02020603050405020304" pitchFamily="18" charset="0"/>
              </a:rPr>
              <a:t>CEPC PDR DA Study </a:t>
            </a:r>
            <a:r>
              <a:rPr lang="en-US" altLang="zh-CN" sz="2400" b="1" dirty="0" smtClean="0">
                <a:solidFill>
                  <a:srgbClr val="0000FF"/>
                </a:solidFill>
                <a:latin typeface="Times New Roman" panose="02020603050405020304" pitchFamily="18" charset="0"/>
                <a:ea typeface="宋体" pitchFamily="2" charset="-122"/>
                <a:cs typeface="Times New Roman" panose="02020603050405020304" pitchFamily="18" charset="0"/>
              </a:rPr>
              <a:t>( </a:t>
            </a:r>
            <a:r>
              <a:rPr lang="en-US" altLang="zh-CN" sz="2400" b="1" dirty="0">
                <a:solidFill>
                  <a:srgbClr val="0000FF"/>
                </a:solidFill>
                <a:latin typeface="Times New Roman" panose="02020603050405020304" pitchFamily="18" charset="0"/>
                <a:ea typeface="宋体" pitchFamily="2" charset="-122"/>
                <a:cs typeface="Times New Roman" panose="02020603050405020304" pitchFamily="18" charset="0"/>
              </a:rPr>
              <a:t>NSGAII &amp; DA Optimization)</a:t>
            </a:r>
          </a:p>
        </p:txBody>
      </p:sp>
      <p:sp>
        <p:nvSpPr>
          <p:cNvPr id="2" name="灯片编号占位符 1"/>
          <p:cNvSpPr>
            <a:spLocks noGrp="1"/>
          </p:cNvSpPr>
          <p:nvPr>
            <p:ph type="sldNum" sz="quarter" idx="11"/>
          </p:nvPr>
        </p:nvSpPr>
        <p:spPr/>
        <p:txBody>
          <a:bodyPr/>
          <a:lstStyle/>
          <a:p>
            <a:fld id="{22894512-06C4-4EB7-BADA-AF97C23E9B1A}" type="slidenum">
              <a:rPr lang="en-US" altLang="zh-CN" smtClean="0">
                <a:solidFill>
                  <a:srgbClr val="000000"/>
                </a:solidFill>
              </a:rPr>
              <a:pPr/>
              <a:t>24</a:t>
            </a:fld>
            <a:endParaRPr lang="en-US" altLang="zh-CN">
              <a:solidFill>
                <a:srgbClr val="000000"/>
              </a:solidFill>
            </a:endParaRPr>
          </a:p>
        </p:txBody>
      </p:sp>
      <p:sp>
        <p:nvSpPr>
          <p:cNvPr id="4" name="Rectangle 2"/>
          <p:cNvSpPr>
            <a:spLocks noGrp="1" noChangeArrowheads="1"/>
          </p:cNvSpPr>
          <p:nvPr>
            <p:ph type="title"/>
          </p:nvPr>
        </p:nvSpPr>
        <p:spPr>
          <a:xfrm>
            <a:off x="1403648" y="620688"/>
            <a:ext cx="6889576" cy="563562"/>
          </a:xfrm>
        </p:spPr>
        <p:txBody>
          <a:bodyPr/>
          <a:lstStyle/>
          <a:p>
            <a:r>
              <a:rPr lang="en-US" altLang="zh-CN" dirty="0">
                <a:ea typeface="宋体" pitchFamily="2" charset="-122"/>
              </a:rPr>
              <a:t>Outline</a:t>
            </a:r>
            <a:endParaRPr lang="en-US" altLang="zh-CN" dirty="0">
              <a:latin typeface="Times New Roman" panose="02020603050405020304" pitchFamily="18" charset="0"/>
              <a:ea typeface="宋体" pitchFamily="2" charset="-122"/>
              <a:cs typeface="Times New Roman" panose="02020603050405020304" pitchFamily="18" charset="0"/>
            </a:endParaRPr>
          </a:p>
        </p:txBody>
      </p:sp>
    </p:spTree>
    <p:extLst>
      <p:ext uri="{BB962C8B-B14F-4D97-AF65-F5344CB8AC3E}">
        <p14:creationId xmlns:p14="http://schemas.microsoft.com/office/powerpoint/2010/main" val="313685704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7901" y="1138884"/>
            <a:ext cx="3476625" cy="54578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987824" y="2257427"/>
            <a:ext cx="845103" cy="3693319"/>
          </a:xfrm>
          <a:prstGeom prst="rect">
            <a:avLst/>
          </a:prstGeom>
          <a:noFill/>
          <a:ln>
            <a:solidFill>
              <a:schemeClr val="tx1"/>
            </a:solidFill>
          </a:ln>
        </p:spPr>
        <p:txBody>
          <a:bodyPr wrap="none" rtlCol="0">
            <a:spAutoFit/>
          </a:bodyPr>
          <a:lstStyle/>
          <a:p>
            <a:r>
              <a:rPr lang="en-US" altLang="zh-CN" dirty="0" smtClean="0">
                <a:solidFill>
                  <a:prstClr val="black"/>
                </a:solidFill>
              </a:rPr>
              <a:t>SF1.K2</a:t>
            </a:r>
          </a:p>
          <a:p>
            <a:r>
              <a:rPr lang="en-US" altLang="zh-CN" dirty="0" smtClean="0">
                <a:solidFill>
                  <a:prstClr val="black"/>
                </a:solidFill>
              </a:rPr>
              <a:t>SF2.K2</a:t>
            </a:r>
          </a:p>
          <a:p>
            <a:r>
              <a:rPr lang="en-US" altLang="zh-CN" dirty="0" smtClean="0">
                <a:solidFill>
                  <a:prstClr val="black"/>
                </a:solidFill>
              </a:rPr>
              <a:t>SF3.K2</a:t>
            </a:r>
          </a:p>
          <a:p>
            <a:r>
              <a:rPr lang="en-US" altLang="zh-CN" dirty="0" smtClean="0">
                <a:solidFill>
                  <a:prstClr val="black"/>
                </a:solidFill>
              </a:rPr>
              <a:t>SF4.K2</a:t>
            </a:r>
          </a:p>
          <a:p>
            <a:r>
              <a:rPr lang="en-US" altLang="zh-CN" dirty="0" smtClean="0">
                <a:solidFill>
                  <a:prstClr val="black"/>
                </a:solidFill>
              </a:rPr>
              <a:t>SF5.K2</a:t>
            </a:r>
          </a:p>
          <a:p>
            <a:r>
              <a:rPr lang="en-US" altLang="zh-CN" dirty="0" smtClean="0">
                <a:solidFill>
                  <a:prstClr val="black"/>
                </a:solidFill>
              </a:rPr>
              <a:t>SF6.K2</a:t>
            </a:r>
          </a:p>
          <a:p>
            <a:endParaRPr lang="en-US" altLang="zh-CN" dirty="0">
              <a:solidFill>
                <a:prstClr val="black"/>
              </a:solidFill>
            </a:endParaRPr>
          </a:p>
          <a:p>
            <a:r>
              <a:rPr lang="en-US" altLang="zh-CN" dirty="0" smtClean="0">
                <a:solidFill>
                  <a:prstClr val="black"/>
                </a:solidFill>
              </a:rPr>
              <a:t>SD1.K2</a:t>
            </a:r>
            <a:endParaRPr lang="en-US" altLang="zh-CN" dirty="0">
              <a:solidFill>
                <a:prstClr val="black"/>
              </a:solidFill>
            </a:endParaRPr>
          </a:p>
          <a:p>
            <a:r>
              <a:rPr lang="en-US" altLang="zh-CN" dirty="0" smtClean="0">
                <a:solidFill>
                  <a:prstClr val="black"/>
                </a:solidFill>
              </a:rPr>
              <a:t>SD2.K2</a:t>
            </a:r>
            <a:endParaRPr lang="en-US" altLang="zh-CN" dirty="0">
              <a:solidFill>
                <a:prstClr val="black"/>
              </a:solidFill>
            </a:endParaRPr>
          </a:p>
          <a:p>
            <a:r>
              <a:rPr lang="en-US" altLang="zh-CN" dirty="0" smtClean="0">
                <a:solidFill>
                  <a:prstClr val="black"/>
                </a:solidFill>
              </a:rPr>
              <a:t>SD3.K2</a:t>
            </a:r>
            <a:endParaRPr lang="en-US" altLang="zh-CN" dirty="0">
              <a:solidFill>
                <a:prstClr val="black"/>
              </a:solidFill>
            </a:endParaRPr>
          </a:p>
          <a:p>
            <a:r>
              <a:rPr lang="en-US" altLang="zh-CN" dirty="0" smtClean="0">
                <a:solidFill>
                  <a:prstClr val="black"/>
                </a:solidFill>
              </a:rPr>
              <a:t>SD4.K2</a:t>
            </a:r>
            <a:endParaRPr lang="en-US" altLang="zh-CN" dirty="0">
              <a:solidFill>
                <a:prstClr val="black"/>
              </a:solidFill>
            </a:endParaRPr>
          </a:p>
          <a:p>
            <a:r>
              <a:rPr lang="en-US" altLang="zh-CN" dirty="0" smtClean="0">
                <a:solidFill>
                  <a:prstClr val="black"/>
                </a:solidFill>
              </a:rPr>
              <a:t>SD5.K2</a:t>
            </a:r>
            <a:endParaRPr lang="en-US" altLang="zh-CN" dirty="0">
              <a:solidFill>
                <a:prstClr val="black"/>
              </a:solidFill>
            </a:endParaRPr>
          </a:p>
          <a:p>
            <a:r>
              <a:rPr lang="en-US" altLang="zh-CN" dirty="0" smtClean="0">
                <a:solidFill>
                  <a:prstClr val="black"/>
                </a:solidFill>
              </a:rPr>
              <a:t>SD6.K2</a:t>
            </a:r>
            <a:endParaRPr lang="zh-CN" altLang="en-US" dirty="0">
              <a:solidFill>
                <a:prstClr val="black"/>
              </a:solidFill>
            </a:endParaRPr>
          </a:p>
        </p:txBody>
      </p:sp>
      <p:sp>
        <p:nvSpPr>
          <p:cNvPr id="6" name="矩形 5"/>
          <p:cNvSpPr/>
          <p:nvPr/>
        </p:nvSpPr>
        <p:spPr>
          <a:xfrm>
            <a:off x="539552" y="2403376"/>
            <a:ext cx="1656184" cy="1200329"/>
          </a:xfrm>
          <a:prstGeom prst="rect">
            <a:avLst/>
          </a:prstGeom>
        </p:spPr>
        <p:txBody>
          <a:bodyPr wrap="square">
            <a:spAutoFit/>
          </a:bodyPr>
          <a:lstStyle/>
          <a:p>
            <a:r>
              <a:rPr lang="en-US" altLang="zh-CN" dirty="0">
                <a:solidFill>
                  <a:prstClr val="black"/>
                </a:solidFill>
              </a:rPr>
              <a:t>'</a:t>
            </a:r>
            <a:r>
              <a:rPr lang="en-US" altLang="zh-CN" dirty="0" err="1">
                <a:solidFill>
                  <a:prstClr val="black"/>
                </a:solidFill>
              </a:rPr>
              <a:t>npop</a:t>
            </a:r>
            <a:r>
              <a:rPr lang="en-US" altLang="zh-CN" dirty="0">
                <a:solidFill>
                  <a:prstClr val="black"/>
                </a:solidFill>
              </a:rPr>
              <a:t>': </a:t>
            </a:r>
            <a:r>
              <a:rPr lang="en-US" altLang="zh-CN" dirty="0" smtClean="0">
                <a:solidFill>
                  <a:prstClr val="black"/>
                </a:solidFill>
              </a:rPr>
              <a:t>500</a:t>
            </a:r>
            <a:r>
              <a:rPr lang="en-US" altLang="zh-CN" dirty="0">
                <a:solidFill>
                  <a:prstClr val="black"/>
                </a:solidFill>
              </a:rPr>
              <a:t>,           </a:t>
            </a:r>
            <a:endParaRPr lang="en-US" altLang="zh-CN" dirty="0" smtClean="0">
              <a:solidFill>
                <a:prstClr val="black"/>
              </a:solidFill>
            </a:endParaRPr>
          </a:p>
          <a:p>
            <a:r>
              <a:rPr lang="en-US" altLang="zh-CN" dirty="0" smtClean="0">
                <a:solidFill>
                  <a:prstClr val="black"/>
                </a:solidFill>
              </a:rPr>
              <a:t> </a:t>
            </a:r>
            <a:r>
              <a:rPr lang="en-US" altLang="zh-CN" dirty="0">
                <a:solidFill>
                  <a:prstClr val="black"/>
                </a:solidFill>
              </a:rPr>
              <a:t>'</a:t>
            </a:r>
            <a:r>
              <a:rPr lang="en-US" altLang="zh-CN" dirty="0" err="1">
                <a:solidFill>
                  <a:prstClr val="black"/>
                </a:solidFill>
              </a:rPr>
              <a:t>ngen</a:t>
            </a:r>
            <a:r>
              <a:rPr lang="en-US" altLang="zh-CN" dirty="0">
                <a:solidFill>
                  <a:prstClr val="black"/>
                </a:solidFill>
              </a:rPr>
              <a:t>': 100, </a:t>
            </a:r>
            <a:endParaRPr lang="en-US" altLang="zh-CN" dirty="0" smtClean="0">
              <a:solidFill>
                <a:prstClr val="black"/>
              </a:solidFill>
            </a:endParaRPr>
          </a:p>
          <a:p>
            <a:r>
              <a:rPr lang="en-US" altLang="zh-CN" dirty="0" smtClean="0">
                <a:solidFill>
                  <a:prstClr val="black"/>
                </a:solidFill>
              </a:rPr>
              <a:t>'</a:t>
            </a:r>
            <a:r>
              <a:rPr lang="en-US" altLang="zh-CN" dirty="0" err="1" smtClean="0">
                <a:solidFill>
                  <a:prstClr val="black"/>
                </a:solidFill>
              </a:rPr>
              <a:t>nobj</a:t>
            </a:r>
            <a:r>
              <a:rPr lang="en-US" altLang="zh-CN" dirty="0">
                <a:solidFill>
                  <a:prstClr val="black"/>
                </a:solidFill>
              </a:rPr>
              <a:t>': 30,           </a:t>
            </a:r>
            <a:endParaRPr lang="en-US" altLang="zh-CN" dirty="0" smtClean="0">
              <a:solidFill>
                <a:prstClr val="black"/>
              </a:solidFill>
            </a:endParaRPr>
          </a:p>
          <a:p>
            <a:r>
              <a:rPr lang="en-US" altLang="zh-CN" dirty="0" smtClean="0">
                <a:solidFill>
                  <a:prstClr val="black"/>
                </a:solidFill>
              </a:rPr>
              <a:t> </a:t>
            </a:r>
            <a:r>
              <a:rPr lang="en-US" altLang="zh-CN" dirty="0">
                <a:solidFill>
                  <a:prstClr val="black"/>
                </a:solidFill>
              </a:rPr>
              <a:t>'</a:t>
            </a:r>
            <a:r>
              <a:rPr lang="en-US" altLang="zh-CN" dirty="0" err="1">
                <a:solidFill>
                  <a:prstClr val="black"/>
                </a:solidFill>
              </a:rPr>
              <a:t>nvar</a:t>
            </a:r>
            <a:r>
              <a:rPr lang="en-US" altLang="zh-CN" dirty="0">
                <a:solidFill>
                  <a:prstClr val="black"/>
                </a:solidFill>
              </a:rPr>
              <a:t>': </a:t>
            </a:r>
            <a:r>
              <a:rPr lang="en-US" altLang="zh-CN" dirty="0" smtClean="0">
                <a:solidFill>
                  <a:prstClr val="black"/>
                </a:solidFill>
              </a:rPr>
              <a:t>12,</a:t>
            </a:r>
            <a:endParaRPr lang="zh-CN" altLang="en-US" dirty="0">
              <a:solidFill>
                <a:prstClr val="black"/>
              </a:solidFill>
            </a:endParaRPr>
          </a:p>
        </p:txBody>
      </p:sp>
      <p:sp>
        <p:nvSpPr>
          <p:cNvPr id="7" name="TextBox 6"/>
          <p:cNvSpPr txBox="1"/>
          <p:nvPr/>
        </p:nvSpPr>
        <p:spPr>
          <a:xfrm>
            <a:off x="5829367" y="789635"/>
            <a:ext cx="1198598" cy="400110"/>
          </a:xfrm>
          <a:prstGeom prst="rect">
            <a:avLst/>
          </a:prstGeom>
          <a:noFill/>
        </p:spPr>
        <p:txBody>
          <a:bodyPr wrap="none" rtlCol="0">
            <a:spAutoFit/>
          </a:bodyPr>
          <a:lstStyle/>
          <a:p>
            <a:r>
              <a:rPr lang="en-US" altLang="zh-CN" sz="2000" b="1" dirty="0" smtClean="0">
                <a:solidFill>
                  <a:prstClr val="black"/>
                </a:solidFill>
              </a:rPr>
              <a:t>Objective</a:t>
            </a:r>
            <a:endParaRPr lang="zh-CN" altLang="en-US" sz="2000" b="1" dirty="0">
              <a:solidFill>
                <a:prstClr val="black"/>
              </a:solidFill>
            </a:endParaRPr>
          </a:p>
        </p:txBody>
      </p:sp>
      <p:sp>
        <p:nvSpPr>
          <p:cNvPr id="8" name="TextBox 7"/>
          <p:cNvSpPr txBox="1"/>
          <p:nvPr/>
        </p:nvSpPr>
        <p:spPr>
          <a:xfrm>
            <a:off x="2936527" y="1892198"/>
            <a:ext cx="1060162" cy="400110"/>
          </a:xfrm>
          <a:prstGeom prst="rect">
            <a:avLst/>
          </a:prstGeom>
          <a:noFill/>
        </p:spPr>
        <p:txBody>
          <a:bodyPr wrap="none" rtlCol="0">
            <a:spAutoFit/>
          </a:bodyPr>
          <a:lstStyle/>
          <a:p>
            <a:r>
              <a:rPr lang="en-US" altLang="zh-CN" sz="2000" b="1" dirty="0" smtClean="0">
                <a:solidFill>
                  <a:prstClr val="black"/>
                </a:solidFill>
              </a:rPr>
              <a:t>Variable</a:t>
            </a:r>
          </a:p>
        </p:txBody>
      </p:sp>
      <p:sp>
        <p:nvSpPr>
          <p:cNvPr id="9" name="TextBox 8"/>
          <p:cNvSpPr txBox="1"/>
          <p:nvPr/>
        </p:nvSpPr>
        <p:spPr>
          <a:xfrm>
            <a:off x="539552" y="4540478"/>
            <a:ext cx="1122423" cy="923330"/>
          </a:xfrm>
          <a:prstGeom prst="rect">
            <a:avLst/>
          </a:prstGeom>
          <a:noFill/>
        </p:spPr>
        <p:txBody>
          <a:bodyPr wrap="none" rtlCol="0">
            <a:spAutoFit/>
          </a:bodyPr>
          <a:lstStyle/>
          <a:p>
            <a:r>
              <a:rPr lang="en-US" altLang="zh-CN" dirty="0" smtClean="0">
                <a:solidFill>
                  <a:prstClr val="black"/>
                </a:solidFill>
              </a:rPr>
              <a:t>200CPU</a:t>
            </a:r>
          </a:p>
          <a:p>
            <a:r>
              <a:rPr lang="en-US" altLang="zh-CN" dirty="0" smtClean="0">
                <a:solidFill>
                  <a:prstClr val="black"/>
                </a:solidFill>
              </a:rPr>
              <a:t>T1=40min</a:t>
            </a:r>
          </a:p>
          <a:p>
            <a:r>
              <a:rPr lang="en-US" altLang="zh-CN" dirty="0" smtClean="0">
                <a:solidFill>
                  <a:prstClr val="black"/>
                </a:solidFill>
              </a:rPr>
              <a:t>T2=70h</a:t>
            </a:r>
            <a:endParaRPr lang="zh-CN" altLang="en-US" dirty="0">
              <a:solidFill>
                <a:prstClr val="black"/>
              </a:solidFill>
            </a:endParaRPr>
          </a:p>
        </p:txBody>
      </p:sp>
      <p:sp>
        <p:nvSpPr>
          <p:cNvPr id="2" name="TextBox 1"/>
          <p:cNvSpPr txBox="1"/>
          <p:nvPr/>
        </p:nvSpPr>
        <p:spPr>
          <a:xfrm>
            <a:off x="539552" y="6249115"/>
            <a:ext cx="1946943" cy="369332"/>
          </a:xfrm>
          <a:prstGeom prst="rect">
            <a:avLst/>
          </a:prstGeom>
          <a:noFill/>
          <a:ln>
            <a:solidFill>
              <a:srgbClr val="FF0000"/>
            </a:solidFill>
          </a:ln>
        </p:spPr>
        <p:txBody>
          <a:bodyPr wrap="none" rtlCol="0">
            <a:spAutoFit/>
          </a:bodyPr>
          <a:lstStyle/>
          <a:p>
            <a:r>
              <a:rPr lang="en-US" altLang="zh-CN" dirty="0" smtClean="0">
                <a:solidFill>
                  <a:prstClr val="black"/>
                </a:solidFill>
              </a:rPr>
              <a:t>cepc_ndr_0099.txt</a:t>
            </a:r>
            <a:endParaRPr lang="zh-CN" altLang="en-US" dirty="0">
              <a:solidFill>
                <a:prstClr val="black"/>
              </a:solidFill>
            </a:endParaRPr>
          </a:p>
        </p:txBody>
      </p:sp>
      <p:sp>
        <p:nvSpPr>
          <p:cNvPr id="10" name="标题 1"/>
          <p:cNvSpPr>
            <a:spLocks noGrp="1"/>
          </p:cNvSpPr>
          <p:nvPr/>
        </p:nvSpPr>
        <p:spPr>
          <a:xfrm>
            <a:off x="539552" y="159331"/>
            <a:ext cx="8229600" cy="86409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3600" b="1" dirty="0">
                <a:solidFill>
                  <a:srgbClr val="0033CC"/>
                </a:solidFill>
                <a:latin typeface="Times New Roman" pitchFamily="18" charset="0"/>
                <a:cs typeface="Times New Roman" pitchFamily="18" charset="0"/>
              </a:rPr>
              <a:t>NSGA-II  &amp;  DA  Optimization</a:t>
            </a:r>
          </a:p>
        </p:txBody>
      </p:sp>
    </p:spTree>
    <p:extLst>
      <p:ext uri="{BB962C8B-B14F-4D97-AF65-F5344CB8AC3E}">
        <p14:creationId xmlns:p14="http://schemas.microsoft.com/office/powerpoint/2010/main" val="32865604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793114" y="404664"/>
            <a:ext cx="7162800" cy="563563"/>
          </a:xfrm>
          <a:prstGeom prst="rect">
            <a:avLst/>
          </a:prstGeom>
        </p:spPr>
        <p:txBody>
          <a:bodyPr anchor="ctr">
            <a:normAutofit fontScale="8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altLang="zh-CN" b="1" dirty="0" smtClean="0">
                <a:solidFill>
                  <a:srgbClr val="0033CC"/>
                </a:solidFill>
                <a:latin typeface="Times New Roman" panose="02020603050405020304" pitchFamily="18" charset="0"/>
                <a:cs typeface="Times New Roman" panose="02020603050405020304" pitchFamily="18" charset="0"/>
              </a:rPr>
              <a:t>Nonlinear Driving Term (ARC)</a:t>
            </a:r>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268761"/>
            <a:ext cx="3960440" cy="3778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793114" y="5229200"/>
            <a:ext cx="2006768" cy="1477328"/>
          </a:xfrm>
          <a:prstGeom prst="rect">
            <a:avLst/>
          </a:prstGeom>
          <a:noFill/>
        </p:spPr>
        <p:txBody>
          <a:bodyPr wrap="none" rtlCol="0">
            <a:spAutoFit/>
          </a:bodyPr>
          <a:lstStyle/>
          <a:p>
            <a:r>
              <a:rPr lang="en-US" altLang="zh-CN" dirty="0" err="1" smtClean="0">
                <a:solidFill>
                  <a:prstClr val="black"/>
                </a:solidFill>
              </a:rPr>
              <a:t>Betx</a:t>
            </a:r>
            <a:r>
              <a:rPr lang="zh-CN" altLang="en-US" dirty="0" smtClean="0">
                <a:solidFill>
                  <a:prstClr val="black"/>
                </a:solidFill>
              </a:rPr>
              <a:t>：</a:t>
            </a:r>
            <a:r>
              <a:rPr lang="en-US" altLang="zh-CN" dirty="0" smtClean="0">
                <a:solidFill>
                  <a:prstClr val="black"/>
                </a:solidFill>
              </a:rPr>
              <a:t>80.992367</a:t>
            </a:r>
          </a:p>
          <a:p>
            <a:r>
              <a:rPr lang="en-US" altLang="zh-CN" dirty="0" err="1" smtClean="0">
                <a:solidFill>
                  <a:prstClr val="black"/>
                </a:solidFill>
              </a:rPr>
              <a:t>bety</a:t>
            </a:r>
            <a:r>
              <a:rPr lang="zh-CN" altLang="en-US" dirty="0" smtClean="0">
                <a:solidFill>
                  <a:prstClr val="black"/>
                </a:solidFill>
              </a:rPr>
              <a:t>：</a:t>
            </a:r>
            <a:r>
              <a:rPr lang="en-US" altLang="zh-CN" dirty="0" smtClean="0">
                <a:solidFill>
                  <a:prstClr val="black"/>
                </a:solidFill>
              </a:rPr>
              <a:t>14.172123</a:t>
            </a:r>
          </a:p>
          <a:p>
            <a:r>
              <a:rPr lang="en-US" altLang="zh-CN" dirty="0" smtClean="0">
                <a:solidFill>
                  <a:prstClr val="black"/>
                </a:solidFill>
              </a:rPr>
              <a:t>2nm</a:t>
            </a:r>
          </a:p>
          <a:p>
            <a:r>
              <a:rPr lang="en-US" altLang="zh-CN" dirty="0" err="1" smtClean="0">
                <a:solidFill>
                  <a:prstClr val="black"/>
                </a:solidFill>
              </a:rPr>
              <a:t>Sizmax</a:t>
            </a:r>
            <a:r>
              <a:rPr lang="zh-CN" altLang="en-US" dirty="0" smtClean="0">
                <a:solidFill>
                  <a:prstClr val="black"/>
                </a:solidFill>
              </a:rPr>
              <a:t>：</a:t>
            </a:r>
            <a:r>
              <a:rPr lang="en-US" altLang="zh-CN" dirty="0" smtClean="0">
                <a:solidFill>
                  <a:prstClr val="black"/>
                </a:solidFill>
              </a:rPr>
              <a:t>402.47um</a:t>
            </a:r>
          </a:p>
          <a:p>
            <a:r>
              <a:rPr lang="en-US" altLang="zh-CN" dirty="0" err="1" smtClean="0">
                <a:solidFill>
                  <a:prstClr val="black"/>
                </a:solidFill>
              </a:rPr>
              <a:t>Sigmay</a:t>
            </a:r>
            <a:r>
              <a:rPr lang="zh-CN" altLang="en-US" dirty="0" smtClean="0">
                <a:solidFill>
                  <a:prstClr val="black"/>
                </a:solidFill>
              </a:rPr>
              <a:t>：</a:t>
            </a:r>
            <a:r>
              <a:rPr lang="en-US" altLang="zh-CN" dirty="0" smtClean="0">
                <a:solidFill>
                  <a:prstClr val="black"/>
                </a:solidFill>
              </a:rPr>
              <a:t>9.22um</a:t>
            </a:r>
          </a:p>
        </p:txBody>
      </p:sp>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5026" y="1484784"/>
            <a:ext cx="4362578" cy="34049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851920" y="5373216"/>
            <a:ext cx="1494320" cy="646331"/>
          </a:xfrm>
          <a:prstGeom prst="rect">
            <a:avLst/>
          </a:prstGeom>
          <a:noFill/>
        </p:spPr>
        <p:txBody>
          <a:bodyPr wrap="none" rtlCol="0">
            <a:spAutoFit/>
          </a:bodyPr>
          <a:lstStyle/>
          <a:p>
            <a:r>
              <a:rPr lang="en-US" altLang="zh-CN" dirty="0" smtClean="0">
                <a:solidFill>
                  <a:prstClr val="black"/>
                </a:solidFill>
              </a:rPr>
              <a:t>X</a:t>
            </a:r>
            <a:r>
              <a:rPr lang="zh-CN" altLang="en-US" dirty="0" smtClean="0">
                <a:solidFill>
                  <a:prstClr val="black"/>
                </a:solidFill>
              </a:rPr>
              <a:t>：</a:t>
            </a:r>
            <a:r>
              <a:rPr lang="en-US" altLang="zh-CN" dirty="0" smtClean="0">
                <a:solidFill>
                  <a:prstClr val="black"/>
                </a:solidFill>
              </a:rPr>
              <a:t>60 Sigma</a:t>
            </a:r>
          </a:p>
          <a:p>
            <a:r>
              <a:rPr lang="en-US" altLang="zh-CN" dirty="0">
                <a:solidFill>
                  <a:prstClr val="black"/>
                </a:solidFill>
              </a:rPr>
              <a:t>Y</a:t>
            </a:r>
            <a:r>
              <a:rPr lang="zh-CN" altLang="en-US" dirty="0" smtClean="0">
                <a:solidFill>
                  <a:prstClr val="black"/>
                </a:solidFill>
              </a:rPr>
              <a:t>：</a:t>
            </a:r>
            <a:r>
              <a:rPr lang="en-US" altLang="zh-CN" dirty="0" smtClean="0">
                <a:solidFill>
                  <a:prstClr val="black"/>
                </a:solidFill>
              </a:rPr>
              <a:t>813 Sigma</a:t>
            </a:r>
            <a:endParaRPr lang="zh-CN" altLang="en-US" dirty="0">
              <a:solidFill>
                <a:prstClr val="black"/>
              </a:solidFill>
            </a:endParaRPr>
          </a:p>
        </p:txBody>
      </p:sp>
      <p:sp>
        <p:nvSpPr>
          <p:cNvPr id="8" name="TextBox 7"/>
          <p:cNvSpPr txBox="1"/>
          <p:nvPr/>
        </p:nvSpPr>
        <p:spPr>
          <a:xfrm>
            <a:off x="6372200" y="5511715"/>
            <a:ext cx="994118" cy="369332"/>
          </a:xfrm>
          <a:prstGeom prst="rect">
            <a:avLst/>
          </a:prstGeom>
          <a:noFill/>
        </p:spPr>
        <p:txBody>
          <a:bodyPr wrap="none" rtlCol="0">
            <a:spAutoFit/>
          </a:bodyPr>
          <a:lstStyle/>
          <a:p>
            <a:r>
              <a:rPr lang="en-US" altLang="zh-CN" dirty="0" smtClean="0">
                <a:solidFill>
                  <a:srgbClr val="FF0000"/>
                </a:solidFill>
              </a:rPr>
              <a:t>2 groups</a:t>
            </a:r>
          </a:p>
        </p:txBody>
      </p:sp>
    </p:spTree>
    <p:extLst>
      <p:ext uri="{BB962C8B-B14F-4D97-AF65-F5344CB8AC3E}">
        <p14:creationId xmlns:p14="http://schemas.microsoft.com/office/powerpoint/2010/main" val="20844775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8043" y="4763"/>
            <a:ext cx="4475957" cy="342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8324" y="3501008"/>
            <a:ext cx="4504726" cy="3385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501007"/>
            <a:ext cx="4668043" cy="3395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4658324" cy="350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337860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764704"/>
            <a:ext cx="6408712" cy="2677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3849985"/>
            <a:ext cx="8784860" cy="2996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下箭头 1"/>
          <p:cNvSpPr/>
          <p:nvPr/>
        </p:nvSpPr>
        <p:spPr>
          <a:xfrm>
            <a:off x="3707904" y="3396699"/>
            <a:ext cx="1080120" cy="6480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Rectangle 2"/>
          <p:cNvSpPr txBox="1">
            <a:spLocks noChangeArrowheads="1"/>
          </p:cNvSpPr>
          <p:nvPr/>
        </p:nvSpPr>
        <p:spPr bwMode="auto">
          <a:xfrm>
            <a:off x="918534" y="224805"/>
            <a:ext cx="7162800" cy="563563"/>
          </a:xfrm>
          <a:prstGeom prst="rect">
            <a:avLst/>
          </a:prstGeom>
        </p:spPr>
        <p:txBody>
          <a:bodyPr anchor="ctr">
            <a:normAutofit fontScale="8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altLang="zh-CN" b="1" dirty="0" smtClean="0">
                <a:solidFill>
                  <a:srgbClr val="0033CC"/>
                </a:solidFill>
                <a:latin typeface="Times New Roman" panose="02020603050405020304" pitchFamily="18" charset="0"/>
                <a:cs typeface="Times New Roman" panose="02020603050405020304" pitchFamily="18" charset="0"/>
              </a:rPr>
              <a:t>Nonlinear Driving Term (ARC)</a:t>
            </a:r>
          </a:p>
        </p:txBody>
      </p:sp>
    </p:spTree>
    <p:extLst>
      <p:ext uri="{BB962C8B-B14F-4D97-AF65-F5344CB8AC3E}">
        <p14:creationId xmlns:p14="http://schemas.microsoft.com/office/powerpoint/2010/main" val="239131341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793114" y="404664"/>
            <a:ext cx="7162800" cy="563563"/>
          </a:xfrm>
          <a:prstGeom prst="rect">
            <a:avLst/>
          </a:prstGeom>
        </p:spPr>
        <p:txBody>
          <a:bodyPr anchor="ctr">
            <a:normAutofit fontScale="6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altLang="zh-CN" b="1" dirty="0" smtClean="0">
                <a:solidFill>
                  <a:srgbClr val="0033CC"/>
                </a:solidFill>
                <a:latin typeface="Times New Roman" panose="02020603050405020304" pitchFamily="18" charset="0"/>
                <a:cs typeface="Times New Roman" panose="02020603050405020304" pitchFamily="18" charset="0"/>
              </a:rPr>
              <a:t>Nonlinear Driving Term (ARC_</a:t>
            </a:r>
            <a:r>
              <a:rPr lang="en-US" altLang="zh-CN" b="1" dirty="0" smtClean="0">
                <a:solidFill>
                  <a:srgbClr val="FF0000"/>
                </a:solidFill>
                <a:latin typeface="Times New Roman" panose="02020603050405020304" pitchFamily="18" charset="0"/>
                <a:cs typeface="Times New Roman" panose="02020603050405020304" pitchFamily="18" charset="0"/>
              </a:rPr>
              <a:t>PDR</a:t>
            </a:r>
            <a:r>
              <a:rPr lang="en-US" altLang="zh-CN" b="1" dirty="0" smtClean="0">
                <a:solidFill>
                  <a:srgbClr val="0033CC"/>
                </a:solidFill>
                <a:latin typeface="Times New Roman" panose="02020603050405020304" pitchFamily="18" charset="0"/>
                <a:cs typeface="Times New Roman" panose="02020603050405020304" pitchFamily="18" charset="0"/>
              </a:rPr>
              <a:t>_20160630)</a:t>
            </a:r>
          </a:p>
        </p:txBody>
      </p:sp>
      <p:sp>
        <p:nvSpPr>
          <p:cNvPr id="6" name="TextBox 5"/>
          <p:cNvSpPr txBox="1"/>
          <p:nvPr/>
        </p:nvSpPr>
        <p:spPr>
          <a:xfrm>
            <a:off x="793114" y="5229200"/>
            <a:ext cx="2006768" cy="1477328"/>
          </a:xfrm>
          <a:prstGeom prst="rect">
            <a:avLst/>
          </a:prstGeom>
          <a:noFill/>
        </p:spPr>
        <p:txBody>
          <a:bodyPr wrap="none" rtlCol="0">
            <a:spAutoFit/>
          </a:bodyPr>
          <a:lstStyle/>
          <a:p>
            <a:r>
              <a:rPr lang="en-US" altLang="zh-CN" dirty="0" err="1" smtClean="0">
                <a:solidFill>
                  <a:prstClr val="black"/>
                </a:solidFill>
              </a:rPr>
              <a:t>Betx</a:t>
            </a:r>
            <a:r>
              <a:rPr lang="zh-CN" altLang="en-US" dirty="0" smtClean="0">
                <a:solidFill>
                  <a:prstClr val="black"/>
                </a:solidFill>
              </a:rPr>
              <a:t>：</a:t>
            </a:r>
            <a:r>
              <a:rPr lang="en-US" altLang="zh-CN" dirty="0" smtClean="0">
                <a:solidFill>
                  <a:prstClr val="black"/>
                </a:solidFill>
              </a:rPr>
              <a:t>80.992367</a:t>
            </a:r>
          </a:p>
          <a:p>
            <a:r>
              <a:rPr lang="en-US" altLang="zh-CN" dirty="0" err="1" smtClean="0">
                <a:solidFill>
                  <a:prstClr val="black"/>
                </a:solidFill>
              </a:rPr>
              <a:t>bety</a:t>
            </a:r>
            <a:r>
              <a:rPr lang="zh-CN" altLang="en-US" dirty="0" smtClean="0">
                <a:solidFill>
                  <a:prstClr val="black"/>
                </a:solidFill>
              </a:rPr>
              <a:t>：</a:t>
            </a:r>
            <a:r>
              <a:rPr lang="en-US" altLang="zh-CN" dirty="0" smtClean="0">
                <a:solidFill>
                  <a:prstClr val="black"/>
                </a:solidFill>
              </a:rPr>
              <a:t>14.172123</a:t>
            </a:r>
          </a:p>
          <a:p>
            <a:r>
              <a:rPr lang="en-US" altLang="zh-CN" dirty="0" smtClean="0">
                <a:solidFill>
                  <a:prstClr val="black"/>
                </a:solidFill>
              </a:rPr>
              <a:t>2nm</a:t>
            </a:r>
          </a:p>
          <a:p>
            <a:r>
              <a:rPr lang="en-US" altLang="zh-CN" dirty="0" err="1" smtClean="0">
                <a:solidFill>
                  <a:prstClr val="black"/>
                </a:solidFill>
              </a:rPr>
              <a:t>Sizmax</a:t>
            </a:r>
            <a:r>
              <a:rPr lang="zh-CN" altLang="en-US" dirty="0" smtClean="0">
                <a:solidFill>
                  <a:prstClr val="black"/>
                </a:solidFill>
              </a:rPr>
              <a:t>：</a:t>
            </a:r>
            <a:r>
              <a:rPr lang="en-US" altLang="zh-CN" dirty="0" smtClean="0">
                <a:solidFill>
                  <a:prstClr val="black"/>
                </a:solidFill>
              </a:rPr>
              <a:t>402.47um</a:t>
            </a:r>
          </a:p>
          <a:p>
            <a:r>
              <a:rPr lang="en-US" altLang="zh-CN" dirty="0" err="1" smtClean="0">
                <a:solidFill>
                  <a:prstClr val="black"/>
                </a:solidFill>
              </a:rPr>
              <a:t>Sigmay</a:t>
            </a:r>
            <a:r>
              <a:rPr lang="zh-CN" altLang="en-US" dirty="0" smtClean="0">
                <a:solidFill>
                  <a:prstClr val="black"/>
                </a:solidFill>
              </a:rPr>
              <a:t>：</a:t>
            </a:r>
            <a:r>
              <a:rPr lang="en-US" altLang="zh-CN" dirty="0" smtClean="0">
                <a:solidFill>
                  <a:prstClr val="black"/>
                </a:solidFill>
              </a:rPr>
              <a:t>9.22um</a:t>
            </a:r>
          </a:p>
        </p:txBody>
      </p:sp>
      <p:sp>
        <p:nvSpPr>
          <p:cNvPr id="7" name="TextBox 6"/>
          <p:cNvSpPr txBox="1"/>
          <p:nvPr/>
        </p:nvSpPr>
        <p:spPr>
          <a:xfrm>
            <a:off x="3851920" y="5373216"/>
            <a:ext cx="1494320" cy="646331"/>
          </a:xfrm>
          <a:prstGeom prst="rect">
            <a:avLst/>
          </a:prstGeom>
          <a:noFill/>
        </p:spPr>
        <p:txBody>
          <a:bodyPr wrap="none" rtlCol="0">
            <a:spAutoFit/>
          </a:bodyPr>
          <a:lstStyle/>
          <a:p>
            <a:r>
              <a:rPr lang="en-US" altLang="zh-CN" dirty="0" smtClean="0">
                <a:solidFill>
                  <a:prstClr val="black"/>
                </a:solidFill>
              </a:rPr>
              <a:t>X</a:t>
            </a:r>
            <a:r>
              <a:rPr lang="zh-CN" altLang="en-US" dirty="0" smtClean="0">
                <a:solidFill>
                  <a:prstClr val="black"/>
                </a:solidFill>
              </a:rPr>
              <a:t>：</a:t>
            </a:r>
            <a:r>
              <a:rPr lang="en-US" altLang="zh-CN" dirty="0" smtClean="0">
                <a:solidFill>
                  <a:prstClr val="black"/>
                </a:solidFill>
              </a:rPr>
              <a:t>45 Sigma</a:t>
            </a:r>
          </a:p>
          <a:p>
            <a:r>
              <a:rPr lang="en-US" altLang="zh-CN" dirty="0">
                <a:solidFill>
                  <a:prstClr val="black"/>
                </a:solidFill>
              </a:rPr>
              <a:t>Y</a:t>
            </a:r>
            <a:r>
              <a:rPr lang="zh-CN" altLang="en-US" dirty="0" smtClean="0">
                <a:solidFill>
                  <a:prstClr val="black"/>
                </a:solidFill>
              </a:rPr>
              <a:t>：</a:t>
            </a:r>
            <a:r>
              <a:rPr lang="en-US" altLang="zh-CN" dirty="0" smtClean="0">
                <a:solidFill>
                  <a:prstClr val="black"/>
                </a:solidFill>
              </a:rPr>
              <a:t>780 Sigma</a:t>
            </a:r>
            <a:endParaRPr lang="zh-CN" altLang="en-US" dirty="0">
              <a:solidFill>
                <a:prstClr val="black"/>
              </a:solidFill>
            </a:endParaRPr>
          </a:p>
        </p:txBody>
      </p:sp>
      <p:sp>
        <p:nvSpPr>
          <p:cNvPr id="9" name="TextBox 8"/>
          <p:cNvSpPr txBox="1"/>
          <p:nvPr/>
        </p:nvSpPr>
        <p:spPr>
          <a:xfrm>
            <a:off x="6372200" y="5511715"/>
            <a:ext cx="994118" cy="369332"/>
          </a:xfrm>
          <a:prstGeom prst="rect">
            <a:avLst/>
          </a:prstGeom>
          <a:noFill/>
        </p:spPr>
        <p:txBody>
          <a:bodyPr wrap="none" rtlCol="0">
            <a:spAutoFit/>
          </a:bodyPr>
          <a:lstStyle/>
          <a:p>
            <a:r>
              <a:rPr lang="en-US" altLang="zh-CN" dirty="0" smtClean="0">
                <a:solidFill>
                  <a:srgbClr val="FF0000"/>
                </a:solidFill>
              </a:rPr>
              <a:t>2 groups</a:t>
            </a:r>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753" y="876185"/>
            <a:ext cx="4419327" cy="4281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05804" y="1124744"/>
            <a:ext cx="4449490" cy="338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78999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 Box 38"/>
          <p:cNvSpPr txBox="1">
            <a:spLocks noChangeArrowheads="1"/>
          </p:cNvSpPr>
          <p:nvPr/>
        </p:nvSpPr>
        <p:spPr bwMode="auto">
          <a:xfrm>
            <a:off x="579748" y="2567771"/>
            <a:ext cx="8136904" cy="579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eaLnBrk="0" fontAlgn="base" hangingPunct="0">
              <a:lnSpc>
                <a:spcPct val="150000"/>
              </a:lnSpc>
              <a:spcBef>
                <a:spcPct val="0"/>
              </a:spcBef>
              <a:spcAft>
                <a:spcPct val="0"/>
              </a:spcAft>
              <a:buFont typeface="+mj-lt"/>
              <a:buAutoNum type="arabicPeriod"/>
            </a:pPr>
            <a:r>
              <a:rPr lang="en-US" altLang="zh-CN" sz="2400" b="1" dirty="0">
                <a:solidFill>
                  <a:srgbClr val="0000FF"/>
                </a:solidFill>
                <a:latin typeface="Times New Roman" panose="02020603050405020304" pitchFamily="18" charset="0"/>
                <a:ea typeface="宋体" pitchFamily="2" charset="-122"/>
                <a:cs typeface="Times New Roman" panose="02020603050405020304" pitchFamily="18" charset="0"/>
              </a:rPr>
              <a:t>CEPC PDR </a:t>
            </a:r>
            <a:r>
              <a:rPr lang="en-US" altLang="zh-CN" sz="2400" b="1" dirty="0" smtClean="0">
                <a:solidFill>
                  <a:srgbClr val="0000FF"/>
                </a:solidFill>
                <a:latin typeface="Times New Roman" panose="02020603050405020304" pitchFamily="18" charset="0"/>
                <a:ea typeface="宋体" pitchFamily="2" charset="-122"/>
                <a:cs typeface="Times New Roman" panose="02020603050405020304" pitchFamily="18" charset="0"/>
              </a:rPr>
              <a:t>Parameter and Lattice Layout</a:t>
            </a:r>
            <a:endParaRPr lang="en-US" altLang="zh-CN" sz="2400" b="1" dirty="0">
              <a:solidFill>
                <a:srgbClr val="0000FF"/>
              </a:solidFill>
              <a:latin typeface="Times New Roman" panose="02020603050405020304" pitchFamily="18" charset="0"/>
              <a:ea typeface="宋体" pitchFamily="2" charset="-122"/>
              <a:cs typeface="Times New Roman" panose="02020603050405020304" pitchFamily="18" charset="0"/>
            </a:endParaRPr>
          </a:p>
        </p:txBody>
      </p:sp>
      <p:sp>
        <p:nvSpPr>
          <p:cNvPr id="2" name="灯片编号占位符 1"/>
          <p:cNvSpPr>
            <a:spLocks noGrp="1"/>
          </p:cNvSpPr>
          <p:nvPr>
            <p:ph type="sldNum" sz="quarter" idx="11"/>
          </p:nvPr>
        </p:nvSpPr>
        <p:spPr/>
        <p:txBody>
          <a:bodyPr/>
          <a:lstStyle/>
          <a:p>
            <a:fld id="{22894512-06C4-4EB7-BADA-AF97C23E9B1A}" type="slidenum">
              <a:rPr lang="en-US" altLang="zh-CN" smtClean="0">
                <a:solidFill>
                  <a:srgbClr val="000000"/>
                </a:solidFill>
              </a:rPr>
              <a:pPr/>
              <a:t>3</a:t>
            </a:fld>
            <a:endParaRPr lang="en-US" altLang="zh-CN">
              <a:solidFill>
                <a:srgbClr val="000000"/>
              </a:solidFill>
            </a:endParaRPr>
          </a:p>
        </p:txBody>
      </p:sp>
      <p:sp>
        <p:nvSpPr>
          <p:cNvPr id="6" name="Rectangle 2"/>
          <p:cNvSpPr txBox="1">
            <a:spLocks noChangeArrowheads="1"/>
          </p:cNvSpPr>
          <p:nvPr/>
        </p:nvSpPr>
        <p:spPr bwMode="auto">
          <a:xfrm>
            <a:off x="1242074" y="620688"/>
            <a:ext cx="7162800" cy="563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45791" dir="2021404" algn="ctr" rotWithShape="0">
                    <a:schemeClr val="tx1"/>
                  </a:outerShdw>
                </a:effectLst>
              </a14:hiddenEffects>
            </a:ext>
          </a:extLst>
        </p:spPr>
        <p:txBody>
          <a:bodyPr vert="horz" wrap="square" lIns="91440" tIns="45720" rIns="91440" bIns="45720" numCol="1" anchor="ctr" anchorCtr="0" compatLnSpc="1">
            <a:prstTxWarp prst="textNoShape">
              <a:avLst/>
            </a:prstTxWarp>
          </a:bodyPr>
          <a:lstStyle>
            <a:lvl1pPr algn="r" rtl="0" eaLnBrk="1" fontAlgn="base" hangingPunct="1">
              <a:spcBef>
                <a:spcPct val="0"/>
              </a:spcBef>
              <a:spcAft>
                <a:spcPct val="0"/>
              </a:spcAft>
              <a:defRPr sz="3600" b="1" i="1">
                <a:solidFill>
                  <a:schemeClr val="tx2"/>
                </a:solidFill>
                <a:latin typeface="+mj-lt"/>
                <a:ea typeface="+mj-ea"/>
                <a:cs typeface="+mj-cs"/>
              </a:defRPr>
            </a:lvl1pPr>
            <a:lvl2pPr algn="r" rtl="0" eaLnBrk="1" fontAlgn="base" hangingPunct="1">
              <a:spcBef>
                <a:spcPct val="0"/>
              </a:spcBef>
              <a:spcAft>
                <a:spcPct val="0"/>
              </a:spcAft>
              <a:defRPr sz="3600" b="1" i="1">
                <a:solidFill>
                  <a:schemeClr val="tx2"/>
                </a:solidFill>
                <a:latin typeface="Arial" pitchFamily="34" charset="0"/>
              </a:defRPr>
            </a:lvl2pPr>
            <a:lvl3pPr algn="r" rtl="0" eaLnBrk="1" fontAlgn="base" hangingPunct="1">
              <a:spcBef>
                <a:spcPct val="0"/>
              </a:spcBef>
              <a:spcAft>
                <a:spcPct val="0"/>
              </a:spcAft>
              <a:defRPr sz="3600" b="1" i="1">
                <a:solidFill>
                  <a:schemeClr val="tx2"/>
                </a:solidFill>
                <a:latin typeface="Arial" pitchFamily="34" charset="0"/>
              </a:defRPr>
            </a:lvl3pPr>
            <a:lvl4pPr algn="r" rtl="0" eaLnBrk="1" fontAlgn="base" hangingPunct="1">
              <a:spcBef>
                <a:spcPct val="0"/>
              </a:spcBef>
              <a:spcAft>
                <a:spcPct val="0"/>
              </a:spcAft>
              <a:defRPr sz="3600" b="1" i="1">
                <a:solidFill>
                  <a:schemeClr val="tx2"/>
                </a:solidFill>
                <a:latin typeface="Arial" pitchFamily="34" charset="0"/>
              </a:defRPr>
            </a:lvl4pPr>
            <a:lvl5pPr algn="r" rtl="0" eaLnBrk="1" fontAlgn="base" hangingPunct="1">
              <a:spcBef>
                <a:spcPct val="0"/>
              </a:spcBef>
              <a:spcAft>
                <a:spcPct val="0"/>
              </a:spcAft>
              <a:defRPr sz="3600" b="1" i="1">
                <a:solidFill>
                  <a:schemeClr val="tx2"/>
                </a:solidFill>
                <a:latin typeface="Arial" pitchFamily="34" charset="0"/>
              </a:defRPr>
            </a:lvl5pPr>
            <a:lvl6pPr marL="457200" algn="r" rtl="0" eaLnBrk="1" fontAlgn="base" hangingPunct="1">
              <a:spcBef>
                <a:spcPct val="0"/>
              </a:spcBef>
              <a:spcAft>
                <a:spcPct val="0"/>
              </a:spcAft>
              <a:defRPr sz="3600" b="1" i="1">
                <a:solidFill>
                  <a:schemeClr val="tx2"/>
                </a:solidFill>
                <a:latin typeface="Arial" pitchFamily="34" charset="0"/>
              </a:defRPr>
            </a:lvl6pPr>
            <a:lvl7pPr marL="914400" algn="r" rtl="0" eaLnBrk="1" fontAlgn="base" hangingPunct="1">
              <a:spcBef>
                <a:spcPct val="0"/>
              </a:spcBef>
              <a:spcAft>
                <a:spcPct val="0"/>
              </a:spcAft>
              <a:defRPr sz="3600" b="1" i="1">
                <a:solidFill>
                  <a:schemeClr val="tx2"/>
                </a:solidFill>
                <a:latin typeface="Arial" pitchFamily="34" charset="0"/>
              </a:defRPr>
            </a:lvl7pPr>
            <a:lvl8pPr marL="1371600" algn="r" rtl="0" eaLnBrk="1" fontAlgn="base" hangingPunct="1">
              <a:spcBef>
                <a:spcPct val="0"/>
              </a:spcBef>
              <a:spcAft>
                <a:spcPct val="0"/>
              </a:spcAft>
              <a:defRPr sz="3600" b="1" i="1">
                <a:solidFill>
                  <a:schemeClr val="tx2"/>
                </a:solidFill>
                <a:latin typeface="Arial" pitchFamily="34" charset="0"/>
              </a:defRPr>
            </a:lvl8pPr>
            <a:lvl9pPr marL="1828800" algn="r" rtl="0" eaLnBrk="1" fontAlgn="base" hangingPunct="1">
              <a:spcBef>
                <a:spcPct val="0"/>
              </a:spcBef>
              <a:spcAft>
                <a:spcPct val="0"/>
              </a:spcAft>
              <a:defRPr sz="3600" b="1" i="1">
                <a:solidFill>
                  <a:schemeClr val="tx2"/>
                </a:solidFill>
                <a:latin typeface="Arial" pitchFamily="34" charset="0"/>
              </a:defRPr>
            </a:lvl9pPr>
          </a:lstStyle>
          <a:p>
            <a:r>
              <a:rPr lang="en-US" altLang="zh-CN" dirty="0" smtClean="0">
                <a:ea typeface="宋体" pitchFamily="2" charset="-122"/>
              </a:rPr>
              <a:t>Outline</a:t>
            </a:r>
            <a:endParaRPr lang="en-US" altLang="zh-CN" dirty="0">
              <a:ea typeface="宋体" pitchFamily="2" charset="-122"/>
            </a:endParaRPr>
          </a:p>
        </p:txBody>
      </p:sp>
    </p:spTree>
    <p:extLst>
      <p:ext uri="{BB962C8B-B14F-4D97-AF65-F5344CB8AC3E}">
        <p14:creationId xmlns:p14="http://schemas.microsoft.com/office/powerpoint/2010/main" val="16460034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793114" y="404664"/>
            <a:ext cx="7162800" cy="563563"/>
          </a:xfrm>
          <a:prstGeom prst="rect">
            <a:avLst/>
          </a:prstGeom>
        </p:spPr>
        <p:txBody>
          <a:bodyPr anchor="ctr">
            <a:normAutofit fontScale="5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altLang="zh-CN" b="1" dirty="0" smtClean="0">
                <a:solidFill>
                  <a:srgbClr val="0033CC"/>
                </a:solidFill>
                <a:latin typeface="Times New Roman" panose="02020603050405020304" pitchFamily="18" charset="0"/>
                <a:cs typeface="Times New Roman" panose="02020603050405020304" pitchFamily="18" charset="0"/>
              </a:rPr>
              <a:t>Nonlinear Driving Term (ARC_</a:t>
            </a:r>
            <a:r>
              <a:rPr lang="en-US" altLang="zh-CN" b="1" dirty="0" smtClean="0">
                <a:solidFill>
                  <a:srgbClr val="FF0000"/>
                </a:solidFill>
                <a:latin typeface="Times New Roman" panose="02020603050405020304" pitchFamily="18" charset="0"/>
                <a:cs typeface="Times New Roman" panose="02020603050405020304" pitchFamily="18" charset="0"/>
              </a:rPr>
              <a:t>PDR</a:t>
            </a:r>
            <a:r>
              <a:rPr lang="en-US" altLang="zh-CN" b="1" dirty="0" smtClean="0">
                <a:solidFill>
                  <a:srgbClr val="0033CC"/>
                </a:solidFill>
                <a:latin typeface="Times New Roman" panose="02020603050405020304" pitchFamily="18" charset="0"/>
                <a:cs typeface="Times New Roman" panose="02020603050405020304" pitchFamily="18" charset="0"/>
              </a:rPr>
              <a:t>_</a:t>
            </a:r>
            <a:r>
              <a:rPr lang="en-US" altLang="zh-CN" b="1" dirty="0" smtClean="0">
                <a:solidFill>
                  <a:srgbClr val="FF0000"/>
                </a:solidFill>
                <a:latin typeface="Times New Roman" panose="02020603050405020304" pitchFamily="18" charset="0"/>
                <a:cs typeface="Times New Roman" panose="02020603050405020304" pitchFamily="18" charset="0"/>
              </a:rPr>
              <a:t>FFS</a:t>
            </a:r>
            <a:r>
              <a:rPr lang="en-US" altLang="zh-CN" b="1" dirty="0" smtClean="0">
                <a:solidFill>
                  <a:srgbClr val="0033CC"/>
                </a:solidFill>
                <a:latin typeface="Times New Roman" panose="02020603050405020304" pitchFamily="18" charset="0"/>
                <a:cs typeface="Times New Roman" panose="02020603050405020304" pitchFamily="18" charset="0"/>
              </a:rPr>
              <a:t>_2016.08.29)</a:t>
            </a:r>
          </a:p>
        </p:txBody>
      </p:sp>
      <p:sp>
        <p:nvSpPr>
          <p:cNvPr id="6" name="TextBox 5"/>
          <p:cNvSpPr txBox="1"/>
          <p:nvPr/>
        </p:nvSpPr>
        <p:spPr>
          <a:xfrm>
            <a:off x="793114" y="5229200"/>
            <a:ext cx="2144048" cy="1477328"/>
          </a:xfrm>
          <a:prstGeom prst="rect">
            <a:avLst/>
          </a:prstGeom>
          <a:noFill/>
        </p:spPr>
        <p:txBody>
          <a:bodyPr wrap="none" rtlCol="0">
            <a:spAutoFit/>
          </a:bodyPr>
          <a:lstStyle/>
          <a:p>
            <a:r>
              <a:rPr lang="en-US" altLang="zh-CN" dirty="0" err="1" smtClean="0">
                <a:solidFill>
                  <a:prstClr val="black"/>
                </a:solidFill>
              </a:rPr>
              <a:t>Betx</a:t>
            </a:r>
            <a:r>
              <a:rPr lang="zh-CN" altLang="en-US" dirty="0" smtClean="0">
                <a:solidFill>
                  <a:prstClr val="black"/>
                </a:solidFill>
              </a:rPr>
              <a:t>：</a:t>
            </a:r>
            <a:r>
              <a:rPr lang="en-US" altLang="zh-CN" dirty="0" smtClean="0">
                <a:solidFill>
                  <a:prstClr val="black"/>
                </a:solidFill>
              </a:rPr>
              <a:t>0.219915m</a:t>
            </a:r>
          </a:p>
          <a:p>
            <a:r>
              <a:rPr lang="en-US" altLang="zh-CN" dirty="0" err="1" smtClean="0">
                <a:solidFill>
                  <a:prstClr val="black"/>
                </a:solidFill>
              </a:rPr>
              <a:t>bety</a:t>
            </a:r>
            <a:r>
              <a:rPr lang="zh-CN" altLang="en-US" dirty="0" smtClean="0">
                <a:solidFill>
                  <a:prstClr val="black"/>
                </a:solidFill>
              </a:rPr>
              <a:t>：</a:t>
            </a:r>
            <a:r>
              <a:rPr lang="en-US" altLang="zh-CN" dirty="0" smtClean="0">
                <a:solidFill>
                  <a:prstClr val="black"/>
                </a:solidFill>
              </a:rPr>
              <a:t>0.001m</a:t>
            </a:r>
          </a:p>
          <a:p>
            <a:r>
              <a:rPr lang="en-US" altLang="zh-CN" dirty="0" smtClean="0">
                <a:solidFill>
                  <a:prstClr val="black"/>
                </a:solidFill>
              </a:rPr>
              <a:t>             2.147368nm</a:t>
            </a:r>
          </a:p>
          <a:p>
            <a:r>
              <a:rPr lang="en-US" altLang="zh-CN" dirty="0" err="1" smtClean="0">
                <a:solidFill>
                  <a:prstClr val="black"/>
                </a:solidFill>
              </a:rPr>
              <a:t>Sizmax</a:t>
            </a:r>
            <a:r>
              <a:rPr lang="zh-CN" altLang="en-US" dirty="0" smtClean="0">
                <a:solidFill>
                  <a:prstClr val="black"/>
                </a:solidFill>
              </a:rPr>
              <a:t>：</a:t>
            </a:r>
            <a:r>
              <a:rPr lang="en-US" altLang="zh-CN" dirty="0" smtClean="0">
                <a:solidFill>
                  <a:prstClr val="black"/>
                </a:solidFill>
              </a:rPr>
              <a:t>21.731um</a:t>
            </a:r>
          </a:p>
          <a:p>
            <a:r>
              <a:rPr lang="en-US" altLang="zh-CN" dirty="0" err="1" smtClean="0">
                <a:solidFill>
                  <a:prstClr val="black"/>
                </a:solidFill>
              </a:rPr>
              <a:t>Sigmay</a:t>
            </a:r>
            <a:r>
              <a:rPr lang="zh-CN" altLang="en-US" dirty="0" smtClean="0">
                <a:solidFill>
                  <a:prstClr val="black"/>
                </a:solidFill>
              </a:rPr>
              <a:t>：</a:t>
            </a:r>
            <a:r>
              <a:rPr lang="en-US" altLang="zh-CN" dirty="0" smtClean="0">
                <a:solidFill>
                  <a:prstClr val="black"/>
                </a:solidFill>
              </a:rPr>
              <a:t>0.08026um</a:t>
            </a:r>
          </a:p>
        </p:txBody>
      </p:sp>
      <p:sp>
        <p:nvSpPr>
          <p:cNvPr id="9" name="TextBox 8"/>
          <p:cNvSpPr txBox="1"/>
          <p:nvPr/>
        </p:nvSpPr>
        <p:spPr>
          <a:xfrm>
            <a:off x="6588224" y="6148883"/>
            <a:ext cx="994118" cy="369332"/>
          </a:xfrm>
          <a:prstGeom prst="rect">
            <a:avLst/>
          </a:prstGeom>
          <a:noFill/>
        </p:spPr>
        <p:txBody>
          <a:bodyPr wrap="none" rtlCol="0">
            <a:spAutoFit/>
          </a:bodyPr>
          <a:lstStyle/>
          <a:p>
            <a:r>
              <a:rPr lang="en-US" altLang="zh-CN" dirty="0" smtClean="0">
                <a:solidFill>
                  <a:srgbClr val="FF0000"/>
                </a:solidFill>
              </a:rPr>
              <a:t>2 groups</a:t>
            </a:r>
          </a:p>
        </p:txBody>
      </p:sp>
      <p:pic>
        <p:nvPicPr>
          <p:cNvPr id="327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74514" y="1196752"/>
            <a:ext cx="4607069" cy="3672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3851920" y="5373216"/>
            <a:ext cx="1385316" cy="646331"/>
          </a:xfrm>
          <a:prstGeom prst="rect">
            <a:avLst/>
          </a:prstGeom>
          <a:noFill/>
        </p:spPr>
        <p:txBody>
          <a:bodyPr wrap="none" rtlCol="0">
            <a:spAutoFit/>
          </a:bodyPr>
          <a:lstStyle/>
          <a:p>
            <a:r>
              <a:rPr lang="en-US" altLang="zh-CN" dirty="0" smtClean="0">
                <a:solidFill>
                  <a:prstClr val="black"/>
                </a:solidFill>
              </a:rPr>
              <a:t>X</a:t>
            </a:r>
            <a:r>
              <a:rPr lang="zh-CN" altLang="en-US" dirty="0" smtClean="0">
                <a:solidFill>
                  <a:prstClr val="black"/>
                </a:solidFill>
              </a:rPr>
              <a:t>：</a:t>
            </a:r>
            <a:r>
              <a:rPr lang="en-US" altLang="zh-CN" dirty="0" smtClean="0">
                <a:solidFill>
                  <a:prstClr val="black"/>
                </a:solidFill>
              </a:rPr>
              <a:t>46 Sigma</a:t>
            </a:r>
          </a:p>
          <a:p>
            <a:r>
              <a:rPr lang="en-US" altLang="zh-CN" dirty="0">
                <a:solidFill>
                  <a:prstClr val="black"/>
                </a:solidFill>
              </a:rPr>
              <a:t>Y</a:t>
            </a:r>
            <a:r>
              <a:rPr lang="zh-CN" altLang="en-US" dirty="0" smtClean="0">
                <a:solidFill>
                  <a:prstClr val="black"/>
                </a:solidFill>
              </a:rPr>
              <a:t>：</a:t>
            </a:r>
            <a:r>
              <a:rPr lang="en-US" altLang="zh-CN" dirty="0" smtClean="0">
                <a:solidFill>
                  <a:prstClr val="black"/>
                </a:solidFill>
              </a:rPr>
              <a:t>37 Sigma</a:t>
            </a:r>
            <a:endParaRPr lang="zh-CN" altLang="en-US" dirty="0">
              <a:solidFill>
                <a:prstClr val="black"/>
              </a:solidFill>
            </a:endParaRPr>
          </a:p>
        </p:txBody>
      </p:sp>
      <p:pic>
        <p:nvPicPr>
          <p:cNvPr id="3277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19" y="1052736"/>
            <a:ext cx="4356969" cy="4063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915533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 Box 38"/>
          <p:cNvSpPr txBox="1">
            <a:spLocks noChangeArrowheads="1"/>
          </p:cNvSpPr>
          <p:nvPr/>
        </p:nvSpPr>
        <p:spPr bwMode="auto">
          <a:xfrm>
            <a:off x="1115616" y="2420888"/>
            <a:ext cx="5688632" cy="579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fontAlgn="base" hangingPunct="0">
              <a:lnSpc>
                <a:spcPct val="150000"/>
              </a:lnSpc>
              <a:spcBef>
                <a:spcPct val="0"/>
              </a:spcBef>
              <a:spcAft>
                <a:spcPct val="0"/>
              </a:spcAft>
            </a:pPr>
            <a:r>
              <a:rPr lang="en-US" altLang="zh-CN" sz="2400" b="1" dirty="0" smtClean="0">
                <a:solidFill>
                  <a:srgbClr val="0000FF"/>
                </a:solidFill>
                <a:latin typeface="Times New Roman" panose="02020603050405020304" pitchFamily="18" charset="0"/>
                <a:ea typeface="宋体" pitchFamily="2" charset="-122"/>
                <a:cs typeface="Times New Roman" panose="02020603050405020304" pitchFamily="18" charset="0"/>
              </a:rPr>
              <a:t>4. CEPC APDR Scheme</a:t>
            </a:r>
            <a:endParaRPr lang="en-US" altLang="zh-CN" sz="2400" b="1" dirty="0">
              <a:solidFill>
                <a:srgbClr val="0000FF"/>
              </a:solidFill>
              <a:latin typeface="Times New Roman" panose="02020603050405020304" pitchFamily="18" charset="0"/>
              <a:ea typeface="宋体" pitchFamily="2" charset="-122"/>
              <a:cs typeface="Times New Roman" panose="02020603050405020304" pitchFamily="18" charset="0"/>
            </a:endParaRPr>
          </a:p>
        </p:txBody>
      </p:sp>
      <p:sp>
        <p:nvSpPr>
          <p:cNvPr id="2" name="灯片编号占位符 1"/>
          <p:cNvSpPr>
            <a:spLocks noGrp="1"/>
          </p:cNvSpPr>
          <p:nvPr>
            <p:ph type="sldNum" sz="quarter" idx="11"/>
          </p:nvPr>
        </p:nvSpPr>
        <p:spPr/>
        <p:txBody>
          <a:bodyPr/>
          <a:lstStyle/>
          <a:p>
            <a:fld id="{22894512-06C4-4EB7-BADA-AF97C23E9B1A}" type="slidenum">
              <a:rPr lang="en-US" altLang="zh-CN" smtClean="0">
                <a:solidFill>
                  <a:srgbClr val="000000"/>
                </a:solidFill>
              </a:rPr>
              <a:pPr/>
              <a:t>31</a:t>
            </a:fld>
            <a:endParaRPr lang="en-US" altLang="zh-CN">
              <a:solidFill>
                <a:srgbClr val="000000"/>
              </a:solidFill>
            </a:endParaRPr>
          </a:p>
        </p:txBody>
      </p:sp>
      <p:sp>
        <p:nvSpPr>
          <p:cNvPr id="4" name="Rectangle 2"/>
          <p:cNvSpPr>
            <a:spLocks noGrp="1" noChangeArrowheads="1"/>
          </p:cNvSpPr>
          <p:nvPr>
            <p:ph type="title"/>
          </p:nvPr>
        </p:nvSpPr>
        <p:spPr>
          <a:xfrm>
            <a:off x="1066800" y="579438"/>
            <a:ext cx="7162800" cy="563562"/>
          </a:xfrm>
        </p:spPr>
        <p:txBody>
          <a:bodyPr/>
          <a:lstStyle/>
          <a:p>
            <a:r>
              <a:rPr lang="en-US" altLang="zh-CN" dirty="0">
                <a:ea typeface="宋体" pitchFamily="2" charset="-122"/>
              </a:rPr>
              <a:t>Outline</a:t>
            </a:r>
            <a:endParaRPr lang="en-US" altLang="zh-CN" dirty="0">
              <a:latin typeface="Times New Roman" panose="02020603050405020304" pitchFamily="18" charset="0"/>
              <a:ea typeface="宋体" pitchFamily="2" charset="-122"/>
              <a:cs typeface="Times New Roman" panose="02020603050405020304" pitchFamily="18" charset="0"/>
            </a:endParaRPr>
          </a:p>
        </p:txBody>
      </p:sp>
    </p:spTree>
    <p:extLst>
      <p:ext uri="{BB962C8B-B14F-4D97-AF65-F5344CB8AC3E}">
        <p14:creationId xmlns:p14="http://schemas.microsoft.com/office/powerpoint/2010/main" val="63578116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endParaRPr lang="zh-CN" altLang="en-US"/>
          </a:p>
        </p:txBody>
      </p:sp>
      <p:pic>
        <p:nvPicPr>
          <p:cNvPr id="2050" name="Picture 2"/>
          <p:cNvPicPr>
            <a:picLocks noChangeAspect="1" noChangeArrowheads="1"/>
          </p:cNvPicPr>
          <p:nvPr/>
        </p:nvPicPr>
        <p:blipFill>
          <a:blip r:embed="rId2" cstate="print"/>
          <a:srcRect/>
          <a:stretch>
            <a:fillRect/>
          </a:stretch>
        </p:blipFill>
        <p:spPr bwMode="auto">
          <a:xfrm>
            <a:off x="827584" y="1412776"/>
            <a:ext cx="7380312" cy="5153039"/>
          </a:xfrm>
          <a:prstGeom prst="rect">
            <a:avLst/>
          </a:prstGeom>
          <a:noFill/>
          <a:ln w="9525">
            <a:noFill/>
            <a:miter lim="800000"/>
            <a:headEnd/>
            <a:tailEnd/>
          </a:ln>
        </p:spPr>
      </p:pic>
      <p:sp>
        <p:nvSpPr>
          <p:cNvPr id="5" name="Rectangle 2"/>
          <p:cNvSpPr txBox="1">
            <a:spLocks noChangeArrowheads="1"/>
          </p:cNvSpPr>
          <p:nvPr/>
        </p:nvSpPr>
        <p:spPr bwMode="auto">
          <a:xfrm>
            <a:off x="793114" y="404664"/>
            <a:ext cx="7162800" cy="563563"/>
          </a:xfrm>
          <a:prstGeom prst="rect">
            <a:avLst/>
          </a:prstGeom>
        </p:spPr>
        <p:txBody>
          <a:bodyPr anchor="ctr">
            <a:normAutofit fontScale="7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altLang="zh-CN" b="1" dirty="0">
                <a:solidFill>
                  <a:srgbClr val="0033CC"/>
                </a:solidFill>
                <a:latin typeface="Times New Roman" panose="02020603050405020304" pitchFamily="18" charset="0"/>
                <a:cs typeface="Times New Roman" panose="02020603050405020304" pitchFamily="18" charset="0"/>
              </a:rPr>
              <a:t>New idea</a:t>
            </a:r>
            <a:r>
              <a:rPr lang="zh-CN" altLang="en-US" b="1" dirty="0" smtClean="0">
                <a:solidFill>
                  <a:srgbClr val="0033CC"/>
                </a:solidFill>
                <a:latin typeface="Times New Roman" panose="02020603050405020304" pitchFamily="18" charset="0"/>
                <a:cs typeface="Times New Roman" panose="02020603050405020304" pitchFamily="18" charset="0"/>
              </a:rPr>
              <a:t>：</a:t>
            </a:r>
            <a:r>
              <a:rPr lang="en-US" altLang="zh-CN" b="1" dirty="0" smtClean="0">
                <a:solidFill>
                  <a:srgbClr val="0033CC"/>
                </a:solidFill>
                <a:latin typeface="Times New Roman" panose="02020603050405020304" pitchFamily="18" charset="0"/>
                <a:cs typeface="Times New Roman" panose="02020603050405020304" pitchFamily="18" charset="0"/>
              </a:rPr>
              <a:t>Advanced PDR </a:t>
            </a:r>
            <a:r>
              <a:rPr lang="zh-CN" altLang="en-US" b="1" dirty="0" smtClean="0">
                <a:solidFill>
                  <a:srgbClr val="0033CC"/>
                </a:solidFill>
                <a:latin typeface="Times New Roman" panose="02020603050405020304" pitchFamily="18" charset="0"/>
                <a:cs typeface="Times New Roman" panose="02020603050405020304" pitchFamily="18" charset="0"/>
              </a:rPr>
              <a:t>（</a:t>
            </a:r>
            <a:r>
              <a:rPr lang="en-US" altLang="zh-CN" b="1" dirty="0" smtClean="0">
                <a:solidFill>
                  <a:srgbClr val="0033CC"/>
                </a:solidFill>
                <a:latin typeface="Times New Roman" panose="02020603050405020304" pitchFamily="18" charset="0"/>
                <a:cs typeface="Times New Roman" panose="02020603050405020304" pitchFamily="18" charset="0"/>
              </a:rPr>
              <a:t>APDR</a:t>
            </a:r>
            <a:r>
              <a:rPr lang="zh-CN" altLang="en-US" b="1" dirty="0" smtClean="0">
                <a:solidFill>
                  <a:srgbClr val="0033CC"/>
                </a:solidFill>
                <a:latin typeface="Times New Roman" panose="02020603050405020304" pitchFamily="18" charset="0"/>
                <a:cs typeface="Times New Roman" panose="02020603050405020304" pitchFamily="18" charset="0"/>
              </a:rPr>
              <a:t>）</a:t>
            </a:r>
            <a:endParaRPr lang="en-US" altLang="zh-CN" b="1" dirty="0" smtClean="0">
              <a:solidFill>
                <a:srgbClr val="0033CC"/>
              </a:solidFill>
              <a:latin typeface="Times New Roman" panose="02020603050405020304" pitchFamily="18" charset="0"/>
              <a:cs typeface="Times New Roman" panose="02020603050405020304" pitchFamily="18" charset="0"/>
            </a:endParaRPr>
          </a:p>
        </p:txBody>
      </p:sp>
      <p:sp>
        <p:nvSpPr>
          <p:cNvPr id="2" name="文本框 1"/>
          <p:cNvSpPr txBox="1"/>
          <p:nvPr/>
        </p:nvSpPr>
        <p:spPr>
          <a:xfrm>
            <a:off x="1010974" y="5667256"/>
            <a:ext cx="7670177" cy="646331"/>
          </a:xfrm>
          <a:prstGeom prst="rect">
            <a:avLst/>
          </a:prstGeom>
          <a:noFill/>
        </p:spPr>
        <p:txBody>
          <a:bodyPr wrap="none" rtlCol="0">
            <a:spAutoFit/>
          </a:bodyPr>
          <a:lstStyle/>
          <a:p>
            <a:r>
              <a:rPr lang="en-US" altLang="zh-CN" sz="3600" b="1" dirty="0" smtClean="0">
                <a:solidFill>
                  <a:srgbClr val="FF0000"/>
                </a:solidFill>
                <a:latin typeface="Times New Roman" panose="02020603050405020304" pitchFamily="18" charset="0"/>
                <a:cs typeface="Times New Roman" panose="02020603050405020304" pitchFamily="18" charset="0"/>
              </a:rPr>
              <a:t>To solve the big problem of RF system</a:t>
            </a:r>
            <a:endParaRPr lang="zh-CN" altLang="en-US" sz="36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6372363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89567" y="213323"/>
            <a:ext cx="8294306" cy="6608002"/>
            <a:chOff x="40622" y="260648"/>
            <a:chExt cx="8294306" cy="6608002"/>
          </a:xfrm>
        </p:grpSpPr>
        <p:grpSp>
          <p:nvGrpSpPr>
            <p:cNvPr id="25" name="组合 24"/>
            <p:cNvGrpSpPr/>
            <p:nvPr/>
          </p:nvGrpSpPr>
          <p:grpSpPr>
            <a:xfrm>
              <a:off x="40622" y="260648"/>
              <a:ext cx="8294306" cy="6608002"/>
              <a:chOff x="40622" y="260648"/>
              <a:chExt cx="8294306" cy="6608002"/>
            </a:xfrm>
          </p:grpSpPr>
          <p:grpSp>
            <p:nvGrpSpPr>
              <p:cNvPr id="28718" name="组合 28717"/>
              <p:cNvGrpSpPr/>
              <p:nvPr/>
            </p:nvGrpSpPr>
            <p:grpSpPr>
              <a:xfrm>
                <a:off x="40622" y="260648"/>
                <a:ext cx="8294306" cy="6608002"/>
                <a:chOff x="57528" y="232232"/>
                <a:chExt cx="8294306" cy="6608002"/>
              </a:xfrm>
            </p:grpSpPr>
            <p:sp>
              <p:nvSpPr>
                <p:cNvPr id="6" name="Rectangle 2"/>
                <p:cNvSpPr txBox="1">
                  <a:spLocks noChangeArrowheads="1"/>
                </p:cNvSpPr>
                <p:nvPr/>
              </p:nvSpPr>
              <p:spPr bwMode="auto">
                <a:xfrm>
                  <a:off x="783724" y="232232"/>
                  <a:ext cx="7162800" cy="563563"/>
                </a:xfrm>
                <a:prstGeom prst="rect">
                  <a:avLst/>
                </a:prstGeom>
              </p:spPr>
              <p:txBody>
                <a:bodyPr anchor="ctr">
                  <a:normAutofit fontScale="6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altLang="zh-CN" b="1" dirty="0">
                      <a:solidFill>
                        <a:srgbClr val="0033CC"/>
                      </a:solidFill>
                      <a:latin typeface="Times New Roman" panose="02020603050405020304" pitchFamily="18" charset="0"/>
                      <a:cs typeface="Times New Roman" panose="02020603050405020304" pitchFamily="18" charset="0"/>
                    </a:rPr>
                    <a:t>CEPC Advanced Partial </a:t>
                  </a:r>
                  <a:r>
                    <a:rPr lang="en-US" altLang="zh-CN" b="1" dirty="0" smtClean="0">
                      <a:solidFill>
                        <a:srgbClr val="0033CC"/>
                      </a:solidFill>
                      <a:latin typeface="Times New Roman" panose="02020603050405020304" pitchFamily="18" charset="0"/>
                      <a:cs typeface="Times New Roman" panose="02020603050405020304" pitchFamily="18" charset="0"/>
                    </a:rPr>
                    <a:t>Double Ring Option I</a:t>
                  </a:r>
                  <a:endParaRPr lang="en-US" altLang="zh-CN" b="1" dirty="0">
                    <a:solidFill>
                      <a:srgbClr val="0033CC"/>
                    </a:solidFill>
                    <a:latin typeface="Times New Roman" panose="02020603050405020304" pitchFamily="18" charset="0"/>
                    <a:cs typeface="Times New Roman" panose="02020603050405020304" pitchFamily="18" charset="0"/>
                  </a:endParaRPr>
                </a:p>
              </p:txBody>
            </p:sp>
            <p:sp>
              <p:nvSpPr>
                <p:cNvPr id="28677" name="TextBox 146"/>
                <p:cNvSpPr txBox="1">
                  <a:spLocks noChangeArrowheads="1"/>
                </p:cNvSpPr>
                <p:nvPr/>
              </p:nvSpPr>
              <p:spPr bwMode="auto">
                <a:xfrm>
                  <a:off x="7602911" y="5964994"/>
                  <a:ext cx="748923"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lnSpc>
                      <a:spcPct val="150000"/>
                    </a:lnSpc>
                  </a:pPr>
                  <a:r>
                    <a:rPr lang="en-US" altLang="zh-CN" sz="1100" b="1" dirty="0">
                      <a:solidFill>
                        <a:prstClr val="black"/>
                      </a:solidFill>
                      <a:latin typeface="Times New Roman" pitchFamily="18" charset="0"/>
                      <a:cs typeface="Times New Roman" pitchFamily="18" charset="0"/>
                    </a:rPr>
                    <a:t>SU Feng</a:t>
                  </a:r>
                </a:p>
                <a:p>
                  <a:pPr algn="ctr" eaLnBrk="1" hangingPunct="1">
                    <a:lnSpc>
                      <a:spcPct val="150000"/>
                    </a:lnSpc>
                  </a:pPr>
                  <a:r>
                    <a:rPr lang="en-US" altLang="zh-CN" sz="1100" b="1" dirty="0" smtClean="0">
                      <a:solidFill>
                        <a:prstClr val="black"/>
                      </a:solidFill>
                      <a:latin typeface="Times New Roman" pitchFamily="18" charset="0"/>
                      <a:cs typeface="Times New Roman" pitchFamily="18" charset="0"/>
                    </a:rPr>
                    <a:t>2016.5.23</a:t>
                  </a:r>
                  <a:endParaRPr lang="zh-CN" altLang="en-US" sz="1100" b="1" dirty="0">
                    <a:solidFill>
                      <a:prstClr val="black"/>
                    </a:solidFill>
                    <a:latin typeface="Times New Roman" pitchFamily="18" charset="0"/>
                    <a:cs typeface="Times New Roman" pitchFamily="18" charset="0"/>
                  </a:endParaRPr>
                </a:p>
              </p:txBody>
            </p:sp>
            <p:cxnSp>
              <p:nvCxnSpPr>
                <p:cNvPr id="72" name="直接连接符 71"/>
                <p:cNvCxnSpPr/>
                <p:nvPr/>
              </p:nvCxnSpPr>
              <p:spPr bwMode="auto">
                <a:xfrm>
                  <a:off x="4764088" y="1131888"/>
                  <a:ext cx="0" cy="5310187"/>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grpSp>
              <p:nvGrpSpPr>
                <p:cNvPr id="28679" name="组合 74"/>
                <p:cNvGrpSpPr>
                  <a:grpSpLocks/>
                </p:cNvGrpSpPr>
                <p:nvPr/>
              </p:nvGrpSpPr>
              <p:grpSpPr bwMode="auto">
                <a:xfrm rot="10800000">
                  <a:off x="4003772" y="5656715"/>
                  <a:ext cx="1507731" cy="260993"/>
                  <a:chOff x="245000" y="3411438"/>
                  <a:chExt cx="7979351" cy="1282948"/>
                </a:xfrm>
              </p:grpSpPr>
              <p:grpSp>
                <p:nvGrpSpPr>
                  <p:cNvPr id="28729" name="组合 99"/>
                  <p:cNvGrpSpPr>
                    <a:grpSpLocks/>
                  </p:cNvGrpSpPr>
                  <p:nvPr/>
                </p:nvGrpSpPr>
                <p:grpSpPr bwMode="auto">
                  <a:xfrm>
                    <a:off x="692997" y="3429548"/>
                    <a:ext cx="7075758" cy="1264838"/>
                    <a:chOff x="513613" y="2448815"/>
                    <a:chExt cx="8142610" cy="1930589"/>
                  </a:xfrm>
                </p:grpSpPr>
                <p:cxnSp>
                  <p:nvCxnSpPr>
                    <p:cNvPr id="86" name="直接连接符 85"/>
                    <p:cNvCxnSpPr/>
                    <p:nvPr/>
                  </p:nvCxnSpPr>
                  <p:spPr>
                    <a:xfrm flipH="1" flipV="1">
                      <a:off x="7595510" y="2429390"/>
                      <a:ext cx="1082845" cy="100052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7" name="直接连接符 86"/>
                    <p:cNvCxnSpPr/>
                    <p:nvPr/>
                  </p:nvCxnSpPr>
                  <p:spPr>
                    <a:xfrm rot="10800000">
                      <a:off x="5826216" y="2429390"/>
                      <a:ext cx="179829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8" name="直接连接符 87"/>
                    <p:cNvCxnSpPr/>
                    <p:nvPr/>
                  </p:nvCxnSpPr>
                  <p:spPr>
                    <a:xfrm flipH="1">
                      <a:off x="4617687" y="2441304"/>
                      <a:ext cx="1247202" cy="98861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9" name="直接连接符 88"/>
                    <p:cNvCxnSpPr/>
                    <p:nvPr/>
                  </p:nvCxnSpPr>
                  <p:spPr>
                    <a:xfrm flipH="1">
                      <a:off x="3476832" y="3418007"/>
                      <a:ext cx="1131183" cy="95288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0" name="直接连接符 89"/>
                    <p:cNvCxnSpPr/>
                    <p:nvPr/>
                  </p:nvCxnSpPr>
                  <p:spPr>
                    <a:xfrm rot="10800000">
                      <a:off x="1533509" y="4370888"/>
                      <a:ext cx="194332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1" name="直接连接符 90"/>
                    <p:cNvCxnSpPr/>
                    <p:nvPr/>
                  </p:nvCxnSpPr>
                  <p:spPr>
                    <a:xfrm flipH="1" flipV="1">
                      <a:off x="537682" y="3418007"/>
                      <a:ext cx="995828" cy="95288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77" name="直接连接符 76"/>
                  <p:cNvCxnSpPr/>
                  <p:nvPr/>
                </p:nvCxnSpPr>
                <p:spPr bwMode="auto">
                  <a:xfrm flipV="1">
                    <a:off x="251827" y="4087929"/>
                    <a:ext cx="453682" cy="7806"/>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8" name="直接连接符 77"/>
                  <p:cNvCxnSpPr/>
                  <p:nvPr/>
                </p:nvCxnSpPr>
                <p:spPr bwMode="auto">
                  <a:xfrm flipV="1">
                    <a:off x="671903" y="3409020"/>
                    <a:ext cx="940969" cy="663302"/>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9" name="直接连接符 78"/>
                  <p:cNvCxnSpPr/>
                  <p:nvPr/>
                </p:nvCxnSpPr>
                <p:spPr bwMode="auto">
                  <a:xfrm>
                    <a:off x="1621276" y="3401213"/>
                    <a:ext cx="1688701" cy="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0" name="直接连接符 79"/>
                  <p:cNvCxnSpPr>
                    <a:endCxn id="85" idx="4"/>
                  </p:cNvCxnSpPr>
                  <p:nvPr/>
                </p:nvCxnSpPr>
                <p:spPr bwMode="auto">
                  <a:xfrm>
                    <a:off x="3301578" y="3409020"/>
                    <a:ext cx="940969" cy="663302"/>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1" name="直接连接符 80"/>
                  <p:cNvCxnSpPr>
                    <a:stCxn id="85" idx="4"/>
                  </p:cNvCxnSpPr>
                  <p:nvPr/>
                </p:nvCxnSpPr>
                <p:spPr bwMode="auto">
                  <a:xfrm>
                    <a:off x="4250947" y="4064520"/>
                    <a:ext cx="949373" cy="624286"/>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bwMode="auto">
                  <a:xfrm flipV="1">
                    <a:off x="5191916" y="4673200"/>
                    <a:ext cx="1764317" cy="23408"/>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bwMode="auto">
                  <a:xfrm flipV="1">
                    <a:off x="6956233" y="4072321"/>
                    <a:ext cx="873757" cy="600878"/>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4" name="直接连接符 83"/>
                  <p:cNvCxnSpPr/>
                  <p:nvPr/>
                </p:nvCxnSpPr>
                <p:spPr bwMode="auto">
                  <a:xfrm>
                    <a:off x="7829991" y="4087929"/>
                    <a:ext cx="403273" cy="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85" name="椭圆 84"/>
                  <p:cNvSpPr/>
                  <p:nvPr/>
                </p:nvSpPr>
                <p:spPr bwMode="auto">
                  <a:xfrm>
                    <a:off x="4217341" y="4033306"/>
                    <a:ext cx="42010" cy="3121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grpSp>
            <p:cxnSp>
              <p:nvCxnSpPr>
                <p:cNvPr id="93" name="直接连接符 92"/>
                <p:cNvCxnSpPr>
                  <a:stCxn id="114" idx="0"/>
                  <a:endCxn id="115" idx="2"/>
                </p:cNvCxnSpPr>
                <p:nvPr/>
              </p:nvCxnSpPr>
              <p:spPr bwMode="auto">
                <a:xfrm flipH="1">
                  <a:off x="2203904" y="2922295"/>
                  <a:ext cx="84368" cy="299151"/>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95" name="直接连接符 94"/>
                <p:cNvCxnSpPr>
                  <a:stCxn id="105" idx="2"/>
                  <a:endCxn id="110" idx="0"/>
                </p:cNvCxnSpPr>
                <p:nvPr/>
              </p:nvCxnSpPr>
              <p:spPr bwMode="auto">
                <a:xfrm>
                  <a:off x="7217361" y="2973113"/>
                  <a:ext cx="108779" cy="31011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96" name="直接连接符 95"/>
                <p:cNvCxnSpPr>
                  <a:stCxn id="113" idx="0"/>
                  <a:endCxn id="114" idx="2"/>
                </p:cNvCxnSpPr>
                <p:nvPr/>
              </p:nvCxnSpPr>
              <p:spPr bwMode="auto">
                <a:xfrm flipH="1">
                  <a:off x="2603752" y="1825835"/>
                  <a:ext cx="376888" cy="372941"/>
                </a:xfrm>
                <a:prstGeom prst="line">
                  <a:avLst/>
                </a:prstGeom>
                <a:ln w="571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直接连接符 98"/>
                <p:cNvCxnSpPr>
                  <a:stCxn id="106" idx="2"/>
                  <a:endCxn id="107" idx="0"/>
                </p:cNvCxnSpPr>
                <p:nvPr/>
              </p:nvCxnSpPr>
              <p:spPr bwMode="auto">
                <a:xfrm flipH="1">
                  <a:off x="6655334" y="4903795"/>
                  <a:ext cx="260292" cy="337725"/>
                </a:xfrm>
                <a:prstGeom prst="line">
                  <a:avLst/>
                </a:prstGeom>
                <a:ln w="571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 name="直接连接符 99"/>
                <p:cNvCxnSpPr>
                  <a:endCxn id="105" idx="0"/>
                </p:cNvCxnSpPr>
                <p:nvPr/>
              </p:nvCxnSpPr>
              <p:spPr bwMode="auto">
                <a:xfrm>
                  <a:off x="6517572" y="1801813"/>
                  <a:ext cx="286459" cy="364021"/>
                </a:xfrm>
                <a:prstGeom prst="line">
                  <a:avLst/>
                </a:prstGeom>
                <a:ln w="571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3" name="直接连接符 102"/>
                <p:cNvCxnSpPr/>
                <p:nvPr/>
              </p:nvCxnSpPr>
              <p:spPr bwMode="auto">
                <a:xfrm>
                  <a:off x="2526414" y="4826524"/>
                  <a:ext cx="300459" cy="398564"/>
                </a:xfrm>
                <a:prstGeom prst="line">
                  <a:avLst/>
                </a:prstGeom>
                <a:ln w="571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104" name="弧形 103"/>
                <p:cNvSpPr/>
                <p:nvPr/>
              </p:nvSpPr>
              <p:spPr bwMode="auto">
                <a:xfrm>
                  <a:off x="3118735" y="1306513"/>
                  <a:ext cx="4178300" cy="4506912"/>
                </a:xfrm>
                <a:prstGeom prst="arc">
                  <a:avLst>
                    <a:gd name="adj1" fmla="val 16866018"/>
                    <a:gd name="adj2" fmla="val 18437400"/>
                  </a:avLst>
                </a:prstGeom>
                <a:ln w="76200">
                  <a:solidFill>
                    <a:srgbClr val="3D09FD"/>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a:ln>
                      <a:solidFill>
                        <a:srgbClr val="3D09FD"/>
                      </a:solidFill>
                    </a:ln>
                    <a:solidFill>
                      <a:srgbClr val="300FF7"/>
                    </a:solidFill>
                  </a:endParaRPr>
                </a:p>
              </p:txBody>
            </p:sp>
            <p:sp>
              <p:nvSpPr>
                <p:cNvPr id="105" name="弧形 104"/>
                <p:cNvSpPr/>
                <p:nvPr/>
              </p:nvSpPr>
              <p:spPr bwMode="auto">
                <a:xfrm rot="2398003">
                  <a:off x="3034597" y="1408113"/>
                  <a:ext cx="4178300" cy="4506912"/>
                </a:xfrm>
                <a:prstGeom prst="arc">
                  <a:avLst>
                    <a:gd name="adj1" fmla="val 16701529"/>
                    <a:gd name="adj2" fmla="val 18109833"/>
                  </a:avLst>
                </a:prstGeom>
                <a:ln w="76200">
                  <a:solidFill>
                    <a:srgbClr val="2116FC"/>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a:solidFill>
                      <a:prstClr val="black"/>
                    </a:solidFill>
                  </a:endParaRPr>
                </a:p>
              </p:txBody>
            </p:sp>
            <p:sp>
              <p:nvSpPr>
                <p:cNvPr id="106" name="弧形 105"/>
                <p:cNvSpPr/>
                <p:nvPr/>
              </p:nvSpPr>
              <p:spPr bwMode="auto">
                <a:xfrm rot="4695820">
                  <a:off x="2945716" y="1556902"/>
                  <a:ext cx="4178300" cy="4506913"/>
                </a:xfrm>
                <a:prstGeom prst="arc">
                  <a:avLst>
                    <a:gd name="adj1" fmla="val 17180008"/>
                    <a:gd name="adj2" fmla="val 18714553"/>
                  </a:avLst>
                </a:prstGeom>
                <a:ln w="76200">
                  <a:solidFill>
                    <a:srgbClr val="2116FC"/>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a:solidFill>
                      <a:prstClr val="black"/>
                    </a:solidFill>
                  </a:endParaRPr>
                </a:p>
              </p:txBody>
            </p:sp>
            <p:sp>
              <p:nvSpPr>
                <p:cNvPr id="107" name="弧形 106"/>
                <p:cNvSpPr/>
                <p:nvPr/>
              </p:nvSpPr>
              <p:spPr bwMode="auto">
                <a:xfrm rot="7552111">
                  <a:off x="2953635" y="1417638"/>
                  <a:ext cx="4178300" cy="4508500"/>
                </a:xfrm>
                <a:prstGeom prst="arc">
                  <a:avLst>
                    <a:gd name="adj1" fmla="val 16701529"/>
                    <a:gd name="adj2" fmla="val 18446647"/>
                  </a:avLst>
                </a:prstGeom>
                <a:ln w="76200">
                  <a:solidFill>
                    <a:srgbClr val="3D09FD"/>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a:ln>
                      <a:solidFill>
                        <a:srgbClr val="3D09FD"/>
                      </a:solidFill>
                    </a:ln>
                    <a:solidFill>
                      <a:srgbClr val="300FF7"/>
                    </a:solidFill>
                  </a:endParaRPr>
                </a:p>
              </p:txBody>
            </p:sp>
            <p:sp>
              <p:nvSpPr>
                <p:cNvPr id="109" name="弧形 108"/>
                <p:cNvSpPr/>
                <p:nvPr/>
              </p:nvSpPr>
              <p:spPr bwMode="auto">
                <a:xfrm rot="10550204">
                  <a:off x="2127897" y="1306513"/>
                  <a:ext cx="4178300" cy="4506912"/>
                </a:xfrm>
                <a:prstGeom prst="arc">
                  <a:avLst>
                    <a:gd name="adj1" fmla="val 16996302"/>
                    <a:gd name="adj2" fmla="val 18935055"/>
                  </a:avLst>
                </a:prstGeom>
                <a:ln w="76200">
                  <a:solidFill>
                    <a:srgbClr val="3D09FD"/>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a:ln>
                      <a:solidFill>
                        <a:srgbClr val="3D09FD"/>
                      </a:solidFill>
                    </a:ln>
                    <a:solidFill>
                      <a:srgbClr val="300FF7"/>
                    </a:solidFill>
                  </a:endParaRPr>
                </a:p>
              </p:txBody>
            </p:sp>
            <p:sp>
              <p:nvSpPr>
                <p:cNvPr id="112" name="弧形 111"/>
                <p:cNvSpPr/>
                <p:nvPr/>
              </p:nvSpPr>
              <p:spPr bwMode="auto">
                <a:xfrm rot="13919276">
                  <a:off x="2341736" y="1385394"/>
                  <a:ext cx="4178300" cy="4508500"/>
                </a:xfrm>
                <a:prstGeom prst="arc">
                  <a:avLst>
                    <a:gd name="adj1" fmla="val 16565244"/>
                    <a:gd name="adj2" fmla="val 17941692"/>
                  </a:avLst>
                </a:prstGeom>
                <a:ln w="76200">
                  <a:solidFill>
                    <a:srgbClr val="2116FC"/>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a:solidFill>
                      <a:prstClr val="black"/>
                    </a:solidFill>
                  </a:endParaRPr>
                </a:p>
              </p:txBody>
            </p:sp>
            <p:sp>
              <p:nvSpPr>
                <p:cNvPr id="113" name="弧形 112"/>
                <p:cNvSpPr/>
                <p:nvPr/>
              </p:nvSpPr>
              <p:spPr bwMode="auto">
                <a:xfrm rot="18585938">
                  <a:off x="2373166" y="1251744"/>
                  <a:ext cx="4198938" cy="4476750"/>
                </a:xfrm>
                <a:prstGeom prst="arc">
                  <a:avLst>
                    <a:gd name="adj1" fmla="val 16701529"/>
                    <a:gd name="adj2" fmla="val 18256151"/>
                  </a:avLst>
                </a:prstGeom>
                <a:ln w="76200">
                  <a:solidFill>
                    <a:srgbClr val="300FF7"/>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a:ln>
                      <a:solidFill>
                        <a:srgbClr val="3D09FD"/>
                      </a:solidFill>
                    </a:ln>
                    <a:solidFill>
                      <a:srgbClr val="3D09FD"/>
                    </a:solidFill>
                  </a:endParaRPr>
                </a:p>
              </p:txBody>
            </p:sp>
            <p:sp>
              <p:nvSpPr>
                <p:cNvPr id="114" name="弧形 113"/>
                <p:cNvSpPr/>
                <p:nvPr/>
              </p:nvSpPr>
              <p:spPr bwMode="auto">
                <a:xfrm rot="15817787">
                  <a:off x="2377208" y="1083471"/>
                  <a:ext cx="4200525" cy="4475162"/>
                </a:xfrm>
                <a:prstGeom prst="arc">
                  <a:avLst>
                    <a:gd name="adj1" fmla="val 17201599"/>
                    <a:gd name="adj2" fmla="val 18437400"/>
                  </a:avLst>
                </a:prstGeom>
                <a:ln w="76200">
                  <a:solidFill>
                    <a:srgbClr val="2116FC"/>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a:solidFill>
                      <a:prstClr val="black"/>
                    </a:solidFill>
                  </a:endParaRPr>
                </a:p>
              </p:txBody>
            </p:sp>
            <p:sp>
              <p:nvSpPr>
                <p:cNvPr id="28694" name="TextBox 119"/>
                <p:cNvSpPr txBox="1">
                  <a:spLocks noChangeArrowheads="1"/>
                </p:cNvSpPr>
                <p:nvPr/>
              </p:nvSpPr>
              <p:spPr bwMode="auto">
                <a:xfrm>
                  <a:off x="4316996" y="1772939"/>
                  <a:ext cx="1008342" cy="307777"/>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r>
                    <a:rPr lang="en-US" altLang="zh-CN" sz="1400" b="1">
                      <a:solidFill>
                        <a:srgbClr val="FF0000"/>
                      </a:solidFill>
                    </a:rPr>
                    <a:t>IP1_ee</a:t>
                  </a:r>
                </a:p>
              </p:txBody>
            </p:sp>
            <p:sp>
              <p:nvSpPr>
                <p:cNvPr id="28695" name="TextBox 121"/>
                <p:cNvSpPr txBox="1">
                  <a:spLocks noChangeArrowheads="1"/>
                </p:cNvSpPr>
                <p:nvPr/>
              </p:nvSpPr>
              <p:spPr bwMode="auto">
                <a:xfrm>
                  <a:off x="4189173" y="5181039"/>
                  <a:ext cx="1156148" cy="307777"/>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r>
                    <a:rPr lang="en-US" altLang="zh-CN" sz="1400" b="1">
                      <a:solidFill>
                        <a:srgbClr val="FF0000"/>
                      </a:solidFill>
                    </a:rPr>
                    <a:t>IP3_ee</a:t>
                  </a:r>
                </a:p>
              </p:txBody>
            </p:sp>
            <p:sp>
              <p:nvSpPr>
                <p:cNvPr id="28696" name="TextBox 123"/>
                <p:cNvSpPr txBox="1">
                  <a:spLocks noChangeArrowheads="1"/>
                </p:cNvSpPr>
                <p:nvPr/>
              </p:nvSpPr>
              <p:spPr bwMode="auto">
                <a:xfrm>
                  <a:off x="5820740" y="3333809"/>
                  <a:ext cx="1091879" cy="307777"/>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r>
                    <a:rPr lang="en-US" altLang="zh-CN" sz="1400" b="1">
                      <a:solidFill>
                        <a:srgbClr val="FF0000"/>
                      </a:solidFill>
                    </a:rPr>
                    <a:t>IP2_pp</a:t>
                  </a:r>
                </a:p>
              </p:txBody>
            </p:sp>
            <p:sp>
              <p:nvSpPr>
                <p:cNvPr id="28697" name="TextBox 124"/>
                <p:cNvSpPr txBox="1">
                  <a:spLocks noChangeArrowheads="1"/>
                </p:cNvSpPr>
                <p:nvPr/>
              </p:nvSpPr>
              <p:spPr bwMode="auto">
                <a:xfrm>
                  <a:off x="2519727" y="3308831"/>
                  <a:ext cx="1056065" cy="307777"/>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r>
                    <a:rPr lang="en-US" altLang="zh-CN" sz="1400" b="1" dirty="0">
                      <a:solidFill>
                        <a:srgbClr val="FF0000"/>
                      </a:solidFill>
                    </a:rPr>
                    <a:t>IP4_pp</a:t>
                  </a:r>
                </a:p>
              </p:txBody>
            </p:sp>
            <p:cxnSp>
              <p:nvCxnSpPr>
                <p:cNvPr id="127" name="直接连接符 126"/>
                <p:cNvCxnSpPr/>
                <p:nvPr/>
              </p:nvCxnSpPr>
              <p:spPr bwMode="auto">
                <a:xfrm>
                  <a:off x="3994944" y="1382713"/>
                  <a:ext cx="36512" cy="1038225"/>
                </a:xfrm>
                <a:prstGeom prst="line">
                  <a:avLst/>
                </a:prstGeom>
                <a:ln>
                  <a:prstDash val="lgDashDotDot"/>
                </a:ln>
              </p:spPr>
              <p:style>
                <a:lnRef idx="1">
                  <a:schemeClr val="accent1"/>
                </a:lnRef>
                <a:fillRef idx="0">
                  <a:schemeClr val="accent1"/>
                </a:fillRef>
                <a:effectRef idx="0">
                  <a:schemeClr val="accent1"/>
                </a:effectRef>
                <a:fontRef idx="minor">
                  <a:schemeClr val="tx1"/>
                </a:fontRef>
              </p:style>
            </p:cxnSp>
            <p:cxnSp>
              <p:nvCxnSpPr>
                <p:cNvPr id="130" name="直接连接符 129"/>
                <p:cNvCxnSpPr/>
                <p:nvPr/>
              </p:nvCxnSpPr>
              <p:spPr bwMode="auto">
                <a:xfrm>
                  <a:off x="5484813" y="1377950"/>
                  <a:ext cx="15875" cy="1042988"/>
                </a:xfrm>
                <a:prstGeom prst="line">
                  <a:avLst/>
                </a:prstGeom>
                <a:ln>
                  <a:prstDash val="lgDashDotDot"/>
                </a:ln>
              </p:spPr>
              <p:style>
                <a:lnRef idx="1">
                  <a:schemeClr val="accent1"/>
                </a:lnRef>
                <a:fillRef idx="0">
                  <a:schemeClr val="accent1"/>
                </a:fillRef>
                <a:effectRef idx="0">
                  <a:schemeClr val="accent1"/>
                </a:effectRef>
                <a:fontRef idx="minor">
                  <a:schemeClr val="tx1"/>
                </a:fontRef>
              </p:style>
            </p:cxnSp>
            <p:cxnSp>
              <p:nvCxnSpPr>
                <p:cNvPr id="132" name="直接箭头连接符 131"/>
                <p:cNvCxnSpPr/>
                <p:nvPr/>
              </p:nvCxnSpPr>
              <p:spPr bwMode="auto">
                <a:xfrm>
                  <a:off x="4057650" y="2347913"/>
                  <a:ext cx="1443038"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28701" name="TextBox 133"/>
                <p:cNvSpPr txBox="1">
                  <a:spLocks noChangeArrowheads="1"/>
                </p:cNvSpPr>
                <p:nvPr/>
              </p:nvSpPr>
              <p:spPr bwMode="auto">
                <a:xfrm>
                  <a:off x="4472635" y="2401292"/>
                  <a:ext cx="51648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en-US" altLang="zh-CN" sz="1200" b="1" dirty="0" smtClean="0">
                      <a:solidFill>
                        <a:prstClr val="black"/>
                      </a:solidFill>
                    </a:rPr>
                    <a:t>3Km</a:t>
                  </a:r>
                  <a:endParaRPr lang="zh-CN" altLang="en-US" sz="1200" b="1" dirty="0">
                    <a:solidFill>
                      <a:prstClr val="black"/>
                    </a:solidFill>
                  </a:endParaRPr>
                </a:p>
              </p:txBody>
            </p:sp>
            <p:sp>
              <p:nvSpPr>
                <p:cNvPr id="28702" name="TextBox 134"/>
                <p:cNvSpPr txBox="1">
                  <a:spLocks noChangeArrowheads="1"/>
                </p:cNvSpPr>
                <p:nvPr/>
              </p:nvSpPr>
              <p:spPr bwMode="auto">
                <a:xfrm>
                  <a:off x="6162916" y="2061466"/>
                  <a:ext cx="492418" cy="369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en-US" altLang="zh-CN" b="1" dirty="0">
                      <a:solidFill>
                        <a:srgbClr val="00B050"/>
                      </a:solidFill>
                    </a:rPr>
                    <a:t>RF</a:t>
                  </a:r>
                  <a:endParaRPr lang="zh-CN" altLang="en-US" b="1" dirty="0">
                    <a:solidFill>
                      <a:srgbClr val="00B050"/>
                    </a:solidFill>
                  </a:endParaRPr>
                </a:p>
              </p:txBody>
            </p:sp>
            <p:sp>
              <p:nvSpPr>
                <p:cNvPr id="28703" name="TextBox 135"/>
                <p:cNvSpPr txBox="1">
                  <a:spLocks noChangeArrowheads="1"/>
                </p:cNvSpPr>
                <p:nvPr/>
              </p:nvSpPr>
              <p:spPr bwMode="auto">
                <a:xfrm>
                  <a:off x="1390901" y="2711249"/>
                  <a:ext cx="813003" cy="369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en-US" altLang="zh-CN" b="1" dirty="0">
                      <a:solidFill>
                        <a:srgbClr val="00B050"/>
                      </a:solidFill>
                    </a:rPr>
                    <a:t>1/2RF</a:t>
                  </a:r>
                  <a:endParaRPr lang="zh-CN" altLang="en-US" b="1" dirty="0">
                    <a:solidFill>
                      <a:srgbClr val="00B050"/>
                    </a:solidFill>
                  </a:endParaRPr>
                </a:p>
              </p:txBody>
            </p:sp>
            <p:sp>
              <p:nvSpPr>
                <p:cNvPr id="28704" name="TextBox 136"/>
                <p:cNvSpPr txBox="1">
                  <a:spLocks noChangeArrowheads="1"/>
                </p:cNvSpPr>
                <p:nvPr/>
              </p:nvSpPr>
              <p:spPr bwMode="auto">
                <a:xfrm>
                  <a:off x="7448129" y="2788460"/>
                  <a:ext cx="813003" cy="369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en-US" altLang="zh-CN" b="1" dirty="0">
                      <a:solidFill>
                        <a:srgbClr val="00B050"/>
                      </a:solidFill>
                    </a:rPr>
                    <a:t>1/2RF</a:t>
                  </a:r>
                  <a:endParaRPr lang="zh-CN" altLang="en-US" b="1" dirty="0">
                    <a:solidFill>
                      <a:srgbClr val="00B050"/>
                    </a:solidFill>
                  </a:endParaRPr>
                </a:p>
              </p:txBody>
            </p:sp>
            <p:sp>
              <p:nvSpPr>
                <p:cNvPr id="28705" name="TextBox 137"/>
                <p:cNvSpPr txBox="1">
                  <a:spLocks noChangeArrowheads="1"/>
                </p:cNvSpPr>
                <p:nvPr/>
              </p:nvSpPr>
              <p:spPr bwMode="auto">
                <a:xfrm>
                  <a:off x="7448129" y="3776495"/>
                  <a:ext cx="813003" cy="369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en-US" altLang="zh-CN" b="1" dirty="0">
                      <a:solidFill>
                        <a:srgbClr val="00B050"/>
                      </a:solidFill>
                    </a:rPr>
                    <a:t>1/2RF</a:t>
                  </a:r>
                  <a:endParaRPr lang="zh-CN" altLang="en-US" b="1" dirty="0">
                    <a:solidFill>
                      <a:srgbClr val="00B050"/>
                    </a:solidFill>
                  </a:endParaRPr>
                </a:p>
              </p:txBody>
            </p:sp>
            <p:sp>
              <p:nvSpPr>
                <p:cNvPr id="28706" name="TextBox 138"/>
                <p:cNvSpPr txBox="1">
                  <a:spLocks noChangeArrowheads="1"/>
                </p:cNvSpPr>
                <p:nvPr/>
              </p:nvSpPr>
              <p:spPr bwMode="auto">
                <a:xfrm>
                  <a:off x="2837303" y="2012305"/>
                  <a:ext cx="492418" cy="369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en-US" altLang="zh-CN" b="1" dirty="0">
                      <a:solidFill>
                        <a:srgbClr val="00B050"/>
                      </a:solidFill>
                    </a:rPr>
                    <a:t>RF</a:t>
                  </a:r>
                  <a:endParaRPr lang="zh-CN" altLang="en-US" b="1" dirty="0">
                    <a:solidFill>
                      <a:srgbClr val="00B050"/>
                    </a:solidFill>
                  </a:endParaRPr>
                </a:p>
              </p:txBody>
            </p:sp>
            <p:sp>
              <p:nvSpPr>
                <p:cNvPr id="28707" name="TextBox 139"/>
                <p:cNvSpPr txBox="1">
                  <a:spLocks noChangeArrowheads="1"/>
                </p:cNvSpPr>
                <p:nvPr/>
              </p:nvSpPr>
              <p:spPr bwMode="auto">
                <a:xfrm>
                  <a:off x="2837303" y="4661986"/>
                  <a:ext cx="492418" cy="369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en-US" altLang="zh-CN" b="1" dirty="0">
                      <a:solidFill>
                        <a:srgbClr val="00B050"/>
                      </a:solidFill>
                    </a:rPr>
                    <a:t>RF</a:t>
                  </a:r>
                  <a:endParaRPr lang="zh-CN" altLang="en-US" b="1" dirty="0">
                    <a:solidFill>
                      <a:srgbClr val="00B050"/>
                    </a:solidFill>
                  </a:endParaRPr>
                </a:p>
              </p:txBody>
            </p:sp>
            <p:sp>
              <p:nvSpPr>
                <p:cNvPr id="28708" name="TextBox 140"/>
                <p:cNvSpPr txBox="1">
                  <a:spLocks noChangeArrowheads="1"/>
                </p:cNvSpPr>
                <p:nvPr/>
              </p:nvSpPr>
              <p:spPr bwMode="auto">
                <a:xfrm>
                  <a:off x="6168383" y="4703352"/>
                  <a:ext cx="492418" cy="369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en-US" altLang="zh-CN" b="1" dirty="0">
                      <a:solidFill>
                        <a:srgbClr val="00B050"/>
                      </a:solidFill>
                    </a:rPr>
                    <a:t>RF</a:t>
                  </a:r>
                  <a:endParaRPr lang="zh-CN" altLang="en-US" b="1" dirty="0">
                    <a:solidFill>
                      <a:srgbClr val="00B050"/>
                    </a:solidFill>
                  </a:endParaRPr>
                </a:p>
              </p:txBody>
            </p:sp>
            <p:sp>
              <p:nvSpPr>
                <p:cNvPr id="28709" name="TextBox 141"/>
                <p:cNvSpPr txBox="1">
                  <a:spLocks noChangeArrowheads="1"/>
                </p:cNvSpPr>
                <p:nvPr/>
              </p:nvSpPr>
              <p:spPr bwMode="auto">
                <a:xfrm>
                  <a:off x="1368249" y="3786981"/>
                  <a:ext cx="813003" cy="369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en-US" altLang="zh-CN" b="1" dirty="0">
                      <a:solidFill>
                        <a:srgbClr val="00B050"/>
                      </a:solidFill>
                    </a:rPr>
                    <a:t>1/2RF</a:t>
                  </a:r>
                  <a:endParaRPr lang="zh-CN" altLang="en-US" b="1" dirty="0">
                    <a:solidFill>
                      <a:srgbClr val="00B050"/>
                    </a:solidFill>
                  </a:endParaRPr>
                </a:p>
              </p:txBody>
            </p:sp>
            <p:sp>
              <p:nvSpPr>
                <p:cNvPr id="28710" name="TextBox 150"/>
                <p:cNvSpPr txBox="1">
                  <a:spLocks noChangeArrowheads="1"/>
                </p:cNvSpPr>
                <p:nvPr/>
              </p:nvSpPr>
              <p:spPr bwMode="auto">
                <a:xfrm>
                  <a:off x="57528" y="4208744"/>
                  <a:ext cx="2004075" cy="263149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lnSpc>
                      <a:spcPct val="150000"/>
                    </a:lnSpc>
                  </a:pPr>
                  <a:r>
                    <a:rPr lang="en-US" altLang="zh-CN" sz="1100" b="1" dirty="0">
                      <a:solidFill>
                        <a:srgbClr val="FF0000"/>
                      </a:solidFill>
                      <a:latin typeface="Times New Roman" pitchFamily="18" charset="0"/>
                      <a:cs typeface="Times New Roman" pitchFamily="18" charset="0"/>
                    </a:rPr>
                    <a:t>IP1_ee/IP3_ee,  </a:t>
                  </a:r>
                  <a:r>
                    <a:rPr lang="en-US" altLang="zh-CN" sz="1100" b="1" dirty="0" smtClean="0">
                      <a:solidFill>
                        <a:srgbClr val="FF0000"/>
                      </a:solidFill>
                      <a:latin typeface="Times New Roman" pitchFamily="18" charset="0"/>
                      <a:cs typeface="Times New Roman" pitchFamily="18" charset="0"/>
                    </a:rPr>
                    <a:t>2.968Km</a:t>
                  </a:r>
                  <a:endParaRPr lang="zh-CN" altLang="en-US" sz="1100" b="1" dirty="0">
                    <a:solidFill>
                      <a:srgbClr val="FF0000"/>
                    </a:solidFill>
                    <a:latin typeface="Times New Roman" pitchFamily="18" charset="0"/>
                    <a:cs typeface="Times New Roman" pitchFamily="18" charset="0"/>
                  </a:endParaRPr>
                </a:p>
                <a:p>
                  <a:pPr eaLnBrk="1" hangingPunct="1">
                    <a:lnSpc>
                      <a:spcPct val="150000"/>
                    </a:lnSpc>
                  </a:pPr>
                  <a:r>
                    <a:rPr lang="en-US" altLang="zh-CN" sz="1100" b="1" dirty="0">
                      <a:solidFill>
                        <a:srgbClr val="FF0000"/>
                      </a:solidFill>
                      <a:latin typeface="Times New Roman" pitchFamily="18" charset="0"/>
                      <a:cs typeface="Times New Roman" pitchFamily="18" charset="0"/>
                    </a:rPr>
                    <a:t>IP2_pp/IP4_pp, </a:t>
                  </a:r>
                  <a:r>
                    <a:rPr lang="en-US" altLang="zh-CN" sz="1100" b="1" dirty="0" smtClean="0">
                      <a:solidFill>
                        <a:srgbClr val="FF0000"/>
                      </a:solidFill>
                      <a:latin typeface="Times New Roman" pitchFamily="18" charset="0"/>
                      <a:cs typeface="Times New Roman" pitchFamily="18" charset="0"/>
                    </a:rPr>
                    <a:t>1132.8m</a:t>
                  </a:r>
                </a:p>
                <a:p>
                  <a:pPr eaLnBrk="1" hangingPunct="1">
                    <a:lnSpc>
                      <a:spcPct val="150000"/>
                    </a:lnSpc>
                  </a:pPr>
                  <a:r>
                    <a:rPr lang="en-US" altLang="zh-CN" sz="1100" b="1" dirty="0" smtClean="0">
                      <a:solidFill>
                        <a:srgbClr val="FF0000"/>
                      </a:solidFill>
                      <a:latin typeface="Times New Roman" pitchFamily="18" charset="0"/>
                      <a:cs typeface="Times New Roman" pitchFamily="18" charset="0"/>
                    </a:rPr>
                    <a:t>APDR, 1052.87m</a:t>
                  </a:r>
                  <a:endParaRPr lang="en-US" altLang="zh-CN" sz="1100" b="1" dirty="0">
                    <a:solidFill>
                      <a:srgbClr val="FF0000"/>
                    </a:solidFill>
                    <a:latin typeface="Times New Roman" pitchFamily="18" charset="0"/>
                    <a:cs typeface="Times New Roman" pitchFamily="18" charset="0"/>
                  </a:endParaRPr>
                </a:p>
                <a:p>
                  <a:pPr eaLnBrk="1" hangingPunct="1">
                    <a:lnSpc>
                      <a:spcPct val="150000"/>
                    </a:lnSpc>
                  </a:pPr>
                  <a:r>
                    <a:rPr lang="en-US" altLang="zh-CN" sz="1100" b="1" dirty="0" smtClean="0">
                      <a:solidFill>
                        <a:srgbClr val="92D050"/>
                      </a:solidFill>
                      <a:latin typeface="Times New Roman" pitchFamily="18" charset="0"/>
                      <a:cs typeface="Times New Roman" pitchFamily="18" charset="0"/>
                    </a:rPr>
                    <a:t>4 Short Straights</a:t>
                  </a:r>
                  <a:r>
                    <a:rPr lang="en-US" altLang="zh-CN" sz="1100" b="1" dirty="0">
                      <a:solidFill>
                        <a:srgbClr val="92D050"/>
                      </a:solidFill>
                      <a:latin typeface="Times New Roman" pitchFamily="18" charset="0"/>
                      <a:cs typeface="Times New Roman" pitchFamily="18" charset="0"/>
                    </a:rPr>
                    <a:t>, </a:t>
                  </a:r>
                  <a:r>
                    <a:rPr lang="en-US" altLang="zh-CN" sz="1100" b="1" dirty="0" smtClean="0">
                      <a:solidFill>
                        <a:srgbClr val="92D050"/>
                      </a:solidFill>
                      <a:latin typeface="Times New Roman" pitchFamily="18" charset="0"/>
                      <a:cs typeface="Times New Roman" pitchFamily="18" charset="0"/>
                    </a:rPr>
                    <a:t>141.6m</a:t>
                  </a:r>
                </a:p>
                <a:p>
                  <a:pPr eaLnBrk="1" hangingPunct="1">
                    <a:lnSpc>
                      <a:spcPct val="150000"/>
                    </a:lnSpc>
                  </a:pPr>
                  <a:r>
                    <a:rPr lang="en-US" altLang="zh-CN" sz="1100" b="1" dirty="0">
                      <a:solidFill>
                        <a:srgbClr val="00B050"/>
                      </a:solidFill>
                      <a:latin typeface="Times New Roman" pitchFamily="18" charset="0"/>
                      <a:cs typeface="Times New Roman" pitchFamily="18" charset="0"/>
                    </a:rPr>
                    <a:t>4 Medium Straights, </a:t>
                  </a:r>
                  <a:r>
                    <a:rPr lang="en-US" altLang="zh-CN" sz="1100" b="1" dirty="0" smtClean="0">
                      <a:solidFill>
                        <a:srgbClr val="00B050"/>
                      </a:solidFill>
                      <a:latin typeface="Times New Roman" pitchFamily="18" charset="0"/>
                      <a:cs typeface="Times New Roman" pitchFamily="18" charset="0"/>
                    </a:rPr>
                    <a:t>566.4m</a:t>
                  </a:r>
                  <a:endParaRPr lang="en-US" altLang="zh-CN" sz="1100" b="1" dirty="0" smtClean="0">
                    <a:solidFill>
                      <a:srgbClr val="92D050"/>
                    </a:solidFill>
                    <a:latin typeface="Times New Roman" pitchFamily="18" charset="0"/>
                    <a:cs typeface="Times New Roman" pitchFamily="18" charset="0"/>
                  </a:endParaRPr>
                </a:p>
                <a:p>
                  <a:pPr eaLnBrk="1" hangingPunct="1">
                    <a:lnSpc>
                      <a:spcPct val="150000"/>
                    </a:lnSpc>
                  </a:pPr>
                  <a:r>
                    <a:rPr lang="en-US" altLang="zh-CN" sz="1100" b="1" dirty="0">
                      <a:solidFill>
                        <a:srgbClr val="9BBB59">
                          <a:lumMod val="75000"/>
                        </a:srgbClr>
                      </a:solidFill>
                      <a:latin typeface="Times New Roman" pitchFamily="18" charset="0"/>
                      <a:cs typeface="Times New Roman" pitchFamily="18" charset="0"/>
                    </a:rPr>
                    <a:t>4 Long Straights, </a:t>
                  </a:r>
                  <a:r>
                    <a:rPr lang="en-US" altLang="zh-CN" sz="1100" b="1" dirty="0" smtClean="0">
                      <a:solidFill>
                        <a:srgbClr val="9BBB59">
                          <a:lumMod val="75000"/>
                        </a:srgbClr>
                      </a:solidFill>
                      <a:latin typeface="Times New Roman" pitchFamily="18" charset="0"/>
                      <a:cs typeface="Times New Roman" pitchFamily="18" charset="0"/>
                    </a:rPr>
                    <a:t>1132.8m</a:t>
                  </a:r>
                  <a:endParaRPr lang="en-US" altLang="zh-CN" sz="1100" b="1" dirty="0" smtClean="0">
                    <a:solidFill>
                      <a:srgbClr val="92D050"/>
                    </a:solidFill>
                    <a:latin typeface="Times New Roman" pitchFamily="18" charset="0"/>
                    <a:cs typeface="Times New Roman" pitchFamily="18" charset="0"/>
                  </a:endParaRPr>
                </a:p>
                <a:p>
                  <a:pPr eaLnBrk="1" hangingPunct="1">
                    <a:lnSpc>
                      <a:spcPct val="150000"/>
                    </a:lnSpc>
                  </a:pPr>
                  <a:r>
                    <a:rPr lang="en-US" altLang="zh-CN" sz="1100" b="1" dirty="0" smtClean="0">
                      <a:solidFill>
                        <a:srgbClr val="3D09FD"/>
                      </a:solidFill>
                      <a:latin typeface="Times New Roman" pitchFamily="18" charset="0"/>
                      <a:cs typeface="Times New Roman" pitchFamily="18" charset="0"/>
                    </a:rPr>
                    <a:t>4 ARC1, 124*FODO</a:t>
                  </a:r>
                  <a:r>
                    <a:rPr lang="en-US" altLang="zh-CN" sz="1100" b="1" dirty="0">
                      <a:solidFill>
                        <a:srgbClr val="3D09FD"/>
                      </a:solidFill>
                      <a:latin typeface="Times New Roman" pitchFamily="18" charset="0"/>
                      <a:cs typeface="Times New Roman" pitchFamily="18" charset="0"/>
                    </a:rPr>
                    <a:t>, </a:t>
                  </a:r>
                  <a:r>
                    <a:rPr lang="en-US" altLang="zh-CN" sz="1100" b="1" dirty="0" smtClean="0">
                      <a:solidFill>
                        <a:srgbClr val="3D09FD"/>
                      </a:solidFill>
                      <a:latin typeface="Times New Roman" pitchFamily="18" charset="0"/>
                      <a:cs typeface="Times New Roman" pitchFamily="18" charset="0"/>
                    </a:rPr>
                    <a:t>5852.8m</a:t>
                  </a:r>
                </a:p>
                <a:p>
                  <a:pPr eaLnBrk="1" hangingPunct="1">
                    <a:lnSpc>
                      <a:spcPct val="150000"/>
                    </a:lnSpc>
                  </a:pPr>
                  <a:r>
                    <a:rPr lang="en-US" altLang="zh-CN" sz="1100" b="1" dirty="0" smtClean="0">
                      <a:solidFill>
                        <a:srgbClr val="3D09FD"/>
                      </a:solidFill>
                      <a:latin typeface="Times New Roman" pitchFamily="18" charset="0"/>
                      <a:cs typeface="Times New Roman" pitchFamily="18" charset="0"/>
                    </a:rPr>
                    <a:t>4 ARC2, 24*FODO</a:t>
                  </a:r>
                  <a:r>
                    <a:rPr lang="en-US" altLang="zh-CN" sz="1100" b="1" dirty="0">
                      <a:solidFill>
                        <a:srgbClr val="3D09FD"/>
                      </a:solidFill>
                      <a:latin typeface="Times New Roman" pitchFamily="18" charset="0"/>
                      <a:cs typeface="Times New Roman" pitchFamily="18" charset="0"/>
                    </a:rPr>
                    <a:t>, </a:t>
                  </a:r>
                  <a:r>
                    <a:rPr lang="en-US" altLang="zh-CN" sz="1100" b="1" dirty="0" smtClean="0">
                      <a:solidFill>
                        <a:srgbClr val="3D09FD"/>
                      </a:solidFill>
                      <a:latin typeface="Times New Roman" pitchFamily="18" charset="0"/>
                      <a:cs typeface="Times New Roman" pitchFamily="18" charset="0"/>
                    </a:rPr>
                    <a:t>1132.8m</a:t>
                  </a:r>
                </a:p>
                <a:p>
                  <a:pPr eaLnBrk="1" hangingPunct="1">
                    <a:lnSpc>
                      <a:spcPct val="150000"/>
                    </a:lnSpc>
                  </a:pPr>
                  <a:r>
                    <a:rPr lang="en-US" altLang="zh-CN" sz="1100" b="1" dirty="0">
                      <a:solidFill>
                        <a:srgbClr val="3D09FD"/>
                      </a:solidFill>
                      <a:latin typeface="Times New Roman" pitchFamily="18" charset="0"/>
                      <a:cs typeface="Times New Roman" pitchFamily="18" charset="0"/>
                    </a:rPr>
                    <a:t>4 </a:t>
                  </a:r>
                  <a:r>
                    <a:rPr lang="en-US" altLang="zh-CN" sz="1100" b="1" dirty="0" smtClean="0">
                      <a:solidFill>
                        <a:srgbClr val="3D09FD"/>
                      </a:solidFill>
                      <a:latin typeface="Times New Roman" pitchFamily="18" charset="0"/>
                      <a:cs typeface="Times New Roman" pitchFamily="18" charset="0"/>
                    </a:rPr>
                    <a:t>ARC3, 79*FODO</a:t>
                  </a:r>
                  <a:r>
                    <a:rPr lang="en-US" altLang="zh-CN" sz="1100" b="1" dirty="0">
                      <a:solidFill>
                        <a:srgbClr val="3D09FD"/>
                      </a:solidFill>
                      <a:latin typeface="Times New Roman" pitchFamily="18" charset="0"/>
                      <a:cs typeface="Times New Roman" pitchFamily="18" charset="0"/>
                    </a:rPr>
                    <a:t>, </a:t>
                  </a:r>
                  <a:r>
                    <a:rPr lang="en-US" altLang="zh-CN" sz="1100" b="1" dirty="0" smtClean="0">
                      <a:solidFill>
                        <a:srgbClr val="3D09FD"/>
                      </a:solidFill>
                      <a:latin typeface="Times New Roman" pitchFamily="18" charset="0"/>
                      <a:cs typeface="Times New Roman" pitchFamily="18" charset="0"/>
                    </a:rPr>
                    <a:t>3728.8m</a:t>
                  </a:r>
                </a:p>
                <a:p>
                  <a:pPr eaLnBrk="1" hangingPunct="1">
                    <a:lnSpc>
                      <a:spcPct val="150000"/>
                    </a:lnSpc>
                  </a:pPr>
                  <a:r>
                    <a:rPr lang="en-US" altLang="zh-CN" sz="1100" b="1" dirty="0" smtClean="0">
                      <a:solidFill>
                        <a:srgbClr val="3D09FD"/>
                      </a:solidFill>
                      <a:latin typeface="Times New Roman" pitchFamily="18" charset="0"/>
                      <a:cs typeface="Times New Roman" pitchFamily="18" charset="0"/>
                    </a:rPr>
                    <a:t>2 ARC4, 24*FODO</a:t>
                  </a:r>
                  <a:r>
                    <a:rPr lang="en-US" altLang="zh-CN" sz="1100" b="1" dirty="0">
                      <a:solidFill>
                        <a:srgbClr val="3D09FD"/>
                      </a:solidFill>
                      <a:latin typeface="Times New Roman" pitchFamily="18" charset="0"/>
                      <a:cs typeface="Times New Roman" pitchFamily="18" charset="0"/>
                    </a:rPr>
                    <a:t>, </a:t>
                  </a:r>
                  <a:r>
                    <a:rPr lang="en-US" altLang="zh-CN" sz="1100" b="1" dirty="0" smtClean="0">
                      <a:solidFill>
                        <a:srgbClr val="3D09FD"/>
                      </a:solidFill>
                      <a:latin typeface="Times New Roman" pitchFamily="18" charset="0"/>
                      <a:cs typeface="Times New Roman" pitchFamily="18" charset="0"/>
                    </a:rPr>
                    <a:t>1132.8m</a:t>
                  </a:r>
                  <a:endParaRPr lang="en-US" altLang="zh-CN" sz="1100" b="1" dirty="0">
                    <a:solidFill>
                      <a:srgbClr val="3D09FD"/>
                    </a:solidFill>
                    <a:latin typeface="Times New Roman" pitchFamily="18" charset="0"/>
                    <a:cs typeface="Times New Roman" pitchFamily="18" charset="0"/>
                  </a:endParaRPr>
                </a:p>
              </p:txBody>
            </p:sp>
            <p:grpSp>
              <p:nvGrpSpPr>
                <p:cNvPr id="28711" name="组合 159"/>
                <p:cNvGrpSpPr>
                  <a:grpSpLocks/>
                </p:cNvGrpSpPr>
                <p:nvPr/>
              </p:nvGrpSpPr>
              <p:grpSpPr bwMode="auto">
                <a:xfrm rot="10800000">
                  <a:off x="4010834" y="1244919"/>
                  <a:ext cx="1507731" cy="260993"/>
                  <a:chOff x="245000" y="3411438"/>
                  <a:chExt cx="7979351" cy="1282948"/>
                </a:xfrm>
              </p:grpSpPr>
              <p:grpSp>
                <p:nvGrpSpPr>
                  <p:cNvPr id="28713" name="组合 99"/>
                  <p:cNvGrpSpPr>
                    <a:grpSpLocks/>
                  </p:cNvGrpSpPr>
                  <p:nvPr/>
                </p:nvGrpSpPr>
                <p:grpSpPr bwMode="auto">
                  <a:xfrm>
                    <a:off x="692997" y="3429548"/>
                    <a:ext cx="7075758" cy="1264838"/>
                    <a:chOff x="513613" y="2448815"/>
                    <a:chExt cx="8142610" cy="1930589"/>
                  </a:xfrm>
                </p:grpSpPr>
                <p:cxnSp>
                  <p:nvCxnSpPr>
                    <p:cNvPr id="171" name="直接连接符 170"/>
                    <p:cNvCxnSpPr/>
                    <p:nvPr/>
                  </p:nvCxnSpPr>
                  <p:spPr>
                    <a:xfrm flipH="1" flipV="1">
                      <a:off x="7561173" y="2440299"/>
                      <a:ext cx="1082845" cy="100052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2" name="直接连接符 171"/>
                    <p:cNvCxnSpPr/>
                    <p:nvPr/>
                  </p:nvCxnSpPr>
                  <p:spPr>
                    <a:xfrm rot="10800000">
                      <a:off x="5791879" y="2452214"/>
                      <a:ext cx="179829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3" name="直接连接符 172"/>
                    <p:cNvCxnSpPr/>
                    <p:nvPr/>
                  </p:nvCxnSpPr>
                  <p:spPr>
                    <a:xfrm flipH="1">
                      <a:off x="4583350" y="2464121"/>
                      <a:ext cx="1237537" cy="98861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4" name="直接连接符 173"/>
                    <p:cNvCxnSpPr/>
                    <p:nvPr/>
                  </p:nvCxnSpPr>
                  <p:spPr>
                    <a:xfrm flipH="1">
                      <a:off x="3452161" y="3440824"/>
                      <a:ext cx="1131189" cy="95288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5" name="直接连接符 174"/>
                    <p:cNvCxnSpPr/>
                    <p:nvPr/>
                  </p:nvCxnSpPr>
                  <p:spPr>
                    <a:xfrm rot="10800000">
                      <a:off x="1508844" y="4393705"/>
                      <a:ext cx="194331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6" name="直接连接符 175"/>
                    <p:cNvCxnSpPr/>
                    <p:nvPr/>
                  </p:nvCxnSpPr>
                  <p:spPr>
                    <a:xfrm flipH="1" flipV="1">
                      <a:off x="513010" y="3440824"/>
                      <a:ext cx="995834" cy="95288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62" name="直接连接符 161"/>
                  <p:cNvCxnSpPr/>
                  <p:nvPr/>
                </p:nvCxnSpPr>
                <p:spPr bwMode="auto">
                  <a:xfrm flipV="1">
                    <a:off x="247196" y="4095076"/>
                    <a:ext cx="445277" cy="7806"/>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3" name="直接连接符 162"/>
                  <p:cNvCxnSpPr/>
                  <p:nvPr/>
                </p:nvCxnSpPr>
                <p:spPr bwMode="auto">
                  <a:xfrm flipV="1">
                    <a:off x="658868" y="3416167"/>
                    <a:ext cx="940969" cy="663302"/>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4" name="直接连接符 163"/>
                  <p:cNvCxnSpPr/>
                  <p:nvPr/>
                </p:nvCxnSpPr>
                <p:spPr bwMode="auto">
                  <a:xfrm>
                    <a:off x="1608241" y="3408361"/>
                    <a:ext cx="1688701" cy="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5" name="直接连接符 164"/>
                  <p:cNvCxnSpPr>
                    <a:endCxn id="170" idx="4"/>
                  </p:cNvCxnSpPr>
                  <p:nvPr/>
                </p:nvCxnSpPr>
                <p:spPr bwMode="auto">
                  <a:xfrm>
                    <a:off x="3296942" y="3416167"/>
                    <a:ext cx="932570" cy="663302"/>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6" name="直接连接符 165"/>
                  <p:cNvCxnSpPr>
                    <a:stCxn id="170" idx="4"/>
                  </p:cNvCxnSpPr>
                  <p:nvPr/>
                </p:nvCxnSpPr>
                <p:spPr bwMode="auto">
                  <a:xfrm>
                    <a:off x="4229513" y="4071668"/>
                    <a:ext cx="949368" cy="624286"/>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7" name="直接连接符 166"/>
                  <p:cNvCxnSpPr/>
                  <p:nvPr/>
                </p:nvCxnSpPr>
                <p:spPr bwMode="auto">
                  <a:xfrm flipV="1">
                    <a:off x="5170482" y="4680347"/>
                    <a:ext cx="1764317" cy="23408"/>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8" name="直接连接符 167"/>
                  <p:cNvCxnSpPr/>
                  <p:nvPr/>
                </p:nvCxnSpPr>
                <p:spPr bwMode="auto">
                  <a:xfrm flipV="1">
                    <a:off x="6934800" y="4071668"/>
                    <a:ext cx="873757" cy="600873"/>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9" name="直接连接符 168"/>
                  <p:cNvCxnSpPr/>
                  <p:nvPr/>
                </p:nvCxnSpPr>
                <p:spPr bwMode="auto">
                  <a:xfrm>
                    <a:off x="7808557" y="4087275"/>
                    <a:ext cx="403273" cy="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70" name="椭圆 169"/>
                  <p:cNvSpPr/>
                  <p:nvPr/>
                </p:nvSpPr>
                <p:spPr bwMode="auto">
                  <a:xfrm>
                    <a:off x="4204306" y="4040453"/>
                    <a:ext cx="33606" cy="3121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grpSp>
            <p:sp>
              <p:nvSpPr>
                <p:cNvPr id="28712" name="TextBox 185"/>
                <p:cNvSpPr txBox="1">
                  <a:spLocks noChangeArrowheads="1"/>
                </p:cNvSpPr>
                <p:nvPr/>
              </p:nvSpPr>
              <p:spPr bwMode="auto">
                <a:xfrm>
                  <a:off x="3933288" y="3190637"/>
                  <a:ext cx="165301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en-US" altLang="zh-CN" b="1" dirty="0" smtClean="0">
                      <a:solidFill>
                        <a:prstClr val="black"/>
                      </a:solidFill>
                    </a:rPr>
                    <a:t>C=62967.86m</a:t>
                  </a:r>
                  <a:endParaRPr lang="zh-CN" altLang="en-US" b="1" dirty="0">
                    <a:solidFill>
                      <a:prstClr val="black"/>
                    </a:solidFill>
                  </a:endParaRPr>
                </a:p>
              </p:txBody>
            </p:sp>
            <p:cxnSp>
              <p:nvCxnSpPr>
                <p:cNvPr id="75" name="直接连接符 74"/>
                <p:cNvCxnSpPr>
                  <a:stCxn id="104" idx="0"/>
                </p:cNvCxnSpPr>
                <p:nvPr/>
              </p:nvCxnSpPr>
              <p:spPr bwMode="auto">
                <a:xfrm flipH="1">
                  <a:off x="5492750" y="1355341"/>
                  <a:ext cx="147678" cy="9908"/>
                </a:xfrm>
                <a:prstGeom prst="line">
                  <a:avLst/>
                </a:prstGeom>
                <a:ln w="5715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2" name="直接连接符 91"/>
                <p:cNvCxnSpPr/>
                <p:nvPr/>
              </p:nvCxnSpPr>
              <p:spPr bwMode="auto">
                <a:xfrm flipH="1">
                  <a:off x="3857657" y="1374774"/>
                  <a:ext cx="147678" cy="9908"/>
                </a:xfrm>
                <a:prstGeom prst="line">
                  <a:avLst/>
                </a:prstGeom>
                <a:ln w="5715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4" name="直接连接符 93"/>
                <p:cNvCxnSpPr/>
                <p:nvPr/>
              </p:nvCxnSpPr>
              <p:spPr bwMode="auto">
                <a:xfrm flipH="1">
                  <a:off x="5492750" y="5768370"/>
                  <a:ext cx="193235" cy="11719"/>
                </a:xfrm>
                <a:prstGeom prst="line">
                  <a:avLst/>
                </a:prstGeom>
                <a:ln w="5715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7" name="直接连接符 96"/>
                <p:cNvCxnSpPr>
                  <a:endCxn id="109" idx="0"/>
                </p:cNvCxnSpPr>
                <p:nvPr/>
              </p:nvCxnSpPr>
              <p:spPr bwMode="auto">
                <a:xfrm flipH="1">
                  <a:off x="3861845" y="5774228"/>
                  <a:ext cx="181371" cy="1259"/>
                </a:xfrm>
                <a:prstGeom prst="line">
                  <a:avLst/>
                </a:prstGeom>
                <a:ln w="5715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98" name="TextBox 137"/>
                <p:cNvSpPr txBox="1">
                  <a:spLocks noChangeArrowheads="1"/>
                </p:cNvSpPr>
                <p:nvPr/>
              </p:nvSpPr>
              <p:spPr bwMode="auto">
                <a:xfrm>
                  <a:off x="3447092" y="5850732"/>
                  <a:ext cx="813003" cy="369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en-US" altLang="zh-CN" b="1" dirty="0">
                      <a:solidFill>
                        <a:srgbClr val="00B050"/>
                      </a:solidFill>
                    </a:rPr>
                    <a:t>1/2RF</a:t>
                  </a:r>
                  <a:endParaRPr lang="zh-CN" altLang="en-US" b="1" dirty="0">
                    <a:solidFill>
                      <a:srgbClr val="00B050"/>
                    </a:solidFill>
                  </a:endParaRPr>
                </a:p>
              </p:txBody>
            </p:sp>
            <p:sp>
              <p:nvSpPr>
                <p:cNvPr id="101" name="TextBox 137"/>
                <p:cNvSpPr txBox="1">
                  <a:spLocks noChangeArrowheads="1"/>
                </p:cNvSpPr>
                <p:nvPr/>
              </p:nvSpPr>
              <p:spPr bwMode="auto">
                <a:xfrm>
                  <a:off x="5375586" y="5905955"/>
                  <a:ext cx="813003" cy="369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en-US" altLang="zh-CN" b="1" dirty="0">
                      <a:solidFill>
                        <a:srgbClr val="00B050"/>
                      </a:solidFill>
                    </a:rPr>
                    <a:t>1/2RF</a:t>
                  </a:r>
                  <a:endParaRPr lang="zh-CN" altLang="en-US" b="1" dirty="0">
                    <a:solidFill>
                      <a:srgbClr val="00B050"/>
                    </a:solidFill>
                  </a:endParaRPr>
                </a:p>
              </p:txBody>
            </p:sp>
            <p:sp>
              <p:nvSpPr>
                <p:cNvPr id="102" name="TextBox 137"/>
                <p:cNvSpPr txBox="1">
                  <a:spLocks noChangeArrowheads="1"/>
                </p:cNvSpPr>
                <p:nvPr/>
              </p:nvSpPr>
              <p:spPr bwMode="auto">
                <a:xfrm>
                  <a:off x="3125106" y="947235"/>
                  <a:ext cx="813003" cy="369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en-US" altLang="zh-CN" b="1" dirty="0">
                      <a:solidFill>
                        <a:srgbClr val="00B050"/>
                      </a:solidFill>
                    </a:rPr>
                    <a:t>1/2RF</a:t>
                  </a:r>
                  <a:endParaRPr lang="zh-CN" altLang="en-US" b="1" dirty="0">
                    <a:solidFill>
                      <a:srgbClr val="00B050"/>
                    </a:solidFill>
                  </a:endParaRPr>
                </a:p>
              </p:txBody>
            </p:sp>
            <p:sp>
              <p:nvSpPr>
                <p:cNvPr id="108" name="TextBox 137"/>
                <p:cNvSpPr txBox="1">
                  <a:spLocks noChangeArrowheads="1"/>
                </p:cNvSpPr>
                <p:nvPr/>
              </p:nvSpPr>
              <p:spPr bwMode="auto">
                <a:xfrm>
                  <a:off x="5357201" y="937209"/>
                  <a:ext cx="813003" cy="369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en-US" altLang="zh-CN" b="1" dirty="0">
                      <a:solidFill>
                        <a:srgbClr val="00B050"/>
                      </a:solidFill>
                    </a:rPr>
                    <a:t>1/2RF</a:t>
                  </a:r>
                  <a:endParaRPr lang="zh-CN" altLang="en-US" b="1" dirty="0">
                    <a:solidFill>
                      <a:srgbClr val="00B050"/>
                    </a:solidFill>
                  </a:endParaRPr>
                </a:p>
              </p:txBody>
            </p:sp>
            <p:sp>
              <p:nvSpPr>
                <p:cNvPr id="110" name="弧形 109"/>
                <p:cNvSpPr/>
                <p:nvPr/>
              </p:nvSpPr>
              <p:spPr bwMode="auto">
                <a:xfrm rot="4488124">
                  <a:off x="3002756" y="1290590"/>
                  <a:ext cx="4178300" cy="4506913"/>
                </a:xfrm>
                <a:prstGeom prst="arc">
                  <a:avLst>
                    <a:gd name="adj1" fmla="val 16712364"/>
                    <a:gd name="adj2" fmla="val 17327919"/>
                  </a:avLst>
                </a:prstGeom>
                <a:ln w="76200">
                  <a:solidFill>
                    <a:srgbClr val="2116FC"/>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a:solidFill>
                      <a:prstClr val="black"/>
                    </a:solidFill>
                  </a:endParaRPr>
                </a:p>
              </p:txBody>
            </p:sp>
            <p:cxnSp>
              <p:nvCxnSpPr>
                <p:cNvPr id="111" name="直接连接符 110"/>
                <p:cNvCxnSpPr>
                  <a:stCxn id="110" idx="2"/>
                  <a:endCxn id="106" idx="0"/>
                </p:cNvCxnSpPr>
                <p:nvPr/>
              </p:nvCxnSpPr>
              <p:spPr bwMode="auto">
                <a:xfrm flipH="1">
                  <a:off x="7266691" y="3684384"/>
                  <a:ext cx="55373" cy="305431"/>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sp>
              <p:nvSpPr>
                <p:cNvPr id="115" name="弧形 114"/>
                <p:cNvSpPr/>
                <p:nvPr/>
              </p:nvSpPr>
              <p:spPr bwMode="auto">
                <a:xfrm rot="14148804">
                  <a:off x="2284545" y="1102109"/>
                  <a:ext cx="4200525" cy="4475162"/>
                </a:xfrm>
                <a:prstGeom prst="arc">
                  <a:avLst>
                    <a:gd name="adj1" fmla="val 17789081"/>
                    <a:gd name="adj2" fmla="val 18437400"/>
                  </a:avLst>
                </a:prstGeom>
                <a:ln w="76200">
                  <a:solidFill>
                    <a:srgbClr val="2116FC"/>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a:solidFill>
                      <a:prstClr val="black"/>
                    </a:solidFill>
                  </a:endParaRPr>
                </a:p>
              </p:txBody>
            </p:sp>
            <p:cxnSp>
              <p:nvCxnSpPr>
                <p:cNvPr id="116" name="直接连接符 115"/>
                <p:cNvCxnSpPr>
                  <a:stCxn id="115" idx="0"/>
                  <a:endCxn id="112" idx="2"/>
                </p:cNvCxnSpPr>
                <p:nvPr/>
              </p:nvCxnSpPr>
              <p:spPr bwMode="auto">
                <a:xfrm>
                  <a:off x="2196601" y="3635622"/>
                  <a:ext cx="49547" cy="34942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7217361" y="2983177"/>
                  <a:ext cx="24665" cy="988456"/>
                </a:xfrm>
                <a:prstGeom prst="line">
                  <a:avLst/>
                </a:prstGeom>
                <a:ln>
                  <a:solidFill>
                    <a:srgbClr val="FF0000"/>
                  </a:solidFill>
                  <a:prstDash val="lgDashDot"/>
                </a:ln>
              </p:spPr>
              <p:style>
                <a:lnRef idx="1">
                  <a:schemeClr val="accent1"/>
                </a:lnRef>
                <a:fillRef idx="0">
                  <a:schemeClr val="accent1"/>
                </a:fillRef>
                <a:effectRef idx="0">
                  <a:schemeClr val="accent1"/>
                </a:effectRef>
                <a:fontRef idx="minor">
                  <a:schemeClr val="tx1"/>
                </a:fontRef>
              </p:style>
            </p:cxnSp>
            <p:cxnSp>
              <p:nvCxnSpPr>
                <p:cNvPr id="117" name="直接连接符 116"/>
                <p:cNvCxnSpPr/>
                <p:nvPr/>
              </p:nvCxnSpPr>
              <p:spPr>
                <a:xfrm>
                  <a:off x="2275939" y="2924944"/>
                  <a:ext cx="0" cy="1036203"/>
                </a:xfrm>
                <a:prstGeom prst="line">
                  <a:avLst/>
                </a:prstGeom>
                <a:ln>
                  <a:solidFill>
                    <a:srgbClr val="FF0000"/>
                  </a:solidFill>
                  <a:prstDash val="lgDashDot"/>
                </a:ln>
              </p:spPr>
              <p:style>
                <a:lnRef idx="1">
                  <a:schemeClr val="accent1"/>
                </a:lnRef>
                <a:fillRef idx="0">
                  <a:schemeClr val="accent1"/>
                </a:fillRef>
                <a:effectRef idx="0">
                  <a:schemeClr val="accent1"/>
                </a:effectRef>
                <a:fontRef idx="minor">
                  <a:schemeClr val="tx1"/>
                </a:fontRef>
              </p:style>
            </p:cxnSp>
            <p:sp>
              <p:nvSpPr>
                <p:cNvPr id="126" name="TextBox 125"/>
                <p:cNvSpPr txBox="1"/>
                <p:nvPr/>
              </p:nvSpPr>
              <p:spPr>
                <a:xfrm>
                  <a:off x="715505" y="3132174"/>
                  <a:ext cx="995785" cy="523220"/>
                </a:xfrm>
                <a:prstGeom prst="rect">
                  <a:avLst/>
                </a:prstGeom>
                <a:noFill/>
                <a:ln>
                  <a:solidFill>
                    <a:srgbClr val="C00000"/>
                  </a:solidFill>
                </a:ln>
              </p:spPr>
              <p:txBody>
                <a:bodyPr wrap="none" rtlCol="0">
                  <a:spAutoFit/>
                </a:bodyPr>
                <a:lstStyle/>
                <a:p>
                  <a:pPr algn="ctr"/>
                  <a:r>
                    <a:rPr lang="en-US" altLang="zh-CN" sz="1400" b="1" dirty="0" smtClean="0">
                      <a:solidFill>
                        <a:srgbClr val="C00000"/>
                      </a:solidFill>
                      <a:latin typeface="Times New Roman" pitchFamily="18" charset="0"/>
                      <a:cs typeface="Times New Roman" pitchFamily="18" charset="0"/>
                    </a:rPr>
                    <a:t>Bypass </a:t>
                  </a:r>
                </a:p>
                <a:p>
                  <a:pPr algn="ctr"/>
                  <a:r>
                    <a:rPr lang="en-US" altLang="zh-CN" sz="1400" b="1" dirty="0" smtClean="0">
                      <a:solidFill>
                        <a:srgbClr val="C00000"/>
                      </a:solidFill>
                      <a:latin typeface="Times New Roman" pitchFamily="18" charset="0"/>
                      <a:cs typeface="Times New Roman" pitchFamily="18" charset="0"/>
                    </a:rPr>
                    <a:t>about 42m</a:t>
                  </a:r>
                  <a:endParaRPr lang="zh-CN" altLang="en-US" sz="1400" b="1" dirty="0">
                    <a:solidFill>
                      <a:srgbClr val="C00000"/>
                    </a:solidFill>
                    <a:latin typeface="Times New Roman" pitchFamily="18" charset="0"/>
                    <a:cs typeface="Times New Roman" pitchFamily="18" charset="0"/>
                  </a:endParaRPr>
                </a:p>
              </p:txBody>
            </p:sp>
            <p:cxnSp>
              <p:nvCxnSpPr>
                <p:cNvPr id="28688" name="直接箭头连接符 28687"/>
                <p:cNvCxnSpPr>
                  <a:stCxn id="28696" idx="3"/>
                </p:cNvCxnSpPr>
                <p:nvPr/>
              </p:nvCxnSpPr>
              <p:spPr>
                <a:xfrm>
                  <a:off x="6912619" y="3487698"/>
                  <a:ext cx="317074" cy="2421"/>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36" name="直接箭头连接符 135"/>
                <p:cNvCxnSpPr>
                  <a:stCxn id="28697" idx="1"/>
                </p:cNvCxnSpPr>
                <p:nvPr/>
              </p:nvCxnSpPr>
              <p:spPr>
                <a:xfrm flipH="1" flipV="1">
                  <a:off x="2243969" y="3440652"/>
                  <a:ext cx="275758" cy="22068"/>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39" name="直接箭头连接符 138"/>
                <p:cNvCxnSpPr/>
                <p:nvPr/>
              </p:nvCxnSpPr>
              <p:spPr>
                <a:xfrm>
                  <a:off x="1830336" y="3435862"/>
                  <a:ext cx="373568" cy="8917"/>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sp>
            <p:nvSpPr>
              <p:cNvPr id="119" name="椭圆 118"/>
              <p:cNvSpPr/>
              <p:nvPr/>
            </p:nvSpPr>
            <p:spPr>
              <a:xfrm rot="19837040">
                <a:off x="6862287" y="2277224"/>
                <a:ext cx="181802" cy="344413"/>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w="76200">
                    <a:solidFill>
                      <a:prstClr val="black"/>
                    </a:solidFill>
                  </a:ln>
                  <a:solidFill>
                    <a:prstClr val="white"/>
                  </a:solidFill>
                </a:endParaRPr>
              </a:p>
            </p:txBody>
          </p:sp>
          <p:sp>
            <p:nvSpPr>
              <p:cNvPr id="120" name="椭圆 119"/>
              <p:cNvSpPr/>
              <p:nvPr/>
            </p:nvSpPr>
            <p:spPr>
              <a:xfrm rot="1388366">
                <a:off x="6946164" y="4528507"/>
                <a:ext cx="185833" cy="347957"/>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1" name="椭圆 120"/>
              <p:cNvSpPr/>
              <p:nvPr/>
            </p:nvSpPr>
            <p:spPr>
              <a:xfrm rot="1449121">
                <a:off x="2352799" y="2337804"/>
                <a:ext cx="200684" cy="342853"/>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2" name="椭圆 121"/>
              <p:cNvSpPr/>
              <p:nvPr/>
            </p:nvSpPr>
            <p:spPr>
              <a:xfrm rot="20336783">
                <a:off x="2281060" y="4421373"/>
                <a:ext cx="185833" cy="347957"/>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cxnSp>
            <p:nvCxnSpPr>
              <p:cNvPr id="123" name="直接连接符 122"/>
              <p:cNvCxnSpPr/>
              <p:nvPr/>
            </p:nvCxnSpPr>
            <p:spPr bwMode="auto">
              <a:xfrm flipH="1">
                <a:off x="4770439" y="2184077"/>
                <a:ext cx="2677690" cy="1280252"/>
              </a:xfrm>
              <a:prstGeom prst="line">
                <a:avLst/>
              </a:prstGeom>
              <a:ln>
                <a:prstDash val="lgDashDotDot"/>
              </a:ln>
            </p:spPr>
            <p:style>
              <a:lnRef idx="1">
                <a:schemeClr val="accent1"/>
              </a:lnRef>
              <a:fillRef idx="0">
                <a:schemeClr val="accent1"/>
              </a:fillRef>
              <a:effectRef idx="0">
                <a:schemeClr val="accent1"/>
              </a:effectRef>
              <a:fontRef idx="minor">
                <a:schemeClr val="tx1"/>
              </a:fontRef>
            </p:style>
          </p:cxnSp>
          <p:cxnSp>
            <p:nvCxnSpPr>
              <p:cNvPr id="124" name="直接连接符 123"/>
              <p:cNvCxnSpPr/>
              <p:nvPr/>
            </p:nvCxnSpPr>
            <p:spPr bwMode="auto">
              <a:xfrm flipH="1" flipV="1">
                <a:off x="4754565" y="3508363"/>
                <a:ext cx="2722052" cy="1426300"/>
              </a:xfrm>
              <a:prstGeom prst="line">
                <a:avLst/>
              </a:prstGeom>
              <a:ln>
                <a:prstDash val="lgDashDotDot"/>
              </a:ln>
            </p:spPr>
            <p:style>
              <a:lnRef idx="1">
                <a:schemeClr val="accent1"/>
              </a:lnRef>
              <a:fillRef idx="0">
                <a:schemeClr val="accent1"/>
              </a:fillRef>
              <a:effectRef idx="0">
                <a:schemeClr val="accent1"/>
              </a:effectRef>
              <a:fontRef idx="minor">
                <a:schemeClr val="tx1"/>
              </a:fontRef>
            </p:style>
          </p:cxnSp>
          <p:cxnSp>
            <p:nvCxnSpPr>
              <p:cNvPr id="125" name="直接连接符 124"/>
              <p:cNvCxnSpPr/>
              <p:nvPr/>
            </p:nvCxnSpPr>
            <p:spPr bwMode="auto">
              <a:xfrm flipV="1">
                <a:off x="1821855" y="3498999"/>
                <a:ext cx="2914213" cy="1317275"/>
              </a:xfrm>
              <a:prstGeom prst="line">
                <a:avLst/>
              </a:prstGeom>
              <a:ln>
                <a:prstDash val="lgDashDotDot"/>
              </a:ln>
            </p:spPr>
            <p:style>
              <a:lnRef idx="1">
                <a:schemeClr val="accent1"/>
              </a:lnRef>
              <a:fillRef idx="0">
                <a:schemeClr val="accent1"/>
              </a:fillRef>
              <a:effectRef idx="0">
                <a:schemeClr val="accent1"/>
              </a:effectRef>
              <a:fontRef idx="minor">
                <a:schemeClr val="tx1"/>
              </a:fontRef>
            </p:style>
          </p:cxnSp>
          <p:cxnSp>
            <p:nvCxnSpPr>
              <p:cNvPr id="128" name="直接连接符 127"/>
              <p:cNvCxnSpPr/>
              <p:nvPr/>
            </p:nvCxnSpPr>
            <p:spPr bwMode="auto">
              <a:xfrm>
                <a:off x="1830336" y="2217019"/>
                <a:ext cx="2924227" cy="1291343"/>
              </a:xfrm>
              <a:prstGeom prst="line">
                <a:avLst/>
              </a:prstGeom>
              <a:ln>
                <a:prstDash val="lgDashDotDot"/>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6056797" y="1330251"/>
                <a:ext cx="745677" cy="307777"/>
              </a:xfrm>
              <a:prstGeom prst="rect">
                <a:avLst/>
              </a:prstGeom>
              <a:noFill/>
            </p:spPr>
            <p:txBody>
              <a:bodyPr wrap="square" rtlCol="0">
                <a:spAutoFit/>
              </a:bodyPr>
              <a:lstStyle/>
              <a:p>
                <a:r>
                  <a:rPr lang="en-US" altLang="zh-CN" sz="1400" b="1" dirty="0" smtClean="0">
                    <a:solidFill>
                      <a:srgbClr val="2116FC"/>
                    </a:solidFill>
                    <a:latin typeface="Times New Roman" pitchFamily="18" charset="0"/>
                    <a:cs typeface="Times New Roman" pitchFamily="18" charset="0"/>
                  </a:rPr>
                  <a:t>ARC1</a:t>
                </a:r>
                <a:endParaRPr lang="zh-CN" altLang="en-US" sz="1400" b="1" dirty="0">
                  <a:solidFill>
                    <a:srgbClr val="2116FC"/>
                  </a:solidFill>
                  <a:latin typeface="Times New Roman" pitchFamily="18" charset="0"/>
                  <a:cs typeface="Times New Roman" pitchFamily="18" charset="0"/>
                </a:endParaRPr>
              </a:p>
            </p:txBody>
          </p:sp>
          <p:sp>
            <p:nvSpPr>
              <p:cNvPr id="129" name="TextBox 128"/>
              <p:cNvSpPr txBox="1"/>
              <p:nvPr/>
            </p:nvSpPr>
            <p:spPr>
              <a:xfrm>
                <a:off x="7296739" y="4177228"/>
                <a:ext cx="745677" cy="307777"/>
              </a:xfrm>
              <a:prstGeom prst="rect">
                <a:avLst/>
              </a:prstGeom>
              <a:noFill/>
            </p:spPr>
            <p:txBody>
              <a:bodyPr wrap="square" rtlCol="0">
                <a:spAutoFit/>
              </a:bodyPr>
              <a:lstStyle/>
              <a:p>
                <a:r>
                  <a:rPr lang="en-US" altLang="zh-CN" sz="1400" b="1" dirty="0" smtClean="0">
                    <a:solidFill>
                      <a:srgbClr val="2116FC"/>
                    </a:solidFill>
                    <a:latin typeface="Times New Roman" pitchFamily="18" charset="0"/>
                    <a:cs typeface="Times New Roman" pitchFamily="18" charset="0"/>
                  </a:rPr>
                  <a:t>ARC3</a:t>
                </a:r>
                <a:endParaRPr lang="zh-CN" altLang="en-US" sz="1400" b="1" dirty="0">
                  <a:solidFill>
                    <a:srgbClr val="2116FC"/>
                  </a:solidFill>
                  <a:latin typeface="Times New Roman" pitchFamily="18" charset="0"/>
                  <a:cs typeface="Times New Roman" pitchFamily="18" charset="0"/>
                </a:endParaRPr>
              </a:p>
            </p:txBody>
          </p:sp>
          <p:sp>
            <p:nvSpPr>
              <p:cNvPr id="131" name="TextBox 130"/>
              <p:cNvSpPr txBox="1"/>
              <p:nvPr/>
            </p:nvSpPr>
            <p:spPr>
              <a:xfrm>
                <a:off x="6895713" y="2031017"/>
                <a:ext cx="745677" cy="307777"/>
              </a:xfrm>
              <a:prstGeom prst="rect">
                <a:avLst/>
              </a:prstGeom>
              <a:noFill/>
            </p:spPr>
            <p:txBody>
              <a:bodyPr wrap="square" rtlCol="0">
                <a:spAutoFit/>
              </a:bodyPr>
              <a:lstStyle/>
              <a:p>
                <a:r>
                  <a:rPr lang="en-US" altLang="zh-CN" sz="1400" b="1" dirty="0" smtClean="0">
                    <a:solidFill>
                      <a:srgbClr val="2116FC"/>
                    </a:solidFill>
                    <a:latin typeface="Times New Roman" pitchFamily="18" charset="0"/>
                    <a:cs typeface="Times New Roman" pitchFamily="18" charset="0"/>
                  </a:rPr>
                  <a:t>ARC2</a:t>
                </a:r>
                <a:endParaRPr lang="zh-CN" altLang="en-US" sz="1400" b="1" dirty="0">
                  <a:solidFill>
                    <a:srgbClr val="2116FC"/>
                  </a:solidFill>
                  <a:latin typeface="Times New Roman" pitchFamily="18" charset="0"/>
                  <a:cs typeface="Times New Roman" pitchFamily="18" charset="0"/>
                </a:endParaRPr>
              </a:p>
            </p:txBody>
          </p:sp>
          <p:sp>
            <p:nvSpPr>
              <p:cNvPr id="133" name="TextBox 132"/>
              <p:cNvSpPr txBox="1"/>
              <p:nvPr/>
            </p:nvSpPr>
            <p:spPr>
              <a:xfrm>
                <a:off x="7242025" y="2554913"/>
                <a:ext cx="745677" cy="307777"/>
              </a:xfrm>
              <a:prstGeom prst="rect">
                <a:avLst/>
              </a:prstGeom>
              <a:noFill/>
            </p:spPr>
            <p:txBody>
              <a:bodyPr wrap="square" rtlCol="0">
                <a:spAutoFit/>
              </a:bodyPr>
              <a:lstStyle/>
              <a:p>
                <a:r>
                  <a:rPr lang="en-US" altLang="zh-CN" sz="1400" b="1" dirty="0" smtClean="0">
                    <a:solidFill>
                      <a:srgbClr val="2116FC"/>
                    </a:solidFill>
                    <a:latin typeface="Times New Roman" pitchFamily="18" charset="0"/>
                    <a:cs typeface="Times New Roman" pitchFamily="18" charset="0"/>
                  </a:rPr>
                  <a:t>ARC3</a:t>
                </a:r>
                <a:endParaRPr lang="zh-CN" altLang="en-US" sz="1400" b="1" dirty="0">
                  <a:solidFill>
                    <a:srgbClr val="2116FC"/>
                  </a:solidFill>
                  <a:latin typeface="Times New Roman" pitchFamily="18" charset="0"/>
                  <a:cs typeface="Times New Roman" pitchFamily="18" charset="0"/>
                </a:endParaRPr>
              </a:p>
            </p:txBody>
          </p:sp>
          <p:sp>
            <p:nvSpPr>
              <p:cNvPr id="134" name="TextBox 133"/>
              <p:cNvSpPr txBox="1"/>
              <p:nvPr/>
            </p:nvSpPr>
            <p:spPr>
              <a:xfrm>
                <a:off x="7116888" y="4820639"/>
                <a:ext cx="745677" cy="307777"/>
              </a:xfrm>
              <a:prstGeom prst="rect">
                <a:avLst/>
              </a:prstGeom>
              <a:noFill/>
            </p:spPr>
            <p:txBody>
              <a:bodyPr wrap="square" rtlCol="0">
                <a:spAutoFit/>
              </a:bodyPr>
              <a:lstStyle/>
              <a:p>
                <a:r>
                  <a:rPr lang="en-US" altLang="zh-CN" sz="1400" b="1" dirty="0" smtClean="0">
                    <a:solidFill>
                      <a:srgbClr val="2116FC"/>
                    </a:solidFill>
                    <a:latin typeface="Times New Roman" pitchFamily="18" charset="0"/>
                    <a:cs typeface="Times New Roman" pitchFamily="18" charset="0"/>
                  </a:rPr>
                  <a:t>ARC2</a:t>
                </a:r>
                <a:endParaRPr lang="zh-CN" altLang="en-US" sz="1400" b="1" dirty="0">
                  <a:solidFill>
                    <a:srgbClr val="2116FC"/>
                  </a:solidFill>
                  <a:latin typeface="Times New Roman" pitchFamily="18" charset="0"/>
                  <a:cs typeface="Times New Roman" pitchFamily="18" charset="0"/>
                </a:endParaRPr>
              </a:p>
            </p:txBody>
          </p:sp>
          <p:sp>
            <p:nvSpPr>
              <p:cNvPr id="135" name="TextBox 134"/>
              <p:cNvSpPr txBox="1"/>
              <p:nvPr/>
            </p:nvSpPr>
            <p:spPr>
              <a:xfrm>
                <a:off x="7432183" y="3381870"/>
                <a:ext cx="745677" cy="307777"/>
              </a:xfrm>
              <a:prstGeom prst="rect">
                <a:avLst/>
              </a:prstGeom>
              <a:noFill/>
            </p:spPr>
            <p:txBody>
              <a:bodyPr wrap="square" rtlCol="0">
                <a:spAutoFit/>
              </a:bodyPr>
              <a:lstStyle/>
              <a:p>
                <a:r>
                  <a:rPr lang="en-US" altLang="zh-CN" sz="1400" b="1" dirty="0" smtClean="0">
                    <a:solidFill>
                      <a:srgbClr val="2116FC"/>
                    </a:solidFill>
                    <a:latin typeface="Times New Roman" pitchFamily="18" charset="0"/>
                    <a:cs typeface="Times New Roman" pitchFamily="18" charset="0"/>
                  </a:rPr>
                  <a:t>ARC4</a:t>
                </a:r>
                <a:endParaRPr lang="zh-CN" altLang="en-US" sz="1400" b="1" dirty="0">
                  <a:solidFill>
                    <a:srgbClr val="2116FC"/>
                  </a:solidFill>
                  <a:latin typeface="Times New Roman" pitchFamily="18" charset="0"/>
                  <a:cs typeface="Times New Roman" pitchFamily="18" charset="0"/>
                </a:endParaRPr>
              </a:p>
            </p:txBody>
          </p:sp>
          <p:sp>
            <p:nvSpPr>
              <p:cNvPr id="137" name="TextBox 136"/>
              <p:cNvSpPr txBox="1"/>
              <p:nvPr/>
            </p:nvSpPr>
            <p:spPr>
              <a:xfrm>
                <a:off x="6177507" y="5641503"/>
                <a:ext cx="745677" cy="307777"/>
              </a:xfrm>
              <a:prstGeom prst="rect">
                <a:avLst/>
              </a:prstGeom>
              <a:noFill/>
            </p:spPr>
            <p:txBody>
              <a:bodyPr wrap="square" rtlCol="0">
                <a:spAutoFit/>
              </a:bodyPr>
              <a:lstStyle/>
              <a:p>
                <a:r>
                  <a:rPr lang="en-US" altLang="zh-CN" sz="1400" b="1" dirty="0" smtClean="0">
                    <a:solidFill>
                      <a:srgbClr val="2116FC"/>
                    </a:solidFill>
                    <a:latin typeface="Times New Roman" pitchFamily="18" charset="0"/>
                    <a:cs typeface="Times New Roman" pitchFamily="18" charset="0"/>
                  </a:rPr>
                  <a:t>ARC1</a:t>
                </a:r>
                <a:endParaRPr lang="zh-CN" altLang="en-US" sz="1400" b="1" dirty="0">
                  <a:solidFill>
                    <a:srgbClr val="2116FC"/>
                  </a:solidFill>
                  <a:latin typeface="Times New Roman" pitchFamily="18" charset="0"/>
                  <a:cs typeface="Times New Roman" pitchFamily="18" charset="0"/>
                </a:endParaRPr>
              </a:p>
            </p:txBody>
          </p:sp>
        </p:grpSp>
        <p:sp>
          <p:nvSpPr>
            <p:cNvPr id="118" name="TextBox 117"/>
            <p:cNvSpPr txBox="1"/>
            <p:nvPr/>
          </p:nvSpPr>
          <p:spPr>
            <a:xfrm>
              <a:off x="6280617" y="2490196"/>
              <a:ext cx="604653" cy="307777"/>
            </a:xfrm>
            <a:prstGeom prst="rect">
              <a:avLst/>
            </a:prstGeom>
            <a:noFill/>
          </p:spPr>
          <p:txBody>
            <a:bodyPr wrap="none" rtlCol="0">
              <a:spAutoFit/>
            </a:bodyPr>
            <a:lstStyle/>
            <a:p>
              <a:r>
                <a:rPr lang="en-US" altLang="zh-CN" sz="1400" b="1" dirty="0" smtClean="0">
                  <a:solidFill>
                    <a:srgbClr val="FF0000"/>
                  </a:solidFill>
                </a:rPr>
                <a:t>APDR</a:t>
              </a:r>
              <a:endParaRPr lang="zh-CN" altLang="en-US" sz="1400" b="1" dirty="0">
                <a:solidFill>
                  <a:srgbClr val="FF0000"/>
                </a:solidFill>
              </a:endParaRPr>
            </a:p>
          </p:txBody>
        </p:sp>
        <p:sp>
          <p:nvSpPr>
            <p:cNvPr id="138" name="TextBox 137"/>
            <p:cNvSpPr txBox="1"/>
            <p:nvPr/>
          </p:nvSpPr>
          <p:spPr>
            <a:xfrm>
              <a:off x="6341568" y="4399607"/>
              <a:ext cx="604653" cy="307777"/>
            </a:xfrm>
            <a:prstGeom prst="rect">
              <a:avLst/>
            </a:prstGeom>
            <a:noFill/>
          </p:spPr>
          <p:txBody>
            <a:bodyPr wrap="none" rtlCol="0">
              <a:spAutoFit/>
            </a:bodyPr>
            <a:lstStyle/>
            <a:p>
              <a:r>
                <a:rPr lang="en-US" altLang="zh-CN" sz="1400" b="1" dirty="0" smtClean="0">
                  <a:solidFill>
                    <a:srgbClr val="FF0000"/>
                  </a:solidFill>
                </a:rPr>
                <a:t>APDR</a:t>
              </a:r>
              <a:endParaRPr lang="zh-CN" altLang="en-US" sz="1400" b="1" dirty="0">
                <a:solidFill>
                  <a:srgbClr val="FF0000"/>
                </a:solidFill>
              </a:endParaRPr>
            </a:p>
          </p:txBody>
        </p:sp>
        <p:sp>
          <p:nvSpPr>
            <p:cNvPr id="140" name="TextBox 139"/>
            <p:cNvSpPr txBox="1"/>
            <p:nvPr/>
          </p:nvSpPr>
          <p:spPr>
            <a:xfrm>
              <a:off x="2580836" y="2459187"/>
              <a:ext cx="604653" cy="307777"/>
            </a:xfrm>
            <a:prstGeom prst="rect">
              <a:avLst/>
            </a:prstGeom>
            <a:noFill/>
          </p:spPr>
          <p:txBody>
            <a:bodyPr wrap="none" rtlCol="0">
              <a:spAutoFit/>
            </a:bodyPr>
            <a:lstStyle/>
            <a:p>
              <a:r>
                <a:rPr lang="en-US" altLang="zh-CN" sz="1400" b="1" dirty="0" smtClean="0">
                  <a:solidFill>
                    <a:srgbClr val="FF0000"/>
                  </a:solidFill>
                </a:rPr>
                <a:t>APDR</a:t>
              </a:r>
              <a:endParaRPr lang="zh-CN" altLang="en-US" sz="1400" b="1" dirty="0">
                <a:solidFill>
                  <a:srgbClr val="FF0000"/>
                </a:solidFill>
              </a:endParaRPr>
            </a:p>
          </p:txBody>
        </p:sp>
        <p:sp>
          <p:nvSpPr>
            <p:cNvPr id="141" name="TextBox 140"/>
            <p:cNvSpPr txBox="1"/>
            <p:nvPr/>
          </p:nvSpPr>
          <p:spPr>
            <a:xfrm>
              <a:off x="2497176" y="4382625"/>
              <a:ext cx="604653" cy="307777"/>
            </a:xfrm>
            <a:prstGeom prst="rect">
              <a:avLst/>
            </a:prstGeom>
            <a:noFill/>
          </p:spPr>
          <p:txBody>
            <a:bodyPr wrap="none" rtlCol="0">
              <a:spAutoFit/>
            </a:bodyPr>
            <a:lstStyle/>
            <a:p>
              <a:r>
                <a:rPr lang="en-US" altLang="zh-CN" sz="1400" b="1" dirty="0" smtClean="0">
                  <a:solidFill>
                    <a:srgbClr val="FF0000"/>
                  </a:solidFill>
                </a:rPr>
                <a:t>APDR</a:t>
              </a:r>
              <a:endParaRPr lang="zh-CN" altLang="en-US" sz="1400" b="1" dirty="0">
                <a:solidFill>
                  <a:srgbClr val="FF0000"/>
                </a:solidFill>
              </a:endParaRPr>
            </a:p>
          </p:txBody>
        </p:sp>
      </p:grpSp>
      <p:sp>
        <p:nvSpPr>
          <p:cNvPr id="142" name="下箭头 141"/>
          <p:cNvSpPr/>
          <p:nvPr/>
        </p:nvSpPr>
        <p:spPr>
          <a:xfrm>
            <a:off x="4928443" y="3615561"/>
            <a:ext cx="338542" cy="396648"/>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3" name="TextBox 185"/>
          <p:cNvSpPr txBox="1">
            <a:spLocks noChangeArrowheads="1"/>
          </p:cNvSpPr>
          <p:nvPr/>
        </p:nvSpPr>
        <p:spPr bwMode="auto">
          <a:xfrm>
            <a:off x="4541486" y="4086493"/>
            <a:ext cx="1075936" cy="369332"/>
          </a:xfrm>
          <a:prstGeom prst="rect">
            <a:avLst/>
          </a:prstGeom>
          <a:solidFill>
            <a:srgbClr val="FF0000"/>
          </a:solidFill>
          <a:ln>
            <a:noFill/>
          </a:ln>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en-US" altLang="zh-CN" b="1" dirty="0" smtClean="0">
                <a:solidFill>
                  <a:prstClr val="black"/>
                </a:solidFill>
              </a:rPr>
              <a:t>C=65km</a:t>
            </a:r>
            <a:endParaRPr lang="zh-CN" altLang="en-US" b="1" dirty="0">
              <a:solidFill>
                <a:prstClr val="black"/>
              </a:solidFill>
            </a:endParaRPr>
          </a:p>
        </p:txBody>
      </p:sp>
    </p:spTree>
    <p:extLst>
      <p:ext uri="{BB962C8B-B14F-4D97-AF65-F5344CB8AC3E}">
        <p14:creationId xmlns:p14="http://schemas.microsoft.com/office/powerpoint/2010/main" val="74664105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793114" y="404664"/>
            <a:ext cx="7162800" cy="6223544"/>
            <a:chOff x="793114" y="404664"/>
            <a:chExt cx="7162800" cy="6223544"/>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1098" y="1124744"/>
              <a:ext cx="7011262" cy="5503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8" name="Rectangle 2"/>
            <p:cNvSpPr txBox="1">
              <a:spLocks noChangeArrowheads="1"/>
            </p:cNvSpPr>
            <p:nvPr/>
          </p:nvSpPr>
          <p:spPr bwMode="auto">
            <a:xfrm>
              <a:off x="793114" y="404664"/>
              <a:ext cx="7162800" cy="563563"/>
            </a:xfrm>
            <a:prstGeom prst="rect">
              <a:avLst/>
            </a:prstGeom>
          </p:spPr>
          <p:txBody>
            <a:bodyPr anchor="ctr">
              <a:normAutofit fontScale="6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altLang="zh-CN" b="1" dirty="0">
                  <a:solidFill>
                    <a:srgbClr val="0033CC"/>
                  </a:solidFill>
                  <a:latin typeface="Times New Roman" panose="02020603050405020304" pitchFamily="18" charset="0"/>
                  <a:cs typeface="Times New Roman" panose="02020603050405020304" pitchFamily="18" charset="0"/>
                </a:rPr>
                <a:t>CEPC Advanced Partial </a:t>
              </a:r>
              <a:r>
                <a:rPr lang="en-US" altLang="zh-CN" b="1" dirty="0" smtClean="0">
                  <a:solidFill>
                    <a:srgbClr val="0033CC"/>
                  </a:solidFill>
                  <a:latin typeface="Times New Roman" panose="02020603050405020304" pitchFamily="18" charset="0"/>
                  <a:cs typeface="Times New Roman" panose="02020603050405020304" pitchFamily="18" charset="0"/>
                </a:rPr>
                <a:t>Double Ring Optics I</a:t>
              </a:r>
            </a:p>
          </p:txBody>
        </p:sp>
        <p:sp>
          <p:nvSpPr>
            <p:cNvPr id="2" name="TextBox 1"/>
            <p:cNvSpPr txBox="1"/>
            <p:nvPr/>
          </p:nvSpPr>
          <p:spPr>
            <a:xfrm>
              <a:off x="1683712" y="4085064"/>
              <a:ext cx="633507" cy="338554"/>
            </a:xfrm>
            <a:prstGeom prst="rect">
              <a:avLst/>
            </a:prstGeom>
            <a:noFill/>
          </p:spPr>
          <p:txBody>
            <a:bodyPr wrap="none" rtlCol="0">
              <a:spAutoFit/>
            </a:bodyPr>
            <a:lstStyle/>
            <a:p>
              <a:r>
                <a:rPr lang="en-US" altLang="zh-CN" sz="1600" dirty="0" smtClean="0">
                  <a:solidFill>
                    <a:srgbClr val="FF0000"/>
                  </a:solidFill>
                </a:rPr>
                <a:t>PDR1</a:t>
              </a:r>
              <a:endParaRPr lang="zh-CN" altLang="en-US" sz="1600" dirty="0">
                <a:solidFill>
                  <a:srgbClr val="FF0000"/>
                </a:solidFill>
              </a:endParaRPr>
            </a:p>
          </p:txBody>
        </p:sp>
        <p:sp>
          <p:nvSpPr>
            <p:cNvPr id="138" name="TextBox 137"/>
            <p:cNvSpPr txBox="1"/>
            <p:nvPr/>
          </p:nvSpPr>
          <p:spPr>
            <a:xfrm>
              <a:off x="3548595" y="4087445"/>
              <a:ext cx="633507" cy="338554"/>
            </a:xfrm>
            <a:prstGeom prst="rect">
              <a:avLst/>
            </a:prstGeom>
            <a:noFill/>
          </p:spPr>
          <p:txBody>
            <a:bodyPr wrap="none" rtlCol="0">
              <a:spAutoFit/>
            </a:bodyPr>
            <a:lstStyle/>
            <a:p>
              <a:r>
                <a:rPr lang="en-US" altLang="zh-CN" sz="1600" dirty="0" smtClean="0">
                  <a:solidFill>
                    <a:srgbClr val="FF0000"/>
                  </a:solidFill>
                </a:rPr>
                <a:t>PDR3</a:t>
              </a:r>
              <a:endParaRPr lang="zh-CN" altLang="en-US" sz="1600" dirty="0">
                <a:solidFill>
                  <a:srgbClr val="FF0000"/>
                </a:solidFill>
              </a:endParaRPr>
            </a:p>
          </p:txBody>
        </p:sp>
        <p:sp>
          <p:nvSpPr>
            <p:cNvPr id="3" name="TextBox 2"/>
            <p:cNvSpPr txBox="1"/>
            <p:nvPr/>
          </p:nvSpPr>
          <p:spPr>
            <a:xfrm>
              <a:off x="2269739" y="4725622"/>
              <a:ext cx="502061" cy="261610"/>
            </a:xfrm>
            <a:prstGeom prst="rect">
              <a:avLst/>
            </a:prstGeom>
            <a:noFill/>
          </p:spPr>
          <p:txBody>
            <a:bodyPr wrap="none" rtlCol="0">
              <a:spAutoFit/>
            </a:bodyPr>
            <a:lstStyle/>
            <a:p>
              <a:r>
                <a:rPr lang="en-US" altLang="zh-CN" sz="1100" dirty="0" smtClean="0">
                  <a:solidFill>
                    <a:prstClr val="black"/>
                  </a:solidFill>
                </a:rPr>
                <a:t>APDR</a:t>
              </a:r>
              <a:endParaRPr lang="zh-CN" altLang="en-US" sz="1100" dirty="0">
                <a:solidFill>
                  <a:prstClr val="black"/>
                </a:solidFill>
              </a:endParaRPr>
            </a:p>
          </p:txBody>
        </p:sp>
        <p:sp>
          <p:nvSpPr>
            <p:cNvPr id="140" name="TextBox 139"/>
            <p:cNvSpPr txBox="1"/>
            <p:nvPr/>
          </p:nvSpPr>
          <p:spPr>
            <a:xfrm>
              <a:off x="2917868" y="4723796"/>
              <a:ext cx="502061" cy="261610"/>
            </a:xfrm>
            <a:prstGeom prst="rect">
              <a:avLst/>
            </a:prstGeom>
            <a:noFill/>
          </p:spPr>
          <p:txBody>
            <a:bodyPr wrap="none" rtlCol="0">
              <a:spAutoFit/>
            </a:bodyPr>
            <a:lstStyle/>
            <a:p>
              <a:r>
                <a:rPr lang="en-US" altLang="zh-CN" sz="1100" dirty="0" smtClean="0">
                  <a:solidFill>
                    <a:prstClr val="black"/>
                  </a:solidFill>
                </a:rPr>
                <a:t>APDR</a:t>
              </a:r>
              <a:endParaRPr lang="zh-CN" altLang="en-US" sz="1100" dirty="0">
                <a:solidFill>
                  <a:prstClr val="black"/>
                </a:solidFill>
              </a:endParaRPr>
            </a:p>
          </p:txBody>
        </p:sp>
        <p:sp>
          <p:nvSpPr>
            <p:cNvPr id="142" name="TextBox 141"/>
            <p:cNvSpPr txBox="1"/>
            <p:nvPr/>
          </p:nvSpPr>
          <p:spPr>
            <a:xfrm>
              <a:off x="4182102" y="4725622"/>
              <a:ext cx="502061" cy="261610"/>
            </a:xfrm>
            <a:prstGeom prst="rect">
              <a:avLst/>
            </a:prstGeom>
            <a:noFill/>
          </p:spPr>
          <p:txBody>
            <a:bodyPr wrap="none" rtlCol="0">
              <a:spAutoFit/>
            </a:bodyPr>
            <a:lstStyle/>
            <a:p>
              <a:r>
                <a:rPr lang="en-US" altLang="zh-CN" sz="1100" dirty="0" smtClean="0">
                  <a:solidFill>
                    <a:prstClr val="black"/>
                  </a:solidFill>
                </a:rPr>
                <a:t>APDR</a:t>
              </a:r>
              <a:endParaRPr lang="zh-CN" altLang="en-US" sz="1100" dirty="0">
                <a:solidFill>
                  <a:prstClr val="black"/>
                </a:solidFill>
              </a:endParaRPr>
            </a:p>
          </p:txBody>
        </p:sp>
        <p:sp>
          <p:nvSpPr>
            <p:cNvPr id="143" name="TextBox 142"/>
            <p:cNvSpPr txBox="1"/>
            <p:nvPr/>
          </p:nvSpPr>
          <p:spPr>
            <a:xfrm>
              <a:off x="4790019" y="4725622"/>
              <a:ext cx="502061" cy="261610"/>
            </a:xfrm>
            <a:prstGeom prst="rect">
              <a:avLst/>
            </a:prstGeom>
            <a:noFill/>
          </p:spPr>
          <p:txBody>
            <a:bodyPr wrap="none" rtlCol="0">
              <a:spAutoFit/>
            </a:bodyPr>
            <a:lstStyle/>
            <a:p>
              <a:r>
                <a:rPr lang="en-US" altLang="zh-CN" sz="1100" dirty="0" smtClean="0">
                  <a:solidFill>
                    <a:prstClr val="black"/>
                  </a:solidFill>
                </a:rPr>
                <a:t>APDR</a:t>
              </a:r>
              <a:endParaRPr lang="zh-CN" altLang="en-US" sz="1100" dirty="0">
                <a:solidFill>
                  <a:prstClr val="black"/>
                </a:solidFill>
              </a:endParaRPr>
            </a:p>
          </p:txBody>
        </p:sp>
        <p:sp>
          <p:nvSpPr>
            <p:cNvPr id="4" name="TextBox 3"/>
            <p:cNvSpPr txBox="1"/>
            <p:nvPr/>
          </p:nvSpPr>
          <p:spPr>
            <a:xfrm>
              <a:off x="2550513" y="4265639"/>
              <a:ext cx="689741" cy="276999"/>
            </a:xfrm>
            <a:prstGeom prst="rect">
              <a:avLst/>
            </a:prstGeom>
            <a:noFill/>
          </p:spPr>
          <p:txBody>
            <a:bodyPr wrap="none" rtlCol="0">
              <a:spAutoFit/>
            </a:bodyPr>
            <a:lstStyle/>
            <a:p>
              <a:r>
                <a:rPr lang="en-US" altLang="zh-CN" sz="1200" dirty="0" smtClean="0">
                  <a:solidFill>
                    <a:srgbClr val="2116FC"/>
                  </a:solidFill>
                </a:rPr>
                <a:t>Bypass2</a:t>
              </a:r>
              <a:endParaRPr lang="zh-CN" altLang="en-US" sz="1200" dirty="0">
                <a:solidFill>
                  <a:srgbClr val="2116FC"/>
                </a:solidFill>
              </a:endParaRPr>
            </a:p>
          </p:txBody>
        </p:sp>
        <p:sp>
          <p:nvSpPr>
            <p:cNvPr id="144" name="TextBox 143"/>
            <p:cNvSpPr txBox="1"/>
            <p:nvPr/>
          </p:nvSpPr>
          <p:spPr>
            <a:xfrm>
              <a:off x="4407149" y="4265640"/>
              <a:ext cx="689741" cy="276999"/>
            </a:xfrm>
            <a:prstGeom prst="rect">
              <a:avLst/>
            </a:prstGeom>
            <a:noFill/>
          </p:spPr>
          <p:txBody>
            <a:bodyPr wrap="none" rtlCol="0">
              <a:spAutoFit/>
            </a:bodyPr>
            <a:lstStyle/>
            <a:p>
              <a:r>
                <a:rPr lang="en-US" altLang="zh-CN" sz="1200" dirty="0" smtClean="0">
                  <a:solidFill>
                    <a:srgbClr val="2116FC"/>
                  </a:solidFill>
                </a:rPr>
                <a:t>Bypass4</a:t>
              </a:r>
              <a:endParaRPr lang="zh-CN" altLang="en-US" sz="1200" dirty="0">
                <a:solidFill>
                  <a:srgbClr val="2116FC"/>
                </a:solidFill>
              </a:endParaRPr>
            </a:p>
          </p:txBody>
        </p:sp>
        <p:sp>
          <p:nvSpPr>
            <p:cNvPr id="5" name="椭圆 4"/>
            <p:cNvSpPr/>
            <p:nvPr/>
          </p:nvSpPr>
          <p:spPr>
            <a:xfrm>
              <a:off x="2771800" y="2492896"/>
              <a:ext cx="216024" cy="1776834"/>
            </a:xfrm>
            <a:prstGeom prst="ellipse">
              <a:avLst/>
            </a:prstGeom>
            <a:noFill/>
            <a:ln w="3175">
              <a:solidFill>
                <a:srgbClr val="2116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5" name="椭圆 144"/>
            <p:cNvSpPr/>
            <p:nvPr/>
          </p:nvSpPr>
          <p:spPr>
            <a:xfrm>
              <a:off x="4644008" y="2492896"/>
              <a:ext cx="216024" cy="1776834"/>
            </a:xfrm>
            <a:prstGeom prst="ellipse">
              <a:avLst/>
            </a:prstGeom>
            <a:noFill/>
            <a:ln w="3175">
              <a:solidFill>
                <a:srgbClr val="2116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Tree>
    <p:extLst>
      <p:ext uri="{BB962C8B-B14F-4D97-AF65-F5344CB8AC3E}">
        <p14:creationId xmlns:p14="http://schemas.microsoft.com/office/powerpoint/2010/main" val="303359293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7" name="组合 286"/>
          <p:cNvGrpSpPr/>
          <p:nvPr/>
        </p:nvGrpSpPr>
        <p:grpSpPr>
          <a:xfrm>
            <a:off x="250905" y="242235"/>
            <a:ext cx="8262782" cy="6332926"/>
            <a:chOff x="250905" y="242235"/>
            <a:chExt cx="8262782" cy="6332926"/>
          </a:xfrm>
        </p:grpSpPr>
        <p:sp>
          <p:nvSpPr>
            <p:cNvPr id="119" name="椭圆 118"/>
            <p:cNvSpPr/>
            <p:nvPr/>
          </p:nvSpPr>
          <p:spPr>
            <a:xfrm rot="19013126">
              <a:off x="6698241" y="1906847"/>
              <a:ext cx="94426" cy="341821"/>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w="76200">
                  <a:solidFill>
                    <a:prstClr val="black"/>
                  </a:solidFill>
                </a:ln>
                <a:solidFill>
                  <a:prstClr val="white"/>
                </a:solidFill>
              </a:endParaRPr>
            </a:p>
          </p:txBody>
        </p:sp>
        <p:sp>
          <p:nvSpPr>
            <p:cNvPr id="120" name="椭圆 119"/>
            <p:cNvSpPr/>
            <p:nvPr/>
          </p:nvSpPr>
          <p:spPr>
            <a:xfrm rot="1919955">
              <a:off x="6713594" y="4884026"/>
              <a:ext cx="92917" cy="347957"/>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2" name="椭圆 121"/>
            <p:cNvSpPr/>
            <p:nvPr/>
          </p:nvSpPr>
          <p:spPr>
            <a:xfrm rot="19454082">
              <a:off x="2528015" y="4803663"/>
              <a:ext cx="77312" cy="347957"/>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cxnSp>
          <p:nvCxnSpPr>
            <p:cNvPr id="123" name="直接连接符 122"/>
            <p:cNvCxnSpPr/>
            <p:nvPr/>
          </p:nvCxnSpPr>
          <p:spPr bwMode="auto">
            <a:xfrm flipH="1">
              <a:off x="4729162" y="1782942"/>
              <a:ext cx="2435127" cy="1716602"/>
            </a:xfrm>
            <a:prstGeom prst="line">
              <a:avLst/>
            </a:prstGeom>
            <a:ln>
              <a:prstDash val="lgDashDotDot"/>
            </a:ln>
          </p:spPr>
          <p:style>
            <a:lnRef idx="1">
              <a:schemeClr val="accent1"/>
            </a:lnRef>
            <a:fillRef idx="0">
              <a:schemeClr val="accent1"/>
            </a:fillRef>
            <a:effectRef idx="0">
              <a:schemeClr val="accent1"/>
            </a:effectRef>
            <a:fontRef idx="minor">
              <a:schemeClr val="tx1"/>
            </a:fontRef>
          </p:style>
        </p:cxnSp>
        <p:cxnSp>
          <p:nvCxnSpPr>
            <p:cNvPr id="124" name="直接连接符 123"/>
            <p:cNvCxnSpPr/>
            <p:nvPr/>
          </p:nvCxnSpPr>
          <p:spPr bwMode="auto">
            <a:xfrm flipH="1" flipV="1">
              <a:off x="4722017" y="3507148"/>
              <a:ext cx="2420046" cy="1826230"/>
            </a:xfrm>
            <a:prstGeom prst="line">
              <a:avLst/>
            </a:prstGeom>
            <a:ln>
              <a:prstDash val="lgDashDotDot"/>
            </a:ln>
          </p:spPr>
          <p:style>
            <a:lnRef idx="1">
              <a:schemeClr val="accent1"/>
            </a:lnRef>
            <a:fillRef idx="0">
              <a:schemeClr val="accent1"/>
            </a:fillRef>
            <a:effectRef idx="0">
              <a:schemeClr val="accent1"/>
            </a:effectRef>
            <a:fontRef idx="minor">
              <a:schemeClr val="tx1"/>
            </a:fontRef>
          </p:style>
        </p:cxnSp>
        <p:cxnSp>
          <p:nvCxnSpPr>
            <p:cNvPr id="125" name="直接连接符 124"/>
            <p:cNvCxnSpPr/>
            <p:nvPr/>
          </p:nvCxnSpPr>
          <p:spPr bwMode="auto">
            <a:xfrm flipV="1">
              <a:off x="2081064" y="3499544"/>
              <a:ext cx="2654448" cy="1819837"/>
            </a:xfrm>
            <a:prstGeom prst="line">
              <a:avLst/>
            </a:prstGeom>
            <a:ln>
              <a:prstDash val="lgDashDotDot"/>
            </a:ln>
          </p:spPr>
          <p:style>
            <a:lnRef idx="1">
              <a:schemeClr val="accent1"/>
            </a:lnRef>
            <a:fillRef idx="0">
              <a:schemeClr val="accent1"/>
            </a:fillRef>
            <a:effectRef idx="0">
              <a:schemeClr val="accent1"/>
            </a:effectRef>
            <a:fontRef idx="minor">
              <a:schemeClr val="tx1"/>
            </a:fontRef>
          </p:style>
        </p:cxnSp>
        <p:sp>
          <p:nvSpPr>
            <p:cNvPr id="137" name="TextBox 136"/>
            <p:cNvSpPr txBox="1"/>
            <p:nvPr/>
          </p:nvSpPr>
          <p:spPr>
            <a:xfrm>
              <a:off x="5666023" y="1769847"/>
              <a:ext cx="745677" cy="307777"/>
            </a:xfrm>
            <a:prstGeom prst="rect">
              <a:avLst/>
            </a:prstGeom>
            <a:noFill/>
          </p:spPr>
          <p:txBody>
            <a:bodyPr wrap="square" rtlCol="0">
              <a:spAutoFit/>
            </a:bodyPr>
            <a:lstStyle/>
            <a:p>
              <a:r>
                <a:rPr lang="en-US" altLang="zh-CN" sz="1400" b="1" dirty="0" smtClean="0">
                  <a:solidFill>
                    <a:srgbClr val="2116FC"/>
                  </a:solidFill>
                  <a:latin typeface="Times New Roman" pitchFamily="18" charset="0"/>
                  <a:cs typeface="Times New Roman" pitchFamily="18" charset="0"/>
                </a:rPr>
                <a:t>ARC</a:t>
              </a:r>
              <a:endParaRPr lang="zh-CN" altLang="en-US" sz="1400" b="1" dirty="0">
                <a:solidFill>
                  <a:srgbClr val="2116FC"/>
                </a:solidFill>
                <a:latin typeface="Times New Roman" pitchFamily="18" charset="0"/>
                <a:cs typeface="Times New Roman" pitchFamily="18" charset="0"/>
              </a:endParaRPr>
            </a:p>
          </p:txBody>
        </p:sp>
        <p:cxnSp>
          <p:nvCxnSpPr>
            <p:cNvPr id="157" name="直接连接符 156"/>
            <p:cNvCxnSpPr/>
            <p:nvPr/>
          </p:nvCxnSpPr>
          <p:spPr bwMode="auto">
            <a:xfrm>
              <a:off x="5472111" y="1359551"/>
              <a:ext cx="149218" cy="2897"/>
            </a:xfrm>
            <a:prstGeom prst="line">
              <a:avLst/>
            </a:prstGeom>
            <a:ln w="5715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0" name="直接连接符 159"/>
            <p:cNvCxnSpPr/>
            <p:nvPr/>
          </p:nvCxnSpPr>
          <p:spPr bwMode="auto">
            <a:xfrm flipV="1">
              <a:off x="3816600" y="1340768"/>
              <a:ext cx="161674" cy="11113"/>
            </a:xfrm>
            <a:prstGeom prst="line">
              <a:avLst/>
            </a:prstGeom>
            <a:ln w="5715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77" name="椭圆 176"/>
            <p:cNvSpPr/>
            <p:nvPr/>
          </p:nvSpPr>
          <p:spPr>
            <a:xfrm rot="2504401">
              <a:off x="2646336" y="1856920"/>
              <a:ext cx="76263" cy="341821"/>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w="76200">
                  <a:solidFill>
                    <a:prstClr val="black"/>
                  </a:solidFill>
                </a:ln>
                <a:solidFill>
                  <a:prstClr val="white"/>
                </a:solidFill>
              </a:endParaRPr>
            </a:p>
          </p:txBody>
        </p:sp>
        <p:cxnSp>
          <p:nvCxnSpPr>
            <p:cNvPr id="185" name="直接连接符 184"/>
            <p:cNvCxnSpPr/>
            <p:nvPr/>
          </p:nvCxnSpPr>
          <p:spPr bwMode="auto">
            <a:xfrm>
              <a:off x="2103467" y="3649648"/>
              <a:ext cx="52582" cy="169727"/>
            </a:xfrm>
            <a:prstGeom prst="line">
              <a:avLst/>
            </a:prstGeom>
            <a:ln w="5715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86" name="直接连接符 185"/>
            <p:cNvCxnSpPr>
              <a:endCxn id="129" idx="0"/>
            </p:cNvCxnSpPr>
            <p:nvPr/>
          </p:nvCxnSpPr>
          <p:spPr bwMode="auto">
            <a:xfrm flipH="1">
              <a:off x="2103423" y="3142197"/>
              <a:ext cx="58013" cy="162960"/>
            </a:xfrm>
            <a:prstGeom prst="line">
              <a:avLst/>
            </a:prstGeom>
            <a:ln w="5715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Rectangle 2"/>
            <p:cNvSpPr txBox="1">
              <a:spLocks noChangeArrowheads="1"/>
            </p:cNvSpPr>
            <p:nvPr/>
          </p:nvSpPr>
          <p:spPr bwMode="auto">
            <a:xfrm>
              <a:off x="748798" y="242235"/>
              <a:ext cx="7162800" cy="563563"/>
            </a:xfrm>
            <a:prstGeom prst="rect">
              <a:avLst/>
            </a:prstGeom>
          </p:spPr>
          <p:txBody>
            <a:bodyPr anchor="ctr">
              <a:normAutofit fontScale="6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altLang="zh-CN" b="1" dirty="0">
                  <a:solidFill>
                    <a:srgbClr val="0033CC"/>
                  </a:solidFill>
                  <a:latin typeface="Times New Roman" panose="02020603050405020304" pitchFamily="18" charset="0"/>
                  <a:cs typeface="Times New Roman" panose="02020603050405020304" pitchFamily="18" charset="0"/>
                </a:rPr>
                <a:t>CEPC Advanced Partial </a:t>
              </a:r>
              <a:r>
                <a:rPr lang="en-US" altLang="zh-CN" b="1" dirty="0" smtClean="0">
                  <a:solidFill>
                    <a:srgbClr val="0033CC"/>
                  </a:solidFill>
                  <a:latin typeface="Times New Roman" panose="02020603050405020304" pitchFamily="18" charset="0"/>
                  <a:cs typeface="Times New Roman" panose="02020603050405020304" pitchFamily="18" charset="0"/>
                </a:rPr>
                <a:t>Double Ring Option II</a:t>
              </a:r>
              <a:endParaRPr lang="en-US" altLang="zh-CN" b="1" dirty="0">
                <a:solidFill>
                  <a:srgbClr val="0033CC"/>
                </a:solidFill>
                <a:latin typeface="Times New Roman" panose="02020603050405020304" pitchFamily="18" charset="0"/>
                <a:cs typeface="Times New Roman" panose="02020603050405020304" pitchFamily="18" charset="0"/>
              </a:endParaRPr>
            </a:p>
          </p:txBody>
        </p:sp>
        <p:cxnSp>
          <p:nvCxnSpPr>
            <p:cNvPr id="27" name="直接连接符 26"/>
            <p:cNvCxnSpPr/>
            <p:nvPr/>
          </p:nvCxnSpPr>
          <p:spPr bwMode="auto">
            <a:xfrm>
              <a:off x="371400" y="3476069"/>
              <a:ext cx="8142287" cy="46951"/>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sp>
          <p:nvSpPr>
            <p:cNvPr id="28677" name="TextBox 146"/>
            <p:cNvSpPr txBox="1">
              <a:spLocks noChangeArrowheads="1"/>
            </p:cNvSpPr>
            <p:nvPr/>
          </p:nvSpPr>
          <p:spPr bwMode="auto">
            <a:xfrm>
              <a:off x="7567985" y="5974997"/>
              <a:ext cx="748924"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lnSpc>
                  <a:spcPct val="150000"/>
                </a:lnSpc>
              </a:pPr>
              <a:r>
                <a:rPr lang="en-US" altLang="zh-CN" sz="1100" b="1" dirty="0">
                  <a:solidFill>
                    <a:prstClr val="black"/>
                  </a:solidFill>
                  <a:latin typeface="Times New Roman" pitchFamily="18" charset="0"/>
                  <a:cs typeface="Times New Roman" pitchFamily="18" charset="0"/>
                </a:rPr>
                <a:t>SU Feng</a:t>
              </a:r>
            </a:p>
            <a:p>
              <a:pPr algn="ctr" eaLnBrk="1" hangingPunct="1">
                <a:lnSpc>
                  <a:spcPct val="150000"/>
                </a:lnSpc>
              </a:pPr>
              <a:r>
                <a:rPr lang="en-US" altLang="zh-CN" sz="1100" b="1" dirty="0" smtClean="0">
                  <a:solidFill>
                    <a:prstClr val="black"/>
                  </a:solidFill>
                  <a:latin typeface="Times New Roman" pitchFamily="18" charset="0"/>
                  <a:cs typeface="Times New Roman" pitchFamily="18" charset="0"/>
                </a:rPr>
                <a:t>2016.8.15</a:t>
              </a:r>
              <a:endParaRPr lang="zh-CN" altLang="en-US" sz="1100" b="1" dirty="0">
                <a:solidFill>
                  <a:prstClr val="black"/>
                </a:solidFill>
                <a:latin typeface="Times New Roman" pitchFamily="18" charset="0"/>
                <a:cs typeface="Times New Roman" pitchFamily="18" charset="0"/>
              </a:endParaRPr>
            </a:p>
          </p:txBody>
        </p:sp>
        <p:cxnSp>
          <p:nvCxnSpPr>
            <p:cNvPr id="72" name="直接连接符 71"/>
            <p:cNvCxnSpPr/>
            <p:nvPr/>
          </p:nvCxnSpPr>
          <p:spPr bwMode="auto">
            <a:xfrm>
              <a:off x="4729162" y="1141891"/>
              <a:ext cx="0" cy="5310187"/>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grpSp>
          <p:nvGrpSpPr>
            <p:cNvPr id="28679" name="组合 74"/>
            <p:cNvGrpSpPr>
              <a:grpSpLocks/>
            </p:cNvGrpSpPr>
            <p:nvPr/>
          </p:nvGrpSpPr>
          <p:grpSpPr bwMode="auto">
            <a:xfrm rot="10800000">
              <a:off x="3968846" y="5666718"/>
              <a:ext cx="1507731" cy="260993"/>
              <a:chOff x="245000" y="3411438"/>
              <a:chExt cx="7979351" cy="1282948"/>
            </a:xfrm>
          </p:grpSpPr>
          <p:grpSp>
            <p:nvGrpSpPr>
              <p:cNvPr id="28729" name="组合 99"/>
              <p:cNvGrpSpPr>
                <a:grpSpLocks/>
              </p:cNvGrpSpPr>
              <p:nvPr/>
            </p:nvGrpSpPr>
            <p:grpSpPr bwMode="auto">
              <a:xfrm>
                <a:off x="692997" y="3429548"/>
                <a:ext cx="7075758" cy="1264838"/>
                <a:chOff x="513613" y="2448815"/>
                <a:chExt cx="8142610" cy="1930589"/>
              </a:xfrm>
            </p:grpSpPr>
            <p:cxnSp>
              <p:nvCxnSpPr>
                <p:cNvPr id="86" name="直接连接符 85"/>
                <p:cNvCxnSpPr/>
                <p:nvPr/>
              </p:nvCxnSpPr>
              <p:spPr>
                <a:xfrm flipH="1" flipV="1">
                  <a:off x="7595510" y="2429390"/>
                  <a:ext cx="1082845" cy="100052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7" name="直接连接符 86"/>
                <p:cNvCxnSpPr/>
                <p:nvPr/>
              </p:nvCxnSpPr>
              <p:spPr>
                <a:xfrm rot="10800000">
                  <a:off x="5826216" y="2429390"/>
                  <a:ext cx="179829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8" name="直接连接符 87"/>
                <p:cNvCxnSpPr/>
                <p:nvPr/>
              </p:nvCxnSpPr>
              <p:spPr>
                <a:xfrm flipH="1">
                  <a:off x="4617687" y="2441304"/>
                  <a:ext cx="1247202" cy="98861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9" name="直接连接符 88"/>
                <p:cNvCxnSpPr/>
                <p:nvPr/>
              </p:nvCxnSpPr>
              <p:spPr>
                <a:xfrm flipH="1">
                  <a:off x="3476832" y="3418007"/>
                  <a:ext cx="1131183" cy="95288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0" name="直接连接符 89"/>
                <p:cNvCxnSpPr/>
                <p:nvPr/>
              </p:nvCxnSpPr>
              <p:spPr>
                <a:xfrm rot="10800000">
                  <a:off x="1533509" y="4370888"/>
                  <a:ext cx="194332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1" name="直接连接符 90"/>
                <p:cNvCxnSpPr/>
                <p:nvPr/>
              </p:nvCxnSpPr>
              <p:spPr>
                <a:xfrm flipH="1" flipV="1">
                  <a:off x="537682" y="3418007"/>
                  <a:ext cx="995828" cy="95288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77" name="直接连接符 76"/>
              <p:cNvCxnSpPr/>
              <p:nvPr/>
            </p:nvCxnSpPr>
            <p:spPr bwMode="auto">
              <a:xfrm flipV="1">
                <a:off x="251827" y="4087929"/>
                <a:ext cx="453682" cy="7806"/>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8" name="直接连接符 77"/>
              <p:cNvCxnSpPr/>
              <p:nvPr/>
            </p:nvCxnSpPr>
            <p:spPr bwMode="auto">
              <a:xfrm flipV="1">
                <a:off x="671903" y="3409020"/>
                <a:ext cx="940969" cy="663302"/>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9" name="直接连接符 78"/>
              <p:cNvCxnSpPr/>
              <p:nvPr/>
            </p:nvCxnSpPr>
            <p:spPr bwMode="auto">
              <a:xfrm>
                <a:off x="1621276" y="3401213"/>
                <a:ext cx="1688701" cy="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0" name="直接连接符 79"/>
              <p:cNvCxnSpPr>
                <a:endCxn id="85" idx="4"/>
              </p:cNvCxnSpPr>
              <p:nvPr/>
            </p:nvCxnSpPr>
            <p:spPr bwMode="auto">
              <a:xfrm>
                <a:off x="3301578" y="3409020"/>
                <a:ext cx="940969" cy="663302"/>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1" name="直接连接符 80"/>
              <p:cNvCxnSpPr>
                <a:stCxn id="85" idx="4"/>
              </p:cNvCxnSpPr>
              <p:nvPr/>
            </p:nvCxnSpPr>
            <p:spPr bwMode="auto">
              <a:xfrm>
                <a:off x="4250947" y="4064520"/>
                <a:ext cx="949373" cy="624286"/>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bwMode="auto">
              <a:xfrm flipV="1">
                <a:off x="5191916" y="4673200"/>
                <a:ext cx="1764317" cy="23408"/>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bwMode="auto">
              <a:xfrm flipV="1">
                <a:off x="6956233" y="4072321"/>
                <a:ext cx="873757" cy="600878"/>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4" name="直接连接符 83"/>
              <p:cNvCxnSpPr/>
              <p:nvPr/>
            </p:nvCxnSpPr>
            <p:spPr bwMode="auto">
              <a:xfrm>
                <a:off x="7829991" y="4087929"/>
                <a:ext cx="403273" cy="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85" name="椭圆 84"/>
              <p:cNvSpPr/>
              <p:nvPr/>
            </p:nvSpPr>
            <p:spPr bwMode="auto">
              <a:xfrm>
                <a:off x="4217341" y="4033306"/>
                <a:ext cx="42010" cy="3121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grpSp>
        <p:cxnSp>
          <p:nvCxnSpPr>
            <p:cNvPr id="95" name="直接连接符 94"/>
            <p:cNvCxnSpPr/>
            <p:nvPr/>
          </p:nvCxnSpPr>
          <p:spPr bwMode="auto">
            <a:xfrm>
              <a:off x="7304677" y="3142197"/>
              <a:ext cx="91074" cy="219401"/>
            </a:xfrm>
            <a:prstGeom prst="line">
              <a:avLst/>
            </a:prstGeom>
            <a:ln w="5715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04" name="弧形 103"/>
            <p:cNvSpPr/>
            <p:nvPr/>
          </p:nvSpPr>
          <p:spPr bwMode="auto">
            <a:xfrm>
              <a:off x="3083809" y="1316516"/>
              <a:ext cx="4178300" cy="4506912"/>
            </a:xfrm>
            <a:prstGeom prst="arc">
              <a:avLst>
                <a:gd name="adj1" fmla="val 16866018"/>
                <a:gd name="adj2" fmla="val 18731531"/>
              </a:avLst>
            </a:prstGeom>
            <a:ln w="76200">
              <a:solidFill>
                <a:srgbClr val="3D09FD"/>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a:ln>
                  <a:solidFill>
                    <a:srgbClr val="3D09FD"/>
                  </a:solidFill>
                </a:ln>
                <a:solidFill>
                  <a:srgbClr val="300FF7"/>
                </a:solidFill>
              </a:endParaRPr>
            </a:p>
          </p:txBody>
        </p:sp>
        <p:sp>
          <p:nvSpPr>
            <p:cNvPr id="105" name="弧形 104"/>
            <p:cNvSpPr/>
            <p:nvPr/>
          </p:nvSpPr>
          <p:spPr bwMode="auto">
            <a:xfrm rot="2780938">
              <a:off x="3064485" y="1396192"/>
              <a:ext cx="4178300" cy="4506912"/>
            </a:xfrm>
            <a:prstGeom prst="arc">
              <a:avLst>
                <a:gd name="adj1" fmla="val 16399319"/>
                <a:gd name="adj2" fmla="val 18072793"/>
              </a:avLst>
            </a:prstGeom>
            <a:ln w="76200">
              <a:solidFill>
                <a:srgbClr val="053685"/>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a:solidFill>
                  <a:prstClr val="black"/>
                </a:solidFill>
              </a:endParaRPr>
            </a:p>
          </p:txBody>
        </p:sp>
        <p:sp>
          <p:nvSpPr>
            <p:cNvPr id="106" name="弧形 105"/>
            <p:cNvSpPr/>
            <p:nvPr/>
          </p:nvSpPr>
          <p:spPr bwMode="auto">
            <a:xfrm rot="4695820">
              <a:off x="2975768" y="1428435"/>
              <a:ext cx="4178300" cy="4506913"/>
            </a:xfrm>
            <a:prstGeom prst="arc">
              <a:avLst>
                <a:gd name="adj1" fmla="val 17089740"/>
                <a:gd name="adj2" fmla="val 18983336"/>
              </a:avLst>
            </a:prstGeom>
            <a:ln w="76200">
              <a:solidFill>
                <a:srgbClr val="053685"/>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a:solidFill>
                  <a:prstClr val="black"/>
                </a:solidFill>
              </a:endParaRPr>
            </a:p>
          </p:txBody>
        </p:sp>
        <p:sp>
          <p:nvSpPr>
            <p:cNvPr id="107" name="弧形 106"/>
            <p:cNvSpPr/>
            <p:nvPr/>
          </p:nvSpPr>
          <p:spPr bwMode="auto">
            <a:xfrm rot="7552111">
              <a:off x="2918709" y="1427641"/>
              <a:ext cx="4178300" cy="4508500"/>
            </a:xfrm>
            <a:prstGeom prst="arc">
              <a:avLst>
                <a:gd name="adj1" fmla="val 16595739"/>
                <a:gd name="adj2" fmla="val 18446647"/>
              </a:avLst>
            </a:prstGeom>
            <a:ln w="76200">
              <a:solidFill>
                <a:srgbClr val="3D09FD"/>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a:ln>
                  <a:solidFill>
                    <a:srgbClr val="3D09FD"/>
                  </a:solidFill>
                </a:ln>
                <a:solidFill>
                  <a:srgbClr val="300FF7"/>
                </a:solidFill>
              </a:endParaRPr>
            </a:p>
          </p:txBody>
        </p:sp>
        <p:sp>
          <p:nvSpPr>
            <p:cNvPr id="109" name="弧形 108"/>
            <p:cNvSpPr/>
            <p:nvPr/>
          </p:nvSpPr>
          <p:spPr bwMode="auto">
            <a:xfrm rot="10550204">
              <a:off x="2092971" y="1316516"/>
              <a:ext cx="4178300" cy="4506912"/>
            </a:xfrm>
            <a:prstGeom prst="arc">
              <a:avLst>
                <a:gd name="adj1" fmla="val 16996302"/>
                <a:gd name="adj2" fmla="val 19106045"/>
              </a:avLst>
            </a:prstGeom>
            <a:ln w="76200">
              <a:solidFill>
                <a:srgbClr val="3D09FD"/>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a:ln>
                  <a:solidFill>
                    <a:srgbClr val="3D09FD"/>
                  </a:solidFill>
                </a:ln>
                <a:solidFill>
                  <a:srgbClr val="300FF7"/>
                </a:solidFill>
              </a:endParaRPr>
            </a:p>
          </p:txBody>
        </p:sp>
        <p:sp>
          <p:nvSpPr>
            <p:cNvPr id="112" name="弧形 111"/>
            <p:cNvSpPr/>
            <p:nvPr/>
          </p:nvSpPr>
          <p:spPr bwMode="auto">
            <a:xfrm rot="13919276">
              <a:off x="2254050" y="1325951"/>
              <a:ext cx="4178300" cy="4508500"/>
            </a:xfrm>
            <a:prstGeom prst="arc">
              <a:avLst>
                <a:gd name="adj1" fmla="val 16456404"/>
                <a:gd name="adj2" fmla="val 18166376"/>
              </a:avLst>
            </a:prstGeom>
            <a:ln w="76200">
              <a:solidFill>
                <a:srgbClr val="053685"/>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a:solidFill>
                  <a:prstClr val="black"/>
                </a:solidFill>
              </a:endParaRPr>
            </a:p>
          </p:txBody>
        </p:sp>
        <p:sp>
          <p:nvSpPr>
            <p:cNvPr id="113" name="弧形 112"/>
            <p:cNvSpPr/>
            <p:nvPr/>
          </p:nvSpPr>
          <p:spPr bwMode="auto">
            <a:xfrm rot="18585938">
              <a:off x="2313513" y="1223195"/>
              <a:ext cx="4198938" cy="4476750"/>
            </a:xfrm>
            <a:prstGeom prst="arc">
              <a:avLst>
                <a:gd name="adj1" fmla="val 16465063"/>
                <a:gd name="adj2" fmla="val 18256151"/>
              </a:avLst>
            </a:prstGeom>
            <a:ln w="76200">
              <a:solidFill>
                <a:srgbClr val="300FF7"/>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a:ln>
                  <a:solidFill>
                    <a:srgbClr val="3D09FD"/>
                  </a:solidFill>
                </a:ln>
                <a:solidFill>
                  <a:srgbClr val="3D09FD"/>
                </a:solidFill>
              </a:endParaRPr>
            </a:p>
          </p:txBody>
        </p:sp>
        <p:sp>
          <p:nvSpPr>
            <p:cNvPr id="114" name="弧形 113"/>
            <p:cNvSpPr/>
            <p:nvPr/>
          </p:nvSpPr>
          <p:spPr bwMode="auto">
            <a:xfrm rot="15456854">
              <a:off x="2289173" y="1091035"/>
              <a:ext cx="4200525" cy="4475162"/>
            </a:xfrm>
            <a:prstGeom prst="arc">
              <a:avLst>
                <a:gd name="adj1" fmla="val 17201128"/>
                <a:gd name="adj2" fmla="val 18899883"/>
              </a:avLst>
            </a:prstGeom>
            <a:ln w="76200">
              <a:solidFill>
                <a:srgbClr val="053685"/>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a:solidFill>
                  <a:prstClr val="black"/>
                </a:solidFill>
              </a:endParaRPr>
            </a:p>
          </p:txBody>
        </p:sp>
        <p:sp>
          <p:nvSpPr>
            <p:cNvPr id="28694" name="TextBox 119"/>
            <p:cNvSpPr txBox="1">
              <a:spLocks noChangeArrowheads="1"/>
            </p:cNvSpPr>
            <p:nvPr/>
          </p:nvSpPr>
          <p:spPr bwMode="auto">
            <a:xfrm>
              <a:off x="4282070" y="1782942"/>
              <a:ext cx="1008342" cy="307777"/>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r>
                <a:rPr lang="en-US" altLang="zh-CN" sz="1400" b="1">
                  <a:solidFill>
                    <a:srgbClr val="FF0000"/>
                  </a:solidFill>
                </a:rPr>
                <a:t>IP1_ee</a:t>
              </a:r>
            </a:p>
          </p:txBody>
        </p:sp>
        <p:sp>
          <p:nvSpPr>
            <p:cNvPr id="28695" name="TextBox 121"/>
            <p:cNvSpPr txBox="1">
              <a:spLocks noChangeArrowheads="1"/>
            </p:cNvSpPr>
            <p:nvPr/>
          </p:nvSpPr>
          <p:spPr bwMode="auto">
            <a:xfrm>
              <a:off x="4154247" y="5191042"/>
              <a:ext cx="1156148" cy="307777"/>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r>
                <a:rPr lang="en-US" altLang="zh-CN" sz="1400" b="1">
                  <a:solidFill>
                    <a:srgbClr val="FF0000"/>
                  </a:solidFill>
                </a:rPr>
                <a:t>IP3_ee</a:t>
              </a:r>
            </a:p>
          </p:txBody>
        </p:sp>
        <p:cxnSp>
          <p:nvCxnSpPr>
            <p:cNvPr id="127" name="直接连接符 126"/>
            <p:cNvCxnSpPr/>
            <p:nvPr/>
          </p:nvCxnSpPr>
          <p:spPr bwMode="auto">
            <a:xfrm>
              <a:off x="3960018" y="1392716"/>
              <a:ext cx="36512" cy="1038225"/>
            </a:xfrm>
            <a:prstGeom prst="line">
              <a:avLst/>
            </a:prstGeom>
            <a:ln>
              <a:prstDash val="lgDashDotDot"/>
            </a:ln>
          </p:spPr>
          <p:style>
            <a:lnRef idx="1">
              <a:schemeClr val="accent1"/>
            </a:lnRef>
            <a:fillRef idx="0">
              <a:schemeClr val="accent1"/>
            </a:fillRef>
            <a:effectRef idx="0">
              <a:schemeClr val="accent1"/>
            </a:effectRef>
            <a:fontRef idx="minor">
              <a:schemeClr val="tx1"/>
            </a:fontRef>
          </p:style>
        </p:cxnSp>
        <p:cxnSp>
          <p:nvCxnSpPr>
            <p:cNvPr id="130" name="直接连接符 129"/>
            <p:cNvCxnSpPr/>
            <p:nvPr/>
          </p:nvCxnSpPr>
          <p:spPr bwMode="auto">
            <a:xfrm>
              <a:off x="5449887" y="1387953"/>
              <a:ext cx="15875" cy="1042988"/>
            </a:xfrm>
            <a:prstGeom prst="line">
              <a:avLst/>
            </a:prstGeom>
            <a:ln>
              <a:prstDash val="lgDashDotDot"/>
            </a:ln>
          </p:spPr>
          <p:style>
            <a:lnRef idx="1">
              <a:schemeClr val="accent1"/>
            </a:lnRef>
            <a:fillRef idx="0">
              <a:schemeClr val="accent1"/>
            </a:fillRef>
            <a:effectRef idx="0">
              <a:schemeClr val="accent1"/>
            </a:effectRef>
            <a:fontRef idx="minor">
              <a:schemeClr val="tx1"/>
            </a:fontRef>
          </p:style>
        </p:cxnSp>
        <p:cxnSp>
          <p:nvCxnSpPr>
            <p:cNvPr id="132" name="直接箭头连接符 131"/>
            <p:cNvCxnSpPr/>
            <p:nvPr/>
          </p:nvCxnSpPr>
          <p:spPr bwMode="auto">
            <a:xfrm>
              <a:off x="4022724" y="2357916"/>
              <a:ext cx="1443038"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28701" name="TextBox 133"/>
            <p:cNvSpPr txBox="1">
              <a:spLocks noChangeArrowheads="1"/>
            </p:cNvSpPr>
            <p:nvPr/>
          </p:nvSpPr>
          <p:spPr bwMode="auto">
            <a:xfrm>
              <a:off x="4437709" y="2411295"/>
              <a:ext cx="64472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en-US" altLang="zh-CN" sz="1200" b="1" dirty="0" smtClean="0">
                  <a:solidFill>
                    <a:prstClr val="black"/>
                  </a:solidFill>
                </a:rPr>
                <a:t>3</a:t>
              </a:r>
              <a:r>
                <a:rPr lang="en-US" altLang="zh-CN" sz="1200" b="1" dirty="0">
                  <a:solidFill>
                    <a:prstClr val="black"/>
                  </a:solidFill>
                </a:rPr>
                <a:t>.</a:t>
              </a:r>
              <a:r>
                <a:rPr lang="en-US" altLang="zh-CN" sz="1200" b="1" dirty="0" smtClean="0">
                  <a:solidFill>
                    <a:prstClr val="black"/>
                  </a:solidFill>
                </a:rPr>
                <a:t>7Km</a:t>
              </a:r>
              <a:endParaRPr lang="zh-CN" altLang="en-US" sz="1200" b="1" dirty="0">
                <a:solidFill>
                  <a:prstClr val="black"/>
                </a:solidFill>
              </a:endParaRPr>
            </a:p>
          </p:txBody>
        </p:sp>
        <p:sp>
          <p:nvSpPr>
            <p:cNvPr id="28703" name="TextBox 135"/>
            <p:cNvSpPr txBox="1">
              <a:spLocks noChangeArrowheads="1"/>
            </p:cNvSpPr>
            <p:nvPr/>
          </p:nvSpPr>
          <p:spPr bwMode="auto">
            <a:xfrm>
              <a:off x="1751642" y="2390840"/>
              <a:ext cx="42351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en-US" altLang="zh-CN" sz="1400" b="1" dirty="0" smtClean="0">
                  <a:solidFill>
                    <a:srgbClr val="00B050"/>
                  </a:solidFill>
                </a:rPr>
                <a:t>RF</a:t>
              </a:r>
              <a:endParaRPr lang="zh-CN" altLang="en-US" sz="1400" b="1" dirty="0">
                <a:solidFill>
                  <a:srgbClr val="00B050"/>
                </a:solidFill>
              </a:endParaRPr>
            </a:p>
          </p:txBody>
        </p:sp>
        <p:sp>
          <p:nvSpPr>
            <p:cNvPr id="28704" name="TextBox 136"/>
            <p:cNvSpPr txBox="1">
              <a:spLocks noChangeArrowheads="1"/>
            </p:cNvSpPr>
            <p:nvPr/>
          </p:nvSpPr>
          <p:spPr bwMode="auto">
            <a:xfrm>
              <a:off x="2852908" y="1225042"/>
              <a:ext cx="42351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en-US" altLang="zh-CN" sz="1400" b="1" dirty="0" smtClean="0">
                  <a:solidFill>
                    <a:srgbClr val="00B050"/>
                  </a:solidFill>
                </a:rPr>
                <a:t>RF</a:t>
              </a:r>
              <a:endParaRPr lang="zh-CN" altLang="en-US" sz="1400" b="1" dirty="0">
                <a:solidFill>
                  <a:srgbClr val="00B050"/>
                </a:solidFill>
              </a:endParaRPr>
            </a:p>
          </p:txBody>
        </p:sp>
        <p:sp>
          <p:nvSpPr>
            <p:cNvPr id="28705" name="TextBox 137"/>
            <p:cNvSpPr txBox="1">
              <a:spLocks noChangeArrowheads="1"/>
            </p:cNvSpPr>
            <p:nvPr/>
          </p:nvSpPr>
          <p:spPr bwMode="auto">
            <a:xfrm>
              <a:off x="7322240" y="2479965"/>
              <a:ext cx="42351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en-US" altLang="zh-CN" sz="1400" b="1" dirty="0" smtClean="0">
                  <a:solidFill>
                    <a:srgbClr val="00B050"/>
                  </a:solidFill>
                </a:rPr>
                <a:t>RF</a:t>
              </a:r>
              <a:endParaRPr lang="zh-CN" altLang="en-US" sz="1400" b="1" dirty="0">
                <a:solidFill>
                  <a:srgbClr val="00B050"/>
                </a:solidFill>
              </a:endParaRPr>
            </a:p>
          </p:txBody>
        </p:sp>
        <p:sp>
          <p:nvSpPr>
            <p:cNvPr id="28709" name="TextBox 141"/>
            <p:cNvSpPr txBox="1">
              <a:spLocks noChangeArrowheads="1"/>
            </p:cNvSpPr>
            <p:nvPr/>
          </p:nvSpPr>
          <p:spPr bwMode="auto">
            <a:xfrm>
              <a:off x="1721667" y="4273601"/>
              <a:ext cx="42351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en-US" altLang="zh-CN" sz="1400" b="1" dirty="0" smtClean="0">
                  <a:solidFill>
                    <a:srgbClr val="00B050"/>
                  </a:solidFill>
                </a:rPr>
                <a:t>RF</a:t>
              </a:r>
              <a:endParaRPr lang="zh-CN" altLang="en-US" sz="1400" b="1" dirty="0">
                <a:solidFill>
                  <a:srgbClr val="00B050"/>
                </a:solidFill>
              </a:endParaRPr>
            </a:p>
          </p:txBody>
        </p:sp>
        <p:sp>
          <p:nvSpPr>
            <p:cNvPr id="28710" name="TextBox 150"/>
            <p:cNvSpPr txBox="1">
              <a:spLocks noChangeArrowheads="1"/>
            </p:cNvSpPr>
            <p:nvPr/>
          </p:nvSpPr>
          <p:spPr bwMode="auto">
            <a:xfrm>
              <a:off x="250905" y="4923439"/>
              <a:ext cx="1718740" cy="161582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lnSpc>
                  <a:spcPct val="150000"/>
                </a:lnSpc>
              </a:pPr>
              <a:r>
                <a:rPr lang="en-US" altLang="zh-CN" sz="1100" b="1" dirty="0">
                  <a:solidFill>
                    <a:srgbClr val="FF0000"/>
                  </a:solidFill>
                  <a:latin typeface="Times New Roman" pitchFamily="18" charset="0"/>
                  <a:cs typeface="Times New Roman" pitchFamily="18" charset="0"/>
                </a:rPr>
                <a:t>IP1_ee/IP3_ee,  </a:t>
              </a:r>
              <a:r>
                <a:rPr lang="en-US" altLang="zh-CN" sz="1100" b="1" dirty="0" smtClean="0">
                  <a:solidFill>
                    <a:srgbClr val="FF0000"/>
                  </a:solidFill>
                  <a:latin typeface="Times New Roman" pitchFamily="18" charset="0"/>
                  <a:cs typeface="Times New Roman" pitchFamily="18" charset="0"/>
                </a:rPr>
                <a:t>3703.46m</a:t>
              </a:r>
              <a:endParaRPr lang="zh-CN" altLang="en-US" sz="1100" b="1" dirty="0">
                <a:solidFill>
                  <a:srgbClr val="FF0000"/>
                </a:solidFill>
                <a:latin typeface="Times New Roman" pitchFamily="18" charset="0"/>
                <a:cs typeface="Times New Roman" pitchFamily="18" charset="0"/>
              </a:endParaRPr>
            </a:p>
            <a:p>
              <a:pPr eaLnBrk="1" hangingPunct="1">
                <a:lnSpc>
                  <a:spcPct val="150000"/>
                </a:lnSpc>
              </a:pPr>
              <a:r>
                <a:rPr lang="en-US" altLang="zh-CN" sz="1100" b="1" dirty="0">
                  <a:solidFill>
                    <a:srgbClr val="FF0000"/>
                  </a:solidFill>
                  <a:latin typeface="Times New Roman" pitchFamily="18" charset="0"/>
                  <a:cs typeface="Times New Roman" pitchFamily="18" charset="0"/>
                </a:rPr>
                <a:t>IP2_pp/IP4_pp, </a:t>
              </a:r>
              <a:r>
                <a:rPr lang="en-US" altLang="zh-CN" sz="1100" b="1" dirty="0" smtClean="0">
                  <a:solidFill>
                    <a:srgbClr val="FF0000"/>
                  </a:solidFill>
                  <a:latin typeface="Times New Roman" pitchFamily="18" charset="0"/>
                  <a:cs typeface="Times New Roman" pitchFamily="18" charset="0"/>
                </a:rPr>
                <a:t>1132.8m</a:t>
              </a:r>
            </a:p>
            <a:p>
              <a:pPr eaLnBrk="1" hangingPunct="1">
                <a:lnSpc>
                  <a:spcPct val="150000"/>
                </a:lnSpc>
              </a:pPr>
              <a:r>
                <a:rPr lang="en-US" altLang="zh-CN" sz="1100" b="1" dirty="0" smtClean="0">
                  <a:solidFill>
                    <a:srgbClr val="FF0000"/>
                  </a:solidFill>
                  <a:latin typeface="Times New Roman" pitchFamily="18" charset="0"/>
                  <a:cs typeface="Times New Roman" pitchFamily="18" charset="0"/>
                </a:rPr>
                <a:t>APDR,  1426m</a:t>
              </a:r>
              <a:endParaRPr lang="en-US" altLang="zh-CN" sz="1100" b="1" dirty="0">
                <a:solidFill>
                  <a:srgbClr val="FF0000"/>
                </a:solidFill>
                <a:latin typeface="Times New Roman" pitchFamily="18" charset="0"/>
                <a:cs typeface="Times New Roman" pitchFamily="18" charset="0"/>
              </a:endParaRPr>
            </a:p>
            <a:p>
              <a:pPr eaLnBrk="1" hangingPunct="1">
                <a:lnSpc>
                  <a:spcPct val="150000"/>
                </a:lnSpc>
              </a:pPr>
              <a:r>
                <a:rPr lang="en-US" altLang="zh-CN" sz="1100" b="1" dirty="0" smtClean="0">
                  <a:solidFill>
                    <a:srgbClr val="92D050"/>
                  </a:solidFill>
                  <a:latin typeface="Times New Roman" pitchFamily="18" charset="0"/>
                  <a:cs typeface="Times New Roman" pitchFamily="18" charset="0"/>
                </a:rPr>
                <a:t>Short Straights</a:t>
              </a:r>
              <a:r>
                <a:rPr lang="en-US" altLang="zh-CN" sz="1100" b="1" dirty="0">
                  <a:solidFill>
                    <a:srgbClr val="92D050"/>
                  </a:solidFill>
                  <a:latin typeface="Times New Roman" pitchFamily="18" charset="0"/>
                  <a:cs typeface="Times New Roman" pitchFamily="18" charset="0"/>
                </a:rPr>
                <a:t>, </a:t>
              </a:r>
              <a:r>
                <a:rPr lang="en-US" altLang="zh-CN" sz="1100" b="1" dirty="0" smtClean="0">
                  <a:solidFill>
                    <a:srgbClr val="92D050"/>
                  </a:solidFill>
                  <a:latin typeface="Times New Roman" pitchFamily="18" charset="0"/>
                  <a:cs typeface="Times New Roman" pitchFamily="18" charset="0"/>
                </a:rPr>
                <a:t>94.4m</a:t>
              </a:r>
            </a:p>
            <a:p>
              <a:pPr eaLnBrk="1" hangingPunct="1">
                <a:lnSpc>
                  <a:spcPct val="150000"/>
                </a:lnSpc>
              </a:pPr>
              <a:r>
                <a:rPr lang="en-US" altLang="zh-CN" sz="1100" b="1" dirty="0" smtClean="0">
                  <a:solidFill>
                    <a:srgbClr val="00B050"/>
                  </a:solidFill>
                  <a:latin typeface="Times New Roman" pitchFamily="18" charset="0"/>
                  <a:cs typeface="Times New Roman" pitchFamily="18" charset="0"/>
                </a:rPr>
                <a:t>RF Station, 188.8m</a:t>
              </a:r>
              <a:endParaRPr lang="en-US" altLang="zh-CN" sz="1100" b="1" dirty="0" smtClean="0">
                <a:solidFill>
                  <a:srgbClr val="92D050"/>
                </a:solidFill>
                <a:latin typeface="Times New Roman" pitchFamily="18" charset="0"/>
                <a:cs typeface="Times New Roman" pitchFamily="18" charset="0"/>
              </a:endParaRPr>
            </a:p>
            <a:p>
              <a:pPr eaLnBrk="1" hangingPunct="1">
                <a:lnSpc>
                  <a:spcPct val="150000"/>
                </a:lnSpc>
              </a:pPr>
              <a:r>
                <a:rPr lang="en-US" altLang="zh-CN" sz="1100" b="1" dirty="0" smtClean="0">
                  <a:solidFill>
                    <a:srgbClr val="3D09FD"/>
                  </a:solidFill>
                  <a:latin typeface="Times New Roman" pitchFamily="18" charset="0"/>
                  <a:cs typeface="Times New Roman" pitchFamily="18" charset="0"/>
                </a:rPr>
                <a:t>ARC,  3020.8m</a:t>
              </a:r>
              <a:endParaRPr lang="en-US" altLang="zh-CN" sz="1100" b="1" dirty="0">
                <a:solidFill>
                  <a:srgbClr val="3D09FD"/>
                </a:solidFill>
                <a:latin typeface="Times New Roman" pitchFamily="18" charset="0"/>
                <a:cs typeface="Times New Roman" pitchFamily="18" charset="0"/>
              </a:endParaRPr>
            </a:p>
          </p:txBody>
        </p:sp>
        <p:grpSp>
          <p:nvGrpSpPr>
            <p:cNvPr id="28711" name="组合 159"/>
            <p:cNvGrpSpPr>
              <a:grpSpLocks/>
            </p:cNvGrpSpPr>
            <p:nvPr/>
          </p:nvGrpSpPr>
          <p:grpSpPr bwMode="auto">
            <a:xfrm rot="10800000">
              <a:off x="3978274" y="1221260"/>
              <a:ext cx="1493837" cy="273229"/>
              <a:chOff x="306009" y="3516765"/>
              <a:chExt cx="7905821" cy="1343097"/>
            </a:xfrm>
          </p:grpSpPr>
          <p:grpSp>
            <p:nvGrpSpPr>
              <p:cNvPr id="28713" name="组合 99"/>
              <p:cNvGrpSpPr>
                <a:grpSpLocks/>
              </p:cNvGrpSpPr>
              <p:nvPr/>
            </p:nvGrpSpPr>
            <p:grpSpPr bwMode="auto">
              <a:xfrm>
                <a:off x="692473" y="3580075"/>
                <a:ext cx="7065676" cy="1279787"/>
                <a:chOff x="513010" y="2678572"/>
                <a:chExt cx="8131008" cy="1953406"/>
              </a:xfrm>
            </p:grpSpPr>
            <p:cxnSp>
              <p:nvCxnSpPr>
                <p:cNvPr id="171" name="直接连接符 170"/>
                <p:cNvCxnSpPr/>
                <p:nvPr/>
              </p:nvCxnSpPr>
              <p:spPr>
                <a:xfrm flipH="1" flipV="1">
                  <a:off x="7561173" y="2678572"/>
                  <a:ext cx="1082845" cy="100052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2" name="直接连接符 171"/>
                <p:cNvCxnSpPr/>
                <p:nvPr/>
              </p:nvCxnSpPr>
              <p:spPr>
                <a:xfrm rot="10800000">
                  <a:off x="5762877" y="2722630"/>
                  <a:ext cx="179829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3" name="直接连接符 172"/>
                <p:cNvCxnSpPr/>
                <p:nvPr/>
              </p:nvCxnSpPr>
              <p:spPr>
                <a:xfrm flipH="1">
                  <a:off x="4583350" y="2702394"/>
                  <a:ext cx="1237537" cy="98861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4" name="直接连接符 173"/>
                <p:cNvCxnSpPr/>
                <p:nvPr/>
              </p:nvCxnSpPr>
              <p:spPr>
                <a:xfrm flipH="1">
                  <a:off x="3452160" y="3679097"/>
                  <a:ext cx="1131189" cy="95288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5" name="直接连接符 174"/>
                <p:cNvCxnSpPr/>
                <p:nvPr/>
              </p:nvCxnSpPr>
              <p:spPr>
                <a:xfrm rot="10800000">
                  <a:off x="1508844" y="4631978"/>
                  <a:ext cx="194331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6" name="直接连接符 175"/>
                <p:cNvCxnSpPr/>
                <p:nvPr/>
              </p:nvCxnSpPr>
              <p:spPr>
                <a:xfrm flipH="1" flipV="1">
                  <a:off x="513010" y="3679097"/>
                  <a:ext cx="995834" cy="95288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62" name="直接连接符 161"/>
              <p:cNvCxnSpPr/>
              <p:nvPr/>
            </p:nvCxnSpPr>
            <p:spPr bwMode="auto">
              <a:xfrm flipV="1">
                <a:off x="306009" y="4217648"/>
                <a:ext cx="445278" cy="7806"/>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3" name="直接连接符 162"/>
              <p:cNvCxnSpPr/>
              <p:nvPr/>
            </p:nvCxnSpPr>
            <p:spPr bwMode="auto">
              <a:xfrm flipV="1">
                <a:off x="751287" y="3516765"/>
                <a:ext cx="940969" cy="663302"/>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4" name="直接连接符 163"/>
              <p:cNvCxnSpPr/>
              <p:nvPr/>
            </p:nvCxnSpPr>
            <p:spPr bwMode="auto">
              <a:xfrm>
                <a:off x="1608241" y="3564467"/>
                <a:ext cx="1688701" cy="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5" name="直接连接符 164"/>
              <p:cNvCxnSpPr/>
              <p:nvPr/>
            </p:nvCxnSpPr>
            <p:spPr bwMode="auto">
              <a:xfrm>
                <a:off x="3296942" y="3572273"/>
                <a:ext cx="932571" cy="663302"/>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6" name="直接连接符 165"/>
              <p:cNvCxnSpPr/>
              <p:nvPr/>
            </p:nvCxnSpPr>
            <p:spPr bwMode="auto">
              <a:xfrm>
                <a:off x="4229513" y="4227774"/>
                <a:ext cx="949368" cy="624286"/>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7" name="直接连接符 166"/>
              <p:cNvCxnSpPr/>
              <p:nvPr/>
            </p:nvCxnSpPr>
            <p:spPr bwMode="auto">
              <a:xfrm flipV="1">
                <a:off x="5170482" y="4836453"/>
                <a:ext cx="1764318" cy="23408"/>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8" name="直接连接符 167"/>
              <p:cNvCxnSpPr/>
              <p:nvPr/>
            </p:nvCxnSpPr>
            <p:spPr bwMode="auto">
              <a:xfrm flipV="1">
                <a:off x="6934800" y="4227773"/>
                <a:ext cx="873757" cy="600873"/>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9" name="直接连接符 168"/>
              <p:cNvCxnSpPr/>
              <p:nvPr/>
            </p:nvCxnSpPr>
            <p:spPr bwMode="auto">
              <a:xfrm>
                <a:off x="7808557" y="4243381"/>
                <a:ext cx="403273" cy="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70" name="椭圆 169"/>
              <p:cNvSpPr/>
              <p:nvPr/>
            </p:nvSpPr>
            <p:spPr bwMode="auto">
              <a:xfrm>
                <a:off x="4204306" y="4040453"/>
                <a:ext cx="33606" cy="3121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grpSp>
        <p:sp>
          <p:nvSpPr>
            <p:cNvPr id="28712" name="TextBox 185"/>
            <p:cNvSpPr txBox="1">
              <a:spLocks noChangeArrowheads="1"/>
            </p:cNvSpPr>
            <p:nvPr/>
          </p:nvSpPr>
          <p:spPr bwMode="auto">
            <a:xfrm>
              <a:off x="3955661" y="3338354"/>
              <a:ext cx="152477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en-US" altLang="zh-CN" b="1" dirty="0" smtClean="0">
                  <a:solidFill>
                    <a:prstClr val="black"/>
                  </a:solidFill>
                </a:rPr>
                <a:t>C=65640.2m</a:t>
              </a:r>
              <a:endParaRPr lang="zh-CN" altLang="en-US" b="1" dirty="0">
                <a:solidFill>
                  <a:prstClr val="black"/>
                </a:solidFill>
              </a:endParaRPr>
            </a:p>
          </p:txBody>
        </p:sp>
        <p:cxnSp>
          <p:nvCxnSpPr>
            <p:cNvPr id="94" name="直接连接符 93"/>
            <p:cNvCxnSpPr/>
            <p:nvPr/>
          </p:nvCxnSpPr>
          <p:spPr bwMode="auto">
            <a:xfrm flipH="1">
              <a:off x="5457824" y="5778373"/>
              <a:ext cx="193235" cy="11719"/>
            </a:xfrm>
            <a:prstGeom prst="line">
              <a:avLst/>
            </a:prstGeom>
            <a:ln w="5715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7" name="直接连接符 96"/>
            <p:cNvCxnSpPr>
              <a:endCxn id="109" idx="0"/>
            </p:cNvCxnSpPr>
            <p:nvPr/>
          </p:nvCxnSpPr>
          <p:spPr bwMode="auto">
            <a:xfrm flipH="1">
              <a:off x="3826919" y="5784231"/>
              <a:ext cx="181372" cy="1259"/>
            </a:xfrm>
            <a:prstGeom prst="line">
              <a:avLst/>
            </a:prstGeom>
            <a:ln w="5715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1" name="直接连接符 110"/>
            <p:cNvCxnSpPr/>
            <p:nvPr/>
          </p:nvCxnSpPr>
          <p:spPr bwMode="auto">
            <a:xfrm flipH="1">
              <a:off x="7311958" y="3659786"/>
              <a:ext cx="71583" cy="159589"/>
            </a:xfrm>
            <a:prstGeom prst="line">
              <a:avLst/>
            </a:prstGeom>
            <a:ln w="5715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8" name="直接连接符 127"/>
            <p:cNvCxnSpPr/>
            <p:nvPr/>
          </p:nvCxnSpPr>
          <p:spPr bwMode="auto">
            <a:xfrm>
              <a:off x="2187383" y="1628800"/>
              <a:ext cx="2532254" cy="1870744"/>
            </a:xfrm>
            <a:prstGeom prst="line">
              <a:avLst/>
            </a:prstGeom>
            <a:ln>
              <a:prstDash val="lgDashDotDot"/>
            </a:ln>
          </p:spPr>
          <p:style>
            <a:lnRef idx="1">
              <a:schemeClr val="accent1"/>
            </a:lnRef>
            <a:fillRef idx="0">
              <a:schemeClr val="accent1"/>
            </a:fillRef>
            <a:effectRef idx="0">
              <a:schemeClr val="accent1"/>
            </a:effectRef>
            <a:fontRef idx="minor">
              <a:schemeClr val="tx1"/>
            </a:fontRef>
          </p:style>
        </p:cxnSp>
        <p:sp>
          <p:nvSpPr>
            <p:cNvPr id="206" name="TextBox 136"/>
            <p:cNvSpPr txBox="1">
              <a:spLocks noChangeArrowheads="1"/>
            </p:cNvSpPr>
            <p:nvPr/>
          </p:nvSpPr>
          <p:spPr bwMode="auto">
            <a:xfrm>
              <a:off x="7289639" y="4371384"/>
              <a:ext cx="42351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en-US" altLang="zh-CN" sz="1400" b="1" dirty="0" smtClean="0">
                  <a:solidFill>
                    <a:srgbClr val="00B050"/>
                  </a:solidFill>
                </a:rPr>
                <a:t>RF</a:t>
              </a:r>
              <a:endParaRPr lang="zh-CN" altLang="en-US" sz="1400" b="1" dirty="0">
                <a:solidFill>
                  <a:srgbClr val="00B050"/>
                </a:solidFill>
              </a:endParaRPr>
            </a:p>
          </p:txBody>
        </p:sp>
        <p:sp>
          <p:nvSpPr>
            <p:cNvPr id="207" name="TextBox 136"/>
            <p:cNvSpPr txBox="1">
              <a:spLocks noChangeArrowheads="1"/>
            </p:cNvSpPr>
            <p:nvPr/>
          </p:nvSpPr>
          <p:spPr bwMode="auto">
            <a:xfrm>
              <a:off x="6231239" y="5630342"/>
              <a:ext cx="42351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en-US" altLang="zh-CN" sz="1400" b="1" dirty="0" smtClean="0">
                  <a:solidFill>
                    <a:srgbClr val="00B050"/>
                  </a:solidFill>
                </a:rPr>
                <a:t>RF</a:t>
              </a:r>
              <a:endParaRPr lang="zh-CN" altLang="en-US" sz="1400" b="1" dirty="0">
                <a:solidFill>
                  <a:srgbClr val="00B050"/>
                </a:solidFill>
              </a:endParaRPr>
            </a:p>
          </p:txBody>
        </p:sp>
        <p:sp>
          <p:nvSpPr>
            <p:cNvPr id="208" name="TextBox 137"/>
            <p:cNvSpPr txBox="1">
              <a:spLocks noChangeArrowheads="1"/>
            </p:cNvSpPr>
            <p:nvPr/>
          </p:nvSpPr>
          <p:spPr bwMode="auto">
            <a:xfrm>
              <a:off x="6269219" y="1302631"/>
              <a:ext cx="42351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en-US" altLang="zh-CN" sz="1400" b="1" dirty="0" smtClean="0">
                  <a:solidFill>
                    <a:srgbClr val="00B050"/>
                  </a:solidFill>
                </a:rPr>
                <a:t>RF</a:t>
              </a:r>
              <a:endParaRPr lang="zh-CN" altLang="en-US" sz="1400" b="1" dirty="0">
                <a:solidFill>
                  <a:srgbClr val="00B050"/>
                </a:solidFill>
              </a:endParaRPr>
            </a:p>
          </p:txBody>
        </p:sp>
        <p:sp>
          <p:nvSpPr>
            <p:cNvPr id="283" name="TextBox 136"/>
            <p:cNvSpPr txBox="1">
              <a:spLocks noChangeArrowheads="1"/>
            </p:cNvSpPr>
            <p:nvPr/>
          </p:nvSpPr>
          <p:spPr bwMode="auto">
            <a:xfrm>
              <a:off x="2734809" y="5600551"/>
              <a:ext cx="42351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en-US" altLang="zh-CN" sz="1400" b="1" dirty="0" smtClean="0">
                  <a:solidFill>
                    <a:srgbClr val="00B050"/>
                  </a:solidFill>
                </a:rPr>
                <a:t>RF</a:t>
              </a:r>
              <a:endParaRPr lang="zh-CN" altLang="en-US" sz="1400" b="1" dirty="0">
                <a:solidFill>
                  <a:srgbClr val="00B050"/>
                </a:solidFill>
              </a:endParaRPr>
            </a:p>
          </p:txBody>
        </p:sp>
        <p:sp>
          <p:nvSpPr>
            <p:cNvPr id="159" name="TextBox 158"/>
            <p:cNvSpPr txBox="1"/>
            <p:nvPr/>
          </p:nvSpPr>
          <p:spPr>
            <a:xfrm>
              <a:off x="6058011" y="2112876"/>
              <a:ext cx="604653" cy="307777"/>
            </a:xfrm>
            <a:prstGeom prst="rect">
              <a:avLst/>
            </a:prstGeom>
            <a:noFill/>
          </p:spPr>
          <p:txBody>
            <a:bodyPr wrap="none" rtlCol="0">
              <a:spAutoFit/>
            </a:bodyPr>
            <a:lstStyle/>
            <a:p>
              <a:r>
                <a:rPr lang="en-US" altLang="zh-CN" sz="1400" b="1" dirty="0" smtClean="0">
                  <a:solidFill>
                    <a:srgbClr val="FF0000"/>
                  </a:solidFill>
                </a:rPr>
                <a:t>APDR</a:t>
              </a:r>
              <a:endParaRPr lang="zh-CN" altLang="en-US" sz="1400" b="1" dirty="0">
                <a:solidFill>
                  <a:srgbClr val="FF0000"/>
                </a:solidFill>
              </a:endParaRPr>
            </a:p>
          </p:txBody>
        </p:sp>
        <p:sp>
          <p:nvSpPr>
            <p:cNvPr id="295" name="TextBox 294"/>
            <p:cNvSpPr txBox="1"/>
            <p:nvPr/>
          </p:nvSpPr>
          <p:spPr>
            <a:xfrm>
              <a:off x="2331537" y="3322180"/>
              <a:ext cx="604653" cy="307777"/>
            </a:xfrm>
            <a:prstGeom prst="rect">
              <a:avLst/>
            </a:prstGeom>
            <a:noFill/>
          </p:spPr>
          <p:txBody>
            <a:bodyPr wrap="none" rtlCol="0">
              <a:spAutoFit/>
            </a:bodyPr>
            <a:lstStyle/>
            <a:p>
              <a:r>
                <a:rPr lang="en-US" altLang="zh-CN" sz="1400" b="1" dirty="0" smtClean="0">
                  <a:solidFill>
                    <a:srgbClr val="FF0000"/>
                  </a:solidFill>
                </a:rPr>
                <a:t>APDR</a:t>
              </a:r>
              <a:endParaRPr lang="zh-CN" altLang="en-US" sz="1400" b="1" dirty="0">
                <a:solidFill>
                  <a:srgbClr val="FF0000"/>
                </a:solidFill>
              </a:endParaRPr>
            </a:p>
          </p:txBody>
        </p:sp>
        <p:sp>
          <p:nvSpPr>
            <p:cNvPr id="296" name="TextBox 295"/>
            <p:cNvSpPr txBox="1"/>
            <p:nvPr/>
          </p:nvSpPr>
          <p:spPr>
            <a:xfrm>
              <a:off x="2808513" y="4750227"/>
              <a:ext cx="604653" cy="307777"/>
            </a:xfrm>
            <a:prstGeom prst="rect">
              <a:avLst/>
            </a:prstGeom>
            <a:noFill/>
          </p:spPr>
          <p:txBody>
            <a:bodyPr wrap="none" rtlCol="0">
              <a:spAutoFit/>
            </a:bodyPr>
            <a:lstStyle/>
            <a:p>
              <a:r>
                <a:rPr lang="en-US" altLang="zh-CN" sz="1400" b="1" dirty="0" smtClean="0">
                  <a:solidFill>
                    <a:srgbClr val="FF0000"/>
                  </a:solidFill>
                </a:rPr>
                <a:t>APDR</a:t>
              </a:r>
              <a:endParaRPr lang="zh-CN" altLang="en-US" sz="1400" b="1" dirty="0">
                <a:solidFill>
                  <a:srgbClr val="FF0000"/>
                </a:solidFill>
              </a:endParaRPr>
            </a:p>
          </p:txBody>
        </p:sp>
        <p:sp>
          <p:nvSpPr>
            <p:cNvPr id="297" name="TextBox 296"/>
            <p:cNvSpPr txBox="1"/>
            <p:nvPr/>
          </p:nvSpPr>
          <p:spPr>
            <a:xfrm>
              <a:off x="5979212" y="4750227"/>
              <a:ext cx="604653" cy="307777"/>
            </a:xfrm>
            <a:prstGeom prst="rect">
              <a:avLst/>
            </a:prstGeom>
            <a:noFill/>
          </p:spPr>
          <p:txBody>
            <a:bodyPr wrap="none" rtlCol="0">
              <a:spAutoFit/>
            </a:bodyPr>
            <a:lstStyle/>
            <a:p>
              <a:r>
                <a:rPr lang="en-US" altLang="zh-CN" sz="1400" b="1" dirty="0" smtClean="0">
                  <a:solidFill>
                    <a:srgbClr val="FF0000"/>
                  </a:solidFill>
                </a:rPr>
                <a:t>APDR</a:t>
              </a:r>
              <a:endParaRPr lang="zh-CN" altLang="en-US" sz="1400" b="1" dirty="0">
                <a:solidFill>
                  <a:srgbClr val="FF0000"/>
                </a:solidFill>
              </a:endParaRPr>
            </a:p>
          </p:txBody>
        </p:sp>
        <p:sp>
          <p:nvSpPr>
            <p:cNvPr id="298" name="TextBox 297"/>
            <p:cNvSpPr txBox="1"/>
            <p:nvPr/>
          </p:nvSpPr>
          <p:spPr>
            <a:xfrm>
              <a:off x="6535828" y="3434015"/>
              <a:ext cx="604653" cy="307777"/>
            </a:xfrm>
            <a:prstGeom prst="rect">
              <a:avLst/>
            </a:prstGeom>
            <a:noFill/>
          </p:spPr>
          <p:txBody>
            <a:bodyPr wrap="none" rtlCol="0">
              <a:spAutoFit/>
            </a:bodyPr>
            <a:lstStyle/>
            <a:p>
              <a:r>
                <a:rPr lang="en-US" altLang="zh-CN" sz="1400" b="1" dirty="0" smtClean="0">
                  <a:solidFill>
                    <a:srgbClr val="FF0000"/>
                  </a:solidFill>
                </a:rPr>
                <a:t>APDR</a:t>
              </a:r>
              <a:endParaRPr lang="zh-CN" altLang="en-US" sz="1400" b="1" dirty="0">
                <a:solidFill>
                  <a:srgbClr val="FF0000"/>
                </a:solidFill>
              </a:endParaRPr>
            </a:p>
          </p:txBody>
        </p:sp>
        <p:sp>
          <p:nvSpPr>
            <p:cNvPr id="299" name="TextBox 298"/>
            <p:cNvSpPr txBox="1"/>
            <p:nvPr/>
          </p:nvSpPr>
          <p:spPr>
            <a:xfrm>
              <a:off x="2826704" y="2054890"/>
              <a:ext cx="604653" cy="307777"/>
            </a:xfrm>
            <a:prstGeom prst="rect">
              <a:avLst/>
            </a:prstGeom>
            <a:noFill/>
          </p:spPr>
          <p:txBody>
            <a:bodyPr wrap="none" rtlCol="0">
              <a:spAutoFit/>
            </a:bodyPr>
            <a:lstStyle/>
            <a:p>
              <a:r>
                <a:rPr lang="en-US" altLang="zh-CN" sz="1400" b="1" dirty="0" smtClean="0">
                  <a:solidFill>
                    <a:srgbClr val="FF0000"/>
                  </a:solidFill>
                </a:rPr>
                <a:t>APDR</a:t>
              </a:r>
              <a:endParaRPr lang="zh-CN" altLang="en-US" sz="1400" b="1" dirty="0">
                <a:solidFill>
                  <a:srgbClr val="FF0000"/>
                </a:solidFill>
              </a:endParaRPr>
            </a:p>
          </p:txBody>
        </p:sp>
      </p:grpSp>
      <p:sp>
        <p:nvSpPr>
          <p:cNvPr id="129" name="椭圆 128"/>
          <p:cNvSpPr/>
          <p:nvPr/>
        </p:nvSpPr>
        <p:spPr>
          <a:xfrm>
            <a:off x="2061836" y="3305157"/>
            <a:ext cx="83174" cy="341821"/>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w="76200">
                <a:solidFill>
                  <a:prstClr val="black"/>
                </a:solidFill>
              </a:ln>
              <a:solidFill>
                <a:prstClr val="white"/>
              </a:solidFill>
            </a:endParaRPr>
          </a:p>
        </p:txBody>
      </p:sp>
      <p:cxnSp>
        <p:nvCxnSpPr>
          <p:cNvPr id="139" name="直接连接符 138"/>
          <p:cNvCxnSpPr/>
          <p:nvPr/>
        </p:nvCxnSpPr>
        <p:spPr bwMode="auto">
          <a:xfrm flipV="1">
            <a:off x="2206971" y="3154755"/>
            <a:ext cx="7792" cy="621708"/>
          </a:xfrm>
          <a:prstGeom prst="line">
            <a:avLst/>
          </a:prstGeom>
          <a:ln>
            <a:solidFill>
              <a:srgbClr val="FF0000"/>
            </a:solidFill>
            <a:prstDash val="lgDashDotDot"/>
          </a:ln>
        </p:spPr>
        <p:style>
          <a:lnRef idx="1">
            <a:schemeClr val="accent1"/>
          </a:lnRef>
          <a:fillRef idx="0">
            <a:schemeClr val="accent1"/>
          </a:fillRef>
          <a:effectRef idx="0">
            <a:schemeClr val="accent1"/>
          </a:effectRef>
          <a:fontRef idx="minor">
            <a:schemeClr val="tx1"/>
          </a:fontRef>
        </p:style>
      </p:cxnSp>
      <p:cxnSp>
        <p:nvCxnSpPr>
          <p:cNvPr id="143" name="直接连接符 142"/>
          <p:cNvCxnSpPr/>
          <p:nvPr/>
        </p:nvCxnSpPr>
        <p:spPr bwMode="auto">
          <a:xfrm flipV="1">
            <a:off x="7295473" y="3194032"/>
            <a:ext cx="0" cy="600716"/>
          </a:xfrm>
          <a:prstGeom prst="line">
            <a:avLst/>
          </a:prstGeom>
          <a:ln>
            <a:solidFill>
              <a:srgbClr val="FF0000"/>
            </a:solidFill>
            <a:prstDash val="lgDashDotDot"/>
          </a:ln>
        </p:spPr>
        <p:style>
          <a:lnRef idx="1">
            <a:schemeClr val="accent1"/>
          </a:lnRef>
          <a:fillRef idx="0">
            <a:schemeClr val="accent1"/>
          </a:fillRef>
          <a:effectRef idx="0">
            <a:schemeClr val="accent1"/>
          </a:effectRef>
          <a:fontRef idx="minor">
            <a:schemeClr val="tx1"/>
          </a:fontRef>
        </p:style>
      </p:cxnSp>
      <p:sp>
        <p:nvSpPr>
          <p:cNvPr id="193" name="椭圆 192"/>
          <p:cNvSpPr/>
          <p:nvPr/>
        </p:nvSpPr>
        <p:spPr>
          <a:xfrm>
            <a:off x="7339148" y="3321706"/>
            <a:ext cx="83174" cy="341821"/>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w="76200">
                <a:solidFill>
                  <a:prstClr val="black"/>
                </a:solidFill>
              </a:ln>
              <a:solidFill>
                <a:prstClr val="white"/>
              </a:solidFill>
            </a:endParaRPr>
          </a:p>
        </p:txBody>
      </p:sp>
      <p:sp>
        <p:nvSpPr>
          <p:cNvPr id="18" name="圆角矩形 17"/>
          <p:cNvSpPr/>
          <p:nvPr/>
        </p:nvSpPr>
        <p:spPr>
          <a:xfrm rot="19653266">
            <a:off x="3146871" y="1530659"/>
            <a:ext cx="148686" cy="118406"/>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1" name="圆角矩形 130"/>
          <p:cNvSpPr/>
          <p:nvPr/>
        </p:nvSpPr>
        <p:spPr>
          <a:xfrm rot="17342685">
            <a:off x="2230726" y="2574699"/>
            <a:ext cx="148686" cy="118406"/>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4" name="圆角矩形 133"/>
          <p:cNvSpPr/>
          <p:nvPr/>
        </p:nvSpPr>
        <p:spPr>
          <a:xfrm rot="15293176">
            <a:off x="2159619" y="4268642"/>
            <a:ext cx="148686" cy="118406"/>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5" name="圆角矩形 134"/>
          <p:cNvSpPr/>
          <p:nvPr/>
        </p:nvSpPr>
        <p:spPr>
          <a:xfrm rot="1928261">
            <a:off x="3086152" y="5453473"/>
            <a:ext cx="148686" cy="118406"/>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6" name="圆角矩形 135"/>
          <p:cNvSpPr/>
          <p:nvPr/>
        </p:nvSpPr>
        <p:spPr>
          <a:xfrm rot="19653266">
            <a:off x="6166294" y="5493219"/>
            <a:ext cx="148686" cy="118406"/>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4" name="圆角矩形 143"/>
          <p:cNvSpPr/>
          <p:nvPr/>
        </p:nvSpPr>
        <p:spPr>
          <a:xfrm rot="12620158">
            <a:off x="6092997" y="1538469"/>
            <a:ext cx="148686" cy="118406"/>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5" name="圆角矩形 144"/>
          <p:cNvSpPr/>
          <p:nvPr/>
        </p:nvSpPr>
        <p:spPr>
          <a:xfrm rot="17534784">
            <a:off x="7073050" y="4360810"/>
            <a:ext cx="148686" cy="118406"/>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6" name="圆角矩形 145"/>
          <p:cNvSpPr/>
          <p:nvPr/>
        </p:nvSpPr>
        <p:spPr>
          <a:xfrm rot="14949495">
            <a:off x="7091718" y="2606079"/>
            <a:ext cx="148686" cy="118406"/>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下箭头 99"/>
          <p:cNvSpPr/>
          <p:nvPr/>
        </p:nvSpPr>
        <p:spPr>
          <a:xfrm>
            <a:off x="4526909" y="3812872"/>
            <a:ext cx="338542" cy="396648"/>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1" name="TextBox 185"/>
          <p:cNvSpPr txBox="1">
            <a:spLocks noChangeArrowheads="1"/>
          </p:cNvSpPr>
          <p:nvPr/>
        </p:nvSpPr>
        <p:spPr bwMode="auto">
          <a:xfrm>
            <a:off x="4139952" y="4283804"/>
            <a:ext cx="1075936" cy="369332"/>
          </a:xfrm>
          <a:prstGeom prst="rect">
            <a:avLst/>
          </a:prstGeom>
          <a:solidFill>
            <a:srgbClr val="FF0000"/>
          </a:solidFill>
          <a:ln>
            <a:noFill/>
          </a:ln>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en-US" altLang="zh-CN" b="1" dirty="0" smtClean="0">
                <a:solidFill>
                  <a:prstClr val="black"/>
                </a:solidFill>
              </a:rPr>
              <a:t>C=67km</a:t>
            </a:r>
            <a:endParaRPr lang="zh-CN" altLang="en-US" b="1" dirty="0">
              <a:solidFill>
                <a:prstClr val="black"/>
              </a:solidFill>
            </a:endParaRPr>
          </a:p>
        </p:txBody>
      </p:sp>
    </p:spTree>
    <p:extLst>
      <p:ext uri="{BB962C8B-B14F-4D97-AF65-F5344CB8AC3E}">
        <p14:creationId xmlns:p14="http://schemas.microsoft.com/office/powerpoint/2010/main" val="212196445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6778" y="620688"/>
            <a:ext cx="7833558" cy="5597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114"/>
          <p:cNvSpPr txBox="1"/>
          <p:nvPr/>
        </p:nvSpPr>
        <p:spPr>
          <a:xfrm>
            <a:off x="2196239" y="4206207"/>
            <a:ext cx="633507" cy="338554"/>
          </a:xfrm>
          <a:prstGeom prst="rect">
            <a:avLst/>
          </a:prstGeom>
          <a:noFill/>
        </p:spPr>
        <p:txBody>
          <a:bodyPr wrap="none" rtlCol="0">
            <a:spAutoFit/>
          </a:bodyPr>
          <a:lstStyle/>
          <a:p>
            <a:r>
              <a:rPr lang="en-US" altLang="zh-CN" sz="1600" dirty="0" smtClean="0">
                <a:solidFill>
                  <a:srgbClr val="FF0000"/>
                </a:solidFill>
              </a:rPr>
              <a:t>PDR1</a:t>
            </a:r>
            <a:endParaRPr lang="zh-CN" altLang="en-US" sz="1600" dirty="0">
              <a:solidFill>
                <a:srgbClr val="FF0000"/>
              </a:solidFill>
            </a:endParaRPr>
          </a:p>
        </p:txBody>
      </p:sp>
      <p:sp>
        <p:nvSpPr>
          <p:cNvPr id="5" name="TextBox 116"/>
          <p:cNvSpPr txBox="1"/>
          <p:nvPr/>
        </p:nvSpPr>
        <p:spPr>
          <a:xfrm>
            <a:off x="2631273" y="4731238"/>
            <a:ext cx="502061" cy="261610"/>
          </a:xfrm>
          <a:prstGeom prst="rect">
            <a:avLst/>
          </a:prstGeom>
          <a:noFill/>
        </p:spPr>
        <p:txBody>
          <a:bodyPr wrap="none" rtlCol="0">
            <a:spAutoFit/>
          </a:bodyPr>
          <a:lstStyle/>
          <a:p>
            <a:r>
              <a:rPr lang="en-US" altLang="zh-CN" sz="1100" dirty="0" smtClean="0">
                <a:solidFill>
                  <a:prstClr val="black"/>
                </a:solidFill>
              </a:rPr>
              <a:t>APDR</a:t>
            </a:r>
            <a:endParaRPr lang="zh-CN" altLang="en-US" sz="1100" dirty="0">
              <a:solidFill>
                <a:prstClr val="black"/>
              </a:solidFill>
            </a:endParaRPr>
          </a:p>
        </p:txBody>
      </p:sp>
      <p:sp>
        <p:nvSpPr>
          <p:cNvPr id="6" name="TextBox 130"/>
          <p:cNvSpPr txBox="1"/>
          <p:nvPr/>
        </p:nvSpPr>
        <p:spPr>
          <a:xfrm>
            <a:off x="3781907" y="4731238"/>
            <a:ext cx="502061" cy="261610"/>
          </a:xfrm>
          <a:prstGeom prst="rect">
            <a:avLst/>
          </a:prstGeom>
          <a:noFill/>
        </p:spPr>
        <p:txBody>
          <a:bodyPr wrap="none" rtlCol="0">
            <a:spAutoFit/>
          </a:bodyPr>
          <a:lstStyle/>
          <a:p>
            <a:r>
              <a:rPr lang="en-US" altLang="zh-CN" sz="1100" dirty="0" smtClean="0">
                <a:solidFill>
                  <a:prstClr val="black"/>
                </a:solidFill>
              </a:rPr>
              <a:t>APDR</a:t>
            </a:r>
            <a:endParaRPr lang="zh-CN" altLang="en-US" sz="1100" dirty="0">
              <a:solidFill>
                <a:prstClr val="black"/>
              </a:solidFill>
            </a:endParaRPr>
          </a:p>
        </p:txBody>
      </p:sp>
      <p:sp>
        <p:nvSpPr>
          <p:cNvPr id="7" name="TextBox 132"/>
          <p:cNvSpPr txBox="1"/>
          <p:nvPr/>
        </p:nvSpPr>
        <p:spPr>
          <a:xfrm>
            <a:off x="4814172" y="4756673"/>
            <a:ext cx="502061" cy="261610"/>
          </a:xfrm>
          <a:prstGeom prst="rect">
            <a:avLst/>
          </a:prstGeom>
          <a:noFill/>
        </p:spPr>
        <p:txBody>
          <a:bodyPr wrap="none" rtlCol="0">
            <a:spAutoFit/>
          </a:bodyPr>
          <a:lstStyle/>
          <a:p>
            <a:r>
              <a:rPr lang="en-US" altLang="zh-CN" sz="1100" dirty="0" smtClean="0">
                <a:solidFill>
                  <a:prstClr val="black"/>
                </a:solidFill>
              </a:rPr>
              <a:t>APDR</a:t>
            </a:r>
            <a:endParaRPr lang="zh-CN" altLang="en-US" sz="1100" dirty="0">
              <a:solidFill>
                <a:prstClr val="black"/>
              </a:solidFill>
            </a:endParaRPr>
          </a:p>
        </p:txBody>
      </p:sp>
      <p:sp>
        <p:nvSpPr>
          <p:cNvPr id="8" name="TextBox 133"/>
          <p:cNvSpPr txBox="1"/>
          <p:nvPr/>
        </p:nvSpPr>
        <p:spPr>
          <a:xfrm>
            <a:off x="5425876" y="4770009"/>
            <a:ext cx="502061" cy="261610"/>
          </a:xfrm>
          <a:prstGeom prst="rect">
            <a:avLst/>
          </a:prstGeom>
          <a:noFill/>
        </p:spPr>
        <p:txBody>
          <a:bodyPr wrap="none" rtlCol="0">
            <a:spAutoFit/>
          </a:bodyPr>
          <a:lstStyle/>
          <a:p>
            <a:pPr algn="ctr"/>
            <a:r>
              <a:rPr lang="en-US" altLang="zh-CN" sz="1100" dirty="0" smtClean="0">
                <a:solidFill>
                  <a:prstClr val="black"/>
                </a:solidFill>
              </a:rPr>
              <a:t>APDR</a:t>
            </a:r>
            <a:endParaRPr lang="zh-CN" altLang="en-US" sz="1100" dirty="0">
              <a:solidFill>
                <a:prstClr val="black"/>
              </a:solidFill>
            </a:endParaRPr>
          </a:p>
        </p:txBody>
      </p:sp>
      <p:sp>
        <p:nvSpPr>
          <p:cNvPr id="9" name="TextBox 134"/>
          <p:cNvSpPr txBox="1"/>
          <p:nvPr/>
        </p:nvSpPr>
        <p:spPr>
          <a:xfrm>
            <a:off x="6014155" y="4793453"/>
            <a:ext cx="502061" cy="261610"/>
          </a:xfrm>
          <a:prstGeom prst="rect">
            <a:avLst/>
          </a:prstGeom>
          <a:noFill/>
        </p:spPr>
        <p:txBody>
          <a:bodyPr wrap="none" rtlCol="0">
            <a:spAutoFit/>
          </a:bodyPr>
          <a:lstStyle/>
          <a:p>
            <a:r>
              <a:rPr lang="en-US" altLang="zh-CN" sz="1100" dirty="0" smtClean="0">
                <a:solidFill>
                  <a:prstClr val="black"/>
                </a:solidFill>
              </a:rPr>
              <a:t>APDR</a:t>
            </a:r>
            <a:endParaRPr lang="zh-CN" altLang="en-US" sz="1100" dirty="0">
              <a:solidFill>
                <a:prstClr val="black"/>
              </a:solidFill>
            </a:endParaRPr>
          </a:p>
        </p:txBody>
      </p:sp>
      <p:sp>
        <p:nvSpPr>
          <p:cNvPr id="10" name="TextBox 135"/>
          <p:cNvSpPr txBox="1"/>
          <p:nvPr/>
        </p:nvSpPr>
        <p:spPr>
          <a:xfrm>
            <a:off x="4200323" y="4212891"/>
            <a:ext cx="633507" cy="338554"/>
          </a:xfrm>
          <a:prstGeom prst="rect">
            <a:avLst/>
          </a:prstGeom>
          <a:noFill/>
        </p:spPr>
        <p:txBody>
          <a:bodyPr wrap="none" rtlCol="0">
            <a:spAutoFit/>
          </a:bodyPr>
          <a:lstStyle/>
          <a:p>
            <a:r>
              <a:rPr lang="en-US" altLang="zh-CN" sz="1600" dirty="0" smtClean="0">
                <a:solidFill>
                  <a:srgbClr val="FF0000"/>
                </a:solidFill>
              </a:rPr>
              <a:t>PDR3</a:t>
            </a:r>
            <a:endParaRPr lang="zh-CN" altLang="en-US" sz="1600" dirty="0">
              <a:solidFill>
                <a:srgbClr val="FF0000"/>
              </a:solidFill>
            </a:endParaRPr>
          </a:p>
        </p:txBody>
      </p:sp>
      <p:sp>
        <p:nvSpPr>
          <p:cNvPr id="11" name="TextBox 12"/>
          <p:cNvSpPr txBox="1"/>
          <p:nvPr/>
        </p:nvSpPr>
        <p:spPr>
          <a:xfrm>
            <a:off x="3213650" y="4721017"/>
            <a:ext cx="502061" cy="261610"/>
          </a:xfrm>
          <a:prstGeom prst="rect">
            <a:avLst/>
          </a:prstGeom>
          <a:noFill/>
        </p:spPr>
        <p:txBody>
          <a:bodyPr wrap="none" rtlCol="0">
            <a:spAutoFit/>
          </a:bodyPr>
          <a:lstStyle/>
          <a:p>
            <a:pPr algn="ctr"/>
            <a:r>
              <a:rPr lang="en-US" altLang="zh-CN" sz="1100" dirty="0" smtClean="0">
                <a:solidFill>
                  <a:prstClr val="black"/>
                </a:solidFill>
              </a:rPr>
              <a:t>APDR</a:t>
            </a:r>
            <a:endParaRPr lang="zh-CN" altLang="en-US" sz="1100" dirty="0">
              <a:solidFill>
                <a:prstClr val="black"/>
              </a:solidFill>
            </a:endParaRPr>
          </a:p>
        </p:txBody>
      </p:sp>
      <p:sp>
        <p:nvSpPr>
          <p:cNvPr id="12" name="Rectangle 2"/>
          <p:cNvSpPr txBox="1">
            <a:spLocks noChangeArrowheads="1"/>
          </p:cNvSpPr>
          <p:nvPr/>
        </p:nvSpPr>
        <p:spPr bwMode="auto">
          <a:xfrm>
            <a:off x="793114" y="122882"/>
            <a:ext cx="7162800" cy="563563"/>
          </a:xfrm>
          <a:prstGeom prst="rect">
            <a:avLst/>
          </a:prstGeom>
        </p:spPr>
        <p:txBody>
          <a:bodyPr anchor="ctr">
            <a:normAutofit fontScale="6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altLang="zh-CN" b="1" dirty="0">
                <a:solidFill>
                  <a:srgbClr val="0033CC"/>
                </a:solidFill>
                <a:latin typeface="Times New Roman" panose="02020603050405020304" pitchFamily="18" charset="0"/>
                <a:cs typeface="Times New Roman" panose="02020603050405020304" pitchFamily="18" charset="0"/>
              </a:rPr>
              <a:t>CEPC Advanced Partial </a:t>
            </a:r>
            <a:r>
              <a:rPr lang="en-US" altLang="zh-CN" b="1" dirty="0" smtClean="0">
                <a:solidFill>
                  <a:srgbClr val="0033CC"/>
                </a:solidFill>
                <a:latin typeface="Times New Roman" panose="02020603050405020304" pitchFamily="18" charset="0"/>
                <a:cs typeface="Times New Roman" panose="02020603050405020304" pitchFamily="18" charset="0"/>
              </a:rPr>
              <a:t>Double Ring Optics II</a:t>
            </a:r>
          </a:p>
        </p:txBody>
      </p:sp>
    </p:spTree>
    <p:extLst>
      <p:ext uri="{BB962C8B-B14F-4D97-AF65-F5344CB8AC3E}">
        <p14:creationId xmlns:p14="http://schemas.microsoft.com/office/powerpoint/2010/main" val="179023679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575868" cy="3439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8980" y="10822"/>
            <a:ext cx="457502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440688"/>
            <a:ext cx="4568980" cy="3425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5868" y="3440688"/>
            <a:ext cx="4568132" cy="34193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062534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 Box 38"/>
          <p:cNvSpPr txBox="1">
            <a:spLocks noChangeArrowheads="1"/>
          </p:cNvSpPr>
          <p:nvPr/>
        </p:nvSpPr>
        <p:spPr bwMode="auto">
          <a:xfrm>
            <a:off x="1115616" y="2420888"/>
            <a:ext cx="5688632" cy="579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fontAlgn="base" hangingPunct="0">
              <a:lnSpc>
                <a:spcPct val="150000"/>
              </a:lnSpc>
              <a:spcBef>
                <a:spcPct val="0"/>
              </a:spcBef>
              <a:spcAft>
                <a:spcPct val="0"/>
              </a:spcAft>
            </a:pPr>
            <a:r>
              <a:rPr lang="en-US" altLang="zh-CN" sz="2400" b="1" dirty="0" smtClean="0">
                <a:solidFill>
                  <a:srgbClr val="0000FF"/>
                </a:solidFill>
                <a:latin typeface="Times New Roman" panose="02020603050405020304" pitchFamily="18" charset="0"/>
                <a:ea typeface="宋体" pitchFamily="2" charset="-122"/>
                <a:cs typeface="Times New Roman" panose="02020603050405020304" pitchFamily="18" charset="0"/>
              </a:rPr>
              <a:t>5. CEPC Double Ring Scheme</a:t>
            </a:r>
            <a:endParaRPr lang="en-US" altLang="zh-CN" sz="2400" b="1" dirty="0">
              <a:solidFill>
                <a:srgbClr val="0000FF"/>
              </a:solidFill>
              <a:latin typeface="Times New Roman" panose="02020603050405020304" pitchFamily="18" charset="0"/>
              <a:ea typeface="宋体" pitchFamily="2" charset="-122"/>
              <a:cs typeface="Times New Roman" panose="02020603050405020304" pitchFamily="18" charset="0"/>
            </a:endParaRPr>
          </a:p>
        </p:txBody>
      </p:sp>
      <p:sp>
        <p:nvSpPr>
          <p:cNvPr id="2" name="灯片编号占位符 1"/>
          <p:cNvSpPr>
            <a:spLocks noGrp="1"/>
          </p:cNvSpPr>
          <p:nvPr>
            <p:ph type="sldNum" sz="quarter" idx="11"/>
          </p:nvPr>
        </p:nvSpPr>
        <p:spPr/>
        <p:txBody>
          <a:bodyPr/>
          <a:lstStyle/>
          <a:p>
            <a:fld id="{22894512-06C4-4EB7-BADA-AF97C23E9B1A}" type="slidenum">
              <a:rPr lang="en-US" altLang="zh-CN" smtClean="0">
                <a:solidFill>
                  <a:srgbClr val="000000"/>
                </a:solidFill>
              </a:rPr>
              <a:pPr/>
              <a:t>38</a:t>
            </a:fld>
            <a:endParaRPr lang="en-US" altLang="zh-CN">
              <a:solidFill>
                <a:srgbClr val="000000"/>
              </a:solidFill>
            </a:endParaRPr>
          </a:p>
        </p:txBody>
      </p:sp>
      <p:sp>
        <p:nvSpPr>
          <p:cNvPr id="4" name="Rectangle 2"/>
          <p:cNvSpPr>
            <a:spLocks noGrp="1" noChangeArrowheads="1"/>
          </p:cNvSpPr>
          <p:nvPr>
            <p:ph type="title"/>
          </p:nvPr>
        </p:nvSpPr>
        <p:spPr>
          <a:xfrm>
            <a:off x="1066800" y="579438"/>
            <a:ext cx="7162800" cy="563562"/>
          </a:xfrm>
        </p:spPr>
        <p:txBody>
          <a:bodyPr/>
          <a:lstStyle/>
          <a:p>
            <a:r>
              <a:rPr lang="en-US" altLang="zh-CN" dirty="0">
                <a:ea typeface="宋体" pitchFamily="2" charset="-122"/>
              </a:rPr>
              <a:t>Outline</a:t>
            </a:r>
            <a:endParaRPr lang="en-US" altLang="zh-CN" dirty="0">
              <a:latin typeface="Times New Roman" panose="02020603050405020304" pitchFamily="18" charset="0"/>
              <a:ea typeface="宋体" pitchFamily="2" charset="-122"/>
              <a:cs typeface="Times New Roman" panose="02020603050405020304" pitchFamily="18" charset="0"/>
            </a:endParaRPr>
          </a:p>
        </p:txBody>
      </p:sp>
    </p:spTree>
    <p:extLst>
      <p:ext uri="{BB962C8B-B14F-4D97-AF65-F5344CB8AC3E}">
        <p14:creationId xmlns:p14="http://schemas.microsoft.com/office/powerpoint/2010/main" val="308545822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836712"/>
            <a:ext cx="7416059" cy="58220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文本框 1"/>
          <p:cNvSpPr txBox="1"/>
          <p:nvPr/>
        </p:nvSpPr>
        <p:spPr>
          <a:xfrm>
            <a:off x="7020272" y="3726407"/>
            <a:ext cx="1368152" cy="400110"/>
          </a:xfrm>
          <a:prstGeom prst="rect">
            <a:avLst/>
          </a:prstGeom>
          <a:solidFill>
            <a:schemeClr val="bg1"/>
          </a:solidFill>
        </p:spPr>
        <p:txBody>
          <a:bodyPr wrap="square" rtlCol="0">
            <a:spAutoFit/>
          </a:bodyPr>
          <a:lstStyle/>
          <a:p>
            <a:r>
              <a:rPr lang="en-US" altLang="zh-CN" sz="2000" b="1" dirty="0" smtClean="0">
                <a:solidFill>
                  <a:srgbClr val="00B050"/>
                </a:solidFill>
              </a:rPr>
              <a:t>RF station</a:t>
            </a:r>
            <a:endParaRPr lang="zh-CN" altLang="en-US" sz="2000" b="1" dirty="0">
              <a:solidFill>
                <a:srgbClr val="00B050"/>
              </a:solidFill>
            </a:endParaRPr>
          </a:p>
        </p:txBody>
      </p:sp>
      <p:sp>
        <p:nvSpPr>
          <p:cNvPr id="4" name="文本框 3"/>
          <p:cNvSpPr txBox="1"/>
          <p:nvPr/>
        </p:nvSpPr>
        <p:spPr>
          <a:xfrm>
            <a:off x="697880" y="3726409"/>
            <a:ext cx="1239698" cy="400110"/>
          </a:xfrm>
          <a:prstGeom prst="rect">
            <a:avLst/>
          </a:prstGeom>
          <a:solidFill>
            <a:schemeClr val="bg1"/>
          </a:solidFill>
        </p:spPr>
        <p:txBody>
          <a:bodyPr wrap="none" rtlCol="0">
            <a:spAutoFit/>
          </a:bodyPr>
          <a:lstStyle/>
          <a:p>
            <a:r>
              <a:rPr lang="en-US" altLang="zh-CN" sz="2000" b="1" dirty="0" smtClean="0">
                <a:solidFill>
                  <a:srgbClr val="00B050"/>
                </a:solidFill>
              </a:rPr>
              <a:t>RF station</a:t>
            </a:r>
            <a:endParaRPr lang="zh-CN" altLang="en-US" sz="2000" b="1" dirty="0">
              <a:solidFill>
                <a:srgbClr val="00B050"/>
              </a:solidFill>
            </a:endParaRPr>
          </a:p>
        </p:txBody>
      </p:sp>
      <p:sp>
        <p:nvSpPr>
          <p:cNvPr id="5" name="下箭头 4"/>
          <p:cNvSpPr/>
          <p:nvPr/>
        </p:nvSpPr>
        <p:spPr>
          <a:xfrm>
            <a:off x="4382893" y="4172912"/>
            <a:ext cx="338542" cy="396648"/>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185"/>
          <p:cNvSpPr txBox="1">
            <a:spLocks noChangeArrowheads="1"/>
          </p:cNvSpPr>
          <p:nvPr/>
        </p:nvSpPr>
        <p:spPr bwMode="auto">
          <a:xfrm>
            <a:off x="4025538" y="4643844"/>
            <a:ext cx="1075936" cy="369332"/>
          </a:xfrm>
          <a:prstGeom prst="rect">
            <a:avLst/>
          </a:prstGeom>
          <a:solidFill>
            <a:srgbClr val="FF0000"/>
          </a:solidFill>
          <a:ln>
            <a:noFill/>
          </a:ln>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en-US" altLang="zh-CN" b="1" dirty="0" smtClean="0">
                <a:solidFill>
                  <a:prstClr val="black"/>
                </a:solidFill>
              </a:rPr>
              <a:t>C=61km</a:t>
            </a:r>
            <a:endParaRPr lang="zh-CN" altLang="en-US" b="1" dirty="0">
              <a:solidFill>
                <a:prstClr val="black"/>
              </a:solidFill>
            </a:endParaRPr>
          </a:p>
        </p:txBody>
      </p:sp>
      <p:sp>
        <p:nvSpPr>
          <p:cNvPr id="3" name="矩形 2"/>
          <p:cNvSpPr/>
          <p:nvPr/>
        </p:nvSpPr>
        <p:spPr>
          <a:xfrm>
            <a:off x="5220072" y="3905180"/>
            <a:ext cx="505267"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altLang="zh-CN"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endParaRPr lang="zh-CN" alt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8770671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extLst>
              <p:ext uri="{D42A27DB-BD31-4B8C-83A1-F6EECF244321}">
                <p14:modId xmlns:p14="http://schemas.microsoft.com/office/powerpoint/2010/main" val="1228440671"/>
              </p:ext>
            </p:extLst>
          </p:nvPr>
        </p:nvGraphicFramePr>
        <p:xfrm>
          <a:off x="107504" y="836712"/>
          <a:ext cx="8208912" cy="5931338"/>
        </p:xfrm>
        <a:graphic>
          <a:graphicData uri="http://schemas.openxmlformats.org/drawingml/2006/table">
            <a:tbl>
              <a:tblPr firstRow="1" bandRow="1"/>
              <a:tblGrid>
                <a:gridCol w="2088232"/>
                <a:gridCol w="1296144"/>
                <a:gridCol w="1296144"/>
                <a:gridCol w="1296144"/>
                <a:gridCol w="1080120"/>
                <a:gridCol w="1152128"/>
              </a:tblGrid>
              <a:tr h="435215">
                <a:tc>
                  <a:txBody>
                    <a:bodyPr/>
                    <a:lstStyle/>
                    <a:p>
                      <a:pPr marL="29210" algn="just">
                        <a:spcAft>
                          <a:spcPts val="0"/>
                        </a:spcAft>
                      </a:pPr>
                      <a:r>
                        <a:rPr lang="en-US" sz="1600" kern="100" dirty="0">
                          <a:effectLst/>
                          <a:latin typeface="Times New Roman"/>
                          <a:ea typeface="宋体"/>
                          <a:cs typeface="Times New Roman"/>
                        </a:rPr>
                        <a:t> </a:t>
                      </a:r>
                      <a:endParaRPr lang="zh-CN" sz="16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600" b="1" i="1" kern="100" dirty="0" smtClean="0">
                          <a:effectLst/>
                          <a:latin typeface="Calibri"/>
                          <a:ea typeface="宋体"/>
                          <a:cs typeface="Times New Roman"/>
                        </a:rPr>
                        <a:t>Pre-CDR</a:t>
                      </a: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600" b="1" i="1" kern="100" baseline="0" dirty="0" smtClean="0">
                          <a:effectLst/>
                          <a:latin typeface="Calibri"/>
                          <a:ea typeface="宋体"/>
                          <a:cs typeface="Times New Roman"/>
                        </a:rPr>
                        <a:t>H-high </a:t>
                      </a:r>
                      <a:r>
                        <a:rPr lang="en-US" altLang="zh-CN" sz="1600" b="1" i="1" kern="100" baseline="0" dirty="0" err="1" smtClean="0">
                          <a:effectLst/>
                          <a:latin typeface="Calibri"/>
                          <a:ea typeface="宋体"/>
                          <a:cs typeface="Times New Roman"/>
                        </a:rPr>
                        <a:t>lumi</a:t>
                      </a:r>
                      <a:r>
                        <a:rPr lang="en-US" altLang="zh-CN" sz="1600" b="1" i="1" kern="100" baseline="0" dirty="0" smtClean="0">
                          <a:effectLst/>
                          <a:latin typeface="Calibri"/>
                          <a:ea typeface="宋体"/>
                          <a:cs typeface="Times New Roman"/>
                        </a:rPr>
                        <a:t>.</a:t>
                      </a:r>
                      <a:endParaRPr lang="zh-CN" sz="1600" b="1" i="1"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600" b="1" i="1" kern="100" baseline="0" dirty="0" smtClean="0">
                          <a:effectLst/>
                          <a:latin typeface="+mn-lt"/>
                          <a:ea typeface="+mn-ea"/>
                          <a:cs typeface="Times New Roman"/>
                        </a:rPr>
                        <a:t>H-low power</a:t>
                      </a:r>
                      <a:endParaRPr lang="zh-CN" altLang="zh-CN" sz="1600" b="1" i="1" kern="100" dirty="0" smtClean="0">
                        <a:effectLst/>
                        <a:latin typeface="+mn-lt"/>
                        <a:ea typeface="+mn-ea"/>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600" b="1" i="1" kern="100" dirty="0" smtClean="0">
                          <a:effectLst/>
                          <a:latin typeface="+mn-lt"/>
                          <a:ea typeface="+mn-ea"/>
                          <a:cs typeface="Times New Roman"/>
                        </a:rPr>
                        <a:t>W</a:t>
                      </a:r>
                      <a:endParaRPr lang="zh-CN" altLang="zh-CN" sz="1600" b="1" i="1" kern="100" dirty="0" smtClean="0">
                        <a:effectLst/>
                        <a:latin typeface="+mn-lt"/>
                        <a:ea typeface="+mn-ea"/>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600" b="1" i="1" kern="100" dirty="0" smtClean="0">
                          <a:effectLst/>
                          <a:latin typeface="+mn-lt"/>
                          <a:ea typeface="+mn-ea"/>
                          <a:cs typeface="Times New Roman"/>
                        </a:rPr>
                        <a:t>Z</a:t>
                      </a:r>
                      <a:endParaRPr lang="zh-CN" altLang="zh-CN" sz="1600" b="1" i="1" kern="100" dirty="0" smtClean="0">
                        <a:effectLst/>
                        <a:latin typeface="+mn-lt"/>
                        <a:ea typeface="+mn-ea"/>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3507">
                <a:tc>
                  <a:txBody>
                    <a:bodyPr/>
                    <a:lstStyle/>
                    <a:p>
                      <a:pPr marL="29210" algn="just">
                        <a:spcAft>
                          <a:spcPts val="0"/>
                        </a:spcAft>
                      </a:pPr>
                      <a:r>
                        <a:rPr lang="en-US" sz="1200" kern="100" dirty="0">
                          <a:effectLst/>
                          <a:latin typeface="Times New Roman"/>
                          <a:ea typeface="宋体"/>
                          <a:cs typeface="Times New Roman"/>
                        </a:rPr>
                        <a:t>Number of IPs</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a:effectLst/>
                          <a:latin typeface="Times New Roman"/>
                          <a:ea typeface="宋体"/>
                          <a:cs typeface="Times New Roman"/>
                        </a:rPr>
                        <a:t>2</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2</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2</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2</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2</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3507">
                <a:tc>
                  <a:txBody>
                    <a:bodyPr/>
                    <a:lstStyle/>
                    <a:p>
                      <a:pPr marL="29210" algn="just">
                        <a:spcAft>
                          <a:spcPts val="0"/>
                        </a:spcAft>
                      </a:pPr>
                      <a:r>
                        <a:rPr lang="en-US" sz="1200" kern="100" dirty="0">
                          <a:effectLst/>
                          <a:latin typeface="Times New Roman"/>
                          <a:ea typeface="宋体"/>
                          <a:cs typeface="Times New Roman"/>
                        </a:rPr>
                        <a:t>Energy (</a:t>
                      </a:r>
                      <a:r>
                        <a:rPr lang="en-US" sz="1200" kern="100" dirty="0" err="1">
                          <a:effectLst/>
                          <a:latin typeface="Times New Roman"/>
                          <a:ea typeface="宋体"/>
                          <a:cs typeface="Times New Roman"/>
                        </a:rPr>
                        <a:t>GeV</a:t>
                      </a:r>
                      <a:r>
                        <a:rPr lang="en-US" sz="1200" kern="100" dirty="0">
                          <a:effectLst/>
                          <a:latin typeface="Times New Roman"/>
                          <a:ea typeface="宋体"/>
                          <a:cs typeface="Times New Roman"/>
                        </a:rPr>
                        <a:t>)</a:t>
                      </a:r>
                      <a:endParaRPr lang="zh-CN" sz="1200"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a:effectLst/>
                          <a:latin typeface="Times New Roman"/>
                          <a:ea typeface="宋体"/>
                          <a:cs typeface="Times New Roman"/>
                        </a:rPr>
                        <a:t>120</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120</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120</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80</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45.5</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3507">
                <a:tc>
                  <a:txBody>
                    <a:bodyPr/>
                    <a:lstStyle/>
                    <a:p>
                      <a:pPr marL="29210" algn="just">
                        <a:spcAft>
                          <a:spcPts val="0"/>
                        </a:spcAft>
                      </a:pPr>
                      <a:r>
                        <a:rPr lang="en-US" sz="1200" kern="100" dirty="0">
                          <a:effectLst/>
                          <a:latin typeface="Times New Roman"/>
                          <a:ea typeface="宋体"/>
                          <a:cs typeface="Times New Roman"/>
                        </a:rPr>
                        <a:t>Circumference (km)</a:t>
                      </a:r>
                      <a:endParaRPr lang="zh-CN" sz="1200"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smtClean="0">
                          <a:effectLst/>
                          <a:latin typeface="Times New Roman"/>
                          <a:ea typeface="宋体"/>
                          <a:cs typeface="Times New Roman"/>
                        </a:rPr>
                        <a:t>54</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61</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61</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61</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61</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3507">
                <a:tc>
                  <a:txBody>
                    <a:bodyPr/>
                    <a:lstStyle/>
                    <a:p>
                      <a:pPr marL="29210" algn="just">
                        <a:spcAft>
                          <a:spcPts val="0"/>
                        </a:spcAft>
                      </a:pPr>
                      <a:r>
                        <a:rPr lang="en-US" sz="1200" kern="100" dirty="0">
                          <a:effectLst/>
                          <a:latin typeface="Times New Roman"/>
                          <a:ea typeface="宋体"/>
                          <a:cs typeface="Times New Roman"/>
                        </a:rPr>
                        <a:t>SR loss/turn (</a:t>
                      </a:r>
                      <a:r>
                        <a:rPr lang="en-US" sz="1200" kern="100" dirty="0" err="1">
                          <a:effectLst/>
                          <a:latin typeface="Times New Roman"/>
                          <a:ea typeface="宋体"/>
                          <a:cs typeface="Times New Roman"/>
                        </a:rPr>
                        <a:t>GeV</a:t>
                      </a:r>
                      <a:r>
                        <a:rPr lang="en-US" sz="1200" kern="100" dirty="0">
                          <a:effectLst/>
                          <a:latin typeface="Times New Roman"/>
                          <a:ea typeface="宋体"/>
                          <a:cs typeface="Times New Roman"/>
                        </a:rPr>
                        <a:t>)</a:t>
                      </a:r>
                      <a:endParaRPr lang="zh-CN" sz="1200"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smtClean="0">
                          <a:effectLst/>
                          <a:latin typeface="Times New Roman"/>
                          <a:ea typeface="宋体"/>
                          <a:cs typeface="Times New Roman"/>
                        </a:rPr>
                        <a:t>3.1</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latin typeface="Times New Roman" panose="02020603050405020304" pitchFamily="18" charset="0"/>
                          <a:cs typeface="Times New Roman" panose="02020603050405020304" pitchFamily="18" charset="0"/>
                        </a:rPr>
                        <a:t>2.96</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latin typeface="Times New Roman" panose="02020603050405020304" pitchFamily="18" charset="0"/>
                          <a:cs typeface="Times New Roman" panose="02020603050405020304" pitchFamily="18" charset="0"/>
                        </a:rPr>
                        <a:t>2.96</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latin typeface="Times New Roman" panose="02020603050405020304" pitchFamily="18" charset="0"/>
                          <a:cs typeface="Times New Roman" panose="02020603050405020304" pitchFamily="18" charset="0"/>
                        </a:rPr>
                        <a:t>0.58</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latin typeface="Times New Roman" panose="02020603050405020304" pitchFamily="18" charset="0"/>
                          <a:cs typeface="Times New Roman" panose="02020603050405020304" pitchFamily="18" charset="0"/>
                        </a:rPr>
                        <a:t>0.061</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3507">
                <a:tc>
                  <a:txBody>
                    <a:bodyPr/>
                    <a:lstStyle/>
                    <a:p>
                      <a:pPr marL="29210" algn="just">
                        <a:spcAft>
                          <a:spcPts val="0"/>
                        </a:spcAft>
                      </a:pPr>
                      <a:r>
                        <a:rPr lang="en-US" altLang="zh-CN" sz="1200" kern="100" dirty="0" smtClean="0">
                          <a:effectLst/>
                          <a:latin typeface="Calibri"/>
                          <a:ea typeface="宋体"/>
                          <a:cs typeface="Times New Roman"/>
                        </a:rPr>
                        <a:t>Half crossing angle (</a:t>
                      </a:r>
                      <a:r>
                        <a:rPr lang="en-US" altLang="zh-CN" sz="1200" kern="100" dirty="0" err="1" smtClean="0">
                          <a:effectLst/>
                          <a:latin typeface="Calibri"/>
                          <a:ea typeface="宋体"/>
                          <a:cs typeface="Times New Roman"/>
                        </a:rPr>
                        <a:t>mrad</a:t>
                      </a:r>
                      <a:r>
                        <a:rPr lang="en-US" altLang="zh-CN" sz="1200" kern="100" dirty="0" smtClean="0">
                          <a:effectLst/>
                          <a:latin typeface="Calibri"/>
                          <a:ea typeface="宋体"/>
                          <a:cs typeface="Times New Roman"/>
                        </a:rPr>
                        <a:t>)</a:t>
                      </a:r>
                      <a:endParaRPr lang="zh-CN" sz="1200"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spcAft>
                          <a:spcPts val="0"/>
                        </a:spcAft>
                      </a:pPr>
                      <a:r>
                        <a:rPr lang="en-US" altLang="zh-CN" sz="1200" kern="100" dirty="0" smtClean="0">
                          <a:effectLst/>
                          <a:latin typeface="Calibri"/>
                          <a:ea typeface="宋体"/>
                          <a:cs typeface="Times New Roman"/>
                        </a:rPr>
                        <a:t>0</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r>
                        <a:rPr lang="en-US" altLang="zh-CN" sz="1200" dirty="0" smtClean="0">
                          <a:latin typeface="Times New Roman" panose="02020603050405020304" pitchFamily="18" charset="0"/>
                          <a:cs typeface="Times New Roman" panose="02020603050405020304" pitchFamily="18" charset="0"/>
                        </a:rPr>
                        <a:t>15</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r>
                        <a:rPr lang="en-US" altLang="zh-CN" sz="1200" dirty="0" smtClean="0">
                          <a:latin typeface="Times New Roman" panose="02020603050405020304" pitchFamily="18" charset="0"/>
                          <a:cs typeface="Times New Roman" panose="02020603050405020304" pitchFamily="18" charset="0"/>
                        </a:rPr>
                        <a:t>15</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r>
                        <a:rPr lang="en-US" altLang="zh-CN" sz="1200" dirty="0" smtClean="0">
                          <a:latin typeface="Times New Roman" panose="02020603050405020304" pitchFamily="18" charset="0"/>
                          <a:cs typeface="Times New Roman" panose="02020603050405020304" pitchFamily="18" charset="0"/>
                        </a:rPr>
                        <a:t>15</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r>
                        <a:rPr lang="en-US" altLang="zh-CN" sz="1200" dirty="0" smtClean="0">
                          <a:latin typeface="Times New Roman" panose="02020603050405020304" pitchFamily="18" charset="0"/>
                          <a:cs typeface="Times New Roman" panose="02020603050405020304" pitchFamily="18" charset="0"/>
                        </a:rPr>
                        <a:t>15</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173507">
                <a:tc>
                  <a:txBody>
                    <a:bodyPr/>
                    <a:lstStyle/>
                    <a:p>
                      <a:pPr marL="29210" algn="just">
                        <a:spcAft>
                          <a:spcPts val="0"/>
                        </a:spcAft>
                      </a:pPr>
                      <a:r>
                        <a:rPr lang="en-US" altLang="zh-CN" sz="1200" kern="100" dirty="0" err="1" smtClean="0">
                          <a:effectLst/>
                          <a:latin typeface="+mn-lt"/>
                          <a:ea typeface="+mn-ea"/>
                          <a:cs typeface="Times New Roman"/>
                        </a:rPr>
                        <a:t>Piwinski</a:t>
                      </a:r>
                      <a:r>
                        <a:rPr lang="en-US" altLang="zh-CN" sz="1200" kern="100" dirty="0" smtClean="0">
                          <a:effectLst/>
                          <a:latin typeface="+mn-lt"/>
                          <a:ea typeface="+mn-ea"/>
                          <a:cs typeface="Times New Roman"/>
                        </a:rPr>
                        <a:t> angle</a:t>
                      </a:r>
                      <a:endParaRPr lang="zh-CN" sz="1200"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spcAft>
                          <a:spcPts val="0"/>
                        </a:spcAft>
                      </a:pPr>
                      <a:r>
                        <a:rPr lang="en-US" altLang="zh-CN" sz="1200" kern="100" dirty="0" smtClean="0">
                          <a:effectLst/>
                          <a:latin typeface="Calibri"/>
                          <a:ea typeface="宋体"/>
                          <a:cs typeface="Times New Roman"/>
                        </a:rPr>
                        <a:t>0</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r>
                        <a:rPr lang="en-US" altLang="zh-CN" sz="1200" dirty="0" smtClean="0">
                          <a:latin typeface="Times New Roman" panose="02020603050405020304" pitchFamily="18" charset="0"/>
                          <a:cs typeface="Times New Roman" panose="02020603050405020304" pitchFamily="18" charset="0"/>
                        </a:rPr>
                        <a:t>1.88</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r>
                        <a:rPr lang="en-US" altLang="zh-CN" sz="1200" dirty="0" smtClean="0">
                          <a:latin typeface="Times New Roman" panose="02020603050405020304" pitchFamily="18" charset="0"/>
                          <a:cs typeface="Times New Roman" panose="02020603050405020304" pitchFamily="18" charset="0"/>
                        </a:rPr>
                        <a:t>1.84</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r>
                        <a:rPr lang="en-US" altLang="zh-CN" sz="1200" dirty="0" smtClean="0">
                          <a:latin typeface="Times New Roman" panose="02020603050405020304" pitchFamily="18" charset="0"/>
                          <a:cs typeface="Times New Roman" panose="02020603050405020304" pitchFamily="18" charset="0"/>
                        </a:rPr>
                        <a:t>5.2</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r>
                        <a:rPr lang="en-US" altLang="zh-CN" sz="1200" dirty="0" smtClean="0">
                          <a:latin typeface="Times New Roman" panose="02020603050405020304" pitchFamily="18" charset="0"/>
                          <a:cs typeface="Times New Roman" panose="02020603050405020304" pitchFamily="18" charset="0"/>
                        </a:rPr>
                        <a:t>6.4</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173507">
                <a:tc>
                  <a:txBody>
                    <a:bodyPr/>
                    <a:lstStyle/>
                    <a:p>
                      <a:pPr marL="29210" algn="just">
                        <a:spcAft>
                          <a:spcPts val="0"/>
                        </a:spcAft>
                      </a:pPr>
                      <a:r>
                        <a:rPr lang="en-US" sz="1200" i="1" kern="100" dirty="0">
                          <a:effectLst/>
                          <a:latin typeface="Times New Roman"/>
                          <a:ea typeface="宋体"/>
                          <a:cs typeface="Times New Roman"/>
                        </a:rPr>
                        <a:t>N</a:t>
                      </a:r>
                      <a:r>
                        <a:rPr lang="en-US" sz="1200" i="1" kern="100" baseline="-25000" dirty="0">
                          <a:effectLst/>
                          <a:latin typeface="Times New Roman"/>
                          <a:ea typeface="宋体"/>
                          <a:cs typeface="Times New Roman"/>
                        </a:rPr>
                        <a:t>e</a:t>
                      </a:r>
                      <a:r>
                        <a:rPr lang="en-US" sz="1200" kern="100" dirty="0">
                          <a:effectLst/>
                          <a:latin typeface="Times New Roman"/>
                          <a:ea typeface="宋体"/>
                          <a:cs typeface="Times New Roman"/>
                        </a:rPr>
                        <a:t>/bunch (</a:t>
                      </a:r>
                      <a:r>
                        <a:rPr lang="en-US" sz="1200" kern="100" dirty="0" smtClean="0">
                          <a:effectLst/>
                          <a:latin typeface="Times New Roman"/>
                          <a:ea typeface="宋体"/>
                          <a:cs typeface="Times New Roman"/>
                        </a:rPr>
                        <a:t>10</a:t>
                      </a:r>
                      <a:r>
                        <a:rPr lang="en-US" sz="1200" kern="100" baseline="30000" dirty="0" smtClean="0">
                          <a:effectLst/>
                          <a:latin typeface="Times New Roman"/>
                          <a:ea typeface="宋体"/>
                          <a:cs typeface="Times New Roman"/>
                        </a:rPr>
                        <a:t>11</a:t>
                      </a:r>
                      <a:r>
                        <a:rPr lang="en-US" sz="1200" kern="100" dirty="0" smtClean="0">
                          <a:effectLst/>
                          <a:latin typeface="Times New Roman"/>
                          <a:ea typeface="宋体"/>
                          <a:cs typeface="Times New Roman"/>
                        </a:rPr>
                        <a:t>)</a:t>
                      </a:r>
                      <a:endParaRPr lang="zh-CN" sz="1200"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a:ea typeface="宋体"/>
                          <a:cs typeface="Times New Roman"/>
                        </a:rPr>
                        <a:t>3.79</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solidFill>
                            <a:schemeClr val="tx1"/>
                          </a:solidFill>
                          <a:effectLst/>
                          <a:latin typeface="Times New Roman" panose="02020603050405020304" pitchFamily="18" charset="0"/>
                          <a:ea typeface="宋体"/>
                          <a:cs typeface="Times New Roman" panose="02020603050405020304" pitchFamily="18" charset="0"/>
                        </a:rPr>
                        <a:t>2.0</a:t>
                      </a:r>
                      <a:endParaRPr lang="zh-CN" sz="1200" kern="100" dirty="0">
                        <a:solidFill>
                          <a:schemeClr val="tx1"/>
                        </a:solidFill>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en-US" altLang="zh-CN" sz="1200" kern="100" dirty="0" smtClean="0">
                          <a:solidFill>
                            <a:schemeClr val="tx1"/>
                          </a:solidFill>
                          <a:effectLst/>
                          <a:latin typeface="Times New Roman" panose="02020603050405020304" pitchFamily="18" charset="0"/>
                          <a:ea typeface="宋体"/>
                          <a:cs typeface="Times New Roman" panose="02020603050405020304" pitchFamily="18" charset="0"/>
                        </a:rPr>
                        <a:t>1.98</a:t>
                      </a:r>
                      <a:endParaRPr lang="zh-CN" sz="1200" kern="100" dirty="0">
                        <a:solidFill>
                          <a:schemeClr val="tx1"/>
                        </a:solidFill>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en-US" altLang="zh-CN" sz="1200" kern="100" dirty="0" smtClean="0">
                          <a:solidFill>
                            <a:schemeClr val="tx1"/>
                          </a:solidFill>
                          <a:effectLst/>
                          <a:latin typeface="Times New Roman" panose="02020603050405020304" pitchFamily="18" charset="0"/>
                          <a:ea typeface="宋体"/>
                          <a:cs typeface="Times New Roman" panose="02020603050405020304" pitchFamily="18" charset="0"/>
                        </a:rPr>
                        <a:t>1.16</a:t>
                      </a:r>
                      <a:endParaRPr lang="zh-CN" sz="1200" kern="100" dirty="0">
                        <a:solidFill>
                          <a:schemeClr val="tx1"/>
                        </a:solidFill>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en-US" altLang="zh-CN" sz="1200" kern="100" dirty="0" smtClean="0">
                          <a:solidFill>
                            <a:schemeClr val="tx1"/>
                          </a:solidFill>
                          <a:effectLst/>
                          <a:latin typeface="Times New Roman" panose="02020603050405020304" pitchFamily="18" charset="0"/>
                          <a:ea typeface="+mn-ea"/>
                          <a:cs typeface="Times New Roman" panose="02020603050405020304" pitchFamily="18" charset="0"/>
                        </a:rPr>
                        <a:t>0.78</a:t>
                      </a:r>
                      <a:endParaRPr lang="zh-CN" altLang="zh-CN" sz="1200" kern="100" dirty="0">
                        <a:solidFill>
                          <a:schemeClr val="tx1"/>
                        </a:solidFill>
                        <a:effectLst/>
                        <a:latin typeface="Times New Roman" panose="02020603050405020304" pitchFamily="18" charset="0"/>
                        <a:ea typeface="+mn-ea"/>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173507">
                <a:tc>
                  <a:txBody>
                    <a:bodyPr/>
                    <a:lstStyle/>
                    <a:p>
                      <a:pPr marL="29210" algn="just">
                        <a:spcAft>
                          <a:spcPts val="0"/>
                        </a:spcAft>
                      </a:pPr>
                      <a:r>
                        <a:rPr lang="en-US" sz="1200" kern="100" dirty="0">
                          <a:effectLst/>
                          <a:latin typeface="Times New Roman"/>
                          <a:ea typeface="宋体"/>
                          <a:cs typeface="Times New Roman"/>
                        </a:rPr>
                        <a:t>Bunch number</a:t>
                      </a:r>
                      <a:endParaRPr lang="zh-CN" sz="1200"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a:ea typeface="宋体"/>
                          <a:cs typeface="Times New Roman"/>
                        </a:rPr>
                        <a:t>50</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solidFill>
                            <a:schemeClr val="tx1"/>
                          </a:solidFill>
                          <a:effectLst/>
                          <a:latin typeface="Times New Roman" panose="02020603050405020304" pitchFamily="18" charset="0"/>
                          <a:ea typeface="宋体"/>
                          <a:cs typeface="Times New Roman" panose="02020603050405020304" pitchFamily="18" charset="0"/>
                        </a:rPr>
                        <a:t>107</a:t>
                      </a:r>
                      <a:endParaRPr lang="zh-CN" sz="1200" kern="100" dirty="0">
                        <a:solidFill>
                          <a:schemeClr val="tx1"/>
                        </a:solidFill>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en-US" altLang="zh-CN" sz="1200" kern="100" dirty="0" smtClean="0">
                          <a:solidFill>
                            <a:schemeClr val="tx1"/>
                          </a:solidFill>
                          <a:effectLst/>
                          <a:latin typeface="Times New Roman" panose="02020603050405020304" pitchFamily="18" charset="0"/>
                          <a:ea typeface="宋体"/>
                          <a:cs typeface="Times New Roman" panose="02020603050405020304" pitchFamily="18" charset="0"/>
                        </a:rPr>
                        <a:t>70</a:t>
                      </a:r>
                      <a:endParaRPr lang="zh-CN" sz="1200" kern="100" dirty="0">
                        <a:solidFill>
                          <a:schemeClr val="tx1"/>
                        </a:solidFill>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en-US" altLang="zh-CN" sz="1200" kern="100" dirty="0" smtClean="0">
                          <a:solidFill>
                            <a:schemeClr val="tx1"/>
                          </a:solidFill>
                          <a:effectLst/>
                          <a:latin typeface="Times New Roman" panose="02020603050405020304" pitchFamily="18" charset="0"/>
                          <a:ea typeface="宋体"/>
                          <a:cs typeface="Times New Roman" panose="02020603050405020304" pitchFamily="18" charset="0"/>
                        </a:rPr>
                        <a:t>400</a:t>
                      </a:r>
                      <a:endParaRPr lang="zh-CN" sz="1200" kern="100" dirty="0">
                        <a:solidFill>
                          <a:schemeClr val="tx1"/>
                        </a:solidFill>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en-US" altLang="zh-CN" sz="1200" kern="100" dirty="0" smtClean="0">
                          <a:solidFill>
                            <a:schemeClr val="tx1"/>
                          </a:solidFill>
                          <a:effectLst/>
                          <a:latin typeface="Times New Roman" panose="02020603050405020304" pitchFamily="18" charset="0"/>
                          <a:ea typeface="+mn-ea"/>
                          <a:cs typeface="Times New Roman" panose="02020603050405020304" pitchFamily="18" charset="0"/>
                        </a:rPr>
                        <a:t>1100</a:t>
                      </a:r>
                      <a:endParaRPr lang="zh-CN" altLang="zh-CN" sz="1200" kern="100" dirty="0">
                        <a:solidFill>
                          <a:schemeClr val="tx1"/>
                        </a:solidFill>
                        <a:effectLst/>
                        <a:latin typeface="Times New Roman" panose="02020603050405020304" pitchFamily="18" charset="0"/>
                        <a:ea typeface="+mn-ea"/>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173507">
                <a:tc>
                  <a:txBody>
                    <a:bodyPr/>
                    <a:lstStyle/>
                    <a:p>
                      <a:pPr marL="29210" algn="just">
                        <a:spcAft>
                          <a:spcPts val="0"/>
                        </a:spcAft>
                      </a:pPr>
                      <a:r>
                        <a:rPr lang="en-US" sz="1200" kern="100" dirty="0">
                          <a:effectLst/>
                          <a:latin typeface="Times New Roman"/>
                          <a:ea typeface="宋体"/>
                          <a:cs typeface="Times New Roman"/>
                        </a:rPr>
                        <a:t>Beam current (mA)</a:t>
                      </a:r>
                      <a:endParaRPr lang="zh-CN" sz="1200"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smtClean="0">
                          <a:effectLst/>
                          <a:latin typeface="Times New Roman"/>
                          <a:ea typeface="宋体"/>
                          <a:cs typeface="Times New Roman"/>
                        </a:rPr>
                        <a:t>16.6</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16.9</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11.0</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36.5</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panose="02020603050405020304" pitchFamily="18" charset="0"/>
                          <a:ea typeface="+mn-ea"/>
                          <a:cs typeface="Times New Roman" panose="02020603050405020304" pitchFamily="18" charset="0"/>
                        </a:rPr>
                        <a:t>67.6</a:t>
                      </a:r>
                      <a:endParaRPr lang="zh-CN" altLang="zh-CN" sz="1200" kern="100" dirty="0">
                        <a:effectLst/>
                        <a:latin typeface="Times New Roman" panose="02020603050405020304" pitchFamily="18" charset="0"/>
                        <a:ea typeface="+mn-ea"/>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3507">
                <a:tc>
                  <a:txBody>
                    <a:bodyPr/>
                    <a:lstStyle/>
                    <a:p>
                      <a:pPr marL="29210" algn="just">
                        <a:spcAft>
                          <a:spcPts val="0"/>
                        </a:spcAft>
                      </a:pPr>
                      <a:r>
                        <a:rPr lang="en-US" sz="1200" kern="100" dirty="0">
                          <a:effectLst/>
                          <a:latin typeface="Times New Roman"/>
                          <a:ea typeface="宋体"/>
                          <a:cs typeface="Times New Roman"/>
                        </a:rPr>
                        <a:t>SR power /beam (MW)</a:t>
                      </a:r>
                      <a:endParaRPr lang="zh-CN" sz="1200"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smtClean="0">
                          <a:effectLst/>
                          <a:latin typeface="Times New Roman"/>
                          <a:ea typeface="宋体"/>
                          <a:cs typeface="Times New Roman"/>
                        </a:rPr>
                        <a:t>51.7</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en-US" altLang="zh-CN" sz="1200" kern="100" dirty="0" smtClean="0">
                          <a:solidFill>
                            <a:schemeClr val="tx1"/>
                          </a:solidFill>
                          <a:effectLst/>
                          <a:latin typeface="Times New Roman" panose="02020603050405020304" pitchFamily="18" charset="0"/>
                          <a:ea typeface="宋体"/>
                          <a:cs typeface="Times New Roman" panose="02020603050405020304" pitchFamily="18" charset="0"/>
                        </a:rPr>
                        <a:t>50</a:t>
                      </a:r>
                      <a:endParaRPr lang="zh-CN" altLang="en-US" sz="1200" kern="100" dirty="0">
                        <a:solidFill>
                          <a:schemeClr val="tx1"/>
                        </a:solidFill>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en-US" altLang="zh-CN" sz="1200" kern="100" dirty="0" smtClean="0">
                          <a:solidFill>
                            <a:schemeClr val="tx1"/>
                          </a:solidFill>
                          <a:effectLst/>
                          <a:latin typeface="Times New Roman" panose="02020603050405020304" pitchFamily="18" charset="0"/>
                          <a:ea typeface="宋体"/>
                          <a:cs typeface="Times New Roman" panose="02020603050405020304" pitchFamily="18" charset="0"/>
                        </a:rPr>
                        <a:t>32.5</a:t>
                      </a:r>
                      <a:endParaRPr lang="zh-CN" altLang="en-US" sz="1200" kern="100" dirty="0">
                        <a:solidFill>
                          <a:schemeClr val="tx1"/>
                        </a:solidFill>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en-US" altLang="zh-CN" sz="1200" kern="100" dirty="0" smtClean="0">
                          <a:solidFill>
                            <a:schemeClr val="tx1"/>
                          </a:solidFill>
                          <a:effectLst/>
                          <a:latin typeface="Times New Roman" panose="02020603050405020304" pitchFamily="18" charset="0"/>
                          <a:ea typeface="宋体"/>
                          <a:cs typeface="Times New Roman" panose="02020603050405020304" pitchFamily="18" charset="0"/>
                        </a:rPr>
                        <a:t>21.3</a:t>
                      </a:r>
                      <a:endParaRPr lang="zh-CN" altLang="en-US" sz="1200" kern="100" dirty="0">
                        <a:solidFill>
                          <a:schemeClr val="tx1"/>
                        </a:solidFill>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en-US" altLang="zh-CN" sz="1200" kern="100" dirty="0" smtClean="0">
                          <a:solidFill>
                            <a:schemeClr val="tx1"/>
                          </a:solidFill>
                          <a:effectLst/>
                          <a:latin typeface="Times New Roman" panose="02020603050405020304" pitchFamily="18" charset="0"/>
                          <a:ea typeface="+mn-ea"/>
                          <a:cs typeface="Times New Roman" panose="02020603050405020304" pitchFamily="18" charset="0"/>
                        </a:rPr>
                        <a:t>4.1</a:t>
                      </a:r>
                      <a:endParaRPr lang="zh-CN" altLang="en-US" sz="1200" kern="100" dirty="0">
                        <a:solidFill>
                          <a:schemeClr val="tx1"/>
                        </a:solidFill>
                        <a:effectLst/>
                        <a:latin typeface="Times New Roman" panose="02020603050405020304" pitchFamily="18" charset="0"/>
                        <a:ea typeface="+mn-ea"/>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73507">
                <a:tc>
                  <a:txBody>
                    <a:bodyPr/>
                    <a:lstStyle/>
                    <a:p>
                      <a:pPr marL="29210" algn="just">
                        <a:spcAft>
                          <a:spcPts val="0"/>
                        </a:spcAft>
                      </a:pPr>
                      <a:r>
                        <a:rPr lang="en-US" sz="1200" kern="100" dirty="0">
                          <a:effectLst/>
                          <a:latin typeface="Times New Roman"/>
                          <a:ea typeface="宋体"/>
                          <a:cs typeface="Times New Roman"/>
                        </a:rPr>
                        <a:t>Bending radius (km)</a:t>
                      </a:r>
                      <a:endParaRPr lang="zh-CN" sz="1200"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smtClean="0">
                          <a:effectLst/>
                          <a:latin typeface="Times New Roman"/>
                          <a:ea typeface="宋体"/>
                          <a:cs typeface="Times New Roman"/>
                        </a:rPr>
                        <a:t>6.1</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latin typeface="Times New Roman" panose="02020603050405020304" pitchFamily="18" charset="0"/>
                          <a:cs typeface="Times New Roman" panose="02020603050405020304" pitchFamily="18" charset="0"/>
                        </a:rPr>
                        <a:t>6.2</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latin typeface="Times New Roman" panose="02020603050405020304" pitchFamily="18" charset="0"/>
                          <a:cs typeface="Times New Roman" panose="02020603050405020304" pitchFamily="18" charset="0"/>
                        </a:rPr>
                        <a:t>6.2</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latin typeface="Times New Roman" panose="02020603050405020304" pitchFamily="18" charset="0"/>
                          <a:cs typeface="Times New Roman" panose="02020603050405020304" pitchFamily="18" charset="0"/>
                        </a:rPr>
                        <a:t>6.2</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latin typeface="Times New Roman" panose="02020603050405020304" pitchFamily="18" charset="0"/>
                          <a:cs typeface="Times New Roman" panose="02020603050405020304" pitchFamily="18" charset="0"/>
                        </a:rPr>
                        <a:t>6.2</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3507">
                <a:tc>
                  <a:txBody>
                    <a:bodyPr/>
                    <a:lstStyle/>
                    <a:p>
                      <a:pPr marL="29210" algn="just">
                        <a:spcAft>
                          <a:spcPts val="0"/>
                        </a:spcAft>
                      </a:pPr>
                      <a:r>
                        <a:rPr lang="en-US" sz="1200" kern="100" dirty="0">
                          <a:effectLst/>
                          <a:latin typeface="Times New Roman"/>
                          <a:ea typeface="宋体"/>
                          <a:cs typeface="Times New Roman"/>
                        </a:rPr>
                        <a:t>Momentum compaction (10</a:t>
                      </a:r>
                      <a:r>
                        <a:rPr lang="en-US" sz="1200" kern="100" baseline="30000" dirty="0">
                          <a:effectLst/>
                          <a:latin typeface="Times New Roman"/>
                          <a:ea typeface="宋体"/>
                          <a:cs typeface="Times New Roman"/>
                        </a:rPr>
                        <a:t>-5</a:t>
                      </a:r>
                      <a:r>
                        <a:rPr lang="en-US" sz="1200" kern="100" dirty="0">
                          <a:effectLst/>
                          <a:latin typeface="Times New Roman"/>
                          <a:ea typeface="宋体"/>
                          <a:cs typeface="Times New Roman"/>
                        </a:rPr>
                        <a:t>)</a:t>
                      </a:r>
                      <a:endParaRPr lang="zh-CN" sz="1200"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smtClean="0">
                          <a:effectLst/>
                          <a:latin typeface="Times New Roman"/>
                          <a:ea typeface="宋体"/>
                          <a:cs typeface="Times New Roman"/>
                        </a:rPr>
                        <a:t>3.4</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latin typeface="Times New Roman" panose="02020603050405020304" pitchFamily="18" charset="0"/>
                          <a:cs typeface="Times New Roman" panose="02020603050405020304" pitchFamily="18" charset="0"/>
                        </a:rPr>
                        <a:t>1.48</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latin typeface="Times New Roman" panose="02020603050405020304" pitchFamily="18" charset="0"/>
                          <a:cs typeface="Times New Roman" panose="02020603050405020304" pitchFamily="18" charset="0"/>
                        </a:rPr>
                        <a:t>1.48</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latin typeface="Times New Roman" panose="02020603050405020304" pitchFamily="18" charset="0"/>
                          <a:cs typeface="Times New Roman" panose="02020603050405020304" pitchFamily="18" charset="0"/>
                        </a:rPr>
                        <a:t>1.44</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latin typeface="Times New Roman" panose="02020603050405020304" pitchFamily="18" charset="0"/>
                          <a:cs typeface="Times New Roman" panose="02020603050405020304" pitchFamily="18" charset="0"/>
                        </a:rPr>
                        <a:t>2.9</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3507">
                <a:tc>
                  <a:txBody>
                    <a:bodyPr/>
                    <a:lstStyle/>
                    <a:p>
                      <a:pPr marL="29210" algn="just">
                        <a:spcAft>
                          <a:spcPts val="0"/>
                        </a:spcAft>
                      </a:pPr>
                      <a:r>
                        <a:rPr lang="en-US" sz="1200" i="1" kern="100" dirty="0">
                          <a:effectLst/>
                          <a:latin typeface="Times New Roman"/>
                          <a:ea typeface="宋体"/>
                          <a:cs typeface="Times New Roman"/>
                          <a:sym typeface="Symbol"/>
                        </a:rPr>
                        <a:t></a:t>
                      </a:r>
                      <a:r>
                        <a:rPr lang="en-US" sz="1200" i="1" kern="100" baseline="-25000" dirty="0">
                          <a:effectLst/>
                          <a:latin typeface="Times New Roman"/>
                          <a:ea typeface="宋体"/>
                          <a:cs typeface="Times New Roman"/>
                        </a:rPr>
                        <a:t>IP</a:t>
                      </a:r>
                      <a:r>
                        <a:rPr lang="en-US" sz="1200" kern="100" dirty="0">
                          <a:effectLst/>
                          <a:latin typeface="Times New Roman"/>
                          <a:ea typeface="宋体"/>
                          <a:cs typeface="Times New Roman"/>
                        </a:rPr>
                        <a:t> x/y (m)</a:t>
                      </a:r>
                      <a:endParaRPr lang="zh-CN" sz="1200"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smtClean="0">
                          <a:effectLst/>
                          <a:latin typeface="Times New Roman"/>
                          <a:ea typeface="宋体"/>
                          <a:cs typeface="Times New Roman"/>
                        </a:rPr>
                        <a:t>0.8/0.0012</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mn-lt"/>
                          <a:ea typeface="+mn-ea"/>
                          <a:cs typeface="Times New Roman"/>
                        </a:rPr>
                        <a:t>0.272/0.0013</a:t>
                      </a:r>
                      <a:endParaRPr lang="zh-CN" altLang="zh-CN" sz="1200" kern="100" dirty="0">
                        <a:effectLst/>
                        <a:latin typeface="+mn-lt"/>
                        <a:ea typeface="+mn-ea"/>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spcAft>
                          <a:spcPts val="0"/>
                        </a:spcAft>
                      </a:pPr>
                      <a:r>
                        <a:rPr lang="en-US" altLang="zh-CN" sz="1200" kern="100" dirty="0" smtClean="0">
                          <a:effectLst/>
                          <a:latin typeface="+mn-lt"/>
                          <a:ea typeface="+mn-ea"/>
                          <a:cs typeface="Times New Roman"/>
                        </a:rPr>
                        <a:t>0.275 /0.0013</a:t>
                      </a:r>
                      <a:endParaRPr lang="zh-CN" altLang="zh-CN" sz="1200" kern="100" dirty="0">
                        <a:effectLst/>
                        <a:latin typeface="+mn-lt"/>
                        <a:ea typeface="+mn-ea"/>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spcAft>
                          <a:spcPts val="0"/>
                        </a:spcAft>
                      </a:pPr>
                      <a:r>
                        <a:rPr lang="en-US" altLang="zh-CN" sz="1200" kern="100" dirty="0" smtClean="0">
                          <a:effectLst/>
                          <a:latin typeface="+mn-lt"/>
                          <a:ea typeface="+mn-ea"/>
                          <a:cs typeface="Times New Roman"/>
                        </a:rPr>
                        <a:t>0.1/0.001</a:t>
                      </a:r>
                      <a:endParaRPr lang="zh-CN" altLang="zh-CN" sz="1200" kern="100" dirty="0">
                        <a:effectLst/>
                        <a:latin typeface="+mn-lt"/>
                        <a:ea typeface="+mn-ea"/>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spcAft>
                          <a:spcPts val="0"/>
                        </a:spcAft>
                      </a:pPr>
                      <a:r>
                        <a:rPr lang="en-US" altLang="zh-CN" sz="1200" kern="100" dirty="0" smtClean="0">
                          <a:effectLst/>
                          <a:latin typeface="+mn-lt"/>
                          <a:ea typeface="+mn-ea"/>
                          <a:cs typeface="Times New Roman"/>
                        </a:rPr>
                        <a:t>0.1/0.001</a:t>
                      </a:r>
                      <a:endParaRPr lang="zh-CN" altLang="zh-CN" sz="1200" kern="100" dirty="0">
                        <a:effectLst/>
                        <a:latin typeface="+mn-lt"/>
                        <a:ea typeface="+mn-ea"/>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r h="173507">
                <a:tc>
                  <a:txBody>
                    <a:bodyPr/>
                    <a:lstStyle/>
                    <a:p>
                      <a:pPr marL="29210" algn="just">
                        <a:spcAft>
                          <a:spcPts val="0"/>
                        </a:spcAft>
                      </a:pPr>
                      <a:r>
                        <a:rPr lang="en-US" sz="1200" kern="100" dirty="0" err="1">
                          <a:effectLst/>
                          <a:latin typeface="Times New Roman"/>
                          <a:ea typeface="宋体"/>
                          <a:cs typeface="Times New Roman"/>
                        </a:rPr>
                        <a:t>Emittance</a:t>
                      </a:r>
                      <a:r>
                        <a:rPr lang="en-US" sz="1200" kern="100" dirty="0">
                          <a:effectLst/>
                          <a:latin typeface="Times New Roman"/>
                          <a:ea typeface="宋体"/>
                          <a:cs typeface="Times New Roman"/>
                        </a:rPr>
                        <a:t>  x/y (nm)</a:t>
                      </a:r>
                      <a:endParaRPr lang="zh-CN" sz="1200"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smtClean="0">
                          <a:effectLst/>
                          <a:latin typeface="Times New Roman"/>
                          <a:ea typeface="宋体"/>
                          <a:cs typeface="Times New Roman"/>
                        </a:rPr>
                        <a:t>6.12/0.018</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kern="100" dirty="0" smtClean="0">
                          <a:effectLst/>
                          <a:latin typeface="+mn-lt"/>
                          <a:ea typeface="+mn-ea"/>
                          <a:cs typeface="Times New Roman"/>
                        </a:rPr>
                        <a:t>2.05/0.0062</a:t>
                      </a:r>
                      <a:endParaRPr lang="zh-CN" altLang="zh-CN" sz="1200" kern="100" dirty="0" smtClean="0">
                        <a:effectLst/>
                        <a:latin typeface="+mn-lt"/>
                        <a:ea typeface="+mn-ea"/>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kern="100" dirty="0" smtClean="0">
                          <a:effectLst/>
                          <a:latin typeface="+mn-lt"/>
                          <a:ea typeface="+mn-ea"/>
                          <a:cs typeface="Times New Roman"/>
                        </a:rPr>
                        <a:t>2.05 /0.0062</a:t>
                      </a:r>
                      <a:endParaRPr lang="zh-CN" altLang="zh-CN" sz="1200" kern="100" dirty="0" smtClean="0">
                        <a:effectLst/>
                        <a:latin typeface="+mn-lt"/>
                        <a:ea typeface="+mn-ea"/>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kern="100" dirty="0" smtClean="0">
                          <a:effectLst/>
                          <a:latin typeface="+mn-lt"/>
                          <a:ea typeface="+mn-ea"/>
                          <a:cs typeface="Times New Roman"/>
                        </a:rPr>
                        <a:t>0.93/0.0078</a:t>
                      </a:r>
                      <a:endParaRPr lang="zh-CN" altLang="zh-CN" sz="1200" kern="100" dirty="0" smtClean="0">
                        <a:effectLst/>
                        <a:latin typeface="+mn-lt"/>
                        <a:ea typeface="+mn-ea"/>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kern="100" dirty="0" smtClean="0">
                          <a:effectLst/>
                          <a:latin typeface="+mn-lt"/>
                          <a:ea typeface="+mn-ea"/>
                          <a:cs typeface="Times New Roman"/>
                        </a:rPr>
                        <a:t>0.88/0.008</a:t>
                      </a:r>
                      <a:endParaRPr lang="zh-CN" altLang="zh-CN" sz="1200" kern="100" dirty="0" smtClean="0">
                        <a:effectLst/>
                        <a:latin typeface="+mn-lt"/>
                        <a:ea typeface="+mn-ea"/>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3507">
                <a:tc>
                  <a:txBody>
                    <a:bodyPr/>
                    <a:lstStyle/>
                    <a:p>
                      <a:pPr marL="29210" algn="just">
                        <a:spcAft>
                          <a:spcPts val="0"/>
                        </a:spcAft>
                      </a:pPr>
                      <a:r>
                        <a:rPr lang="en-US" sz="1200" kern="100" dirty="0">
                          <a:effectLst/>
                          <a:latin typeface="Times New Roman"/>
                          <a:ea typeface="宋体"/>
                          <a:cs typeface="Times New Roman"/>
                        </a:rPr>
                        <a:t>Transverse  </a:t>
                      </a:r>
                      <a:r>
                        <a:rPr lang="en-US" sz="1200" i="1" kern="100" dirty="0">
                          <a:effectLst/>
                          <a:latin typeface="Times New Roman"/>
                          <a:ea typeface="宋体"/>
                          <a:cs typeface="Times New Roman"/>
                          <a:sym typeface="Symbol"/>
                        </a:rPr>
                        <a:t></a:t>
                      </a:r>
                      <a:r>
                        <a:rPr lang="en-US" sz="1200" i="1" kern="100" baseline="-25000" dirty="0">
                          <a:effectLst/>
                          <a:latin typeface="Times New Roman"/>
                          <a:ea typeface="宋体"/>
                          <a:cs typeface="Times New Roman"/>
                        </a:rPr>
                        <a:t>IP</a:t>
                      </a:r>
                      <a:r>
                        <a:rPr lang="en-US" sz="1200" kern="100" dirty="0">
                          <a:effectLst/>
                          <a:latin typeface="Times New Roman"/>
                          <a:ea typeface="宋体"/>
                          <a:cs typeface="Times New Roman"/>
                        </a:rPr>
                        <a:t> (um)</a:t>
                      </a:r>
                      <a:endParaRPr lang="zh-CN" sz="1200"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smtClean="0">
                          <a:effectLst/>
                          <a:latin typeface="Times New Roman"/>
                          <a:ea typeface="宋体"/>
                          <a:cs typeface="Times New Roman"/>
                        </a:rPr>
                        <a:t>69.97/0.15</a:t>
                      </a: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kern="100" dirty="0" smtClean="0">
                          <a:effectLst/>
                          <a:latin typeface="Times New Roman" panose="02020603050405020304" pitchFamily="18" charset="0"/>
                          <a:ea typeface="+mn-ea"/>
                          <a:cs typeface="Times New Roman" panose="02020603050405020304" pitchFamily="18" charset="0"/>
                        </a:rPr>
                        <a:t>23.7/0.09</a:t>
                      </a:r>
                      <a:endParaRPr lang="zh-CN" altLang="zh-CN" sz="1200" kern="100" dirty="0" smtClean="0">
                        <a:effectLst/>
                        <a:latin typeface="Times New Roman" panose="02020603050405020304" pitchFamily="18" charset="0"/>
                        <a:ea typeface="+mn-ea"/>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kern="100" dirty="0" smtClean="0">
                          <a:effectLst/>
                          <a:latin typeface="Times New Roman" panose="02020603050405020304" pitchFamily="18" charset="0"/>
                          <a:ea typeface="+mn-ea"/>
                          <a:cs typeface="Times New Roman" panose="02020603050405020304" pitchFamily="18" charset="0"/>
                        </a:rPr>
                        <a:t>23.7/0.09</a:t>
                      </a:r>
                      <a:endParaRPr lang="zh-CN" altLang="zh-CN" sz="1200" kern="100" dirty="0" smtClean="0">
                        <a:effectLst/>
                        <a:latin typeface="Times New Roman" panose="02020603050405020304" pitchFamily="18" charset="0"/>
                        <a:ea typeface="+mn-ea"/>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kern="100" dirty="0" smtClean="0">
                          <a:effectLst/>
                          <a:latin typeface="Times New Roman" panose="02020603050405020304" pitchFamily="18" charset="0"/>
                          <a:ea typeface="+mn-ea"/>
                          <a:cs typeface="Times New Roman" panose="02020603050405020304" pitchFamily="18" charset="0"/>
                        </a:rPr>
                        <a:t>9.7/0.088</a:t>
                      </a:r>
                      <a:endParaRPr lang="zh-CN" altLang="zh-CN" sz="1200" kern="100" dirty="0" smtClean="0">
                        <a:effectLst/>
                        <a:latin typeface="Times New Roman" panose="02020603050405020304" pitchFamily="18" charset="0"/>
                        <a:ea typeface="+mn-ea"/>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kern="100" dirty="0" smtClean="0">
                          <a:effectLst/>
                          <a:latin typeface="Times New Roman" panose="02020603050405020304" pitchFamily="18" charset="0"/>
                          <a:ea typeface="+mn-ea"/>
                          <a:cs typeface="Times New Roman" panose="02020603050405020304" pitchFamily="18" charset="0"/>
                        </a:rPr>
                        <a:t>9.4/0.089</a:t>
                      </a:r>
                      <a:endParaRPr lang="zh-CN" altLang="zh-CN" sz="1200" kern="100" dirty="0" smtClean="0">
                        <a:effectLst/>
                        <a:latin typeface="Times New Roman" panose="02020603050405020304" pitchFamily="18" charset="0"/>
                        <a:ea typeface="+mn-ea"/>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r h="173507">
                <a:tc>
                  <a:txBody>
                    <a:bodyPr/>
                    <a:lstStyle/>
                    <a:p>
                      <a:pPr marL="29210" algn="just">
                        <a:spcAft>
                          <a:spcPts val="0"/>
                        </a:spcAft>
                      </a:pPr>
                      <a:r>
                        <a:rPr lang="en-US" sz="1200" i="1" kern="100" dirty="0">
                          <a:effectLst/>
                          <a:latin typeface="Times New Roman"/>
                          <a:ea typeface="宋体"/>
                          <a:cs typeface="Times New Roman"/>
                          <a:sym typeface="Symbol"/>
                        </a:rPr>
                        <a:t></a:t>
                      </a:r>
                      <a:r>
                        <a:rPr lang="en-US" sz="1200" i="1" kern="100" baseline="-25000" dirty="0">
                          <a:effectLst/>
                          <a:latin typeface="Times New Roman"/>
                          <a:ea typeface="宋体"/>
                          <a:cs typeface="Times New Roman"/>
                        </a:rPr>
                        <a:t>x</a:t>
                      </a:r>
                      <a:r>
                        <a:rPr lang="en-US" sz="1200" kern="100" dirty="0">
                          <a:effectLst/>
                          <a:latin typeface="Times New Roman"/>
                          <a:ea typeface="宋体"/>
                          <a:cs typeface="Times New Roman"/>
                        </a:rPr>
                        <a:t>/IP</a:t>
                      </a:r>
                      <a:endParaRPr lang="zh-CN" sz="1200"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smtClean="0">
                          <a:effectLst/>
                          <a:latin typeface="Times New Roman"/>
                          <a:ea typeface="宋体"/>
                          <a:cs typeface="Times New Roman"/>
                        </a:rPr>
                        <a:t>0.118</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0.041</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0.042</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0.013</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panose="02020603050405020304" pitchFamily="18" charset="0"/>
                          <a:ea typeface="+mn-ea"/>
                          <a:cs typeface="Times New Roman" panose="02020603050405020304" pitchFamily="18" charset="0"/>
                        </a:rPr>
                        <a:t>0.01</a:t>
                      </a:r>
                      <a:endParaRPr lang="zh-CN" altLang="zh-CN" sz="1200" kern="100" dirty="0">
                        <a:effectLst/>
                        <a:latin typeface="Times New Roman" panose="02020603050405020304" pitchFamily="18" charset="0"/>
                        <a:ea typeface="+mn-ea"/>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3507">
                <a:tc>
                  <a:txBody>
                    <a:bodyPr/>
                    <a:lstStyle/>
                    <a:p>
                      <a:pPr marL="29210" algn="just">
                        <a:spcAft>
                          <a:spcPts val="0"/>
                        </a:spcAft>
                      </a:pPr>
                      <a:r>
                        <a:rPr lang="en-US" sz="1200" i="1" kern="100" dirty="0">
                          <a:effectLst/>
                          <a:latin typeface="Times New Roman"/>
                          <a:ea typeface="宋体"/>
                          <a:cs typeface="Times New Roman"/>
                          <a:sym typeface="Symbol"/>
                        </a:rPr>
                        <a:t></a:t>
                      </a:r>
                      <a:r>
                        <a:rPr lang="en-US" sz="1200" i="1" kern="100" baseline="-25000" dirty="0">
                          <a:effectLst/>
                          <a:latin typeface="Times New Roman"/>
                          <a:ea typeface="宋体"/>
                          <a:cs typeface="Times New Roman"/>
                        </a:rPr>
                        <a:t>y</a:t>
                      </a:r>
                      <a:r>
                        <a:rPr lang="en-US" sz="1200" kern="100" dirty="0">
                          <a:effectLst/>
                          <a:latin typeface="Times New Roman"/>
                          <a:ea typeface="宋体"/>
                          <a:cs typeface="Times New Roman"/>
                        </a:rPr>
                        <a:t>/IP</a:t>
                      </a:r>
                      <a:endParaRPr lang="zh-CN" sz="1200"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smtClean="0">
                          <a:effectLst/>
                          <a:latin typeface="Times New Roman"/>
                          <a:ea typeface="宋体"/>
                          <a:cs typeface="Times New Roman"/>
                        </a:rPr>
                        <a:t>0.083</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0.11</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0.11</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0.073</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kern="100" dirty="0" smtClean="0">
                          <a:effectLst/>
                          <a:latin typeface="Times New Roman" panose="02020603050405020304" pitchFamily="18" charset="0"/>
                          <a:ea typeface="+mn-ea"/>
                          <a:cs typeface="Times New Roman" panose="02020603050405020304" pitchFamily="18" charset="0"/>
                        </a:rPr>
                        <a:t>0.072</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3507">
                <a:tc>
                  <a:txBody>
                    <a:bodyPr/>
                    <a:lstStyle/>
                    <a:p>
                      <a:pPr marL="29210" algn="just">
                        <a:spcAft>
                          <a:spcPts val="0"/>
                        </a:spcAft>
                      </a:pPr>
                      <a:r>
                        <a:rPr lang="en-US" sz="1200" i="1" kern="100" dirty="0">
                          <a:effectLst/>
                          <a:latin typeface="Times New Roman"/>
                          <a:ea typeface="宋体"/>
                          <a:cs typeface="Times New Roman"/>
                        </a:rPr>
                        <a:t>V</a:t>
                      </a:r>
                      <a:r>
                        <a:rPr lang="en-US" sz="1200" i="1" kern="100" baseline="-25000" dirty="0">
                          <a:effectLst/>
                          <a:latin typeface="Times New Roman"/>
                          <a:ea typeface="宋体"/>
                          <a:cs typeface="Times New Roman"/>
                        </a:rPr>
                        <a:t>RF </a:t>
                      </a:r>
                      <a:r>
                        <a:rPr lang="en-US" sz="1200" kern="100" dirty="0">
                          <a:effectLst/>
                          <a:latin typeface="Times New Roman"/>
                          <a:ea typeface="宋体"/>
                          <a:cs typeface="Times New Roman"/>
                        </a:rPr>
                        <a:t>(GV)</a:t>
                      </a:r>
                      <a:endParaRPr lang="zh-CN" sz="1200"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smtClean="0">
                          <a:effectLst/>
                          <a:latin typeface="Times New Roman"/>
                          <a:ea typeface="宋体"/>
                          <a:cs typeface="Times New Roman"/>
                        </a:rPr>
                        <a:t>6.87</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b="1" dirty="0" smtClean="0">
                          <a:solidFill>
                            <a:srgbClr val="FF0000"/>
                          </a:solidFill>
                          <a:latin typeface="Times New Roman" panose="02020603050405020304" pitchFamily="18" charset="0"/>
                          <a:cs typeface="Times New Roman" panose="02020603050405020304" pitchFamily="18" charset="0"/>
                        </a:rPr>
                        <a:t>3.48</a:t>
                      </a:r>
                      <a:endParaRPr lang="zh-CN" altLang="en-US" sz="1200" b="1" dirty="0">
                        <a:solidFill>
                          <a:srgbClr val="FF0000"/>
                        </a:solidFill>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b="1" dirty="0" smtClean="0">
                          <a:solidFill>
                            <a:srgbClr val="FF0000"/>
                          </a:solidFill>
                          <a:latin typeface="Times New Roman" panose="02020603050405020304" pitchFamily="18" charset="0"/>
                          <a:cs typeface="Times New Roman" panose="02020603050405020304" pitchFamily="18" charset="0"/>
                        </a:rPr>
                        <a:t>3.51</a:t>
                      </a:r>
                      <a:endParaRPr lang="zh-CN" altLang="en-US" sz="1200" b="1" dirty="0">
                        <a:solidFill>
                          <a:srgbClr val="FF0000"/>
                        </a:solidFill>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b="1" dirty="0" smtClean="0">
                          <a:solidFill>
                            <a:srgbClr val="FF0000"/>
                          </a:solidFill>
                          <a:latin typeface="Times New Roman" panose="02020603050405020304" pitchFamily="18" charset="0"/>
                          <a:cs typeface="Times New Roman" panose="02020603050405020304" pitchFamily="18" charset="0"/>
                        </a:rPr>
                        <a:t>0.74</a:t>
                      </a:r>
                      <a:endParaRPr lang="zh-CN" altLang="en-US" sz="1200" b="1" dirty="0">
                        <a:solidFill>
                          <a:srgbClr val="FF0000"/>
                        </a:solidFill>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b="1" dirty="0" smtClean="0">
                          <a:solidFill>
                            <a:srgbClr val="FF0000"/>
                          </a:solidFill>
                          <a:latin typeface="Times New Roman" panose="02020603050405020304" pitchFamily="18" charset="0"/>
                          <a:cs typeface="Times New Roman" panose="02020603050405020304" pitchFamily="18" charset="0"/>
                        </a:rPr>
                        <a:t>0.11</a:t>
                      </a:r>
                      <a:endParaRPr lang="zh-CN" altLang="en-US" sz="1200" b="1" dirty="0">
                        <a:solidFill>
                          <a:srgbClr val="FF0000"/>
                        </a:solidFill>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3507">
                <a:tc>
                  <a:txBody>
                    <a:bodyPr/>
                    <a:lstStyle/>
                    <a:p>
                      <a:pPr marL="29210" algn="just">
                        <a:spcAft>
                          <a:spcPts val="0"/>
                        </a:spcAft>
                      </a:pPr>
                      <a:r>
                        <a:rPr lang="en-US" sz="1200" i="1" kern="100" dirty="0">
                          <a:effectLst/>
                          <a:latin typeface="Times New Roman"/>
                          <a:ea typeface="宋体"/>
                          <a:cs typeface="Times New Roman"/>
                        </a:rPr>
                        <a:t>f </a:t>
                      </a:r>
                      <a:r>
                        <a:rPr lang="en-US" sz="1200" i="1" kern="100" baseline="-25000" dirty="0">
                          <a:effectLst/>
                          <a:latin typeface="Times New Roman"/>
                          <a:ea typeface="宋体"/>
                          <a:cs typeface="Times New Roman"/>
                        </a:rPr>
                        <a:t>RF</a:t>
                      </a:r>
                      <a:r>
                        <a:rPr lang="en-US" sz="1200" kern="100" dirty="0">
                          <a:effectLst/>
                          <a:latin typeface="Times New Roman"/>
                          <a:ea typeface="宋体"/>
                          <a:cs typeface="Times New Roman"/>
                        </a:rPr>
                        <a:t> (MHz)</a:t>
                      </a:r>
                      <a:endParaRPr lang="zh-CN" sz="1200"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smtClean="0">
                          <a:effectLst/>
                          <a:latin typeface="Times New Roman"/>
                          <a:ea typeface="宋体"/>
                          <a:cs typeface="Times New Roman"/>
                        </a:rPr>
                        <a:t>650</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latin typeface="Times New Roman" panose="02020603050405020304" pitchFamily="18" charset="0"/>
                          <a:cs typeface="Times New Roman" panose="02020603050405020304" pitchFamily="18" charset="0"/>
                        </a:rPr>
                        <a:t>650</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latin typeface="Times New Roman" panose="02020603050405020304" pitchFamily="18" charset="0"/>
                          <a:cs typeface="Times New Roman" panose="02020603050405020304" pitchFamily="18" charset="0"/>
                        </a:rPr>
                        <a:t>650</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latin typeface="Times New Roman" panose="02020603050405020304" pitchFamily="18" charset="0"/>
                          <a:cs typeface="Times New Roman" panose="02020603050405020304" pitchFamily="18" charset="0"/>
                        </a:rPr>
                        <a:t>650</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latin typeface="Times New Roman" panose="02020603050405020304" pitchFamily="18" charset="0"/>
                          <a:cs typeface="Times New Roman" panose="02020603050405020304" pitchFamily="18" charset="0"/>
                        </a:rPr>
                        <a:t>650</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3507">
                <a:tc>
                  <a:txBody>
                    <a:bodyPr/>
                    <a:lstStyle/>
                    <a:p>
                      <a:pPr marL="29210" algn="just">
                        <a:spcAft>
                          <a:spcPts val="0"/>
                        </a:spcAft>
                      </a:pPr>
                      <a:r>
                        <a:rPr lang="en-US" sz="1200" i="1" kern="100" dirty="0" smtClean="0">
                          <a:effectLst/>
                          <a:latin typeface="Times New Roman"/>
                          <a:ea typeface="宋体"/>
                          <a:cs typeface="Times New Roman"/>
                          <a:sym typeface="Symbol"/>
                        </a:rPr>
                        <a:t>Nature </a:t>
                      </a:r>
                      <a:r>
                        <a:rPr lang="en-US" sz="1200" i="1" kern="100" baseline="-25000" dirty="0">
                          <a:effectLst/>
                          <a:latin typeface="Times New Roman"/>
                          <a:ea typeface="宋体"/>
                          <a:cs typeface="Times New Roman"/>
                        </a:rPr>
                        <a:t>z</a:t>
                      </a:r>
                      <a:r>
                        <a:rPr lang="en-US" sz="1200" kern="100" dirty="0">
                          <a:effectLst/>
                          <a:latin typeface="Times New Roman"/>
                          <a:ea typeface="宋体"/>
                          <a:cs typeface="Times New Roman"/>
                        </a:rPr>
                        <a:t> (mm)</a:t>
                      </a:r>
                      <a:endParaRPr lang="zh-CN" sz="1200"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smtClean="0">
                          <a:effectLst/>
                          <a:latin typeface="Times New Roman"/>
                          <a:ea typeface="宋体"/>
                          <a:cs typeface="Times New Roman"/>
                        </a:rPr>
                        <a:t>2.14</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b="1" dirty="0" smtClean="0">
                          <a:solidFill>
                            <a:schemeClr val="tx1"/>
                          </a:solidFill>
                          <a:latin typeface="Times New Roman" panose="02020603050405020304" pitchFamily="18" charset="0"/>
                          <a:cs typeface="Times New Roman" panose="02020603050405020304" pitchFamily="18" charset="0"/>
                        </a:rPr>
                        <a:t>2.7</a:t>
                      </a:r>
                      <a:endParaRPr lang="zh-CN" altLang="en-US" sz="1200" b="1" dirty="0">
                        <a:solidFill>
                          <a:schemeClr val="tx1"/>
                        </a:solidFill>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r>
                        <a:rPr lang="en-US" altLang="zh-CN" sz="1200" b="1" dirty="0" smtClean="0">
                          <a:solidFill>
                            <a:schemeClr val="tx1"/>
                          </a:solidFill>
                          <a:latin typeface="Times New Roman" panose="02020603050405020304" pitchFamily="18" charset="0"/>
                          <a:cs typeface="Times New Roman" panose="02020603050405020304" pitchFamily="18" charset="0"/>
                        </a:rPr>
                        <a:t>2.7</a:t>
                      </a:r>
                      <a:endParaRPr lang="zh-CN" altLang="en-US" sz="1200" b="1" dirty="0">
                        <a:solidFill>
                          <a:schemeClr val="tx1"/>
                        </a:solidFill>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r>
                        <a:rPr lang="en-US" altLang="zh-CN" sz="1200" b="1" dirty="0" smtClean="0">
                          <a:solidFill>
                            <a:schemeClr val="tx1"/>
                          </a:solidFill>
                          <a:latin typeface="Times New Roman" panose="02020603050405020304" pitchFamily="18" charset="0"/>
                          <a:cs typeface="Times New Roman" panose="02020603050405020304" pitchFamily="18" charset="0"/>
                        </a:rPr>
                        <a:t>2.95</a:t>
                      </a:r>
                      <a:endParaRPr lang="zh-CN" altLang="en-US" sz="1200" b="1" dirty="0">
                        <a:solidFill>
                          <a:schemeClr val="tx1"/>
                        </a:solidFill>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r>
                        <a:rPr lang="en-US" altLang="zh-CN" sz="1200" b="1" dirty="0" smtClean="0">
                          <a:solidFill>
                            <a:schemeClr val="tx1"/>
                          </a:solidFill>
                          <a:latin typeface="Times New Roman" panose="02020603050405020304" pitchFamily="18" charset="0"/>
                          <a:cs typeface="Times New Roman" panose="02020603050405020304" pitchFamily="18" charset="0"/>
                        </a:rPr>
                        <a:t>3.78</a:t>
                      </a:r>
                      <a:endParaRPr lang="zh-CN" altLang="en-US" sz="1200" b="1" dirty="0">
                        <a:solidFill>
                          <a:schemeClr val="tx1"/>
                        </a:solidFill>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r>
              <a:tr h="173507">
                <a:tc>
                  <a:txBody>
                    <a:bodyPr/>
                    <a:lstStyle/>
                    <a:p>
                      <a:pPr marL="29210" algn="just">
                        <a:spcAft>
                          <a:spcPts val="0"/>
                        </a:spcAft>
                      </a:pPr>
                      <a:r>
                        <a:rPr lang="en-US" altLang="zh-CN" sz="1200" kern="100" dirty="0" smtClean="0">
                          <a:effectLst/>
                          <a:latin typeface="Calibri"/>
                          <a:ea typeface="宋体"/>
                          <a:cs typeface="Times New Roman"/>
                        </a:rPr>
                        <a:t>Total</a:t>
                      </a:r>
                      <a:r>
                        <a:rPr lang="en-US" altLang="zh-CN" sz="1200" kern="100" baseline="0" dirty="0" smtClean="0">
                          <a:effectLst/>
                          <a:latin typeface="Calibri"/>
                          <a:ea typeface="宋体"/>
                          <a:cs typeface="Times New Roman"/>
                        </a:rPr>
                        <a:t>  </a:t>
                      </a:r>
                      <a:r>
                        <a:rPr lang="en-US" altLang="zh-CN" sz="1200" i="1" kern="100" dirty="0" smtClean="0">
                          <a:effectLst/>
                          <a:latin typeface="Times New Roman"/>
                          <a:ea typeface="+mn-ea"/>
                          <a:cs typeface="Times New Roman"/>
                          <a:sym typeface="Symbol"/>
                        </a:rPr>
                        <a:t></a:t>
                      </a:r>
                      <a:r>
                        <a:rPr lang="en-US" altLang="zh-CN" sz="1200" i="1" kern="100" baseline="-25000" dirty="0" smtClean="0">
                          <a:effectLst/>
                          <a:latin typeface="Times New Roman"/>
                          <a:ea typeface="+mn-ea"/>
                          <a:cs typeface="Times New Roman"/>
                        </a:rPr>
                        <a:t>z</a:t>
                      </a:r>
                      <a:r>
                        <a:rPr lang="en-US" altLang="zh-CN" sz="1200" kern="100" dirty="0" smtClean="0">
                          <a:effectLst/>
                          <a:latin typeface="Times New Roman"/>
                          <a:ea typeface="+mn-ea"/>
                          <a:cs typeface="Times New Roman"/>
                        </a:rPr>
                        <a:t> (mm)</a:t>
                      </a:r>
                      <a:endParaRPr lang="zh-CN" sz="1200"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Calibri"/>
                          <a:ea typeface="宋体"/>
                          <a:cs typeface="Times New Roman"/>
                        </a:rPr>
                        <a:t>2.65</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latin typeface="Times New Roman" panose="02020603050405020304" pitchFamily="18" charset="0"/>
                          <a:cs typeface="Times New Roman" panose="02020603050405020304" pitchFamily="18" charset="0"/>
                        </a:rPr>
                        <a:t>2.95</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latin typeface="Times New Roman" panose="02020603050405020304" pitchFamily="18" charset="0"/>
                          <a:cs typeface="Times New Roman" panose="02020603050405020304" pitchFamily="18" charset="0"/>
                        </a:rPr>
                        <a:t>2.9</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latin typeface="Times New Roman" panose="02020603050405020304" pitchFamily="18" charset="0"/>
                          <a:cs typeface="Times New Roman" panose="02020603050405020304" pitchFamily="18" charset="0"/>
                        </a:rPr>
                        <a:t>3.35</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latin typeface="Times New Roman" panose="02020603050405020304" pitchFamily="18" charset="0"/>
                          <a:cs typeface="Times New Roman" panose="02020603050405020304" pitchFamily="18" charset="0"/>
                        </a:rPr>
                        <a:t>4.0</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3507">
                <a:tc>
                  <a:txBody>
                    <a:bodyPr/>
                    <a:lstStyle/>
                    <a:p>
                      <a:pPr marL="29210" algn="just">
                        <a:spcAft>
                          <a:spcPts val="0"/>
                        </a:spcAft>
                      </a:pPr>
                      <a:r>
                        <a:rPr lang="en-US" altLang="zh-CN" sz="1200" kern="100" dirty="0" smtClean="0">
                          <a:effectLst/>
                          <a:latin typeface="Calibri"/>
                          <a:ea typeface="宋体"/>
                          <a:cs typeface="Times New Roman"/>
                        </a:rPr>
                        <a:t>HOM power</a:t>
                      </a:r>
                      <a:r>
                        <a:rPr lang="en-US" altLang="zh-CN" sz="1200" kern="100" baseline="0" dirty="0" smtClean="0">
                          <a:effectLst/>
                          <a:latin typeface="Calibri"/>
                          <a:ea typeface="宋体"/>
                          <a:cs typeface="Times New Roman"/>
                        </a:rPr>
                        <a:t>/cavity (kw)</a:t>
                      </a:r>
                      <a:endParaRPr lang="zh-CN" sz="1200"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99"/>
                    </a:solidFill>
                  </a:tcPr>
                </a:tc>
                <a:tc>
                  <a:txBody>
                    <a:bodyPr/>
                    <a:lstStyle/>
                    <a:p>
                      <a:pPr algn="ctr">
                        <a:spcAft>
                          <a:spcPts val="0"/>
                        </a:spcAft>
                      </a:pPr>
                      <a:r>
                        <a:rPr lang="en-US" altLang="zh-CN" sz="1200" kern="100" dirty="0" smtClean="0">
                          <a:effectLst/>
                          <a:latin typeface="Calibri"/>
                          <a:ea typeface="宋体"/>
                          <a:cs typeface="Times New Roman"/>
                        </a:rPr>
                        <a:t>3.6</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99"/>
                    </a:solidFill>
                  </a:tcPr>
                </a:tc>
                <a:tc>
                  <a:txBody>
                    <a:bodyPr/>
                    <a:lstStyle/>
                    <a:p>
                      <a:pPr algn="ctr"/>
                      <a:r>
                        <a:rPr lang="en-US" altLang="zh-CN" sz="1200" dirty="0" smtClean="0">
                          <a:latin typeface="Times New Roman" panose="02020603050405020304" pitchFamily="18" charset="0"/>
                          <a:cs typeface="Times New Roman" panose="02020603050405020304" pitchFamily="18" charset="0"/>
                        </a:rPr>
                        <a:t>0.74</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99"/>
                    </a:solidFill>
                  </a:tcPr>
                </a:tc>
                <a:tc>
                  <a:txBody>
                    <a:bodyPr/>
                    <a:lstStyle/>
                    <a:p>
                      <a:pPr algn="ctr"/>
                      <a:r>
                        <a:rPr lang="en-US" altLang="zh-CN" sz="1200" dirty="0" smtClean="0">
                          <a:latin typeface="Times New Roman" panose="02020603050405020304" pitchFamily="18" charset="0"/>
                          <a:cs typeface="Times New Roman" panose="02020603050405020304" pitchFamily="18" charset="0"/>
                        </a:rPr>
                        <a:t>0.48</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99"/>
                    </a:solidFill>
                  </a:tcPr>
                </a:tc>
                <a:tc>
                  <a:txBody>
                    <a:bodyPr/>
                    <a:lstStyle/>
                    <a:p>
                      <a:pPr algn="ctr"/>
                      <a:r>
                        <a:rPr lang="en-US" altLang="zh-CN" sz="1200" dirty="0" smtClean="0">
                          <a:latin typeface="Times New Roman" panose="02020603050405020304" pitchFamily="18" charset="0"/>
                          <a:cs typeface="Times New Roman" panose="02020603050405020304" pitchFamily="18" charset="0"/>
                        </a:rPr>
                        <a:t>0.88</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99"/>
                    </a:solidFill>
                  </a:tcPr>
                </a:tc>
                <a:tc>
                  <a:txBody>
                    <a:bodyPr/>
                    <a:lstStyle/>
                    <a:p>
                      <a:pPr algn="ctr"/>
                      <a:r>
                        <a:rPr lang="en-US" altLang="zh-CN" sz="1200" dirty="0" smtClean="0">
                          <a:latin typeface="Times New Roman" panose="02020603050405020304" pitchFamily="18" charset="0"/>
                          <a:cs typeface="Times New Roman" panose="02020603050405020304" pitchFamily="18" charset="0"/>
                        </a:rPr>
                        <a:t>0.99</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99"/>
                    </a:solidFill>
                  </a:tcPr>
                </a:tc>
              </a:tr>
              <a:tr h="173507">
                <a:tc>
                  <a:txBody>
                    <a:bodyPr/>
                    <a:lstStyle/>
                    <a:p>
                      <a:pPr marL="29210" algn="just">
                        <a:spcAft>
                          <a:spcPts val="0"/>
                        </a:spcAft>
                      </a:pPr>
                      <a:r>
                        <a:rPr lang="en-US" sz="1200" kern="100">
                          <a:effectLst/>
                          <a:latin typeface="Times New Roman"/>
                          <a:ea typeface="宋体"/>
                          <a:cs typeface="Times New Roman"/>
                        </a:rPr>
                        <a:t>Energy spread (%)</a:t>
                      </a:r>
                      <a:endParaRPr lang="zh-CN" sz="1200" kern="10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smtClean="0">
                          <a:effectLst/>
                          <a:latin typeface="Times New Roman"/>
                          <a:ea typeface="宋体"/>
                          <a:cs typeface="Times New Roman"/>
                        </a:rPr>
                        <a:t>0.13</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latin typeface="Times New Roman" panose="02020603050405020304" pitchFamily="18" charset="0"/>
                          <a:cs typeface="Times New Roman" panose="02020603050405020304" pitchFamily="18" charset="0"/>
                        </a:rPr>
                        <a:t>0.13</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latin typeface="Times New Roman" panose="02020603050405020304" pitchFamily="18" charset="0"/>
                          <a:cs typeface="Times New Roman" panose="02020603050405020304" pitchFamily="18" charset="0"/>
                        </a:rPr>
                        <a:t>0.13</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latin typeface="Times New Roman" panose="02020603050405020304" pitchFamily="18" charset="0"/>
                          <a:cs typeface="Times New Roman" panose="02020603050405020304" pitchFamily="18" charset="0"/>
                        </a:rPr>
                        <a:t>0.087</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latin typeface="Times New Roman" panose="02020603050405020304" pitchFamily="18" charset="0"/>
                          <a:cs typeface="Times New Roman" panose="02020603050405020304" pitchFamily="18" charset="0"/>
                        </a:rPr>
                        <a:t>0.05</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3507">
                <a:tc>
                  <a:txBody>
                    <a:bodyPr/>
                    <a:lstStyle/>
                    <a:p>
                      <a:pPr marL="29210" algn="just">
                        <a:spcAft>
                          <a:spcPts val="0"/>
                        </a:spcAft>
                      </a:pPr>
                      <a:r>
                        <a:rPr lang="en-US" sz="1200" kern="100" dirty="0">
                          <a:effectLst/>
                          <a:latin typeface="Times New Roman"/>
                          <a:ea typeface="宋体"/>
                          <a:cs typeface="Times New Roman"/>
                        </a:rPr>
                        <a:t>Energy acceptance (%)</a:t>
                      </a:r>
                      <a:endParaRPr lang="zh-CN" sz="1200"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smtClean="0">
                          <a:effectLst/>
                          <a:latin typeface="Times New Roman"/>
                          <a:ea typeface="宋体"/>
                          <a:cs typeface="Times New Roman"/>
                        </a:rPr>
                        <a:t>2</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latin typeface="Times New Roman" panose="02020603050405020304" pitchFamily="18" charset="0"/>
                          <a:cs typeface="Times New Roman" panose="02020603050405020304" pitchFamily="18" charset="0"/>
                        </a:rPr>
                        <a:t>2</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latin typeface="Times New Roman" panose="02020603050405020304" pitchFamily="18" charset="0"/>
                          <a:cs typeface="Times New Roman" panose="02020603050405020304" pitchFamily="18" charset="0"/>
                        </a:rPr>
                        <a:t>2</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3507">
                <a:tc>
                  <a:txBody>
                    <a:bodyPr/>
                    <a:lstStyle/>
                    <a:p>
                      <a:pPr marL="29210" marR="0" indent="0" algn="just" defTabSz="914400" rtl="0" eaLnBrk="1" fontAlgn="auto" latinLnBrk="0" hangingPunct="1">
                        <a:lnSpc>
                          <a:spcPct val="100000"/>
                        </a:lnSpc>
                        <a:spcBef>
                          <a:spcPts val="0"/>
                        </a:spcBef>
                        <a:spcAft>
                          <a:spcPts val="0"/>
                        </a:spcAft>
                        <a:buClrTx/>
                        <a:buSzTx/>
                        <a:buFontTx/>
                        <a:buNone/>
                        <a:tabLst/>
                        <a:defRPr/>
                      </a:pPr>
                      <a:r>
                        <a:rPr lang="en-US" altLang="zh-CN" sz="1200" kern="100" dirty="0" smtClean="0">
                          <a:effectLst/>
                          <a:latin typeface="Times New Roman"/>
                          <a:ea typeface="+mn-ea"/>
                          <a:cs typeface="Times New Roman"/>
                        </a:rPr>
                        <a:t>Energy acceptance  by</a:t>
                      </a:r>
                      <a:r>
                        <a:rPr lang="en-US" altLang="zh-CN" sz="1200" kern="100" baseline="0" dirty="0" smtClean="0">
                          <a:effectLst/>
                          <a:latin typeface="Times New Roman"/>
                          <a:ea typeface="+mn-ea"/>
                          <a:cs typeface="Times New Roman"/>
                        </a:rPr>
                        <a:t> RF </a:t>
                      </a:r>
                      <a:r>
                        <a:rPr lang="en-US" altLang="zh-CN" sz="1200" kern="100" dirty="0" smtClean="0">
                          <a:effectLst/>
                          <a:latin typeface="Times New Roman"/>
                          <a:ea typeface="+mn-ea"/>
                          <a:cs typeface="Times New Roman"/>
                        </a:rPr>
                        <a:t>(%)</a:t>
                      </a:r>
                      <a:endParaRPr lang="zh-CN" altLang="zh-CN" sz="1200" kern="100" dirty="0" smtClean="0">
                        <a:effectLst/>
                        <a:latin typeface="+mn-lt"/>
                        <a:ea typeface="+mn-ea"/>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Calibri"/>
                          <a:ea typeface="宋体"/>
                          <a:cs typeface="Times New Roman"/>
                        </a:rPr>
                        <a:t>6</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b="1" dirty="0" smtClean="0">
                          <a:solidFill>
                            <a:srgbClr val="FF0000"/>
                          </a:solidFill>
                          <a:latin typeface="Times New Roman" panose="02020603050405020304" pitchFamily="18" charset="0"/>
                          <a:cs typeface="Times New Roman" panose="02020603050405020304" pitchFamily="18" charset="0"/>
                        </a:rPr>
                        <a:t>2.3</a:t>
                      </a:r>
                      <a:endParaRPr lang="zh-CN" altLang="en-US" sz="1200" b="1" dirty="0">
                        <a:solidFill>
                          <a:srgbClr val="FF0000"/>
                        </a:solidFill>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b="1" dirty="0" smtClean="0">
                          <a:solidFill>
                            <a:srgbClr val="FF0000"/>
                          </a:solidFill>
                          <a:latin typeface="Times New Roman" panose="02020603050405020304" pitchFamily="18" charset="0"/>
                          <a:cs typeface="Times New Roman" panose="02020603050405020304" pitchFamily="18" charset="0"/>
                        </a:rPr>
                        <a:t>2.4</a:t>
                      </a:r>
                      <a:endParaRPr lang="zh-CN" altLang="en-US" sz="1200" b="1" dirty="0">
                        <a:solidFill>
                          <a:srgbClr val="FF0000"/>
                        </a:solidFill>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b="1" dirty="0" smtClean="0">
                          <a:solidFill>
                            <a:srgbClr val="FF0000"/>
                          </a:solidFill>
                          <a:latin typeface="Times New Roman" panose="02020603050405020304" pitchFamily="18" charset="0"/>
                          <a:cs typeface="Times New Roman" panose="02020603050405020304" pitchFamily="18" charset="0"/>
                        </a:rPr>
                        <a:t>1.7</a:t>
                      </a:r>
                      <a:endParaRPr lang="zh-CN" altLang="en-US" sz="1200" b="1" dirty="0">
                        <a:solidFill>
                          <a:srgbClr val="FF0000"/>
                        </a:solidFill>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b="1" dirty="0" smtClean="0">
                          <a:solidFill>
                            <a:srgbClr val="FF0000"/>
                          </a:solidFill>
                          <a:latin typeface="Times New Roman" panose="02020603050405020304" pitchFamily="18" charset="0"/>
                          <a:cs typeface="Times New Roman" panose="02020603050405020304" pitchFamily="18" charset="0"/>
                        </a:rPr>
                        <a:t>1.2</a:t>
                      </a:r>
                      <a:endParaRPr lang="zh-CN" altLang="en-US" sz="1200" b="1" dirty="0">
                        <a:solidFill>
                          <a:srgbClr val="FF0000"/>
                        </a:solidFill>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3507">
                <a:tc>
                  <a:txBody>
                    <a:bodyPr/>
                    <a:lstStyle/>
                    <a:p>
                      <a:pPr marL="29210" algn="just">
                        <a:spcAft>
                          <a:spcPts val="0"/>
                        </a:spcAft>
                      </a:pPr>
                      <a:r>
                        <a:rPr lang="en-US" sz="1200" i="1" kern="100" dirty="0">
                          <a:effectLst/>
                          <a:latin typeface="Times New Roman"/>
                          <a:ea typeface="宋体"/>
                          <a:cs typeface="Times New Roman"/>
                        </a:rPr>
                        <a:t>n</a:t>
                      </a:r>
                      <a:r>
                        <a:rPr lang="en-US" sz="1200" i="1" kern="100" baseline="-25000" dirty="0">
                          <a:effectLst/>
                          <a:latin typeface="Times New Roman"/>
                          <a:ea typeface="宋体"/>
                          <a:cs typeface="Times New Roman"/>
                          <a:sym typeface="Symbol"/>
                        </a:rPr>
                        <a:t></a:t>
                      </a:r>
                      <a:endParaRPr lang="zh-CN" sz="1200"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smtClean="0">
                          <a:effectLst/>
                          <a:latin typeface="Times New Roman"/>
                          <a:ea typeface="宋体"/>
                          <a:cs typeface="Times New Roman"/>
                        </a:rPr>
                        <a:t>0.23</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0.35</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0.34</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0.49</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panose="02020603050405020304" pitchFamily="18" charset="0"/>
                          <a:ea typeface="+mn-ea"/>
                          <a:cs typeface="Times New Roman" panose="02020603050405020304" pitchFamily="18" charset="0"/>
                        </a:rPr>
                        <a:t>0.34</a:t>
                      </a:r>
                      <a:endParaRPr lang="zh-CN" altLang="zh-CN" sz="1200" kern="100" dirty="0">
                        <a:effectLst/>
                        <a:latin typeface="Times New Roman" panose="02020603050405020304" pitchFamily="18" charset="0"/>
                        <a:ea typeface="+mn-ea"/>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7014">
                <a:tc>
                  <a:txBody>
                    <a:bodyPr/>
                    <a:lstStyle/>
                    <a:p>
                      <a:pPr marL="29210" algn="l">
                        <a:spcAft>
                          <a:spcPts val="0"/>
                        </a:spcAft>
                      </a:pPr>
                      <a:r>
                        <a:rPr lang="en-US" sz="1200" kern="100" dirty="0">
                          <a:effectLst/>
                          <a:latin typeface="Times New Roman"/>
                          <a:ea typeface="宋体"/>
                          <a:cs typeface="Times New Roman"/>
                        </a:rPr>
                        <a:t>Life time due </a:t>
                      </a:r>
                      <a:r>
                        <a:rPr lang="en-US" sz="1200" kern="100" dirty="0" smtClean="0">
                          <a:effectLst/>
                          <a:latin typeface="Times New Roman"/>
                          <a:ea typeface="宋体"/>
                          <a:cs typeface="Times New Roman"/>
                        </a:rPr>
                        <a:t>to</a:t>
                      </a:r>
                      <a:r>
                        <a:rPr lang="en-US" sz="1200" kern="100" baseline="0" dirty="0" smtClean="0">
                          <a:effectLst/>
                          <a:latin typeface="Times New Roman"/>
                          <a:ea typeface="宋体"/>
                          <a:cs typeface="Times New Roman"/>
                        </a:rPr>
                        <a:t> </a:t>
                      </a:r>
                      <a:r>
                        <a:rPr lang="en-US" sz="1200" kern="100" dirty="0" err="1" smtClean="0">
                          <a:effectLst/>
                          <a:latin typeface="Times New Roman"/>
                          <a:ea typeface="宋体"/>
                          <a:cs typeface="Times New Roman"/>
                        </a:rPr>
                        <a:t>beamstrahlung_cal</a:t>
                      </a:r>
                      <a:r>
                        <a:rPr lang="en-US" sz="1200" kern="100" dirty="0" smtClean="0">
                          <a:effectLst/>
                          <a:latin typeface="Times New Roman"/>
                          <a:ea typeface="宋体"/>
                          <a:cs typeface="Times New Roman"/>
                        </a:rPr>
                        <a:t> </a:t>
                      </a:r>
                      <a:r>
                        <a:rPr lang="en-US" sz="1200" kern="100" dirty="0">
                          <a:effectLst/>
                          <a:latin typeface="Times New Roman"/>
                          <a:ea typeface="宋体"/>
                          <a:cs typeface="Times New Roman"/>
                        </a:rPr>
                        <a:t>(minute)</a:t>
                      </a:r>
                      <a:endParaRPr lang="zh-CN" sz="1200"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a:ea typeface="宋体"/>
                          <a:cs typeface="Times New Roman"/>
                        </a:rPr>
                        <a:t>47</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37</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37</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2603">
                <a:tc>
                  <a:txBody>
                    <a:bodyPr/>
                    <a:lstStyle/>
                    <a:p>
                      <a:pPr marL="29210" algn="just">
                        <a:spcAft>
                          <a:spcPts val="0"/>
                        </a:spcAft>
                      </a:pPr>
                      <a:r>
                        <a:rPr lang="en-US" sz="1200" i="1" kern="100" dirty="0">
                          <a:effectLst/>
                          <a:latin typeface="Times New Roman"/>
                          <a:ea typeface="宋体"/>
                          <a:cs typeface="Times New Roman"/>
                        </a:rPr>
                        <a:t>F</a:t>
                      </a:r>
                      <a:r>
                        <a:rPr lang="en-US" sz="1200" kern="100" dirty="0">
                          <a:effectLst/>
                          <a:latin typeface="Times New Roman"/>
                          <a:ea typeface="宋体"/>
                          <a:cs typeface="Times New Roman"/>
                        </a:rPr>
                        <a:t> (hour glass)</a:t>
                      </a:r>
                      <a:endParaRPr lang="zh-CN" sz="1200"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smtClean="0">
                          <a:effectLst/>
                          <a:latin typeface="Times New Roman"/>
                          <a:ea typeface="宋体"/>
                          <a:cs typeface="Times New Roman"/>
                        </a:rPr>
                        <a:t>0.68</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latin typeface="Times New Roman" panose="02020603050405020304" pitchFamily="18" charset="0"/>
                          <a:cs typeface="Times New Roman" panose="02020603050405020304" pitchFamily="18" charset="0"/>
                        </a:rPr>
                        <a:t>0.82</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latin typeface="Times New Roman" panose="02020603050405020304" pitchFamily="18" charset="0"/>
                          <a:cs typeface="Times New Roman" panose="02020603050405020304" pitchFamily="18" charset="0"/>
                        </a:rPr>
                        <a:t>0.82</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latin typeface="Times New Roman" panose="02020603050405020304" pitchFamily="18" charset="0"/>
                          <a:cs typeface="Times New Roman" panose="02020603050405020304" pitchFamily="18" charset="0"/>
                        </a:rPr>
                        <a:t>0.92</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latin typeface="Times New Roman" panose="02020603050405020304" pitchFamily="18" charset="0"/>
                          <a:cs typeface="Times New Roman" panose="02020603050405020304" pitchFamily="18" charset="0"/>
                        </a:rPr>
                        <a:t>0.93</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3507">
                <a:tc>
                  <a:txBody>
                    <a:bodyPr/>
                    <a:lstStyle/>
                    <a:p>
                      <a:pPr marL="29210" algn="just">
                        <a:spcAft>
                          <a:spcPts val="0"/>
                        </a:spcAft>
                      </a:pPr>
                      <a:r>
                        <a:rPr lang="en-US" sz="1200" i="1" kern="100" dirty="0" err="1">
                          <a:effectLst/>
                          <a:latin typeface="Times New Roman"/>
                          <a:ea typeface="宋体"/>
                          <a:cs typeface="Times New Roman"/>
                        </a:rPr>
                        <a:t>L</a:t>
                      </a:r>
                      <a:r>
                        <a:rPr lang="en-US" sz="1200" i="1" kern="100" baseline="-25000" dirty="0" err="1">
                          <a:effectLst/>
                          <a:latin typeface="Times New Roman"/>
                          <a:ea typeface="宋体"/>
                          <a:cs typeface="Times New Roman"/>
                        </a:rPr>
                        <a:t>max</a:t>
                      </a:r>
                      <a:r>
                        <a:rPr lang="en-US" sz="1200" kern="100" dirty="0">
                          <a:effectLst/>
                          <a:latin typeface="Times New Roman"/>
                          <a:ea typeface="宋体"/>
                          <a:cs typeface="Times New Roman"/>
                        </a:rPr>
                        <a:t>/IP (10</a:t>
                      </a:r>
                      <a:r>
                        <a:rPr lang="en-US" sz="1200" kern="100" baseline="30000" dirty="0">
                          <a:effectLst/>
                          <a:latin typeface="Times New Roman"/>
                          <a:ea typeface="宋体"/>
                          <a:cs typeface="Times New Roman"/>
                        </a:rPr>
                        <a:t>34</a:t>
                      </a:r>
                      <a:r>
                        <a:rPr lang="en-US" sz="1200" kern="100" dirty="0">
                          <a:effectLst/>
                          <a:latin typeface="Times New Roman"/>
                          <a:ea typeface="宋体"/>
                          <a:cs typeface="Times New Roman"/>
                        </a:rPr>
                        <a:t>cm</a:t>
                      </a:r>
                      <a:r>
                        <a:rPr lang="en-US" sz="1200" kern="100" baseline="30000" dirty="0">
                          <a:effectLst/>
                          <a:latin typeface="Times New Roman"/>
                          <a:ea typeface="宋体"/>
                          <a:cs typeface="Times New Roman"/>
                        </a:rPr>
                        <a:t>-2</a:t>
                      </a:r>
                      <a:r>
                        <a:rPr lang="en-US" sz="1200" kern="100" dirty="0">
                          <a:effectLst/>
                          <a:latin typeface="Times New Roman"/>
                          <a:ea typeface="宋体"/>
                          <a:cs typeface="Times New Roman"/>
                        </a:rPr>
                        <a:t>s</a:t>
                      </a:r>
                      <a:r>
                        <a:rPr lang="en-US" sz="1200" kern="100" baseline="30000" dirty="0">
                          <a:effectLst/>
                          <a:latin typeface="Times New Roman"/>
                          <a:ea typeface="宋体"/>
                          <a:cs typeface="Times New Roman"/>
                        </a:rPr>
                        <a:t>-1</a:t>
                      </a:r>
                      <a:r>
                        <a:rPr lang="en-US" sz="1200" kern="100" dirty="0">
                          <a:effectLst/>
                          <a:latin typeface="Times New Roman"/>
                          <a:ea typeface="宋体"/>
                          <a:cs typeface="Times New Roman"/>
                        </a:rPr>
                        <a:t>)</a:t>
                      </a:r>
                      <a:endParaRPr lang="zh-CN" sz="1200"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1200" kern="100" dirty="0" smtClean="0">
                          <a:effectLst/>
                          <a:latin typeface="Times New Roman"/>
                          <a:ea typeface="宋体"/>
                          <a:cs typeface="Times New Roman"/>
                        </a:rPr>
                        <a:t>2.04</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3.1</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2.01</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4.3</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altLang="zh-CN" sz="1200" kern="100" dirty="0" smtClean="0">
                          <a:effectLst/>
                          <a:latin typeface="Times New Roman" panose="02020603050405020304" pitchFamily="18" charset="0"/>
                          <a:ea typeface="+mn-ea"/>
                          <a:cs typeface="Times New Roman" panose="02020603050405020304" pitchFamily="18" charset="0"/>
                        </a:rPr>
                        <a:t>4.48</a:t>
                      </a:r>
                      <a:endParaRPr lang="zh-CN" altLang="zh-CN" sz="1200" kern="100" dirty="0">
                        <a:effectLst/>
                        <a:latin typeface="Times New Roman" panose="02020603050405020304" pitchFamily="18" charset="0"/>
                        <a:ea typeface="+mn-ea"/>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
        <p:nvSpPr>
          <p:cNvPr id="3" name="灯片编号占位符 2"/>
          <p:cNvSpPr>
            <a:spLocks noGrp="1"/>
          </p:cNvSpPr>
          <p:nvPr>
            <p:ph type="sldNum" sz="quarter" idx="12"/>
          </p:nvPr>
        </p:nvSpPr>
        <p:spPr>
          <a:xfrm>
            <a:off x="6660232" y="6473968"/>
            <a:ext cx="2133600" cy="365125"/>
          </a:xfrm>
        </p:spPr>
        <p:txBody>
          <a:bodyPr/>
          <a:lstStyle/>
          <a:p>
            <a:fld id="{0C913308-F349-4B6D-A68A-DD1791B4A57B}" type="slidenum">
              <a:rPr lang="zh-CN" altLang="en-US" smtClean="0">
                <a:solidFill>
                  <a:prstClr val="black">
                    <a:tint val="75000"/>
                  </a:prstClr>
                </a:solidFill>
              </a:rPr>
              <a:pPr/>
              <a:t>4</a:t>
            </a:fld>
            <a:endParaRPr lang="zh-CN" altLang="en-US" dirty="0">
              <a:solidFill>
                <a:prstClr val="black">
                  <a:tint val="75000"/>
                </a:prstClr>
              </a:solidFill>
            </a:endParaRPr>
          </a:p>
        </p:txBody>
      </p:sp>
      <p:sp>
        <p:nvSpPr>
          <p:cNvPr id="5" name="Rectangle 2"/>
          <p:cNvSpPr txBox="1">
            <a:spLocks noChangeArrowheads="1"/>
          </p:cNvSpPr>
          <p:nvPr/>
        </p:nvSpPr>
        <p:spPr bwMode="auto">
          <a:xfrm>
            <a:off x="1039109" y="116632"/>
            <a:ext cx="7162800" cy="563563"/>
          </a:xfrm>
          <a:prstGeom prst="rect">
            <a:avLst/>
          </a:prstGeom>
        </p:spPr>
        <p:txBody>
          <a:bodyPr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base">
              <a:spcAft>
                <a:spcPct val="0"/>
              </a:spcAft>
              <a:defRPr/>
            </a:pPr>
            <a:r>
              <a:rPr lang="en-US" altLang="zh-CN" sz="2800" b="1" dirty="0">
                <a:solidFill>
                  <a:srgbClr val="0033CC"/>
                </a:solidFill>
                <a:latin typeface="Times New Roman" panose="02020603050405020304" pitchFamily="18" charset="0"/>
                <a:cs typeface="Times New Roman" panose="02020603050405020304" pitchFamily="18" charset="0"/>
              </a:rPr>
              <a:t>Parameter for CEPC partial double ring</a:t>
            </a:r>
            <a:br>
              <a:rPr lang="en-US" altLang="zh-CN" sz="2800" b="1" dirty="0">
                <a:solidFill>
                  <a:srgbClr val="0033CC"/>
                </a:solidFill>
                <a:latin typeface="Times New Roman" panose="02020603050405020304" pitchFamily="18" charset="0"/>
                <a:cs typeface="Times New Roman" panose="02020603050405020304" pitchFamily="18" charset="0"/>
              </a:rPr>
            </a:br>
            <a:r>
              <a:rPr lang="zh-CN" altLang="en-US" sz="1600" b="1" dirty="0">
                <a:solidFill>
                  <a:srgbClr val="0033CC"/>
                </a:solidFill>
                <a:latin typeface="Times New Roman" panose="02020603050405020304" pitchFamily="18" charset="0"/>
                <a:cs typeface="Times New Roman" panose="02020603050405020304" pitchFamily="18" charset="0"/>
              </a:rPr>
              <a:t>（</a:t>
            </a:r>
            <a:r>
              <a:rPr lang="en-US" altLang="zh-CN" sz="1600" b="1" dirty="0">
                <a:solidFill>
                  <a:srgbClr val="0033CC"/>
                </a:solidFill>
                <a:latin typeface="Times New Roman" panose="02020603050405020304" pitchFamily="18" charset="0"/>
                <a:cs typeface="Times New Roman" panose="02020603050405020304" pitchFamily="18" charset="0"/>
              </a:rPr>
              <a:t>wangdou20160918</a:t>
            </a:r>
            <a:r>
              <a:rPr lang="zh-CN" altLang="en-US" sz="1600" b="1" dirty="0">
                <a:solidFill>
                  <a:srgbClr val="0033CC"/>
                </a:solidFill>
                <a:latin typeface="Times New Roman" panose="02020603050405020304" pitchFamily="18" charset="0"/>
                <a:cs typeface="Times New Roman" panose="02020603050405020304" pitchFamily="18" charset="0"/>
              </a:rPr>
              <a:t>）</a:t>
            </a:r>
            <a:endParaRPr lang="en-US" altLang="zh-CN" sz="1600" b="1" dirty="0">
              <a:solidFill>
                <a:srgbClr val="0033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941238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340768"/>
            <a:ext cx="6984776" cy="5396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7092280" y="1340768"/>
            <a:ext cx="734496" cy="369332"/>
          </a:xfrm>
          <a:prstGeom prst="rect">
            <a:avLst/>
          </a:prstGeom>
          <a:noFill/>
        </p:spPr>
        <p:txBody>
          <a:bodyPr wrap="none" rtlCol="0">
            <a:spAutoFit/>
          </a:bodyPr>
          <a:lstStyle/>
          <a:p>
            <a:r>
              <a:rPr lang="en-US" altLang="zh-CN" dirty="0" smtClean="0">
                <a:solidFill>
                  <a:prstClr val="black"/>
                </a:solidFill>
              </a:rPr>
              <a:t>e-ring</a:t>
            </a:r>
            <a:endParaRPr lang="zh-CN" altLang="en-US" dirty="0">
              <a:solidFill>
                <a:prstClr val="black"/>
              </a:solidFill>
            </a:endParaRPr>
          </a:p>
        </p:txBody>
      </p:sp>
      <p:sp>
        <p:nvSpPr>
          <p:cNvPr id="4" name="TextBox 3"/>
          <p:cNvSpPr txBox="1"/>
          <p:nvPr/>
        </p:nvSpPr>
        <p:spPr>
          <a:xfrm>
            <a:off x="3797807" y="4581128"/>
            <a:ext cx="478016" cy="369332"/>
          </a:xfrm>
          <a:prstGeom prst="rect">
            <a:avLst/>
          </a:prstGeom>
          <a:noFill/>
        </p:spPr>
        <p:txBody>
          <a:bodyPr wrap="none" rtlCol="0">
            <a:spAutoFit/>
          </a:bodyPr>
          <a:lstStyle/>
          <a:p>
            <a:r>
              <a:rPr lang="en-US" altLang="zh-CN" dirty="0" smtClean="0">
                <a:solidFill>
                  <a:prstClr val="black"/>
                </a:solidFill>
              </a:rPr>
              <a:t>IP3</a:t>
            </a:r>
            <a:endParaRPr lang="zh-CN" altLang="en-US" dirty="0">
              <a:solidFill>
                <a:prstClr val="black"/>
              </a:solidFill>
            </a:endParaRPr>
          </a:p>
        </p:txBody>
      </p:sp>
      <p:sp>
        <p:nvSpPr>
          <p:cNvPr id="7" name="TextBox 6"/>
          <p:cNvSpPr txBox="1"/>
          <p:nvPr/>
        </p:nvSpPr>
        <p:spPr>
          <a:xfrm>
            <a:off x="2064269" y="4509120"/>
            <a:ext cx="478016" cy="369332"/>
          </a:xfrm>
          <a:prstGeom prst="rect">
            <a:avLst/>
          </a:prstGeom>
          <a:noFill/>
        </p:spPr>
        <p:txBody>
          <a:bodyPr wrap="none" rtlCol="0">
            <a:spAutoFit/>
          </a:bodyPr>
          <a:lstStyle/>
          <a:p>
            <a:r>
              <a:rPr lang="en-US" altLang="zh-CN" dirty="0" smtClean="0">
                <a:solidFill>
                  <a:prstClr val="black"/>
                </a:solidFill>
              </a:rPr>
              <a:t>IP1</a:t>
            </a:r>
            <a:endParaRPr lang="zh-CN" altLang="en-US" dirty="0">
              <a:solidFill>
                <a:prstClr val="black"/>
              </a:solidFill>
            </a:endParaRPr>
          </a:p>
        </p:txBody>
      </p:sp>
      <p:sp>
        <p:nvSpPr>
          <p:cNvPr id="8" name="TextBox 7"/>
          <p:cNvSpPr txBox="1"/>
          <p:nvPr/>
        </p:nvSpPr>
        <p:spPr>
          <a:xfrm>
            <a:off x="4704659" y="4509120"/>
            <a:ext cx="823622" cy="923330"/>
          </a:xfrm>
          <a:prstGeom prst="rect">
            <a:avLst/>
          </a:prstGeom>
          <a:noFill/>
        </p:spPr>
        <p:txBody>
          <a:bodyPr wrap="none" rtlCol="0">
            <a:spAutoFit/>
          </a:bodyPr>
          <a:lstStyle/>
          <a:p>
            <a:pPr algn="ctr"/>
            <a:r>
              <a:rPr lang="en-US" altLang="zh-CN" dirty="0" smtClean="0">
                <a:solidFill>
                  <a:prstClr val="black"/>
                </a:solidFill>
              </a:rPr>
              <a:t>IP4</a:t>
            </a:r>
          </a:p>
          <a:p>
            <a:pPr algn="ctr"/>
            <a:r>
              <a:rPr lang="en-US" altLang="zh-CN" dirty="0" smtClean="0">
                <a:solidFill>
                  <a:prstClr val="black"/>
                </a:solidFill>
              </a:rPr>
              <a:t>Bypass</a:t>
            </a:r>
          </a:p>
          <a:p>
            <a:pPr algn="ctr"/>
            <a:r>
              <a:rPr lang="en-US" altLang="zh-CN" dirty="0" smtClean="0">
                <a:solidFill>
                  <a:prstClr val="black"/>
                </a:solidFill>
              </a:rPr>
              <a:t>42m</a:t>
            </a:r>
            <a:endParaRPr lang="zh-CN" altLang="en-US" dirty="0">
              <a:solidFill>
                <a:prstClr val="black"/>
              </a:solidFill>
            </a:endParaRPr>
          </a:p>
        </p:txBody>
      </p:sp>
      <p:sp>
        <p:nvSpPr>
          <p:cNvPr id="9" name="TextBox 8"/>
          <p:cNvSpPr txBox="1"/>
          <p:nvPr/>
        </p:nvSpPr>
        <p:spPr>
          <a:xfrm>
            <a:off x="2738399" y="4555285"/>
            <a:ext cx="823622" cy="923330"/>
          </a:xfrm>
          <a:prstGeom prst="rect">
            <a:avLst/>
          </a:prstGeom>
          <a:noFill/>
        </p:spPr>
        <p:txBody>
          <a:bodyPr wrap="none" rtlCol="0">
            <a:spAutoFit/>
          </a:bodyPr>
          <a:lstStyle/>
          <a:p>
            <a:pPr algn="ctr"/>
            <a:r>
              <a:rPr lang="en-US" altLang="zh-CN" dirty="0" smtClean="0">
                <a:solidFill>
                  <a:prstClr val="black"/>
                </a:solidFill>
              </a:rPr>
              <a:t>IP2</a:t>
            </a:r>
          </a:p>
          <a:p>
            <a:pPr algn="ctr"/>
            <a:r>
              <a:rPr lang="en-US" altLang="zh-CN" dirty="0" smtClean="0">
                <a:solidFill>
                  <a:prstClr val="black"/>
                </a:solidFill>
              </a:rPr>
              <a:t>Bypass</a:t>
            </a:r>
          </a:p>
          <a:p>
            <a:pPr algn="ctr"/>
            <a:r>
              <a:rPr lang="en-US" altLang="zh-CN" dirty="0" smtClean="0">
                <a:solidFill>
                  <a:prstClr val="black"/>
                </a:solidFill>
              </a:rPr>
              <a:t>42m</a:t>
            </a:r>
            <a:endParaRPr lang="zh-CN" altLang="en-US" dirty="0">
              <a:solidFill>
                <a:prstClr val="black"/>
              </a:solidFill>
            </a:endParaRPr>
          </a:p>
        </p:txBody>
      </p:sp>
      <p:sp>
        <p:nvSpPr>
          <p:cNvPr id="10" name="Rectangle 2"/>
          <p:cNvSpPr txBox="1">
            <a:spLocks noChangeArrowheads="1"/>
          </p:cNvSpPr>
          <p:nvPr/>
        </p:nvSpPr>
        <p:spPr bwMode="auto">
          <a:xfrm>
            <a:off x="882824" y="447378"/>
            <a:ext cx="7162800" cy="563563"/>
          </a:xfrm>
          <a:prstGeom prst="rect">
            <a:avLst/>
          </a:prstGeom>
        </p:spPr>
        <p:txBody>
          <a:bodyPr anchor="ctr">
            <a:normAutofit fontScale="8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altLang="zh-CN" b="1" dirty="0">
                <a:solidFill>
                  <a:srgbClr val="0033CC"/>
                </a:solidFill>
                <a:latin typeface="Times New Roman" panose="02020603050405020304" pitchFamily="18" charset="0"/>
                <a:cs typeface="Times New Roman" panose="02020603050405020304" pitchFamily="18" charset="0"/>
              </a:rPr>
              <a:t>Double Ring Scheme</a:t>
            </a:r>
            <a:endParaRPr lang="en-US" altLang="zh-CN" b="1" dirty="0" smtClean="0">
              <a:solidFill>
                <a:srgbClr val="0033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2786556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 Box 38"/>
          <p:cNvSpPr txBox="1">
            <a:spLocks noChangeArrowheads="1"/>
          </p:cNvSpPr>
          <p:nvPr/>
        </p:nvSpPr>
        <p:spPr bwMode="auto">
          <a:xfrm>
            <a:off x="1547664" y="1343669"/>
            <a:ext cx="5688632" cy="661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fontAlgn="base" hangingPunct="0">
              <a:lnSpc>
                <a:spcPct val="150000"/>
              </a:lnSpc>
              <a:spcBef>
                <a:spcPct val="0"/>
              </a:spcBef>
              <a:spcAft>
                <a:spcPct val="0"/>
              </a:spcAft>
            </a:pPr>
            <a:r>
              <a:rPr lang="en-US" altLang="zh-CN" sz="2800" b="1" dirty="0" smtClean="0">
                <a:solidFill>
                  <a:srgbClr val="0000FF"/>
                </a:solidFill>
                <a:latin typeface="Times New Roman" panose="02020603050405020304" pitchFamily="18" charset="0"/>
                <a:ea typeface="宋体" pitchFamily="2" charset="-122"/>
                <a:cs typeface="Times New Roman" panose="02020603050405020304" pitchFamily="18" charset="0"/>
              </a:rPr>
              <a:t>6. Summary</a:t>
            </a:r>
            <a:endParaRPr lang="en-US" altLang="zh-CN" sz="2800" b="1" dirty="0">
              <a:solidFill>
                <a:srgbClr val="0000FF"/>
              </a:solidFill>
              <a:latin typeface="Times New Roman" panose="02020603050405020304" pitchFamily="18" charset="0"/>
              <a:ea typeface="宋体" pitchFamily="2" charset="-122"/>
              <a:cs typeface="Times New Roman" panose="02020603050405020304" pitchFamily="18" charset="0"/>
            </a:endParaRPr>
          </a:p>
        </p:txBody>
      </p:sp>
      <p:sp>
        <p:nvSpPr>
          <p:cNvPr id="2" name="灯片编号占位符 1"/>
          <p:cNvSpPr>
            <a:spLocks noGrp="1"/>
          </p:cNvSpPr>
          <p:nvPr>
            <p:ph type="sldNum" sz="quarter" idx="11"/>
          </p:nvPr>
        </p:nvSpPr>
        <p:spPr/>
        <p:txBody>
          <a:bodyPr/>
          <a:lstStyle/>
          <a:p>
            <a:fld id="{22894512-06C4-4EB7-BADA-AF97C23E9B1A}" type="slidenum">
              <a:rPr lang="en-US" altLang="zh-CN" smtClean="0">
                <a:solidFill>
                  <a:srgbClr val="000000"/>
                </a:solidFill>
              </a:rPr>
              <a:pPr/>
              <a:t>41</a:t>
            </a:fld>
            <a:endParaRPr lang="en-US" altLang="zh-CN">
              <a:solidFill>
                <a:srgbClr val="000000"/>
              </a:solidFill>
            </a:endParaRPr>
          </a:p>
        </p:txBody>
      </p:sp>
      <p:sp>
        <p:nvSpPr>
          <p:cNvPr id="4" name="Rectangle 2"/>
          <p:cNvSpPr>
            <a:spLocks noGrp="1" noChangeArrowheads="1"/>
          </p:cNvSpPr>
          <p:nvPr>
            <p:ph type="title"/>
          </p:nvPr>
        </p:nvSpPr>
        <p:spPr>
          <a:xfrm>
            <a:off x="1066800" y="579438"/>
            <a:ext cx="7162800" cy="563562"/>
          </a:xfrm>
        </p:spPr>
        <p:txBody>
          <a:bodyPr/>
          <a:lstStyle/>
          <a:p>
            <a:r>
              <a:rPr lang="en-US" altLang="zh-CN" dirty="0">
                <a:ea typeface="宋体" pitchFamily="2" charset="-122"/>
              </a:rPr>
              <a:t>Outline</a:t>
            </a:r>
            <a:endParaRPr lang="en-US" altLang="zh-CN" dirty="0">
              <a:latin typeface="Times New Roman" panose="02020603050405020304" pitchFamily="18" charset="0"/>
              <a:ea typeface="宋体" pitchFamily="2" charset="-122"/>
              <a:cs typeface="Times New Roman" panose="02020603050405020304" pitchFamily="18" charset="0"/>
            </a:endParaRPr>
          </a:p>
        </p:txBody>
      </p:sp>
      <p:sp>
        <p:nvSpPr>
          <p:cNvPr id="5" name="TextBox 2"/>
          <p:cNvSpPr txBox="1"/>
          <p:nvPr/>
        </p:nvSpPr>
        <p:spPr>
          <a:xfrm>
            <a:off x="543744" y="2286849"/>
            <a:ext cx="8204720" cy="3416320"/>
          </a:xfrm>
          <a:prstGeom prst="rect">
            <a:avLst/>
          </a:prstGeom>
          <a:noFill/>
        </p:spPr>
        <p:txBody>
          <a:bodyPr wrap="square" rtlCol="0">
            <a:spAutoFit/>
          </a:bodyPr>
          <a:lstStyle/>
          <a:p>
            <a:pPr marL="342900" indent="-342900">
              <a:lnSpc>
                <a:spcPct val="150000"/>
              </a:lnSpc>
              <a:buFont typeface="Wingdings" pitchFamily="2" charset="2"/>
              <a:buChar char="u"/>
            </a:pPr>
            <a:r>
              <a:rPr lang="en-US" altLang="zh-CN" dirty="0" smtClean="0">
                <a:solidFill>
                  <a:prstClr val="black"/>
                </a:solidFill>
              </a:rPr>
              <a:t>The first version of CEPC Partial Double Ring Lattice was designed (Version 1.0). The whole length of CEPC PDR is 3781.27m, full crossing angle is 30mrad, maximum distance between two ring is 14.913m.</a:t>
            </a:r>
          </a:p>
          <a:p>
            <a:pPr marL="342900" indent="-342900">
              <a:lnSpc>
                <a:spcPct val="150000"/>
              </a:lnSpc>
              <a:buFont typeface="Wingdings" pitchFamily="2" charset="2"/>
              <a:buChar char="u"/>
            </a:pPr>
            <a:r>
              <a:rPr lang="en-US" altLang="zh-CN" dirty="0" smtClean="0">
                <a:solidFill>
                  <a:prstClr val="black"/>
                </a:solidFill>
              </a:rPr>
              <a:t>The Dynamic Aperture need to be optimized. Now the DA of CEPC with PDR and Bypass(at IP2/4) and without FFS is better than before, but the DA with FFS is not good enough.</a:t>
            </a:r>
          </a:p>
          <a:p>
            <a:pPr marL="342900" indent="-342900">
              <a:lnSpc>
                <a:spcPct val="150000"/>
              </a:lnSpc>
              <a:buFont typeface="Wingdings" pitchFamily="2" charset="2"/>
              <a:buChar char="u"/>
            </a:pPr>
            <a:r>
              <a:rPr lang="en-US" altLang="zh-CN" dirty="0" smtClean="0">
                <a:solidFill>
                  <a:prstClr val="black"/>
                </a:solidFill>
              </a:rPr>
              <a:t>The linear lattice of PDR may also be optimized.</a:t>
            </a:r>
            <a:endParaRPr lang="zh-CN" altLang="en-US" dirty="0">
              <a:solidFill>
                <a:prstClr val="black"/>
              </a:solidFill>
            </a:endParaRPr>
          </a:p>
        </p:txBody>
      </p:sp>
    </p:spTree>
    <p:extLst>
      <p:ext uri="{BB962C8B-B14F-4D97-AF65-F5344CB8AC3E}">
        <p14:creationId xmlns:p14="http://schemas.microsoft.com/office/powerpoint/2010/main" val="308545822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 Box 38"/>
          <p:cNvSpPr txBox="1">
            <a:spLocks noChangeArrowheads="1"/>
          </p:cNvSpPr>
          <p:nvPr/>
        </p:nvSpPr>
        <p:spPr bwMode="auto">
          <a:xfrm>
            <a:off x="539552" y="1988840"/>
            <a:ext cx="8604448"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971550" lvl="1" indent="-514350" eaLnBrk="0" fontAlgn="base" hangingPunct="0">
              <a:lnSpc>
                <a:spcPct val="150000"/>
              </a:lnSpc>
              <a:spcBef>
                <a:spcPct val="0"/>
              </a:spcBef>
              <a:spcAft>
                <a:spcPct val="0"/>
              </a:spcAft>
              <a:buFont typeface="+mj-lt"/>
              <a:buAutoNum type="romanUcPeriod"/>
            </a:pPr>
            <a:r>
              <a:rPr lang="en-US" altLang="zh-CN" sz="2400" b="1" dirty="0" smtClean="0">
                <a:solidFill>
                  <a:schemeClr val="bg1"/>
                </a:solidFill>
                <a:latin typeface="Times New Roman" panose="02020603050405020304" pitchFamily="18" charset="0"/>
                <a:ea typeface="宋体" pitchFamily="2" charset="-122"/>
                <a:cs typeface="Times New Roman" panose="02020603050405020304" pitchFamily="18" charset="0"/>
              </a:rPr>
              <a:t> </a:t>
            </a:r>
          </a:p>
          <a:p>
            <a:pPr marL="971550" lvl="1" indent="-514350" eaLnBrk="0" fontAlgn="base" hangingPunct="0">
              <a:lnSpc>
                <a:spcPct val="150000"/>
              </a:lnSpc>
              <a:spcBef>
                <a:spcPct val="0"/>
              </a:spcBef>
              <a:spcAft>
                <a:spcPct val="0"/>
              </a:spcAft>
              <a:buFont typeface="+mj-lt"/>
              <a:buAutoNum type="romanUcPeriod"/>
            </a:pPr>
            <a:r>
              <a:rPr lang="en-US" altLang="zh-CN" sz="2400" b="1" dirty="0" smtClean="0">
                <a:solidFill>
                  <a:srgbClr val="0000FF"/>
                </a:solidFill>
                <a:latin typeface="Times New Roman" panose="02020603050405020304" pitchFamily="18" charset="0"/>
                <a:ea typeface="宋体" pitchFamily="2" charset="-122"/>
                <a:cs typeface="Times New Roman" panose="02020603050405020304" pitchFamily="18" charset="0"/>
              </a:rPr>
              <a:t>CDR Report &amp; CDR &amp; Plan &amp; Next to do</a:t>
            </a:r>
          </a:p>
        </p:txBody>
      </p:sp>
      <p:sp>
        <p:nvSpPr>
          <p:cNvPr id="3" name="Rectangle 2"/>
          <p:cNvSpPr>
            <a:spLocks noGrp="1" noChangeArrowheads="1"/>
          </p:cNvSpPr>
          <p:nvPr>
            <p:ph type="title"/>
          </p:nvPr>
        </p:nvSpPr>
        <p:spPr>
          <a:xfrm>
            <a:off x="1066800" y="579438"/>
            <a:ext cx="7162800" cy="563562"/>
          </a:xfrm>
        </p:spPr>
        <p:txBody>
          <a:bodyPr/>
          <a:lstStyle/>
          <a:p>
            <a:r>
              <a:rPr lang="en-US" altLang="zh-CN" dirty="0" smtClean="0">
                <a:ea typeface="宋体" pitchFamily="2" charset="-122"/>
              </a:rPr>
              <a:t>Outline</a:t>
            </a:r>
            <a:endParaRPr lang="en-US" altLang="zh-CN" dirty="0">
              <a:ea typeface="宋体" pitchFamily="2" charset="-122"/>
            </a:endParaRPr>
          </a:p>
        </p:txBody>
      </p:sp>
      <p:sp>
        <p:nvSpPr>
          <p:cNvPr id="2" name="灯片编号占位符 1"/>
          <p:cNvSpPr>
            <a:spLocks noGrp="1"/>
          </p:cNvSpPr>
          <p:nvPr>
            <p:ph type="sldNum" sz="quarter" idx="11"/>
          </p:nvPr>
        </p:nvSpPr>
        <p:spPr/>
        <p:txBody>
          <a:bodyPr/>
          <a:lstStyle/>
          <a:p>
            <a:fld id="{22894512-06C4-4EB7-BADA-AF97C23E9B1A}" type="slidenum">
              <a:rPr lang="en-US" altLang="zh-CN" smtClean="0">
                <a:solidFill>
                  <a:srgbClr val="000000"/>
                </a:solidFill>
              </a:rPr>
              <a:pPr/>
              <a:t>42</a:t>
            </a:fld>
            <a:endParaRPr lang="en-US" altLang="zh-CN">
              <a:solidFill>
                <a:srgbClr val="000000"/>
              </a:solidFill>
            </a:endParaRPr>
          </a:p>
        </p:txBody>
      </p:sp>
    </p:spTree>
    <p:extLst>
      <p:ext uri="{BB962C8B-B14F-4D97-AF65-F5344CB8AC3E}">
        <p14:creationId xmlns:p14="http://schemas.microsoft.com/office/powerpoint/2010/main" val="279624067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txBox="1">
            <a:spLocks noChangeArrowheads="1"/>
          </p:cNvSpPr>
          <p:nvPr/>
        </p:nvSpPr>
        <p:spPr bwMode="auto">
          <a:xfrm>
            <a:off x="882824" y="447378"/>
            <a:ext cx="7162800" cy="563563"/>
          </a:xfrm>
          <a:prstGeom prst="rect">
            <a:avLst/>
          </a:prstGeom>
        </p:spPr>
        <p:txBody>
          <a:bodyPr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1" algn="ctr" eaLnBrk="0" fontAlgn="base" hangingPunct="0">
              <a:lnSpc>
                <a:spcPct val="150000"/>
              </a:lnSpc>
              <a:spcBef>
                <a:spcPct val="0"/>
              </a:spcBef>
              <a:spcAft>
                <a:spcPct val="0"/>
              </a:spcAft>
            </a:pPr>
            <a:r>
              <a:rPr lang="en-US" altLang="zh-CN" sz="2400" b="1" dirty="0">
                <a:solidFill>
                  <a:srgbClr val="0000FF"/>
                </a:solidFill>
                <a:latin typeface="Times New Roman" panose="02020603050405020304" pitchFamily="18" charset="0"/>
                <a:ea typeface="宋体" pitchFamily="2" charset="-122"/>
                <a:cs typeface="Times New Roman" panose="02020603050405020304" pitchFamily="18" charset="0"/>
              </a:rPr>
              <a:t>CDR Report &amp; CDR &amp; Plan &amp; Next to do</a:t>
            </a:r>
          </a:p>
        </p:txBody>
      </p:sp>
      <p:sp>
        <p:nvSpPr>
          <p:cNvPr id="2" name="TextBox 1"/>
          <p:cNvSpPr txBox="1"/>
          <p:nvPr/>
        </p:nvSpPr>
        <p:spPr>
          <a:xfrm>
            <a:off x="882824" y="1844824"/>
            <a:ext cx="7505600" cy="3831818"/>
          </a:xfrm>
          <a:prstGeom prst="rect">
            <a:avLst/>
          </a:prstGeom>
          <a:noFill/>
        </p:spPr>
        <p:txBody>
          <a:bodyPr wrap="square" rtlCol="0">
            <a:spAutoFit/>
          </a:bodyPr>
          <a:lstStyle/>
          <a:p>
            <a:pPr marL="400050" indent="-400050">
              <a:lnSpc>
                <a:spcPct val="150000"/>
              </a:lnSpc>
              <a:buFont typeface="+mj-lt"/>
              <a:buAutoNum type="romanUcPeriod"/>
            </a:pPr>
            <a:r>
              <a:rPr lang="en-US" altLang="zh-CN" b="1" dirty="0">
                <a:solidFill>
                  <a:srgbClr val="0000FF"/>
                </a:solidFill>
                <a:latin typeface="Times New Roman" panose="02020603050405020304" pitchFamily="18" charset="0"/>
                <a:ea typeface="宋体" pitchFamily="2" charset="-122"/>
                <a:cs typeface="Times New Roman" panose="02020603050405020304" pitchFamily="18" charset="0"/>
              </a:rPr>
              <a:t>CDR </a:t>
            </a:r>
            <a:r>
              <a:rPr lang="en-US" altLang="zh-CN" b="1" dirty="0" smtClean="0">
                <a:solidFill>
                  <a:srgbClr val="0000FF"/>
                </a:solidFill>
                <a:latin typeface="Times New Roman" panose="02020603050405020304" pitchFamily="18" charset="0"/>
                <a:ea typeface="宋体" pitchFamily="2" charset="-122"/>
                <a:cs typeface="Times New Roman" panose="02020603050405020304" pitchFamily="18" charset="0"/>
              </a:rPr>
              <a:t>Report  (by the end of 2016)</a:t>
            </a:r>
          </a:p>
          <a:p>
            <a:pPr marL="800100" lvl="1" indent="-342900">
              <a:lnSpc>
                <a:spcPct val="150000"/>
              </a:lnSpc>
              <a:buFont typeface="+mj-lt"/>
              <a:buAutoNum type="arabicPeriod"/>
            </a:pPr>
            <a:r>
              <a:rPr lang="en-US" altLang="zh-CN" dirty="0" smtClean="0">
                <a:latin typeface="Times New Roman" panose="02020603050405020304" pitchFamily="18" charset="0"/>
                <a:ea typeface="宋体" pitchFamily="2" charset="-122"/>
                <a:cs typeface="Times New Roman" panose="02020603050405020304" pitchFamily="18" charset="0"/>
              </a:rPr>
              <a:t>LSS2/4/6/8(</a:t>
            </a:r>
            <a:r>
              <a:rPr lang="en-US" altLang="zh-CN" dirty="0" err="1" smtClean="0">
                <a:latin typeface="Times New Roman" panose="02020603050405020304" pitchFamily="18" charset="0"/>
                <a:ea typeface="宋体" pitchFamily="2" charset="-122"/>
                <a:cs typeface="Times New Roman" panose="02020603050405020304" pitchFamily="18" charset="0"/>
              </a:rPr>
              <a:t>inj</a:t>
            </a:r>
            <a:r>
              <a:rPr lang="en-US" altLang="zh-CN" dirty="0" smtClean="0">
                <a:latin typeface="Times New Roman" panose="02020603050405020304" pitchFamily="18" charset="0"/>
                <a:ea typeface="宋体" pitchFamily="2" charset="-122"/>
                <a:cs typeface="Times New Roman" panose="02020603050405020304" pitchFamily="18" charset="0"/>
              </a:rPr>
              <a:t>/</a:t>
            </a:r>
            <a:r>
              <a:rPr lang="en-US" altLang="zh-CN" dirty="0" err="1" smtClean="0">
                <a:latin typeface="Times New Roman" panose="02020603050405020304" pitchFamily="18" charset="0"/>
                <a:ea typeface="宋体" pitchFamily="2" charset="-122"/>
                <a:cs typeface="Times New Roman" panose="02020603050405020304" pitchFamily="18" charset="0"/>
              </a:rPr>
              <a:t>extr</a:t>
            </a:r>
            <a:r>
              <a:rPr lang="zh-CN" altLang="en-US" dirty="0" smtClean="0">
                <a:latin typeface="Times New Roman" panose="02020603050405020304" pitchFamily="18" charset="0"/>
                <a:ea typeface="宋体" pitchFamily="2" charset="-122"/>
                <a:cs typeface="Times New Roman" panose="02020603050405020304" pitchFamily="18" charset="0"/>
              </a:rPr>
              <a:t>、</a:t>
            </a:r>
            <a:r>
              <a:rPr lang="en-US" altLang="zh-CN" dirty="0" smtClean="0">
                <a:latin typeface="Times New Roman" panose="02020603050405020304" pitchFamily="18" charset="0"/>
                <a:ea typeface="宋体" pitchFamily="2" charset="-122"/>
                <a:cs typeface="Times New Roman" panose="02020603050405020304" pitchFamily="18" charset="0"/>
              </a:rPr>
              <a:t>RF</a:t>
            </a:r>
            <a:r>
              <a:rPr lang="en-US" altLang="zh-CN" dirty="0">
                <a:latin typeface="Times New Roman" panose="02020603050405020304" pitchFamily="18" charset="0"/>
                <a:ea typeface="宋体" pitchFamily="2" charset="-122"/>
                <a:cs typeface="Times New Roman" panose="02020603050405020304" pitchFamily="18" charset="0"/>
              </a:rPr>
              <a:t>)</a:t>
            </a:r>
            <a:r>
              <a:rPr lang="zh-CN" altLang="en-US" dirty="0" smtClean="0">
                <a:latin typeface="Times New Roman" panose="02020603050405020304" pitchFamily="18" charset="0"/>
                <a:ea typeface="宋体" pitchFamily="2" charset="-122"/>
                <a:cs typeface="Times New Roman" panose="02020603050405020304" pitchFamily="18" charset="0"/>
              </a:rPr>
              <a:t>：</a:t>
            </a:r>
            <a:r>
              <a:rPr lang="en-US" altLang="zh-CN" dirty="0" smtClean="0">
                <a:latin typeface="Times New Roman" panose="02020603050405020304" pitchFamily="18" charset="0"/>
                <a:ea typeface="宋体" pitchFamily="2" charset="-122"/>
                <a:cs typeface="Times New Roman" panose="02020603050405020304" pitchFamily="18" charset="0"/>
              </a:rPr>
              <a:t>optics</a:t>
            </a:r>
            <a:r>
              <a:rPr lang="zh-CN" altLang="en-US" dirty="0" smtClean="0">
                <a:latin typeface="Times New Roman" panose="02020603050405020304" pitchFamily="18" charset="0"/>
                <a:ea typeface="宋体" pitchFamily="2" charset="-122"/>
                <a:cs typeface="Times New Roman" panose="02020603050405020304" pitchFamily="18" charset="0"/>
              </a:rPr>
              <a:t>的考虑，根据各功能段，重新设计，不再是和弧区相同</a:t>
            </a:r>
            <a:r>
              <a:rPr lang="en-US" altLang="zh-CN" dirty="0" smtClean="0">
                <a:latin typeface="Times New Roman" panose="02020603050405020304" pitchFamily="18" charset="0"/>
                <a:ea typeface="宋体" pitchFamily="2" charset="-122"/>
                <a:cs typeface="Times New Roman" panose="02020603050405020304" pitchFamily="18" charset="0"/>
              </a:rPr>
              <a:t>FODO</a:t>
            </a:r>
            <a:r>
              <a:rPr lang="zh-CN" altLang="en-US" dirty="0" smtClean="0">
                <a:latin typeface="Times New Roman" panose="02020603050405020304" pitchFamily="18" charset="0"/>
                <a:ea typeface="宋体" pitchFamily="2" charset="-122"/>
                <a:cs typeface="Times New Roman" panose="02020603050405020304" pitchFamily="18" charset="0"/>
              </a:rPr>
              <a:t>代替，接入实际</a:t>
            </a:r>
            <a:r>
              <a:rPr lang="en-US" altLang="zh-CN" dirty="0" smtClean="0">
                <a:latin typeface="Times New Roman" panose="02020603050405020304" pitchFamily="18" charset="0"/>
                <a:ea typeface="宋体" pitchFamily="2" charset="-122"/>
                <a:cs typeface="Times New Roman" panose="02020603050405020304" pitchFamily="18" charset="0"/>
              </a:rPr>
              <a:t>optics</a:t>
            </a:r>
            <a:r>
              <a:rPr lang="zh-CN" altLang="en-US" dirty="0" smtClean="0">
                <a:latin typeface="Times New Roman" panose="02020603050405020304" pitchFamily="18" charset="0"/>
                <a:ea typeface="宋体" pitchFamily="2" charset="-122"/>
                <a:cs typeface="Times New Roman" panose="02020603050405020304" pitchFamily="18" charset="0"/>
              </a:rPr>
              <a:t>。</a:t>
            </a:r>
            <a:endParaRPr lang="en-US" altLang="zh-CN" dirty="0">
              <a:latin typeface="Times New Roman" panose="02020603050405020304" pitchFamily="18" charset="0"/>
              <a:ea typeface="宋体" pitchFamily="2" charset="-122"/>
              <a:cs typeface="Times New Roman" panose="02020603050405020304" pitchFamily="18" charset="0"/>
            </a:endParaRPr>
          </a:p>
          <a:p>
            <a:pPr marL="800100" lvl="1" indent="-342900">
              <a:lnSpc>
                <a:spcPct val="150000"/>
              </a:lnSpc>
              <a:buFont typeface="+mj-lt"/>
              <a:buAutoNum type="arabicPeriod"/>
            </a:pPr>
            <a:r>
              <a:rPr lang="en-US" altLang="zh-CN" dirty="0" smtClean="0">
                <a:latin typeface="Times New Roman" pitchFamily="18" charset="0"/>
                <a:cs typeface="Times New Roman" pitchFamily="18" charset="0"/>
              </a:rPr>
              <a:t>PDR</a:t>
            </a:r>
            <a:r>
              <a:rPr lang="zh-CN" altLang="en-US" dirty="0" smtClean="0">
                <a:latin typeface="Times New Roman" pitchFamily="18" charset="0"/>
                <a:cs typeface="Times New Roman" pitchFamily="18" charset="0"/>
              </a:rPr>
              <a:t>：</a:t>
            </a:r>
            <a:r>
              <a:rPr lang="zh-CN" altLang="en-US" dirty="0" smtClean="0">
                <a:solidFill>
                  <a:prstClr val="black"/>
                </a:solidFill>
                <a:latin typeface="Times New Roman" pitchFamily="18" charset="0"/>
                <a:cs typeface="Times New Roman" pitchFamily="18" charset="0"/>
              </a:rPr>
              <a:t>优化设计，孔径进展，争取达标</a:t>
            </a:r>
            <a:r>
              <a:rPr lang="zh-CN" altLang="en-US" dirty="0">
                <a:solidFill>
                  <a:prstClr val="black"/>
                </a:solidFill>
                <a:latin typeface="Times New Roman" pitchFamily="18" charset="0"/>
                <a:cs typeface="Times New Roman" pitchFamily="18" charset="0"/>
              </a:rPr>
              <a:t>。</a:t>
            </a:r>
            <a:endParaRPr lang="en-US" altLang="zh-CN" dirty="0">
              <a:solidFill>
                <a:prstClr val="black"/>
              </a:solidFill>
              <a:latin typeface="Times New Roman" pitchFamily="18" charset="0"/>
              <a:cs typeface="Times New Roman" pitchFamily="18" charset="0"/>
            </a:endParaRPr>
          </a:p>
          <a:p>
            <a:pPr marL="800100" lvl="1" indent="-342900">
              <a:lnSpc>
                <a:spcPct val="150000"/>
              </a:lnSpc>
              <a:buFont typeface="+mj-lt"/>
              <a:buAutoNum type="arabicPeriod"/>
            </a:pPr>
            <a:r>
              <a:rPr lang="en-US" altLang="zh-CN" dirty="0" smtClean="0">
                <a:solidFill>
                  <a:prstClr val="black"/>
                </a:solidFill>
                <a:latin typeface="Times New Roman" pitchFamily="18" charset="0"/>
                <a:cs typeface="Times New Roman" pitchFamily="18" charset="0"/>
              </a:rPr>
              <a:t>APDR8</a:t>
            </a:r>
            <a:r>
              <a:rPr lang="zh-CN" altLang="en-US" dirty="0">
                <a:solidFill>
                  <a:prstClr val="black"/>
                </a:solidFill>
                <a:latin typeface="Times New Roman" pitchFamily="18" charset="0"/>
                <a:cs typeface="Times New Roman" pitchFamily="18" charset="0"/>
              </a:rPr>
              <a:t>：线性</a:t>
            </a:r>
            <a:r>
              <a:rPr lang="en-US" altLang="zh-CN" dirty="0">
                <a:solidFill>
                  <a:prstClr val="black"/>
                </a:solidFill>
                <a:latin typeface="Times New Roman" pitchFamily="18" charset="0"/>
                <a:cs typeface="Times New Roman" pitchFamily="18" charset="0"/>
              </a:rPr>
              <a:t>Lattice</a:t>
            </a:r>
            <a:r>
              <a:rPr lang="zh-CN" altLang="en-US" dirty="0">
                <a:solidFill>
                  <a:prstClr val="black"/>
                </a:solidFill>
                <a:latin typeface="Times New Roman" pitchFamily="18" charset="0"/>
                <a:cs typeface="Times New Roman" pitchFamily="18" charset="0"/>
              </a:rPr>
              <a:t>搭建好，孔径优化初步结果。</a:t>
            </a:r>
            <a:endParaRPr lang="en-US" altLang="zh-CN" dirty="0">
              <a:solidFill>
                <a:prstClr val="black"/>
              </a:solidFill>
              <a:latin typeface="Times New Roman" pitchFamily="18" charset="0"/>
              <a:cs typeface="Times New Roman" pitchFamily="18" charset="0"/>
            </a:endParaRPr>
          </a:p>
          <a:p>
            <a:pPr marL="800100" lvl="1" indent="-342900">
              <a:lnSpc>
                <a:spcPct val="150000"/>
              </a:lnSpc>
              <a:buFont typeface="+mj-lt"/>
              <a:buAutoNum type="arabicPeriod"/>
            </a:pPr>
            <a:r>
              <a:rPr lang="en-US" altLang="zh-CN" dirty="0" smtClean="0">
                <a:solidFill>
                  <a:prstClr val="black"/>
                </a:solidFill>
                <a:latin typeface="Times New Roman" pitchFamily="18" charset="0"/>
                <a:cs typeface="Times New Roman" pitchFamily="18" charset="0"/>
              </a:rPr>
              <a:t>Double </a:t>
            </a:r>
            <a:r>
              <a:rPr lang="en-US" altLang="zh-CN" dirty="0">
                <a:solidFill>
                  <a:prstClr val="black"/>
                </a:solidFill>
                <a:latin typeface="Times New Roman" pitchFamily="18" charset="0"/>
                <a:cs typeface="Times New Roman" pitchFamily="18" charset="0"/>
              </a:rPr>
              <a:t>Ring</a:t>
            </a:r>
            <a:r>
              <a:rPr lang="zh-CN" altLang="en-US" dirty="0">
                <a:solidFill>
                  <a:prstClr val="black"/>
                </a:solidFill>
                <a:latin typeface="Times New Roman" pitchFamily="18" charset="0"/>
                <a:cs typeface="Times New Roman" pitchFamily="18" charset="0"/>
              </a:rPr>
              <a:t>：</a:t>
            </a:r>
            <a:r>
              <a:rPr lang="en-US" altLang="zh-CN" dirty="0">
                <a:solidFill>
                  <a:prstClr val="black"/>
                </a:solidFill>
                <a:latin typeface="Times New Roman" pitchFamily="18" charset="0"/>
                <a:cs typeface="Times New Roman" pitchFamily="18" charset="0"/>
              </a:rPr>
              <a:t>Lattice</a:t>
            </a:r>
            <a:r>
              <a:rPr lang="zh-CN" altLang="en-US" dirty="0">
                <a:solidFill>
                  <a:prstClr val="black"/>
                </a:solidFill>
                <a:latin typeface="Times New Roman" pitchFamily="18" charset="0"/>
                <a:cs typeface="Times New Roman" pitchFamily="18" charset="0"/>
              </a:rPr>
              <a:t>搭建好，带对撞区</a:t>
            </a:r>
            <a:r>
              <a:rPr lang="zh-CN" altLang="en-US" dirty="0" smtClean="0">
                <a:solidFill>
                  <a:prstClr val="black"/>
                </a:solidFill>
                <a:latin typeface="Times New Roman" pitchFamily="18" charset="0"/>
                <a:cs typeface="Times New Roman" pitchFamily="18" charset="0"/>
              </a:rPr>
              <a:t>，</a:t>
            </a:r>
            <a:r>
              <a:rPr lang="zh-CN" altLang="en-US" dirty="0">
                <a:solidFill>
                  <a:prstClr val="black"/>
                </a:solidFill>
                <a:latin typeface="Times New Roman" pitchFamily="18" charset="0"/>
                <a:cs typeface="Times New Roman" pitchFamily="18" charset="0"/>
              </a:rPr>
              <a:t>孔径优化初步结果</a:t>
            </a:r>
            <a:r>
              <a:rPr lang="zh-CN" altLang="en-US" dirty="0" smtClean="0">
                <a:solidFill>
                  <a:prstClr val="black"/>
                </a:solidFill>
                <a:latin typeface="Times New Roman" pitchFamily="18" charset="0"/>
                <a:cs typeface="Times New Roman" pitchFamily="18" charset="0"/>
              </a:rPr>
              <a:t>。</a:t>
            </a:r>
            <a:endParaRPr lang="en-US" altLang="zh-CN" dirty="0">
              <a:solidFill>
                <a:prstClr val="black"/>
              </a:solidFill>
              <a:latin typeface="Times New Roman" pitchFamily="18" charset="0"/>
              <a:cs typeface="Times New Roman" pitchFamily="18" charset="0"/>
            </a:endParaRPr>
          </a:p>
          <a:p>
            <a:pPr marL="400050" indent="-400050">
              <a:lnSpc>
                <a:spcPct val="150000"/>
              </a:lnSpc>
              <a:buFont typeface="+mj-lt"/>
              <a:buAutoNum type="romanUcPeriod"/>
            </a:pPr>
            <a:endParaRPr lang="en-US" altLang="zh-CN" dirty="0" smtClean="0"/>
          </a:p>
          <a:p>
            <a:pPr marL="400050" indent="-400050">
              <a:lnSpc>
                <a:spcPct val="150000"/>
              </a:lnSpc>
              <a:buFont typeface="+mj-lt"/>
              <a:buAutoNum type="romanUcPeriod"/>
            </a:pPr>
            <a:r>
              <a:rPr lang="en-US" altLang="zh-CN" b="1" dirty="0">
                <a:solidFill>
                  <a:srgbClr val="0000FF"/>
                </a:solidFill>
                <a:latin typeface="Times New Roman" panose="02020603050405020304" pitchFamily="18" charset="0"/>
                <a:ea typeface="宋体" pitchFamily="2" charset="-122"/>
                <a:cs typeface="Times New Roman" panose="02020603050405020304" pitchFamily="18" charset="0"/>
              </a:rPr>
              <a:t>CDR </a:t>
            </a:r>
            <a:r>
              <a:rPr lang="en-US" altLang="zh-CN" b="1" dirty="0" smtClean="0">
                <a:solidFill>
                  <a:srgbClr val="0000FF"/>
                </a:solidFill>
                <a:latin typeface="Times New Roman" panose="02020603050405020304" pitchFamily="18" charset="0"/>
                <a:ea typeface="宋体" pitchFamily="2" charset="-122"/>
                <a:cs typeface="Times New Roman" panose="02020603050405020304" pitchFamily="18" charset="0"/>
              </a:rPr>
              <a:t>(</a:t>
            </a:r>
            <a:r>
              <a:rPr lang="en-US" altLang="zh-CN" b="1" dirty="0">
                <a:solidFill>
                  <a:srgbClr val="0000FF"/>
                </a:solidFill>
                <a:latin typeface="Times New Roman" panose="02020603050405020304" pitchFamily="18" charset="0"/>
                <a:ea typeface="宋体" pitchFamily="2" charset="-122"/>
                <a:cs typeface="Times New Roman" panose="02020603050405020304" pitchFamily="18" charset="0"/>
              </a:rPr>
              <a:t>by the end of </a:t>
            </a:r>
            <a:r>
              <a:rPr lang="en-US" altLang="zh-CN" b="1" dirty="0" smtClean="0">
                <a:solidFill>
                  <a:srgbClr val="0000FF"/>
                </a:solidFill>
                <a:latin typeface="Times New Roman" panose="02020603050405020304" pitchFamily="18" charset="0"/>
                <a:ea typeface="宋体" pitchFamily="2" charset="-122"/>
                <a:cs typeface="Times New Roman" panose="02020603050405020304" pitchFamily="18" charset="0"/>
              </a:rPr>
              <a:t>2017)</a:t>
            </a:r>
            <a:endParaRPr lang="en-US" altLang="zh-CN" b="1" dirty="0">
              <a:solidFill>
                <a:srgbClr val="0000FF"/>
              </a:solidFill>
              <a:latin typeface="Times New Roman" panose="02020603050405020304" pitchFamily="18" charset="0"/>
              <a:ea typeface="宋体" pitchFamily="2" charset="-122"/>
              <a:cs typeface="Times New Roman" panose="02020603050405020304" pitchFamily="18" charset="0"/>
            </a:endParaRPr>
          </a:p>
          <a:p>
            <a:pPr marL="800100" lvl="1" indent="-342900">
              <a:lnSpc>
                <a:spcPct val="150000"/>
              </a:lnSpc>
              <a:buFont typeface="+mj-lt"/>
              <a:buAutoNum type="arabicPeriod"/>
            </a:pPr>
            <a:r>
              <a:rPr lang="zh-CN" altLang="en-US" dirty="0" smtClean="0"/>
              <a:t>针对于选定的某一方案，各指标达标。</a:t>
            </a:r>
            <a:endParaRPr lang="zh-CN" altLang="en-US" dirty="0"/>
          </a:p>
        </p:txBody>
      </p:sp>
    </p:spTree>
    <p:extLst>
      <p:ext uri="{BB962C8B-B14F-4D97-AF65-F5344CB8AC3E}">
        <p14:creationId xmlns:p14="http://schemas.microsoft.com/office/powerpoint/2010/main" val="87133893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55576" y="1340768"/>
            <a:ext cx="7776864" cy="3416320"/>
          </a:xfrm>
          <a:prstGeom prst="rect">
            <a:avLst/>
          </a:prstGeom>
          <a:noFill/>
        </p:spPr>
        <p:txBody>
          <a:bodyPr wrap="square" rtlCol="0">
            <a:spAutoFit/>
          </a:bodyPr>
          <a:lstStyle/>
          <a:p>
            <a:pPr marL="400050" indent="-400050">
              <a:lnSpc>
                <a:spcPct val="150000"/>
              </a:lnSpc>
              <a:buFont typeface="+mj-lt"/>
              <a:buAutoNum type="romanUcPeriod"/>
            </a:pPr>
            <a:r>
              <a:rPr lang="en-US" altLang="zh-CN" b="1" dirty="0" smtClean="0">
                <a:solidFill>
                  <a:schemeClr val="bg1"/>
                </a:solidFill>
                <a:latin typeface="Times New Roman" panose="02020603050405020304" pitchFamily="18" charset="0"/>
                <a:ea typeface="宋体" pitchFamily="2" charset="-122"/>
                <a:cs typeface="Times New Roman" panose="02020603050405020304" pitchFamily="18" charset="0"/>
              </a:rPr>
              <a:t> </a:t>
            </a:r>
          </a:p>
          <a:p>
            <a:pPr marL="400050" indent="-400050">
              <a:lnSpc>
                <a:spcPct val="150000"/>
              </a:lnSpc>
              <a:buFont typeface="+mj-lt"/>
              <a:buAutoNum type="romanUcPeriod"/>
            </a:pPr>
            <a:r>
              <a:rPr lang="en-US" altLang="zh-CN" b="1" dirty="0" smtClean="0">
                <a:solidFill>
                  <a:schemeClr val="bg1"/>
                </a:solidFill>
                <a:latin typeface="Times New Roman" panose="02020603050405020304" pitchFamily="18" charset="0"/>
                <a:ea typeface="宋体" pitchFamily="2" charset="-122"/>
                <a:cs typeface="Times New Roman" panose="02020603050405020304" pitchFamily="18" charset="0"/>
              </a:rPr>
              <a:t> </a:t>
            </a:r>
            <a:endParaRPr lang="en-US" altLang="zh-CN" b="1" dirty="0">
              <a:solidFill>
                <a:schemeClr val="bg1"/>
              </a:solidFill>
              <a:latin typeface="Times New Roman" panose="02020603050405020304" pitchFamily="18" charset="0"/>
              <a:ea typeface="宋体" pitchFamily="2" charset="-122"/>
              <a:cs typeface="Times New Roman" panose="02020603050405020304" pitchFamily="18" charset="0"/>
            </a:endParaRPr>
          </a:p>
          <a:p>
            <a:pPr marL="400050" indent="-400050">
              <a:lnSpc>
                <a:spcPct val="150000"/>
              </a:lnSpc>
              <a:buFont typeface="+mj-lt"/>
              <a:buAutoNum type="romanUcPeriod"/>
            </a:pPr>
            <a:r>
              <a:rPr lang="en-US" altLang="zh-CN" b="1" dirty="0" smtClean="0">
                <a:solidFill>
                  <a:srgbClr val="0000FF"/>
                </a:solidFill>
                <a:latin typeface="Times New Roman" panose="02020603050405020304" pitchFamily="18" charset="0"/>
                <a:ea typeface="宋体" pitchFamily="2" charset="-122"/>
                <a:cs typeface="Times New Roman" panose="02020603050405020304" pitchFamily="18" charset="0"/>
              </a:rPr>
              <a:t>CDR </a:t>
            </a:r>
            <a:r>
              <a:rPr lang="en-US" altLang="zh-CN" b="1" dirty="0">
                <a:solidFill>
                  <a:srgbClr val="0000FF"/>
                </a:solidFill>
                <a:latin typeface="Times New Roman" panose="02020603050405020304" pitchFamily="18" charset="0"/>
                <a:ea typeface="宋体" pitchFamily="2" charset="-122"/>
                <a:cs typeface="Times New Roman" panose="02020603050405020304" pitchFamily="18" charset="0"/>
              </a:rPr>
              <a:t>Report  (by the end of 2016</a:t>
            </a:r>
            <a:r>
              <a:rPr lang="en-US" altLang="zh-CN" b="1" dirty="0" smtClean="0">
                <a:solidFill>
                  <a:srgbClr val="0000FF"/>
                </a:solidFill>
                <a:latin typeface="Times New Roman" panose="02020603050405020304" pitchFamily="18" charset="0"/>
                <a:ea typeface="宋体" pitchFamily="2" charset="-122"/>
                <a:cs typeface="Times New Roman" panose="02020603050405020304" pitchFamily="18" charset="0"/>
              </a:rPr>
              <a:t>) ------SPPC</a:t>
            </a:r>
            <a:endParaRPr lang="en-US" altLang="zh-CN" b="1" dirty="0">
              <a:solidFill>
                <a:srgbClr val="0000FF"/>
              </a:solidFill>
              <a:latin typeface="Times New Roman" panose="02020603050405020304" pitchFamily="18" charset="0"/>
              <a:ea typeface="宋体" pitchFamily="2" charset="-122"/>
              <a:cs typeface="Times New Roman" panose="02020603050405020304" pitchFamily="18" charset="0"/>
            </a:endParaRPr>
          </a:p>
          <a:p>
            <a:pPr marL="800100" lvl="1" indent="-342900">
              <a:lnSpc>
                <a:spcPct val="150000"/>
              </a:lnSpc>
              <a:buFontTx/>
              <a:buAutoNum type="arabicPeriod"/>
            </a:pPr>
            <a:r>
              <a:rPr lang="zh-CN" altLang="en-US" dirty="0" smtClean="0">
                <a:solidFill>
                  <a:prstClr val="black"/>
                </a:solidFill>
              </a:rPr>
              <a:t>参数优化且完备，包含纵向动力学参数。</a:t>
            </a:r>
            <a:endParaRPr lang="en-US" altLang="zh-CN" dirty="0" smtClean="0">
              <a:solidFill>
                <a:prstClr val="black"/>
              </a:solidFill>
            </a:endParaRPr>
          </a:p>
          <a:p>
            <a:pPr marL="800100" lvl="1" indent="-342900">
              <a:lnSpc>
                <a:spcPct val="150000"/>
              </a:lnSpc>
              <a:buFontTx/>
              <a:buAutoNum type="arabicPeriod"/>
            </a:pPr>
            <a:r>
              <a:rPr lang="en-US" altLang="zh-CN" dirty="0">
                <a:latin typeface="Times New Roman" panose="02020603050405020304" pitchFamily="18" charset="0"/>
                <a:ea typeface="宋体" pitchFamily="2" charset="-122"/>
                <a:cs typeface="Times New Roman" panose="02020603050405020304" pitchFamily="18" charset="0"/>
              </a:rPr>
              <a:t>LSS2/4/6/8(</a:t>
            </a:r>
            <a:r>
              <a:rPr lang="en-US" altLang="zh-CN" dirty="0" err="1">
                <a:latin typeface="Times New Roman" panose="02020603050405020304" pitchFamily="18" charset="0"/>
                <a:ea typeface="宋体" pitchFamily="2" charset="-122"/>
                <a:cs typeface="Times New Roman" panose="02020603050405020304" pitchFamily="18" charset="0"/>
              </a:rPr>
              <a:t>inj</a:t>
            </a:r>
            <a:r>
              <a:rPr lang="en-US" altLang="zh-CN" dirty="0">
                <a:latin typeface="Times New Roman" panose="02020603050405020304" pitchFamily="18" charset="0"/>
                <a:ea typeface="宋体" pitchFamily="2" charset="-122"/>
                <a:cs typeface="Times New Roman" panose="02020603050405020304" pitchFamily="18" charset="0"/>
              </a:rPr>
              <a:t>/</a:t>
            </a:r>
            <a:r>
              <a:rPr lang="en-US" altLang="zh-CN" dirty="0" err="1">
                <a:latin typeface="Times New Roman" panose="02020603050405020304" pitchFamily="18" charset="0"/>
                <a:ea typeface="宋体" pitchFamily="2" charset="-122"/>
                <a:cs typeface="Times New Roman" panose="02020603050405020304" pitchFamily="18" charset="0"/>
              </a:rPr>
              <a:t>extr</a:t>
            </a:r>
            <a:r>
              <a:rPr lang="zh-CN" altLang="en-US" dirty="0">
                <a:latin typeface="Times New Roman" panose="02020603050405020304" pitchFamily="18" charset="0"/>
                <a:ea typeface="宋体" pitchFamily="2" charset="-122"/>
                <a:cs typeface="Times New Roman" panose="02020603050405020304" pitchFamily="18" charset="0"/>
              </a:rPr>
              <a:t>、</a:t>
            </a:r>
            <a:r>
              <a:rPr lang="en-US" altLang="zh-CN" dirty="0">
                <a:latin typeface="Times New Roman" panose="02020603050405020304" pitchFamily="18" charset="0"/>
                <a:ea typeface="宋体" pitchFamily="2" charset="-122"/>
                <a:cs typeface="Times New Roman" panose="02020603050405020304" pitchFamily="18" charset="0"/>
              </a:rPr>
              <a:t>RF)</a:t>
            </a:r>
            <a:r>
              <a:rPr lang="zh-CN" altLang="en-US" dirty="0">
                <a:latin typeface="Times New Roman" panose="02020603050405020304" pitchFamily="18" charset="0"/>
                <a:ea typeface="宋体" pitchFamily="2" charset="-122"/>
                <a:cs typeface="Times New Roman" panose="02020603050405020304" pitchFamily="18" charset="0"/>
              </a:rPr>
              <a:t>：</a:t>
            </a:r>
            <a:r>
              <a:rPr lang="en-US" altLang="zh-CN" dirty="0">
                <a:latin typeface="Times New Roman" panose="02020603050405020304" pitchFamily="18" charset="0"/>
                <a:ea typeface="宋体" pitchFamily="2" charset="-122"/>
                <a:cs typeface="Times New Roman" panose="02020603050405020304" pitchFamily="18" charset="0"/>
              </a:rPr>
              <a:t>optics</a:t>
            </a:r>
            <a:r>
              <a:rPr lang="zh-CN" altLang="en-US" dirty="0">
                <a:latin typeface="Times New Roman" panose="02020603050405020304" pitchFamily="18" charset="0"/>
                <a:ea typeface="宋体" pitchFamily="2" charset="-122"/>
                <a:cs typeface="Times New Roman" panose="02020603050405020304" pitchFamily="18" charset="0"/>
              </a:rPr>
              <a:t>的考虑，根据各功能段，重新设计，不再是和弧区相同</a:t>
            </a:r>
            <a:r>
              <a:rPr lang="en-US" altLang="zh-CN" dirty="0">
                <a:latin typeface="Times New Roman" panose="02020603050405020304" pitchFamily="18" charset="0"/>
                <a:ea typeface="宋体" pitchFamily="2" charset="-122"/>
                <a:cs typeface="Times New Roman" panose="02020603050405020304" pitchFamily="18" charset="0"/>
              </a:rPr>
              <a:t>FODO</a:t>
            </a:r>
            <a:r>
              <a:rPr lang="zh-CN" altLang="en-US" dirty="0">
                <a:latin typeface="Times New Roman" panose="02020603050405020304" pitchFamily="18" charset="0"/>
                <a:ea typeface="宋体" pitchFamily="2" charset="-122"/>
                <a:cs typeface="Times New Roman" panose="02020603050405020304" pitchFamily="18" charset="0"/>
              </a:rPr>
              <a:t>代替，接入实际</a:t>
            </a:r>
            <a:r>
              <a:rPr lang="en-US" altLang="zh-CN" dirty="0">
                <a:latin typeface="Times New Roman" panose="02020603050405020304" pitchFamily="18" charset="0"/>
                <a:ea typeface="宋体" pitchFamily="2" charset="-122"/>
                <a:cs typeface="Times New Roman" panose="02020603050405020304" pitchFamily="18" charset="0"/>
              </a:rPr>
              <a:t>optics</a:t>
            </a:r>
            <a:r>
              <a:rPr lang="zh-CN" altLang="en-US" dirty="0">
                <a:latin typeface="Times New Roman" panose="02020603050405020304" pitchFamily="18" charset="0"/>
                <a:ea typeface="宋体" pitchFamily="2" charset="-122"/>
                <a:cs typeface="Times New Roman" panose="02020603050405020304" pitchFamily="18" charset="0"/>
              </a:rPr>
              <a:t>。</a:t>
            </a:r>
            <a:endParaRPr lang="en-US" altLang="zh-CN" dirty="0">
              <a:latin typeface="Times New Roman" panose="02020603050405020304" pitchFamily="18" charset="0"/>
              <a:ea typeface="宋体" pitchFamily="2" charset="-122"/>
              <a:cs typeface="Times New Roman" panose="02020603050405020304" pitchFamily="18" charset="0"/>
            </a:endParaRPr>
          </a:p>
          <a:p>
            <a:pPr marL="800100" lvl="1" indent="-342900">
              <a:lnSpc>
                <a:spcPct val="150000"/>
              </a:lnSpc>
              <a:buFontTx/>
              <a:buAutoNum type="arabicPeriod"/>
            </a:pPr>
            <a:r>
              <a:rPr lang="en-US" altLang="zh-CN" dirty="0" smtClean="0">
                <a:solidFill>
                  <a:prstClr val="black"/>
                </a:solidFill>
              </a:rPr>
              <a:t>Lattice</a:t>
            </a:r>
            <a:r>
              <a:rPr lang="zh-CN" altLang="en-US" dirty="0" smtClean="0">
                <a:solidFill>
                  <a:prstClr val="black"/>
                </a:solidFill>
              </a:rPr>
              <a:t>优化设计好</a:t>
            </a:r>
            <a:r>
              <a:rPr lang="en-US" altLang="zh-CN" dirty="0" smtClean="0">
                <a:solidFill>
                  <a:prstClr val="black"/>
                </a:solidFill>
              </a:rPr>
              <a:t>,</a:t>
            </a:r>
            <a:r>
              <a:rPr lang="zh-CN" altLang="en-US" dirty="0" smtClean="0">
                <a:solidFill>
                  <a:prstClr val="black"/>
                </a:solidFill>
              </a:rPr>
              <a:t>动力学</a:t>
            </a:r>
            <a:r>
              <a:rPr lang="zh-CN" altLang="en-US" dirty="0">
                <a:solidFill>
                  <a:prstClr val="black"/>
                </a:solidFill>
              </a:rPr>
              <a:t>孔径优化结果好</a:t>
            </a:r>
            <a:endParaRPr lang="en-US" altLang="zh-CN" dirty="0">
              <a:solidFill>
                <a:prstClr val="black"/>
              </a:solidFill>
            </a:endParaRPr>
          </a:p>
          <a:p>
            <a:pPr marL="800100" lvl="1" indent="-342900">
              <a:lnSpc>
                <a:spcPct val="150000"/>
              </a:lnSpc>
              <a:buFontTx/>
              <a:buAutoNum type="arabicPeriod"/>
            </a:pPr>
            <a:r>
              <a:rPr lang="zh-CN" altLang="en-US" dirty="0" smtClean="0">
                <a:solidFill>
                  <a:prstClr val="black"/>
                </a:solidFill>
              </a:rPr>
              <a:t>比较好的</a:t>
            </a:r>
            <a:r>
              <a:rPr lang="en-US" altLang="zh-CN" dirty="0" smtClean="0">
                <a:solidFill>
                  <a:prstClr val="black"/>
                </a:solidFill>
              </a:rPr>
              <a:t>version 1 </a:t>
            </a:r>
            <a:r>
              <a:rPr lang="zh-CN" altLang="en-US" dirty="0" smtClean="0">
                <a:solidFill>
                  <a:prstClr val="black"/>
                </a:solidFill>
              </a:rPr>
              <a:t>的</a:t>
            </a:r>
            <a:r>
              <a:rPr lang="en-US" altLang="zh-CN" dirty="0" smtClean="0">
                <a:solidFill>
                  <a:prstClr val="black"/>
                </a:solidFill>
              </a:rPr>
              <a:t>SPPC Lattice</a:t>
            </a:r>
            <a:r>
              <a:rPr lang="zh-CN" altLang="en-US" dirty="0" smtClean="0">
                <a:solidFill>
                  <a:prstClr val="black"/>
                </a:solidFill>
              </a:rPr>
              <a:t>。</a:t>
            </a:r>
            <a:endParaRPr lang="zh-CN" altLang="en-US" dirty="0">
              <a:solidFill>
                <a:prstClr val="black"/>
              </a:solidFill>
            </a:endParaRPr>
          </a:p>
        </p:txBody>
      </p:sp>
      <p:sp>
        <p:nvSpPr>
          <p:cNvPr id="4" name="Rectangle 2"/>
          <p:cNvSpPr txBox="1">
            <a:spLocks noChangeArrowheads="1"/>
          </p:cNvSpPr>
          <p:nvPr/>
        </p:nvSpPr>
        <p:spPr bwMode="auto">
          <a:xfrm>
            <a:off x="882824" y="447378"/>
            <a:ext cx="7162800" cy="563563"/>
          </a:xfrm>
          <a:prstGeom prst="rect">
            <a:avLst/>
          </a:prstGeom>
        </p:spPr>
        <p:txBody>
          <a:bodyPr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1" algn="ctr" eaLnBrk="0" fontAlgn="base" hangingPunct="0">
              <a:lnSpc>
                <a:spcPct val="150000"/>
              </a:lnSpc>
              <a:spcBef>
                <a:spcPct val="0"/>
              </a:spcBef>
              <a:spcAft>
                <a:spcPct val="0"/>
              </a:spcAft>
            </a:pPr>
            <a:r>
              <a:rPr lang="en-US" altLang="zh-CN" sz="2400" b="1" dirty="0">
                <a:solidFill>
                  <a:srgbClr val="0000FF"/>
                </a:solidFill>
                <a:latin typeface="Times New Roman" panose="02020603050405020304" pitchFamily="18" charset="0"/>
                <a:ea typeface="宋体" pitchFamily="2" charset="-122"/>
                <a:cs typeface="Times New Roman" panose="02020603050405020304" pitchFamily="18" charset="0"/>
              </a:rPr>
              <a:t>CDR Report &amp; CDR &amp; Plan &amp; Next to do</a:t>
            </a:r>
          </a:p>
        </p:txBody>
      </p:sp>
    </p:spTree>
    <p:extLst>
      <p:ext uri="{BB962C8B-B14F-4D97-AF65-F5344CB8AC3E}">
        <p14:creationId xmlns:p14="http://schemas.microsoft.com/office/powerpoint/2010/main" val="115051709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882824" y="447378"/>
            <a:ext cx="7162800" cy="563563"/>
          </a:xfrm>
          <a:prstGeom prst="rect">
            <a:avLst/>
          </a:prstGeom>
        </p:spPr>
        <p:txBody>
          <a:bodyPr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1" algn="ctr" eaLnBrk="0" fontAlgn="base" hangingPunct="0">
              <a:lnSpc>
                <a:spcPct val="150000"/>
              </a:lnSpc>
              <a:spcBef>
                <a:spcPct val="0"/>
              </a:spcBef>
              <a:spcAft>
                <a:spcPct val="0"/>
              </a:spcAft>
            </a:pPr>
            <a:r>
              <a:rPr lang="en-US" altLang="zh-CN" sz="2400" b="1" dirty="0">
                <a:solidFill>
                  <a:srgbClr val="0000FF"/>
                </a:solidFill>
                <a:latin typeface="Times New Roman" panose="02020603050405020304" pitchFamily="18" charset="0"/>
                <a:ea typeface="宋体" pitchFamily="2" charset="-122"/>
                <a:cs typeface="Times New Roman" panose="02020603050405020304" pitchFamily="18" charset="0"/>
              </a:rPr>
              <a:t>CEPC_ARC_PDR_IR_96fam_damp</a:t>
            </a:r>
            <a:endParaRPr lang="en-US" altLang="zh-CN" sz="2400" b="1" dirty="0">
              <a:solidFill>
                <a:srgbClr val="0000FF"/>
              </a:solidFill>
              <a:latin typeface="Times New Roman" panose="02020603050405020304" pitchFamily="18" charset="0"/>
              <a:ea typeface="宋体" pitchFamily="2" charset="-122"/>
              <a:cs typeface="Times New Roman" panose="02020603050405020304" pitchFamily="18" charset="0"/>
            </a:endParaRPr>
          </a:p>
        </p:txBody>
      </p:sp>
      <p:pic>
        <p:nvPicPr>
          <p:cNvPr id="307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012984"/>
            <a:ext cx="3312368" cy="31729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1960" y="1123299"/>
            <a:ext cx="3529671" cy="2952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6055" y="4294998"/>
            <a:ext cx="2647833" cy="24178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2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48906" y="4507171"/>
            <a:ext cx="5243334" cy="1988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7859867" y="1722299"/>
            <a:ext cx="1250663" cy="2308324"/>
          </a:xfrm>
          <a:prstGeom prst="rect">
            <a:avLst/>
          </a:prstGeom>
          <a:noFill/>
        </p:spPr>
        <p:txBody>
          <a:bodyPr wrap="none" rtlCol="0">
            <a:spAutoFit/>
          </a:bodyPr>
          <a:lstStyle/>
          <a:p>
            <a:r>
              <a:rPr lang="en-US" altLang="zh-CN" dirty="0" smtClean="0"/>
              <a:t>0.8mm</a:t>
            </a:r>
          </a:p>
          <a:p>
            <a:r>
              <a:rPr lang="en-US" altLang="zh-CN" dirty="0" smtClean="0"/>
              <a:t>5um</a:t>
            </a:r>
          </a:p>
          <a:p>
            <a:endParaRPr lang="en-US" altLang="zh-CN" dirty="0" smtClean="0"/>
          </a:p>
          <a:p>
            <a:r>
              <a:rPr lang="en-US" altLang="zh-CN" dirty="0" smtClean="0"/>
              <a:t>21.731um</a:t>
            </a:r>
          </a:p>
          <a:p>
            <a:r>
              <a:rPr lang="en-US" altLang="zh-CN" dirty="0" smtClean="0"/>
              <a:t>0.08026um</a:t>
            </a:r>
          </a:p>
          <a:p>
            <a:endParaRPr lang="en-US" altLang="zh-CN" dirty="0" smtClean="0"/>
          </a:p>
          <a:p>
            <a:r>
              <a:rPr lang="en-US" altLang="zh-CN" dirty="0" smtClean="0"/>
              <a:t>37 </a:t>
            </a:r>
            <a:r>
              <a:rPr lang="en-US" altLang="zh-CN" dirty="0" err="1" smtClean="0"/>
              <a:t>SigmaX</a:t>
            </a:r>
            <a:endParaRPr lang="en-US" altLang="zh-CN" dirty="0" smtClean="0"/>
          </a:p>
          <a:p>
            <a:r>
              <a:rPr lang="en-US" altLang="zh-CN" dirty="0" smtClean="0"/>
              <a:t>63 </a:t>
            </a:r>
            <a:r>
              <a:rPr lang="en-US" altLang="zh-CN" dirty="0" err="1" smtClean="0"/>
              <a:t>SigmaY</a:t>
            </a:r>
            <a:endParaRPr lang="zh-CN" altLang="en-US" dirty="0"/>
          </a:p>
        </p:txBody>
      </p:sp>
    </p:spTree>
    <p:extLst>
      <p:ext uri="{BB962C8B-B14F-4D97-AF65-F5344CB8AC3E}">
        <p14:creationId xmlns:p14="http://schemas.microsoft.com/office/powerpoint/2010/main" val="305679305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44624"/>
            <a:ext cx="8229600" cy="778098"/>
          </a:xfrm>
        </p:spPr>
        <p:txBody>
          <a:bodyPr>
            <a:normAutofit/>
          </a:bodyPr>
          <a:lstStyle/>
          <a:p>
            <a:r>
              <a:rPr lang="en-US" altLang="zh-CN" sz="4000" b="1" dirty="0" smtClean="0">
                <a:solidFill>
                  <a:srgbClr val="0070C0"/>
                </a:solidFill>
              </a:rPr>
              <a:t>DA result</a:t>
            </a:r>
            <a:endParaRPr lang="zh-CN" altLang="en-US" sz="4000" b="1" dirty="0">
              <a:solidFill>
                <a:srgbClr val="0070C0"/>
              </a:solidFill>
            </a:endParaRPr>
          </a:p>
        </p:txBody>
      </p:sp>
      <p:sp>
        <p:nvSpPr>
          <p:cNvPr id="3" name="内容占位符 2"/>
          <p:cNvSpPr>
            <a:spLocks noGrp="1"/>
          </p:cNvSpPr>
          <p:nvPr>
            <p:ph idx="1"/>
          </p:nvPr>
        </p:nvSpPr>
        <p:spPr>
          <a:xfrm>
            <a:off x="457200" y="980729"/>
            <a:ext cx="8229600" cy="2520280"/>
          </a:xfrm>
        </p:spPr>
        <p:txBody>
          <a:bodyPr>
            <a:normAutofit/>
          </a:bodyPr>
          <a:lstStyle/>
          <a:p>
            <a:r>
              <a:rPr lang="en-US" altLang="zh-CN" sz="2000" dirty="0" smtClean="0"/>
              <a:t>Dynamic </a:t>
            </a:r>
            <a:r>
              <a:rPr lang="en-US" altLang="zh-CN" sz="2000" dirty="0"/>
              <a:t>aperture result</a:t>
            </a:r>
          </a:p>
          <a:p>
            <a:pPr lvl="1"/>
            <a:r>
              <a:rPr lang="en-US" altLang="zh-CN" sz="2000" dirty="0"/>
              <a:t>W/O error of the magnets</a:t>
            </a:r>
          </a:p>
          <a:p>
            <a:pPr lvl="1"/>
            <a:r>
              <a:rPr lang="en-US" altLang="zh-CN" sz="2000" dirty="0"/>
              <a:t>Synchrotron motion included, </a:t>
            </a:r>
            <a:r>
              <a:rPr lang="en-US" altLang="zh-CN" sz="2000" b="1" dirty="0"/>
              <a:t>w</a:t>
            </a:r>
            <a:r>
              <a:rPr lang="en-US" altLang="zh-CN" sz="2000" b="1" dirty="0" smtClean="0"/>
              <a:t>/ </a:t>
            </a:r>
            <a:r>
              <a:rPr lang="en-US" altLang="zh-CN" sz="2000" b="1" dirty="0"/>
              <a:t>damping</a:t>
            </a:r>
          </a:p>
          <a:p>
            <a:pPr lvl="1"/>
            <a:r>
              <a:rPr lang="en-US" altLang="zh-CN" sz="2000" dirty="0"/>
              <a:t>Tracking with </a:t>
            </a:r>
            <a:r>
              <a:rPr lang="en-US" altLang="zh-CN" sz="2000" dirty="0" smtClean="0"/>
              <a:t>100 turns</a:t>
            </a:r>
          </a:p>
          <a:p>
            <a:pPr lvl="1"/>
            <a:r>
              <a:rPr lang="en-US" altLang="zh-CN" sz="2000" dirty="0" smtClean="0"/>
              <a:t>Coupling </a:t>
            </a:r>
            <a:r>
              <a:rPr lang="en-US" altLang="zh-CN" sz="2000" dirty="0"/>
              <a:t>factor </a:t>
            </a:r>
            <a:r>
              <a:rPr lang="en-US" altLang="zh-CN" sz="2000" dirty="0">
                <a:sym typeface="Symbol"/>
              </a:rPr>
              <a:t></a:t>
            </a:r>
            <a:r>
              <a:rPr lang="en-US" altLang="zh-CN" sz="2000" dirty="0"/>
              <a:t>=0.003 for </a:t>
            </a:r>
            <a:r>
              <a:rPr lang="en-US" altLang="zh-CN" sz="2000" dirty="0">
                <a:sym typeface="Symbol"/>
              </a:rPr>
              <a:t></a:t>
            </a:r>
            <a:r>
              <a:rPr lang="en-US" altLang="zh-CN" sz="2000" dirty="0"/>
              <a:t>y</a:t>
            </a:r>
          </a:p>
          <a:p>
            <a:pPr lvl="1"/>
            <a:r>
              <a:rPr lang="en-US" altLang="zh-CN" sz="2000" dirty="0"/>
              <a:t>Working point (0.08, 0.22)</a:t>
            </a:r>
          </a:p>
          <a:p>
            <a:pPr marL="0" indent="0">
              <a:buNone/>
            </a:pPr>
            <a:endParaRPr lang="en-US" altLang="zh-CN" sz="2800" dirty="0" smtClean="0"/>
          </a:p>
        </p:txBody>
      </p:sp>
      <p:sp>
        <p:nvSpPr>
          <p:cNvPr id="4" name="日期占位符 3"/>
          <p:cNvSpPr>
            <a:spLocks noGrp="1"/>
          </p:cNvSpPr>
          <p:nvPr>
            <p:ph type="dt" sz="half" idx="10"/>
          </p:nvPr>
        </p:nvSpPr>
        <p:spPr/>
        <p:txBody>
          <a:bodyPr/>
          <a:lstStyle/>
          <a:p>
            <a:r>
              <a:rPr lang="en-US" altLang="zh-CN" smtClean="0">
                <a:solidFill>
                  <a:prstClr val="black">
                    <a:tint val="75000"/>
                  </a:prstClr>
                </a:solidFill>
              </a:rPr>
              <a:t>Yiwei Wang</a:t>
            </a:r>
            <a:endParaRPr lang="zh-CN" altLang="en-US" dirty="0">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46</a:t>
            </a:fld>
            <a:endParaRPr lang="zh-CN" altLang="en-US">
              <a:solidFill>
                <a:prstClr val="black">
                  <a:tint val="75000"/>
                </a:prstClr>
              </a:solidFill>
            </a:endParaRPr>
          </a:p>
        </p:txBody>
      </p:sp>
      <p:pic>
        <p:nvPicPr>
          <p:cNvPr id="9" name="Picture 8" descr="logo_main20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49" y="47947"/>
            <a:ext cx="917403" cy="86077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950" y="3861048"/>
            <a:ext cx="3577834" cy="229761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0" name="页脚占位符 9"/>
          <p:cNvSpPr>
            <a:spLocks noGrp="1"/>
          </p:cNvSpPr>
          <p:nvPr>
            <p:ph type="ftr" sz="quarter" idx="11"/>
          </p:nvPr>
        </p:nvSpPr>
        <p:spPr/>
        <p:txBody>
          <a:bodyPr/>
          <a:lstStyle/>
          <a:p>
            <a:r>
              <a:rPr lang="en-US" altLang="zh-CN" smtClean="0">
                <a:solidFill>
                  <a:prstClr val="black">
                    <a:tint val="75000"/>
                  </a:prstClr>
                </a:solidFill>
              </a:rPr>
              <a:t>CEPC</a:t>
            </a:r>
            <a:r>
              <a:rPr lang="zh-CN" altLang="en-US" smtClean="0">
                <a:solidFill>
                  <a:prstClr val="black">
                    <a:tint val="75000"/>
                  </a:prstClr>
                </a:solidFill>
              </a:rPr>
              <a:t>预研项目启动会</a:t>
            </a:r>
            <a:endParaRPr lang="zh-CN" altLang="en-US" dirty="0">
              <a:solidFill>
                <a:prstClr val="black">
                  <a:tint val="75000"/>
                </a:prstClr>
              </a:solidFill>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8024" y="3861048"/>
            <a:ext cx="3538326" cy="229761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TextBox 4"/>
          <p:cNvSpPr txBox="1"/>
          <p:nvPr/>
        </p:nvSpPr>
        <p:spPr>
          <a:xfrm>
            <a:off x="2051720" y="3861048"/>
            <a:ext cx="720080" cy="369332"/>
          </a:xfrm>
          <a:prstGeom prst="rect">
            <a:avLst/>
          </a:prstGeom>
          <a:noFill/>
        </p:spPr>
        <p:txBody>
          <a:bodyPr wrap="square" rtlCol="0">
            <a:spAutoFit/>
          </a:bodyPr>
          <a:lstStyle/>
          <a:p>
            <a:r>
              <a:rPr lang="en-US" altLang="zh-CN" dirty="0" err="1" smtClean="0">
                <a:solidFill>
                  <a:prstClr val="black"/>
                </a:solidFill>
              </a:rPr>
              <a:t>DAx</a:t>
            </a:r>
            <a:endParaRPr lang="zh-CN" altLang="en-US" dirty="0">
              <a:solidFill>
                <a:prstClr val="black"/>
              </a:solidFill>
            </a:endParaRPr>
          </a:p>
        </p:txBody>
      </p:sp>
      <p:sp>
        <p:nvSpPr>
          <p:cNvPr id="12" name="TextBox 11"/>
          <p:cNvSpPr txBox="1"/>
          <p:nvPr/>
        </p:nvSpPr>
        <p:spPr>
          <a:xfrm>
            <a:off x="6372200" y="3861048"/>
            <a:ext cx="720080" cy="369332"/>
          </a:xfrm>
          <a:prstGeom prst="rect">
            <a:avLst/>
          </a:prstGeom>
          <a:noFill/>
        </p:spPr>
        <p:txBody>
          <a:bodyPr wrap="square" rtlCol="0">
            <a:spAutoFit/>
          </a:bodyPr>
          <a:lstStyle/>
          <a:p>
            <a:r>
              <a:rPr lang="en-US" altLang="zh-CN" dirty="0" err="1" smtClean="0">
                <a:solidFill>
                  <a:prstClr val="black"/>
                </a:solidFill>
              </a:rPr>
              <a:t>DAy</a:t>
            </a:r>
            <a:endParaRPr lang="zh-CN" altLang="en-US" dirty="0">
              <a:solidFill>
                <a:prstClr val="black"/>
              </a:solidFill>
            </a:endParaRPr>
          </a:p>
        </p:txBody>
      </p:sp>
    </p:spTree>
    <p:extLst>
      <p:ext uri="{BB962C8B-B14F-4D97-AF65-F5344CB8AC3E}">
        <p14:creationId xmlns:p14="http://schemas.microsoft.com/office/powerpoint/2010/main" val="351277185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7" name="WordArt 7"/>
          <p:cNvSpPr>
            <a:spLocks noChangeArrowheads="1" noChangeShapeType="1" noTextEdit="1"/>
          </p:cNvSpPr>
          <p:nvPr/>
        </p:nvSpPr>
        <p:spPr bwMode="gray">
          <a:xfrm>
            <a:off x="2133600" y="3505200"/>
            <a:ext cx="5486400" cy="762000"/>
          </a:xfrm>
          <a:prstGeom prst="rect">
            <a:avLst/>
          </a:prstGeom>
        </p:spPr>
        <p:txBody>
          <a:bodyPr wrap="none" fromWordArt="1">
            <a:prstTxWarp prst="textDeflate">
              <a:avLst>
                <a:gd name="adj" fmla="val 0"/>
              </a:avLst>
            </a:prstTxWarp>
          </a:bodyPr>
          <a:lstStyle/>
          <a:p>
            <a:pPr algn="ctr" fontAlgn="base">
              <a:spcBef>
                <a:spcPct val="0"/>
              </a:spcBef>
              <a:spcAft>
                <a:spcPct val="0"/>
              </a:spcAft>
            </a:pPr>
            <a:r>
              <a:rPr lang="en-US" altLang="zh-CN" sz="5400" b="1" kern="10">
                <a:ln w="28575">
                  <a:solidFill>
                    <a:srgbClr val="FFFFFF"/>
                  </a:solidFill>
                  <a:round/>
                  <a:headEnd/>
                  <a:tailEnd/>
                </a:ln>
                <a:gradFill rotWithShape="1">
                  <a:gsLst>
                    <a:gs pos="0">
                      <a:srgbClr val="003399"/>
                    </a:gs>
                    <a:gs pos="100000">
                      <a:srgbClr val="4F94D3"/>
                    </a:gs>
                  </a:gsLst>
                  <a:lin ang="5400000" scaled="1"/>
                </a:gradFill>
                <a:effectLst>
                  <a:outerShdw dist="71842" dir="2700000" algn="ctr" rotWithShape="0">
                    <a:srgbClr val="000000">
                      <a:alpha val="50000"/>
                    </a:srgbClr>
                  </a:outerShdw>
                </a:effectLst>
                <a:ea typeface="Verdana"/>
                <a:cs typeface="Verdana"/>
              </a:rPr>
              <a:t>Thank You !</a:t>
            </a:r>
            <a:endParaRPr lang="zh-CN" altLang="en-US" sz="5400" b="1" kern="10">
              <a:ln w="28575">
                <a:solidFill>
                  <a:srgbClr val="FFFFFF"/>
                </a:solidFill>
                <a:round/>
                <a:headEnd/>
                <a:tailEnd/>
              </a:ln>
              <a:gradFill rotWithShape="1">
                <a:gsLst>
                  <a:gs pos="0">
                    <a:srgbClr val="003399"/>
                  </a:gs>
                  <a:gs pos="100000">
                    <a:srgbClr val="4F94D3"/>
                  </a:gs>
                </a:gsLst>
                <a:lin ang="5400000" scaled="1"/>
              </a:gradFill>
              <a:effectLst>
                <a:outerShdw dist="71842" dir="2700000" algn="ctr" rotWithShape="0">
                  <a:srgbClr val="000000">
                    <a:alpha val="50000"/>
                  </a:srgbClr>
                </a:outerShdw>
              </a:effectLst>
              <a:cs typeface="Verdana"/>
            </a:endParaRPr>
          </a:p>
        </p:txBody>
      </p:sp>
      <p:pic>
        <p:nvPicPr>
          <p:cNvPr id="6" name="Picture 2" descr="I:\1我的工作\2015.4.22考核\高能所标志.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388" y="332656"/>
            <a:ext cx="1974752" cy="360040"/>
          </a:xfrm>
          <a:prstGeom prst="rect">
            <a:avLst/>
          </a:prstGeom>
          <a:noFill/>
          <a:extLst>
            <a:ext uri="{909E8E84-426E-40DD-AFC4-6F175D3DCCD1}">
              <a14:hiddenFill xmlns:a14="http://schemas.microsoft.com/office/drawing/2010/main">
                <a:solidFill>
                  <a:srgbClr val="FFFFFF"/>
                </a:solidFill>
              </a14:hiddenFill>
            </a:ext>
          </a:extLst>
        </p:spPr>
      </p:pic>
      <p:sp>
        <p:nvSpPr>
          <p:cNvPr id="2" name="灯片编号占位符 1"/>
          <p:cNvSpPr>
            <a:spLocks noGrp="1"/>
          </p:cNvSpPr>
          <p:nvPr>
            <p:ph type="sldNum" sz="quarter" idx="4"/>
          </p:nvPr>
        </p:nvSpPr>
        <p:spPr/>
        <p:txBody>
          <a:bodyPr/>
          <a:lstStyle/>
          <a:p>
            <a:fld id="{287D7053-049C-431E-B485-52D1F05E8176}" type="slidenum">
              <a:rPr lang="en-US" altLang="zh-CN" smtClean="0">
                <a:solidFill>
                  <a:srgbClr val="000000"/>
                </a:solidFill>
              </a:rPr>
              <a:pPr/>
              <a:t>47</a:t>
            </a:fld>
            <a:endParaRPr lang="en-US" altLang="zh-CN">
              <a:solidFill>
                <a:srgbClr val="000000"/>
              </a:solidFill>
            </a:endParaRPr>
          </a:p>
        </p:txBody>
      </p:sp>
    </p:spTree>
    <p:extLst>
      <p:ext uri="{BB962C8B-B14F-4D97-AF65-F5344CB8AC3E}">
        <p14:creationId xmlns:p14="http://schemas.microsoft.com/office/powerpoint/2010/main" val="337257747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normAutofit/>
          </a:bodyPr>
          <a:lstStyle/>
          <a:p>
            <a:pPr>
              <a:lnSpc>
                <a:spcPct val="150000"/>
              </a:lnSpc>
            </a:pPr>
            <a:r>
              <a:rPr lang="en-US" altLang="zh-CN" sz="2400" dirty="0" smtClean="0"/>
              <a:t>The authors would thank Frank Schmidt very much for the help in </a:t>
            </a:r>
            <a:r>
              <a:rPr lang="en-US" altLang="zh-CN" sz="2400" dirty="0" err="1" smtClean="0"/>
              <a:t>SixTrack</a:t>
            </a:r>
            <a:r>
              <a:rPr lang="en-US" altLang="zh-CN" sz="2400" dirty="0" smtClean="0"/>
              <a:t> and Dynamic Aperture Study.</a:t>
            </a:r>
          </a:p>
          <a:p>
            <a:pPr>
              <a:lnSpc>
                <a:spcPct val="150000"/>
              </a:lnSpc>
            </a:pPr>
            <a:endParaRPr lang="en-US" altLang="zh-CN" sz="2400" dirty="0" smtClean="0"/>
          </a:p>
          <a:p>
            <a:pPr>
              <a:lnSpc>
                <a:spcPct val="150000"/>
              </a:lnSpc>
            </a:pPr>
            <a:r>
              <a:rPr lang="en-US" altLang="zh-CN" sz="2400" dirty="0"/>
              <a:t>Thanks for Gang </a:t>
            </a:r>
            <a:r>
              <a:rPr lang="en-US" altLang="zh-CN" sz="2400" dirty="0" err="1"/>
              <a:t>Xu</a:t>
            </a:r>
            <a:r>
              <a:rPr lang="en-US" altLang="zh-CN" sz="2400" dirty="0"/>
              <a:t>, Qing </a:t>
            </a:r>
            <a:r>
              <a:rPr lang="en-US" altLang="zh-CN" sz="2400" dirty="0" smtClean="0"/>
              <a:t>Qin, Yuan Zhang</a:t>
            </a:r>
            <a:r>
              <a:rPr lang="en-US" altLang="zh-CN" sz="2400" dirty="0"/>
              <a:t>, </a:t>
            </a:r>
            <a:r>
              <a:rPr lang="en-US" altLang="zh-CN" sz="2400" dirty="0" err="1"/>
              <a:t>Yuemei</a:t>
            </a:r>
            <a:r>
              <a:rPr lang="en-US" altLang="zh-CN" sz="2400" dirty="0"/>
              <a:t> </a:t>
            </a:r>
            <a:r>
              <a:rPr lang="en-US" altLang="zh-CN" sz="2400" dirty="0" err="1" smtClean="0"/>
              <a:t>Peng</a:t>
            </a:r>
            <a:r>
              <a:rPr lang="en-US" altLang="zh-CN" sz="2400" dirty="0"/>
              <a:t>,</a:t>
            </a:r>
            <a:r>
              <a:rPr lang="en-US" altLang="zh-CN" sz="2400" dirty="0" smtClean="0"/>
              <a:t> </a:t>
            </a:r>
            <a:r>
              <a:rPr lang="en-US" altLang="zh-CN" sz="2400" dirty="0" err="1" smtClean="0"/>
              <a:t>Qingjin</a:t>
            </a:r>
            <a:r>
              <a:rPr lang="en-US" altLang="zh-CN" sz="2400" dirty="0" smtClean="0"/>
              <a:t> </a:t>
            </a:r>
            <a:r>
              <a:rPr lang="en-US" altLang="zh-CN" sz="2400" dirty="0" err="1" smtClean="0"/>
              <a:t>Xu</a:t>
            </a:r>
            <a:r>
              <a:rPr lang="en-US" altLang="zh-CN" sz="2400" dirty="0" smtClean="0"/>
              <a:t>, </a:t>
            </a:r>
            <a:r>
              <a:rPr lang="en-US" altLang="zh-CN" sz="2400" dirty="0" err="1" smtClean="0"/>
              <a:t>Xiaohao</a:t>
            </a:r>
            <a:r>
              <a:rPr lang="en-US" altLang="zh-CN" sz="2400" dirty="0" smtClean="0"/>
              <a:t> </a:t>
            </a:r>
            <a:r>
              <a:rPr lang="en-US" altLang="zh-CN" sz="2400" dirty="0"/>
              <a:t>Cui, </a:t>
            </a:r>
            <a:r>
              <a:rPr lang="en-US" altLang="zh-CN" sz="2400" dirty="0" err="1"/>
              <a:t>Zhe</a:t>
            </a:r>
            <a:r>
              <a:rPr lang="en-US" altLang="zh-CN" sz="2400" dirty="0"/>
              <a:t> </a:t>
            </a:r>
            <a:r>
              <a:rPr lang="en-US" altLang="zh-CN" sz="2400" dirty="0" err="1" smtClean="0"/>
              <a:t>Duan</a:t>
            </a:r>
            <a:r>
              <a:rPr lang="en-US" altLang="zh-CN" sz="2400" dirty="0" smtClean="0"/>
              <a:t> and </a:t>
            </a:r>
            <a:r>
              <a:rPr lang="en-US" altLang="zh-CN" sz="2400" dirty="0" err="1" smtClean="0"/>
              <a:t>Yudong</a:t>
            </a:r>
            <a:r>
              <a:rPr lang="en-US" altLang="zh-CN" sz="2400" dirty="0" smtClean="0"/>
              <a:t> Liu’s </a:t>
            </a:r>
            <a:r>
              <a:rPr lang="en-US" altLang="zh-CN" sz="2400" dirty="0"/>
              <a:t>kind help and beneficial discussion</a:t>
            </a:r>
            <a:r>
              <a:rPr lang="en-US" altLang="zh-CN" sz="2400" dirty="0" smtClean="0"/>
              <a:t>!</a:t>
            </a:r>
            <a:endParaRPr lang="en-US" altLang="zh-CN" sz="2400" dirty="0"/>
          </a:p>
        </p:txBody>
      </p:sp>
      <p:sp>
        <p:nvSpPr>
          <p:cNvPr id="6" name="标题 1"/>
          <p:cNvSpPr>
            <a:spLocks noGrp="1"/>
          </p:cNvSpPr>
          <p:nvPr>
            <p:ph type="title"/>
          </p:nvPr>
        </p:nvSpPr>
        <p:spPr>
          <a:xfrm>
            <a:off x="1043608" y="548680"/>
            <a:ext cx="7162800" cy="563562"/>
          </a:xfrm>
        </p:spPr>
        <p:txBody>
          <a:bodyPr>
            <a:noAutofit/>
          </a:bodyPr>
          <a:lstStyle/>
          <a:p>
            <a:pPr eaLnBrk="0" hangingPunct="0">
              <a:lnSpc>
                <a:spcPct val="150000"/>
              </a:lnSpc>
            </a:pPr>
            <a:r>
              <a:rPr lang="en-US" altLang="zh-CN" sz="3600" b="1" dirty="0" smtClean="0">
                <a:solidFill>
                  <a:srgbClr val="0033CC"/>
                </a:solidFill>
                <a:latin typeface="Times New Roman" pitchFamily="18" charset="0"/>
                <a:ea typeface="宋体" pitchFamily="2" charset="-122"/>
                <a:cs typeface="Times New Roman" pitchFamily="18" charset="0"/>
              </a:rPr>
              <a:t> </a:t>
            </a:r>
            <a:r>
              <a:rPr lang="zh-CN" altLang="en-US" sz="3600" b="1" dirty="0" smtClean="0">
                <a:solidFill>
                  <a:srgbClr val="0033CC"/>
                </a:solidFill>
                <a:latin typeface="Times New Roman" pitchFamily="18" charset="0"/>
                <a:ea typeface="宋体" pitchFamily="2" charset="-122"/>
                <a:cs typeface="Times New Roman" pitchFamily="18" charset="0"/>
              </a:rPr>
              <a:t> </a:t>
            </a:r>
            <a:r>
              <a:rPr lang="en-US" altLang="zh-CN" sz="3600" b="1" dirty="0" smtClean="0">
                <a:solidFill>
                  <a:srgbClr val="0033CC"/>
                </a:solidFill>
                <a:latin typeface="Times New Roman" pitchFamily="18" charset="0"/>
                <a:ea typeface="宋体" pitchFamily="2" charset="-122"/>
                <a:cs typeface="Times New Roman" pitchFamily="18" charset="0"/>
              </a:rPr>
              <a:t>Acknowledge</a:t>
            </a:r>
            <a:endParaRPr lang="en-US" altLang="zh-CN" sz="3600" b="1" dirty="0">
              <a:solidFill>
                <a:srgbClr val="0033CC"/>
              </a:solidFill>
              <a:latin typeface="Times New Roman" pitchFamily="18" charset="0"/>
              <a:ea typeface="宋体" pitchFamily="2" charset="-122"/>
              <a:cs typeface="Times New Roman" pitchFamily="18" charset="0"/>
            </a:endParaRPr>
          </a:p>
        </p:txBody>
      </p:sp>
      <p:sp>
        <p:nvSpPr>
          <p:cNvPr id="2" name="灯片编号占位符 1"/>
          <p:cNvSpPr>
            <a:spLocks noGrp="1"/>
          </p:cNvSpPr>
          <p:nvPr>
            <p:ph type="sldNum" sz="quarter" idx="12"/>
          </p:nvPr>
        </p:nvSpPr>
        <p:spPr/>
        <p:txBody>
          <a:bodyPr/>
          <a:lstStyle/>
          <a:p>
            <a:pPr>
              <a:defRPr/>
            </a:pPr>
            <a:fld id="{0FB713E3-F3D4-4063-8DDC-863DC935A9A1}" type="slidenum">
              <a:rPr lang="zh-CN" altLang="en-US" smtClean="0">
                <a:solidFill>
                  <a:prstClr val="black">
                    <a:tint val="75000"/>
                  </a:prstClr>
                </a:solidFill>
              </a:rPr>
              <a:pPr>
                <a:defRPr/>
              </a:pPr>
              <a:t>48</a:t>
            </a:fld>
            <a:endParaRPr lang="en-US" altLang="zh-CN">
              <a:solidFill>
                <a:prstClr val="black">
                  <a:tint val="75000"/>
                </a:prstClr>
              </a:solidFill>
            </a:endParaRPr>
          </a:p>
        </p:txBody>
      </p:sp>
    </p:spTree>
    <p:extLst>
      <p:ext uri="{BB962C8B-B14F-4D97-AF65-F5344CB8AC3E}">
        <p14:creationId xmlns:p14="http://schemas.microsoft.com/office/powerpoint/2010/main" val="341155512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539552" y="1196752"/>
            <a:ext cx="8229600" cy="5445224"/>
          </a:xfrm>
        </p:spPr>
        <p:txBody>
          <a:bodyPr>
            <a:normAutofit fontScale="25000" lnSpcReduction="20000"/>
          </a:bodyPr>
          <a:lstStyle/>
          <a:p>
            <a:pPr marL="0" indent="0">
              <a:lnSpc>
                <a:spcPct val="170000"/>
              </a:lnSpc>
              <a:buNone/>
            </a:pPr>
            <a:r>
              <a:rPr lang="en-US" altLang="zh-CN" sz="4400" dirty="0" smtClean="0"/>
              <a:t>1.   F</a:t>
            </a:r>
            <a:r>
              <a:rPr lang="en-US" altLang="zh-CN" sz="4400" dirty="0"/>
              <a:t>. Zimmermann, “HE-LHC &amp; VHE-LHC accelerator overview (injector chain and main parameter choices)”, Report of the Joint Snowmass-</a:t>
            </a:r>
            <a:r>
              <a:rPr lang="en-US" altLang="zh-CN" sz="4400" dirty="0" err="1"/>
              <a:t>EuCARD</a:t>
            </a:r>
            <a:r>
              <a:rPr lang="en-US" altLang="zh-CN" sz="4400" dirty="0"/>
              <a:t>/</a:t>
            </a:r>
            <a:r>
              <a:rPr lang="en-US" altLang="zh-CN" sz="4400" dirty="0" err="1"/>
              <a:t>AccNet-HiLumi</a:t>
            </a:r>
            <a:r>
              <a:rPr lang="en-US" altLang="zh-CN" sz="4400" dirty="0"/>
              <a:t> LHC meeting, Switzerland, 2013.</a:t>
            </a:r>
          </a:p>
          <a:p>
            <a:pPr marL="0" indent="0">
              <a:lnSpc>
                <a:spcPct val="170000"/>
              </a:lnSpc>
              <a:buNone/>
            </a:pPr>
            <a:r>
              <a:rPr lang="en-US" altLang="zh-CN" sz="4400" dirty="0" smtClean="0"/>
              <a:t>2.   F</a:t>
            </a:r>
            <a:r>
              <a:rPr lang="en-US" altLang="zh-CN" sz="4400" dirty="0"/>
              <a:t>. Zimmermann et al., “FCC-</a:t>
            </a:r>
            <a:r>
              <a:rPr lang="en-US" altLang="zh-CN" sz="4400" dirty="0" err="1"/>
              <a:t>ee</a:t>
            </a:r>
            <a:r>
              <a:rPr lang="en-US" altLang="zh-CN" sz="4400" dirty="0"/>
              <a:t> overview”, in  Proc. HF2014, Beijing, China, Sep. 2014, p.6-15.</a:t>
            </a:r>
          </a:p>
          <a:p>
            <a:pPr marL="0" indent="0">
              <a:lnSpc>
                <a:spcPct val="170000"/>
              </a:lnSpc>
              <a:buNone/>
            </a:pPr>
            <a:r>
              <a:rPr lang="en-US" altLang="zh-CN" sz="4400" dirty="0" smtClean="0"/>
              <a:t>3.   Layout </a:t>
            </a:r>
            <a:r>
              <a:rPr lang="en-US" altLang="zh-CN" sz="4400" dirty="0"/>
              <a:t>and Performance, in LHC Design Report Volume 1, European Organization for Nuclear Research, 2004, p21-22.</a:t>
            </a:r>
          </a:p>
          <a:p>
            <a:pPr marL="0" indent="0">
              <a:lnSpc>
                <a:spcPct val="170000"/>
              </a:lnSpc>
              <a:buNone/>
            </a:pPr>
            <a:r>
              <a:rPr lang="en-US" altLang="zh-CN" sz="4400" dirty="0" smtClean="0"/>
              <a:t>4.   The </a:t>
            </a:r>
            <a:r>
              <a:rPr lang="en-US" altLang="zh-CN" sz="4400" dirty="0"/>
              <a:t>Science of the CEPC and the SPPC, in CEPC-SPPC: Pre-CDR, Volume II - accelerator, The CEPC-SPPC Study Group, Mar. 2015, p.28-35.</a:t>
            </a:r>
          </a:p>
          <a:p>
            <a:pPr marL="0" indent="0">
              <a:lnSpc>
                <a:spcPct val="170000"/>
              </a:lnSpc>
              <a:buNone/>
            </a:pPr>
            <a:r>
              <a:rPr lang="en-US" altLang="zh-CN" sz="4400" dirty="0" smtClean="0"/>
              <a:t>5.    J</a:t>
            </a:r>
            <a:r>
              <a:rPr lang="en-US" altLang="zh-CN" sz="4400" dirty="0"/>
              <a:t>. </a:t>
            </a:r>
            <a:r>
              <a:rPr lang="en-US" altLang="zh-CN" sz="4400" dirty="0" err="1"/>
              <a:t>Gao</a:t>
            </a:r>
            <a:r>
              <a:rPr lang="en-US" altLang="zh-CN" sz="4400" dirty="0"/>
              <a:t>, “Review of some important beam physics issues in electron positron collider designs”, Modern Physics Letters A, Vol. 30, No. 11, p. 1530006, 2015.</a:t>
            </a:r>
          </a:p>
          <a:p>
            <a:pPr marL="0" indent="0">
              <a:lnSpc>
                <a:spcPct val="170000"/>
              </a:lnSpc>
              <a:buNone/>
            </a:pPr>
            <a:r>
              <a:rPr lang="en-US" altLang="zh-CN" sz="4400" dirty="0" smtClean="0"/>
              <a:t>6.    F</a:t>
            </a:r>
            <a:r>
              <a:rPr lang="en-US" altLang="zh-CN" sz="4400" dirty="0"/>
              <a:t>. Su et al., “Method study of parameter choice for a circular proton-proton collider”,  Chinese Physics C, Vol. 40, No. 1, p. 017001, 2016.</a:t>
            </a:r>
          </a:p>
          <a:p>
            <a:pPr marL="0" indent="0">
              <a:lnSpc>
                <a:spcPct val="170000"/>
              </a:lnSpc>
              <a:buNone/>
            </a:pPr>
            <a:r>
              <a:rPr lang="en-US" altLang="zh-CN" sz="4400" dirty="0" smtClean="0"/>
              <a:t>7.    D</a:t>
            </a:r>
            <a:r>
              <a:rPr lang="en-US" altLang="zh-CN" sz="4400" dirty="0"/>
              <a:t>. Wang et al., “Optimization Parameter Design of a Circular </a:t>
            </a:r>
            <a:r>
              <a:rPr lang="en-US" altLang="zh-CN" sz="4400" dirty="0" err="1"/>
              <a:t>e+e</a:t>
            </a:r>
            <a:r>
              <a:rPr lang="en-US" altLang="zh-CN" sz="4400" dirty="0"/>
              <a:t>- Higgs Factory”, Chinese Physics C, Vol. 37, No. 9, p. 97003-0970, 2013.</a:t>
            </a:r>
          </a:p>
          <a:p>
            <a:pPr marL="0" indent="0">
              <a:lnSpc>
                <a:spcPct val="170000"/>
              </a:lnSpc>
              <a:buNone/>
            </a:pPr>
            <a:r>
              <a:rPr lang="en-US" altLang="zh-CN" sz="4400" dirty="0" smtClean="0"/>
              <a:t>8.    M</a:t>
            </a:r>
            <a:r>
              <a:rPr lang="en-US" altLang="zh-CN" sz="4400" dirty="0"/>
              <a:t>. Xiao et al., “Study on CEPC performances with different collision energies and geometric layouts”,  Chinese Physics C, Vol. 40, No. 8, 2016.</a:t>
            </a:r>
          </a:p>
          <a:p>
            <a:pPr marL="0" indent="0">
              <a:lnSpc>
                <a:spcPct val="170000"/>
              </a:lnSpc>
              <a:buNone/>
            </a:pPr>
            <a:r>
              <a:rPr lang="en-US" altLang="zh-CN" sz="4400" dirty="0" smtClean="0"/>
              <a:t>9.    F</a:t>
            </a:r>
            <a:r>
              <a:rPr lang="en-US" altLang="zh-CN" sz="4400" dirty="0"/>
              <a:t>. Su, J. </a:t>
            </a:r>
            <a:r>
              <a:rPr lang="en-US" altLang="zh-CN" sz="4400" dirty="0" err="1"/>
              <a:t>Gao</a:t>
            </a:r>
            <a:r>
              <a:rPr lang="en-US" altLang="zh-CN" sz="4400" dirty="0"/>
              <a:t> et al, “SPPC Parameter Choice and Lattice Design”, TUPMW001,  Proceedings of IPAC2016.</a:t>
            </a:r>
          </a:p>
          <a:p>
            <a:pPr marL="0" indent="0">
              <a:lnSpc>
                <a:spcPct val="170000"/>
              </a:lnSpc>
              <a:buNone/>
            </a:pPr>
            <a:r>
              <a:rPr lang="en-US" altLang="zh-CN" sz="4400" dirty="0" smtClean="0"/>
              <a:t>10. F</a:t>
            </a:r>
            <a:r>
              <a:rPr lang="en-US" altLang="zh-CN" sz="4400" dirty="0"/>
              <a:t>. Su, J. </a:t>
            </a:r>
            <a:r>
              <a:rPr lang="en-US" altLang="zh-CN" sz="4400" dirty="0" err="1"/>
              <a:t>Gao</a:t>
            </a:r>
            <a:r>
              <a:rPr lang="en-US" altLang="zh-CN" sz="4400" dirty="0"/>
              <a:t> et al, “CEPC Partial Double Ring Lattice Design”, THPOR009,  Proceedings of IPAC2016.</a:t>
            </a:r>
          </a:p>
          <a:p>
            <a:pPr marL="0" indent="0">
              <a:lnSpc>
                <a:spcPct val="170000"/>
              </a:lnSpc>
              <a:buNone/>
            </a:pPr>
            <a:r>
              <a:rPr lang="en-US" altLang="zh-CN" sz="4400" dirty="0" smtClean="0"/>
              <a:t>11. F</a:t>
            </a:r>
            <a:r>
              <a:rPr lang="en-US" altLang="zh-CN" sz="4400" dirty="0"/>
              <a:t>. Su, J. </a:t>
            </a:r>
            <a:r>
              <a:rPr lang="en-US" altLang="zh-CN" sz="4400" dirty="0" err="1"/>
              <a:t>Gao</a:t>
            </a:r>
            <a:r>
              <a:rPr lang="en-US" altLang="zh-CN" sz="4400" dirty="0"/>
              <a:t>, etc., “CEPC partial double ring lattice design and SPPC lattice design”, IAS White Paper, submitted for publication, Apr. 2016</a:t>
            </a:r>
            <a:r>
              <a:rPr lang="en-US" altLang="zh-CN" sz="4400" dirty="0" smtClean="0"/>
              <a:t>.</a:t>
            </a:r>
          </a:p>
          <a:p>
            <a:pPr marL="0" indent="0">
              <a:lnSpc>
                <a:spcPct val="170000"/>
              </a:lnSpc>
              <a:buNone/>
            </a:pPr>
            <a:r>
              <a:rPr lang="en-US" altLang="zh-CN" sz="4400" dirty="0" smtClean="0"/>
              <a:t>12. F. </a:t>
            </a:r>
            <a:r>
              <a:rPr lang="en-US" altLang="zh-CN" sz="4400" dirty="0"/>
              <a:t>Schmidt, “Dynamic Aperture in large Proton Accelerators</a:t>
            </a:r>
            <a:r>
              <a:rPr lang="en-US" altLang="zh-CN" sz="4400" dirty="0" smtClean="0"/>
              <a:t>”, ”A Talk on DA study in IHEP”, May 2016.</a:t>
            </a:r>
          </a:p>
          <a:p>
            <a:pPr marL="0" indent="0">
              <a:lnSpc>
                <a:spcPct val="160000"/>
              </a:lnSpc>
              <a:buNone/>
            </a:pPr>
            <a:r>
              <a:rPr lang="en-US" altLang="zh-CN" sz="4400" dirty="0" smtClean="0"/>
              <a:t>13. </a:t>
            </a:r>
            <a:r>
              <a:rPr lang="en-US" altLang="zh-CN" sz="4400" dirty="0" err="1" smtClean="0"/>
              <a:t>Oide</a:t>
            </a:r>
            <a:r>
              <a:rPr lang="en-US" altLang="zh-CN" sz="4400" dirty="0" smtClean="0"/>
              <a:t>, FCC-ee_150917.</a:t>
            </a:r>
            <a:endParaRPr lang="en-US" altLang="zh-CN" sz="4400" dirty="0"/>
          </a:p>
          <a:p>
            <a:pPr marL="0" indent="0">
              <a:buNone/>
            </a:pPr>
            <a:r>
              <a:rPr lang="en-US" altLang="zh-CN" sz="4400" dirty="0" smtClean="0"/>
              <a:t>14. P</a:t>
            </a:r>
            <a:r>
              <a:rPr lang="en-US" altLang="zh-CN" sz="4400" dirty="0"/>
              <a:t>. Raimondi, Status on </a:t>
            </a:r>
            <a:r>
              <a:rPr lang="en-US" altLang="zh-CN" sz="4400" dirty="0" err="1"/>
              <a:t>SuperB</a:t>
            </a:r>
            <a:r>
              <a:rPr lang="en-US" altLang="zh-CN" sz="4400" dirty="0"/>
              <a:t> effort, La </a:t>
            </a:r>
            <a:r>
              <a:rPr lang="en-US" altLang="zh-CN" sz="4400" dirty="0" err="1"/>
              <a:t>Thuile</a:t>
            </a:r>
            <a:r>
              <a:rPr lang="en-US" altLang="zh-CN" sz="4400" dirty="0"/>
              <a:t>, March 11, </a:t>
            </a:r>
            <a:r>
              <a:rPr lang="en-US" altLang="zh-CN" sz="4400" dirty="0" smtClean="0"/>
              <a:t>2006.</a:t>
            </a:r>
            <a:endParaRPr lang="zh-CN" altLang="zh-CN" sz="4400" dirty="0"/>
          </a:p>
          <a:p>
            <a:pPr marL="0" indent="0">
              <a:lnSpc>
                <a:spcPct val="160000"/>
              </a:lnSpc>
              <a:buNone/>
            </a:pPr>
            <a:r>
              <a:rPr lang="en-US" altLang="zh-CN" sz="4400" dirty="0" smtClean="0"/>
              <a:t>15. </a:t>
            </a:r>
            <a:r>
              <a:rPr lang="en-US" altLang="zh-CN" sz="4400" dirty="0" err="1"/>
              <a:t>Kalbreier</a:t>
            </a:r>
            <a:r>
              <a:rPr lang="en-US" altLang="zh-CN" sz="4400" dirty="0"/>
              <a:t>, et al, “Layout, design and construction of the electrostatic separation system of the LEP </a:t>
            </a:r>
            <a:r>
              <a:rPr lang="en-US" altLang="zh-CN" sz="4400" dirty="0" err="1"/>
              <a:t>e+e</a:t>
            </a:r>
            <a:r>
              <a:rPr lang="en-US" altLang="zh-CN" sz="4400" dirty="0"/>
              <a:t>- collider”, CERN, Geneva, Switzerland.</a:t>
            </a:r>
            <a:br>
              <a:rPr lang="en-US" altLang="zh-CN" sz="4400" dirty="0"/>
            </a:br>
            <a:r>
              <a:rPr lang="en-US" altLang="zh-CN" sz="4400" dirty="0" smtClean="0"/>
              <a:t>16. </a:t>
            </a:r>
            <a:r>
              <a:rPr lang="en-US" altLang="zh-CN" sz="4400" dirty="0"/>
              <a:t>R. Martin, et al, “Status of the FCC-</a:t>
            </a:r>
            <a:r>
              <a:rPr lang="en-US" altLang="zh-CN" sz="4400" dirty="0" err="1"/>
              <a:t>ee</a:t>
            </a:r>
            <a:r>
              <a:rPr lang="en-US" altLang="zh-CN" sz="4400" dirty="0"/>
              <a:t> interaction region design”, HF2014 Workshop, Beijing, China, 9-12 October, </a:t>
            </a:r>
            <a:r>
              <a:rPr lang="en-US" altLang="zh-CN" sz="4400" dirty="0" smtClean="0"/>
              <a:t>2014.</a:t>
            </a:r>
            <a:endParaRPr lang="en-US" altLang="zh-CN" sz="4400" dirty="0"/>
          </a:p>
          <a:p>
            <a:pPr marL="0" indent="0">
              <a:lnSpc>
                <a:spcPct val="170000"/>
              </a:lnSpc>
              <a:buNone/>
            </a:pPr>
            <a:endParaRPr lang="en-US" altLang="zh-CN" sz="4400" dirty="0"/>
          </a:p>
          <a:p>
            <a:endParaRPr lang="zh-CN" altLang="en-US" dirty="0"/>
          </a:p>
        </p:txBody>
      </p:sp>
      <p:sp>
        <p:nvSpPr>
          <p:cNvPr id="6" name="标题 1"/>
          <p:cNvSpPr>
            <a:spLocks noGrp="1"/>
          </p:cNvSpPr>
          <p:nvPr>
            <p:ph type="title"/>
          </p:nvPr>
        </p:nvSpPr>
        <p:spPr>
          <a:xfrm>
            <a:off x="1043608" y="548680"/>
            <a:ext cx="7162800" cy="563562"/>
          </a:xfrm>
        </p:spPr>
        <p:txBody>
          <a:bodyPr>
            <a:noAutofit/>
          </a:bodyPr>
          <a:lstStyle/>
          <a:p>
            <a:pPr eaLnBrk="0" hangingPunct="0">
              <a:lnSpc>
                <a:spcPct val="150000"/>
              </a:lnSpc>
            </a:pPr>
            <a:r>
              <a:rPr lang="en-US" altLang="zh-CN" sz="3600" b="1" dirty="0" smtClean="0">
                <a:solidFill>
                  <a:srgbClr val="0033CC"/>
                </a:solidFill>
                <a:latin typeface="Times New Roman" pitchFamily="18" charset="0"/>
                <a:ea typeface="宋体" pitchFamily="2" charset="-122"/>
                <a:cs typeface="Times New Roman" pitchFamily="18" charset="0"/>
              </a:rPr>
              <a:t> </a:t>
            </a:r>
            <a:r>
              <a:rPr lang="zh-CN" altLang="en-US" sz="3600" b="1" dirty="0" smtClean="0">
                <a:solidFill>
                  <a:srgbClr val="0033CC"/>
                </a:solidFill>
                <a:latin typeface="Times New Roman" pitchFamily="18" charset="0"/>
                <a:ea typeface="宋体" pitchFamily="2" charset="-122"/>
                <a:cs typeface="Times New Roman" pitchFamily="18" charset="0"/>
              </a:rPr>
              <a:t> </a:t>
            </a:r>
            <a:r>
              <a:rPr lang="en-US" altLang="zh-CN" sz="3600" b="1" dirty="0" smtClean="0">
                <a:solidFill>
                  <a:srgbClr val="0033CC"/>
                </a:solidFill>
                <a:latin typeface="Times New Roman" pitchFamily="18" charset="0"/>
                <a:ea typeface="宋体" pitchFamily="2" charset="-122"/>
                <a:cs typeface="Times New Roman" pitchFamily="18" charset="0"/>
              </a:rPr>
              <a:t>Reference </a:t>
            </a:r>
            <a:endParaRPr lang="en-US" altLang="zh-CN" sz="3600" b="1" dirty="0">
              <a:solidFill>
                <a:srgbClr val="0033CC"/>
              </a:solidFill>
              <a:latin typeface="Times New Roman" pitchFamily="18" charset="0"/>
              <a:ea typeface="宋体" pitchFamily="2" charset="-122"/>
              <a:cs typeface="Times New Roman" pitchFamily="18" charset="0"/>
            </a:endParaRPr>
          </a:p>
        </p:txBody>
      </p:sp>
      <p:sp>
        <p:nvSpPr>
          <p:cNvPr id="2" name="灯片编号占位符 1"/>
          <p:cNvSpPr>
            <a:spLocks noGrp="1"/>
          </p:cNvSpPr>
          <p:nvPr>
            <p:ph type="sldNum" sz="quarter" idx="12"/>
          </p:nvPr>
        </p:nvSpPr>
        <p:spPr/>
        <p:txBody>
          <a:bodyPr/>
          <a:lstStyle/>
          <a:p>
            <a:pPr>
              <a:defRPr/>
            </a:pPr>
            <a:fld id="{0FB713E3-F3D4-4063-8DDC-863DC935A9A1}" type="slidenum">
              <a:rPr lang="zh-CN" altLang="en-US" smtClean="0">
                <a:solidFill>
                  <a:prstClr val="black">
                    <a:tint val="75000"/>
                  </a:prstClr>
                </a:solidFill>
              </a:rPr>
              <a:pPr>
                <a:defRPr/>
              </a:pPr>
              <a:t>49</a:t>
            </a:fld>
            <a:endParaRPr lang="en-US" altLang="zh-CN" dirty="0">
              <a:solidFill>
                <a:prstClr val="black">
                  <a:tint val="75000"/>
                </a:prstClr>
              </a:solidFill>
            </a:endParaRPr>
          </a:p>
        </p:txBody>
      </p:sp>
    </p:spTree>
    <p:extLst>
      <p:ext uri="{BB962C8B-B14F-4D97-AF65-F5344CB8AC3E}">
        <p14:creationId xmlns:p14="http://schemas.microsoft.com/office/powerpoint/2010/main" val="16054167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718" name="组合 28717"/>
          <p:cNvGrpSpPr/>
          <p:nvPr/>
        </p:nvGrpSpPr>
        <p:grpSpPr>
          <a:xfrm>
            <a:off x="170900" y="496914"/>
            <a:ext cx="8487158" cy="6259107"/>
            <a:chOff x="170900" y="444551"/>
            <a:chExt cx="8487158" cy="6259107"/>
          </a:xfrm>
        </p:grpSpPr>
        <p:sp>
          <p:nvSpPr>
            <p:cNvPr id="6" name="Rectangle 2"/>
            <p:cNvSpPr txBox="1">
              <a:spLocks noChangeArrowheads="1"/>
            </p:cNvSpPr>
            <p:nvPr/>
          </p:nvSpPr>
          <p:spPr bwMode="auto">
            <a:xfrm>
              <a:off x="1039109" y="444551"/>
              <a:ext cx="7162800" cy="563563"/>
            </a:xfrm>
            <a:prstGeom prst="rect">
              <a:avLst/>
            </a:prstGeom>
          </p:spPr>
          <p:txBody>
            <a:bodyPr anchor="ctr">
              <a:normAutofit fontScale="8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base">
                <a:spcAft>
                  <a:spcPct val="0"/>
                </a:spcAft>
                <a:defRPr/>
              </a:pPr>
              <a:r>
                <a:rPr lang="en-US" altLang="zh-CN" b="1" dirty="0" smtClean="0">
                  <a:solidFill>
                    <a:srgbClr val="0033CC"/>
                  </a:solidFill>
                  <a:latin typeface="Times New Roman" panose="02020603050405020304" pitchFamily="18" charset="0"/>
                  <a:cs typeface="Times New Roman" panose="02020603050405020304" pitchFamily="18" charset="0"/>
                </a:rPr>
                <a:t>CEPC Partial Double Ring Layout</a:t>
              </a:r>
              <a:endParaRPr lang="en-US" altLang="zh-CN" b="1" dirty="0">
                <a:solidFill>
                  <a:srgbClr val="0033CC"/>
                </a:solidFill>
                <a:latin typeface="Times New Roman" panose="02020603050405020304" pitchFamily="18" charset="0"/>
                <a:cs typeface="Times New Roman" panose="02020603050405020304" pitchFamily="18" charset="0"/>
              </a:endParaRPr>
            </a:p>
          </p:txBody>
        </p:sp>
        <p:cxnSp>
          <p:nvCxnSpPr>
            <p:cNvPr id="27" name="直接连接符 26"/>
            <p:cNvCxnSpPr/>
            <p:nvPr/>
          </p:nvCxnSpPr>
          <p:spPr bwMode="auto">
            <a:xfrm>
              <a:off x="406326" y="3446085"/>
              <a:ext cx="8142287" cy="17463"/>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sp>
          <p:nvSpPr>
            <p:cNvPr id="28677" name="TextBox 146"/>
            <p:cNvSpPr txBox="1">
              <a:spLocks noChangeArrowheads="1"/>
            </p:cNvSpPr>
            <p:nvPr/>
          </p:nvSpPr>
          <p:spPr bwMode="auto">
            <a:xfrm>
              <a:off x="7525967" y="5964994"/>
              <a:ext cx="902811"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fontAlgn="base" hangingPunct="1">
                <a:lnSpc>
                  <a:spcPct val="150000"/>
                </a:lnSpc>
                <a:spcBef>
                  <a:spcPct val="0"/>
                </a:spcBef>
                <a:spcAft>
                  <a:spcPct val="0"/>
                </a:spcAft>
              </a:pPr>
              <a:r>
                <a:rPr lang="en-US" altLang="zh-CN" sz="1400" b="1" dirty="0">
                  <a:solidFill>
                    <a:prstClr val="black"/>
                  </a:solidFill>
                  <a:latin typeface="Times New Roman" pitchFamily="18" charset="0"/>
                  <a:cs typeface="Times New Roman" pitchFamily="18" charset="0"/>
                </a:rPr>
                <a:t>SU Feng</a:t>
              </a:r>
            </a:p>
            <a:p>
              <a:pPr algn="ctr" eaLnBrk="1" fontAlgn="base" hangingPunct="1">
                <a:lnSpc>
                  <a:spcPct val="150000"/>
                </a:lnSpc>
                <a:spcBef>
                  <a:spcPct val="0"/>
                </a:spcBef>
                <a:spcAft>
                  <a:spcPct val="0"/>
                </a:spcAft>
              </a:pPr>
              <a:r>
                <a:rPr lang="en-US" altLang="zh-CN" sz="1400" b="1" dirty="0" smtClean="0">
                  <a:solidFill>
                    <a:prstClr val="black"/>
                  </a:solidFill>
                  <a:latin typeface="Times New Roman" pitchFamily="18" charset="0"/>
                  <a:cs typeface="Times New Roman" pitchFamily="18" charset="0"/>
                </a:rPr>
                <a:t>2016.9.15</a:t>
              </a:r>
              <a:endParaRPr lang="zh-CN" altLang="en-US" sz="1400" b="1" dirty="0">
                <a:solidFill>
                  <a:prstClr val="black"/>
                </a:solidFill>
                <a:latin typeface="Times New Roman" pitchFamily="18" charset="0"/>
                <a:cs typeface="Times New Roman" pitchFamily="18" charset="0"/>
              </a:endParaRPr>
            </a:p>
          </p:txBody>
        </p:sp>
        <p:cxnSp>
          <p:nvCxnSpPr>
            <p:cNvPr id="72" name="直接连接符 71"/>
            <p:cNvCxnSpPr/>
            <p:nvPr/>
          </p:nvCxnSpPr>
          <p:spPr bwMode="auto">
            <a:xfrm>
              <a:off x="4764088" y="1131888"/>
              <a:ext cx="0" cy="5310187"/>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grpSp>
          <p:nvGrpSpPr>
            <p:cNvPr id="28679" name="组合 74"/>
            <p:cNvGrpSpPr>
              <a:grpSpLocks/>
            </p:cNvGrpSpPr>
            <p:nvPr/>
          </p:nvGrpSpPr>
          <p:grpSpPr bwMode="auto">
            <a:xfrm rot="10800000">
              <a:off x="4003772" y="5656715"/>
              <a:ext cx="1507731" cy="260993"/>
              <a:chOff x="245000" y="3411438"/>
              <a:chExt cx="7979351" cy="1282948"/>
            </a:xfrm>
          </p:grpSpPr>
          <p:grpSp>
            <p:nvGrpSpPr>
              <p:cNvPr id="28729" name="组合 99"/>
              <p:cNvGrpSpPr>
                <a:grpSpLocks/>
              </p:cNvGrpSpPr>
              <p:nvPr/>
            </p:nvGrpSpPr>
            <p:grpSpPr bwMode="auto">
              <a:xfrm>
                <a:off x="692997" y="3429548"/>
                <a:ext cx="7075758" cy="1264838"/>
                <a:chOff x="513613" y="2448815"/>
                <a:chExt cx="8142610" cy="1930589"/>
              </a:xfrm>
            </p:grpSpPr>
            <p:cxnSp>
              <p:nvCxnSpPr>
                <p:cNvPr id="86" name="直接连接符 85"/>
                <p:cNvCxnSpPr/>
                <p:nvPr/>
              </p:nvCxnSpPr>
              <p:spPr>
                <a:xfrm flipH="1" flipV="1">
                  <a:off x="7595510" y="2429390"/>
                  <a:ext cx="1082845" cy="100052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7" name="直接连接符 86"/>
                <p:cNvCxnSpPr/>
                <p:nvPr/>
              </p:nvCxnSpPr>
              <p:spPr>
                <a:xfrm rot="10800000">
                  <a:off x="5826216" y="2429390"/>
                  <a:ext cx="179829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8" name="直接连接符 87"/>
                <p:cNvCxnSpPr/>
                <p:nvPr/>
              </p:nvCxnSpPr>
              <p:spPr>
                <a:xfrm flipH="1">
                  <a:off x="4617687" y="2441304"/>
                  <a:ext cx="1247202" cy="98861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9" name="直接连接符 88"/>
                <p:cNvCxnSpPr/>
                <p:nvPr/>
              </p:nvCxnSpPr>
              <p:spPr>
                <a:xfrm flipH="1">
                  <a:off x="3476832" y="3418007"/>
                  <a:ext cx="1131183" cy="95288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0" name="直接连接符 89"/>
                <p:cNvCxnSpPr/>
                <p:nvPr/>
              </p:nvCxnSpPr>
              <p:spPr>
                <a:xfrm rot="10800000">
                  <a:off x="1533509" y="4370888"/>
                  <a:ext cx="194332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1" name="直接连接符 90"/>
                <p:cNvCxnSpPr/>
                <p:nvPr/>
              </p:nvCxnSpPr>
              <p:spPr>
                <a:xfrm flipH="1" flipV="1">
                  <a:off x="537682" y="3418007"/>
                  <a:ext cx="995828" cy="95288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77" name="直接连接符 76"/>
              <p:cNvCxnSpPr/>
              <p:nvPr/>
            </p:nvCxnSpPr>
            <p:spPr bwMode="auto">
              <a:xfrm flipV="1">
                <a:off x="251827" y="4087929"/>
                <a:ext cx="453682" cy="7806"/>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8" name="直接连接符 77"/>
              <p:cNvCxnSpPr/>
              <p:nvPr/>
            </p:nvCxnSpPr>
            <p:spPr bwMode="auto">
              <a:xfrm flipV="1">
                <a:off x="671903" y="3409020"/>
                <a:ext cx="940969" cy="663302"/>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9" name="直接连接符 78"/>
              <p:cNvCxnSpPr/>
              <p:nvPr/>
            </p:nvCxnSpPr>
            <p:spPr bwMode="auto">
              <a:xfrm>
                <a:off x="1621276" y="3401213"/>
                <a:ext cx="1688701" cy="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0" name="直接连接符 79"/>
              <p:cNvCxnSpPr>
                <a:endCxn id="85" idx="4"/>
              </p:cNvCxnSpPr>
              <p:nvPr/>
            </p:nvCxnSpPr>
            <p:spPr bwMode="auto">
              <a:xfrm>
                <a:off x="3301578" y="3409020"/>
                <a:ext cx="940969" cy="663302"/>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1" name="直接连接符 80"/>
              <p:cNvCxnSpPr>
                <a:stCxn id="85" idx="4"/>
              </p:cNvCxnSpPr>
              <p:nvPr/>
            </p:nvCxnSpPr>
            <p:spPr bwMode="auto">
              <a:xfrm>
                <a:off x="4250947" y="4064520"/>
                <a:ext cx="949373" cy="624286"/>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bwMode="auto">
              <a:xfrm flipV="1">
                <a:off x="5191916" y="4673200"/>
                <a:ext cx="1764317" cy="23408"/>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bwMode="auto">
              <a:xfrm flipV="1">
                <a:off x="6956233" y="4072321"/>
                <a:ext cx="873757" cy="600878"/>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4" name="直接连接符 83"/>
              <p:cNvCxnSpPr/>
              <p:nvPr/>
            </p:nvCxnSpPr>
            <p:spPr bwMode="auto">
              <a:xfrm>
                <a:off x="7829991" y="4087929"/>
                <a:ext cx="403273" cy="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85" name="椭圆 84"/>
              <p:cNvSpPr/>
              <p:nvPr/>
            </p:nvSpPr>
            <p:spPr bwMode="auto">
              <a:xfrm>
                <a:off x="4217341" y="4033306"/>
                <a:ext cx="42010" cy="3121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b="1">
                  <a:solidFill>
                    <a:prstClr val="white"/>
                  </a:solidFill>
                </a:endParaRPr>
              </a:p>
            </p:txBody>
          </p:sp>
        </p:grpSp>
        <p:cxnSp>
          <p:nvCxnSpPr>
            <p:cNvPr id="93" name="直接连接符 92"/>
            <p:cNvCxnSpPr>
              <a:stCxn id="114" idx="0"/>
              <a:endCxn id="115" idx="2"/>
            </p:cNvCxnSpPr>
            <p:nvPr/>
          </p:nvCxnSpPr>
          <p:spPr bwMode="auto">
            <a:xfrm flipH="1">
              <a:off x="2203904" y="2922295"/>
              <a:ext cx="84368" cy="299151"/>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95" name="直接连接符 94"/>
            <p:cNvCxnSpPr>
              <a:stCxn id="105" idx="2"/>
              <a:endCxn id="110" idx="0"/>
            </p:cNvCxnSpPr>
            <p:nvPr/>
          </p:nvCxnSpPr>
          <p:spPr bwMode="auto">
            <a:xfrm>
              <a:off x="7217361" y="2973113"/>
              <a:ext cx="108779" cy="31011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96" name="直接连接符 95"/>
            <p:cNvCxnSpPr>
              <a:stCxn id="113" idx="0"/>
              <a:endCxn id="114" idx="2"/>
            </p:cNvCxnSpPr>
            <p:nvPr/>
          </p:nvCxnSpPr>
          <p:spPr bwMode="auto">
            <a:xfrm flipH="1">
              <a:off x="2603752" y="1825835"/>
              <a:ext cx="376888" cy="372941"/>
            </a:xfrm>
            <a:prstGeom prst="line">
              <a:avLst/>
            </a:prstGeom>
            <a:ln w="571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直接连接符 98"/>
            <p:cNvCxnSpPr>
              <a:stCxn id="106" idx="2"/>
              <a:endCxn id="107" idx="0"/>
            </p:cNvCxnSpPr>
            <p:nvPr/>
          </p:nvCxnSpPr>
          <p:spPr bwMode="auto">
            <a:xfrm flipH="1">
              <a:off x="6655334" y="4903795"/>
              <a:ext cx="260292" cy="337725"/>
            </a:xfrm>
            <a:prstGeom prst="line">
              <a:avLst/>
            </a:prstGeom>
            <a:ln w="571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 name="直接连接符 99"/>
            <p:cNvCxnSpPr>
              <a:endCxn id="105" idx="0"/>
            </p:cNvCxnSpPr>
            <p:nvPr/>
          </p:nvCxnSpPr>
          <p:spPr bwMode="auto">
            <a:xfrm>
              <a:off x="6517572" y="1801813"/>
              <a:ext cx="286459" cy="364021"/>
            </a:xfrm>
            <a:prstGeom prst="line">
              <a:avLst/>
            </a:prstGeom>
            <a:ln w="571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3" name="直接连接符 102"/>
            <p:cNvCxnSpPr/>
            <p:nvPr/>
          </p:nvCxnSpPr>
          <p:spPr bwMode="auto">
            <a:xfrm>
              <a:off x="2526414" y="4826524"/>
              <a:ext cx="300459" cy="398564"/>
            </a:xfrm>
            <a:prstGeom prst="line">
              <a:avLst/>
            </a:prstGeom>
            <a:ln w="571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104" name="弧形 103"/>
            <p:cNvSpPr/>
            <p:nvPr/>
          </p:nvSpPr>
          <p:spPr bwMode="auto">
            <a:xfrm>
              <a:off x="3118735" y="1306513"/>
              <a:ext cx="4178300" cy="4506912"/>
            </a:xfrm>
            <a:prstGeom prst="arc">
              <a:avLst>
                <a:gd name="adj1" fmla="val 16866018"/>
                <a:gd name="adj2" fmla="val 18437400"/>
              </a:avLst>
            </a:prstGeom>
            <a:ln w="76200">
              <a:solidFill>
                <a:srgbClr val="3D09FD"/>
              </a:solidFill>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zh-CN" altLang="en-US" b="1">
                <a:ln>
                  <a:solidFill>
                    <a:srgbClr val="3D09FD"/>
                  </a:solidFill>
                </a:ln>
                <a:solidFill>
                  <a:srgbClr val="300FF7"/>
                </a:solidFill>
              </a:endParaRPr>
            </a:p>
          </p:txBody>
        </p:sp>
        <p:sp>
          <p:nvSpPr>
            <p:cNvPr id="105" name="弧形 104"/>
            <p:cNvSpPr/>
            <p:nvPr/>
          </p:nvSpPr>
          <p:spPr bwMode="auto">
            <a:xfrm rot="2398003">
              <a:off x="3034597" y="1408113"/>
              <a:ext cx="4178300" cy="4506912"/>
            </a:xfrm>
            <a:prstGeom prst="arc">
              <a:avLst>
                <a:gd name="adj1" fmla="val 16701529"/>
                <a:gd name="adj2" fmla="val 18109833"/>
              </a:avLst>
            </a:prstGeom>
            <a:ln w="76200">
              <a:solidFill>
                <a:srgbClr val="044B86"/>
              </a:solidFill>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zh-CN" altLang="en-US" b="1">
                <a:solidFill>
                  <a:prstClr val="black"/>
                </a:solidFill>
              </a:endParaRPr>
            </a:p>
          </p:txBody>
        </p:sp>
        <p:sp>
          <p:nvSpPr>
            <p:cNvPr id="106" name="弧形 105"/>
            <p:cNvSpPr/>
            <p:nvPr/>
          </p:nvSpPr>
          <p:spPr bwMode="auto">
            <a:xfrm rot="4695820">
              <a:off x="2945716" y="1556902"/>
              <a:ext cx="4178300" cy="4506913"/>
            </a:xfrm>
            <a:prstGeom prst="arc">
              <a:avLst>
                <a:gd name="adj1" fmla="val 17180008"/>
                <a:gd name="adj2" fmla="val 18714553"/>
              </a:avLst>
            </a:prstGeom>
            <a:ln w="76200">
              <a:solidFill>
                <a:srgbClr val="044B86"/>
              </a:solidFill>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zh-CN" altLang="en-US" b="1">
                <a:solidFill>
                  <a:prstClr val="black"/>
                </a:solidFill>
              </a:endParaRPr>
            </a:p>
          </p:txBody>
        </p:sp>
        <p:sp>
          <p:nvSpPr>
            <p:cNvPr id="107" name="弧形 106"/>
            <p:cNvSpPr/>
            <p:nvPr/>
          </p:nvSpPr>
          <p:spPr bwMode="auto">
            <a:xfrm rot="7552111">
              <a:off x="2953635" y="1417638"/>
              <a:ext cx="4178300" cy="4508500"/>
            </a:xfrm>
            <a:prstGeom prst="arc">
              <a:avLst>
                <a:gd name="adj1" fmla="val 16701529"/>
                <a:gd name="adj2" fmla="val 18446647"/>
              </a:avLst>
            </a:prstGeom>
            <a:ln w="76200">
              <a:solidFill>
                <a:srgbClr val="3D09FD"/>
              </a:solidFill>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zh-CN" altLang="en-US" b="1">
                <a:ln>
                  <a:solidFill>
                    <a:srgbClr val="3D09FD"/>
                  </a:solidFill>
                </a:ln>
                <a:solidFill>
                  <a:srgbClr val="300FF7"/>
                </a:solidFill>
              </a:endParaRPr>
            </a:p>
          </p:txBody>
        </p:sp>
        <p:sp>
          <p:nvSpPr>
            <p:cNvPr id="109" name="弧形 108"/>
            <p:cNvSpPr/>
            <p:nvPr/>
          </p:nvSpPr>
          <p:spPr bwMode="auto">
            <a:xfrm rot="10550204">
              <a:off x="2127897" y="1306513"/>
              <a:ext cx="4178300" cy="4506912"/>
            </a:xfrm>
            <a:prstGeom prst="arc">
              <a:avLst>
                <a:gd name="adj1" fmla="val 16996302"/>
                <a:gd name="adj2" fmla="val 18935055"/>
              </a:avLst>
            </a:prstGeom>
            <a:ln w="76200">
              <a:solidFill>
                <a:srgbClr val="3D09FD"/>
              </a:solidFill>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zh-CN" altLang="en-US" b="1">
                <a:ln>
                  <a:solidFill>
                    <a:srgbClr val="3D09FD"/>
                  </a:solidFill>
                </a:ln>
                <a:solidFill>
                  <a:srgbClr val="300FF7"/>
                </a:solidFill>
              </a:endParaRPr>
            </a:p>
          </p:txBody>
        </p:sp>
        <p:sp>
          <p:nvSpPr>
            <p:cNvPr id="112" name="弧形 111"/>
            <p:cNvSpPr/>
            <p:nvPr/>
          </p:nvSpPr>
          <p:spPr bwMode="auto">
            <a:xfrm rot="13919276">
              <a:off x="2341736" y="1385394"/>
              <a:ext cx="4178300" cy="4508500"/>
            </a:xfrm>
            <a:prstGeom prst="arc">
              <a:avLst>
                <a:gd name="adj1" fmla="val 16565244"/>
                <a:gd name="adj2" fmla="val 17941692"/>
              </a:avLst>
            </a:prstGeom>
            <a:ln w="76200">
              <a:solidFill>
                <a:srgbClr val="044B86"/>
              </a:solidFill>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zh-CN" altLang="en-US" b="1">
                <a:solidFill>
                  <a:prstClr val="black"/>
                </a:solidFill>
              </a:endParaRPr>
            </a:p>
          </p:txBody>
        </p:sp>
        <p:sp>
          <p:nvSpPr>
            <p:cNvPr id="113" name="弧形 112"/>
            <p:cNvSpPr/>
            <p:nvPr/>
          </p:nvSpPr>
          <p:spPr bwMode="auto">
            <a:xfrm rot="18585938">
              <a:off x="2373166" y="1251744"/>
              <a:ext cx="4198938" cy="4476750"/>
            </a:xfrm>
            <a:prstGeom prst="arc">
              <a:avLst>
                <a:gd name="adj1" fmla="val 16701529"/>
                <a:gd name="adj2" fmla="val 18256151"/>
              </a:avLst>
            </a:prstGeom>
            <a:ln w="76200">
              <a:solidFill>
                <a:srgbClr val="300FF7"/>
              </a:solidFill>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zh-CN" altLang="en-US" b="1">
                <a:ln>
                  <a:solidFill>
                    <a:srgbClr val="3D09FD"/>
                  </a:solidFill>
                </a:ln>
                <a:solidFill>
                  <a:srgbClr val="3D09FD"/>
                </a:solidFill>
              </a:endParaRPr>
            </a:p>
          </p:txBody>
        </p:sp>
        <p:sp>
          <p:nvSpPr>
            <p:cNvPr id="114" name="弧形 113"/>
            <p:cNvSpPr/>
            <p:nvPr/>
          </p:nvSpPr>
          <p:spPr bwMode="auto">
            <a:xfrm rot="15817787">
              <a:off x="2377208" y="1083471"/>
              <a:ext cx="4200525" cy="4475162"/>
            </a:xfrm>
            <a:prstGeom prst="arc">
              <a:avLst>
                <a:gd name="adj1" fmla="val 17201599"/>
                <a:gd name="adj2" fmla="val 18437400"/>
              </a:avLst>
            </a:prstGeom>
            <a:ln w="76200">
              <a:solidFill>
                <a:srgbClr val="044B86"/>
              </a:solidFill>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zh-CN" altLang="en-US" b="1">
                <a:solidFill>
                  <a:prstClr val="black"/>
                </a:solidFill>
              </a:endParaRPr>
            </a:p>
          </p:txBody>
        </p:sp>
        <p:sp>
          <p:nvSpPr>
            <p:cNvPr id="28694" name="TextBox 119"/>
            <p:cNvSpPr txBox="1">
              <a:spLocks noChangeArrowheads="1"/>
            </p:cNvSpPr>
            <p:nvPr/>
          </p:nvSpPr>
          <p:spPr bwMode="auto">
            <a:xfrm>
              <a:off x="4316996" y="1700563"/>
              <a:ext cx="1008342" cy="36930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fontAlgn="base" hangingPunct="1">
                <a:spcBef>
                  <a:spcPct val="0"/>
                </a:spcBef>
                <a:spcAft>
                  <a:spcPct val="0"/>
                </a:spcAft>
              </a:pPr>
              <a:r>
                <a:rPr lang="en-US" altLang="zh-CN" b="1">
                  <a:solidFill>
                    <a:srgbClr val="FF0000"/>
                  </a:solidFill>
                </a:rPr>
                <a:t>IP1_ee</a:t>
              </a:r>
            </a:p>
          </p:txBody>
        </p:sp>
        <p:sp>
          <p:nvSpPr>
            <p:cNvPr id="28695" name="TextBox 121"/>
            <p:cNvSpPr txBox="1">
              <a:spLocks noChangeArrowheads="1"/>
            </p:cNvSpPr>
            <p:nvPr/>
          </p:nvSpPr>
          <p:spPr bwMode="auto">
            <a:xfrm>
              <a:off x="4189173" y="5108663"/>
              <a:ext cx="1156148" cy="36930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fontAlgn="base" hangingPunct="1">
                <a:spcBef>
                  <a:spcPct val="0"/>
                </a:spcBef>
                <a:spcAft>
                  <a:spcPct val="0"/>
                </a:spcAft>
              </a:pPr>
              <a:r>
                <a:rPr lang="en-US" altLang="zh-CN" b="1">
                  <a:solidFill>
                    <a:srgbClr val="FF0000"/>
                  </a:solidFill>
                </a:rPr>
                <a:t>IP3_ee</a:t>
              </a:r>
            </a:p>
          </p:txBody>
        </p:sp>
        <p:sp>
          <p:nvSpPr>
            <p:cNvPr id="28696" name="TextBox 123"/>
            <p:cNvSpPr txBox="1">
              <a:spLocks noChangeArrowheads="1"/>
            </p:cNvSpPr>
            <p:nvPr/>
          </p:nvSpPr>
          <p:spPr bwMode="auto">
            <a:xfrm>
              <a:off x="5820740" y="3261433"/>
              <a:ext cx="1091879" cy="36930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fontAlgn="base" hangingPunct="1">
                <a:spcBef>
                  <a:spcPct val="0"/>
                </a:spcBef>
                <a:spcAft>
                  <a:spcPct val="0"/>
                </a:spcAft>
              </a:pPr>
              <a:r>
                <a:rPr lang="en-US" altLang="zh-CN" b="1">
                  <a:solidFill>
                    <a:srgbClr val="FF0000"/>
                  </a:solidFill>
                </a:rPr>
                <a:t>IP2_pp</a:t>
              </a:r>
            </a:p>
          </p:txBody>
        </p:sp>
        <p:sp>
          <p:nvSpPr>
            <p:cNvPr id="28697" name="TextBox 124"/>
            <p:cNvSpPr txBox="1">
              <a:spLocks noChangeArrowheads="1"/>
            </p:cNvSpPr>
            <p:nvPr/>
          </p:nvSpPr>
          <p:spPr bwMode="auto">
            <a:xfrm>
              <a:off x="2519727" y="3252703"/>
              <a:ext cx="1056065" cy="36930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fontAlgn="base" hangingPunct="1">
                <a:spcBef>
                  <a:spcPct val="0"/>
                </a:spcBef>
                <a:spcAft>
                  <a:spcPct val="0"/>
                </a:spcAft>
              </a:pPr>
              <a:r>
                <a:rPr lang="en-US" altLang="zh-CN" b="1" dirty="0">
                  <a:solidFill>
                    <a:srgbClr val="FF0000"/>
                  </a:solidFill>
                </a:rPr>
                <a:t>IP4_pp</a:t>
              </a:r>
            </a:p>
          </p:txBody>
        </p:sp>
        <p:cxnSp>
          <p:nvCxnSpPr>
            <p:cNvPr id="127" name="直接连接符 126"/>
            <p:cNvCxnSpPr/>
            <p:nvPr/>
          </p:nvCxnSpPr>
          <p:spPr bwMode="auto">
            <a:xfrm>
              <a:off x="3994944" y="1382713"/>
              <a:ext cx="36512" cy="1038225"/>
            </a:xfrm>
            <a:prstGeom prst="line">
              <a:avLst/>
            </a:prstGeom>
            <a:ln>
              <a:prstDash val="lgDashDotDot"/>
            </a:ln>
          </p:spPr>
          <p:style>
            <a:lnRef idx="1">
              <a:schemeClr val="accent1"/>
            </a:lnRef>
            <a:fillRef idx="0">
              <a:schemeClr val="accent1"/>
            </a:fillRef>
            <a:effectRef idx="0">
              <a:schemeClr val="accent1"/>
            </a:effectRef>
            <a:fontRef idx="minor">
              <a:schemeClr val="tx1"/>
            </a:fontRef>
          </p:style>
        </p:cxnSp>
        <p:cxnSp>
          <p:nvCxnSpPr>
            <p:cNvPr id="130" name="直接连接符 129"/>
            <p:cNvCxnSpPr/>
            <p:nvPr/>
          </p:nvCxnSpPr>
          <p:spPr bwMode="auto">
            <a:xfrm>
              <a:off x="5484813" y="1377950"/>
              <a:ext cx="15875" cy="1042988"/>
            </a:xfrm>
            <a:prstGeom prst="line">
              <a:avLst/>
            </a:prstGeom>
            <a:ln>
              <a:prstDash val="lgDashDotDot"/>
            </a:ln>
          </p:spPr>
          <p:style>
            <a:lnRef idx="1">
              <a:schemeClr val="accent1"/>
            </a:lnRef>
            <a:fillRef idx="0">
              <a:schemeClr val="accent1"/>
            </a:fillRef>
            <a:effectRef idx="0">
              <a:schemeClr val="accent1"/>
            </a:effectRef>
            <a:fontRef idx="minor">
              <a:schemeClr val="tx1"/>
            </a:fontRef>
          </p:style>
        </p:cxnSp>
        <p:cxnSp>
          <p:nvCxnSpPr>
            <p:cNvPr id="132" name="直接箭头连接符 131"/>
            <p:cNvCxnSpPr/>
            <p:nvPr/>
          </p:nvCxnSpPr>
          <p:spPr bwMode="auto">
            <a:xfrm>
              <a:off x="4057650" y="2347913"/>
              <a:ext cx="1443038"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28701" name="TextBox 133"/>
            <p:cNvSpPr txBox="1">
              <a:spLocks noChangeArrowheads="1"/>
            </p:cNvSpPr>
            <p:nvPr/>
          </p:nvSpPr>
          <p:spPr bwMode="auto">
            <a:xfrm>
              <a:off x="4397573" y="2420588"/>
              <a:ext cx="8771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fontAlgn="base" hangingPunct="1">
                <a:spcBef>
                  <a:spcPct val="0"/>
                </a:spcBef>
                <a:spcAft>
                  <a:spcPct val="0"/>
                </a:spcAft>
              </a:pPr>
              <a:r>
                <a:rPr lang="en-US" altLang="zh-CN" b="1" dirty="0" smtClean="0">
                  <a:solidFill>
                    <a:prstClr val="black"/>
                  </a:solidFill>
                </a:rPr>
                <a:t>3.7Km</a:t>
              </a:r>
              <a:endParaRPr lang="zh-CN" altLang="en-US" b="1" dirty="0">
                <a:solidFill>
                  <a:prstClr val="black"/>
                </a:solidFill>
              </a:endParaRPr>
            </a:p>
          </p:txBody>
        </p:sp>
        <p:sp>
          <p:nvSpPr>
            <p:cNvPr id="28702" name="TextBox 134"/>
            <p:cNvSpPr txBox="1">
              <a:spLocks noChangeArrowheads="1"/>
            </p:cNvSpPr>
            <p:nvPr/>
          </p:nvSpPr>
          <p:spPr bwMode="auto">
            <a:xfrm>
              <a:off x="6162916" y="2061466"/>
              <a:ext cx="492418" cy="369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fontAlgn="base" hangingPunct="1">
                <a:spcBef>
                  <a:spcPct val="0"/>
                </a:spcBef>
                <a:spcAft>
                  <a:spcPct val="0"/>
                </a:spcAft>
              </a:pPr>
              <a:r>
                <a:rPr lang="en-US" altLang="zh-CN" b="1" dirty="0">
                  <a:solidFill>
                    <a:srgbClr val="00B050"/>
                  </a:solidFill>
                </a:rPr>
                <a:t>RF</a:t>
              </a:r>
              <a:endParaRPr lang="zh-CN" altLang="en-US" b="1" dirty="0">
                <a:solidFill>
                  <a:srgbClr val="00B050"/>
                </a:solidFill>
              </a:endParaRPr>
            </a:p>
          </p:txBody>
        </p:sp>
        <p:sp>
          <p:nvSpPr>
            <p:cNvPr id="28703" name="TextBox 135"/>
            <p:cNvSpPr txBox="1">
              <a:spLocks noChangeArrowheads="1"/>
            </p:cNvSpPr>
            <p:nvPr/>
          </p:nvSpPr>
          <p:spPr bwMode="auto">
            <a:xfrm>
              <a:off x="1390901" y="2711249"/>
              <a:ext cx="813003" cy="369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fontAlgn="base" hangingPunct="1">
                <a:spcBef>
                  <a:spcPct val="0"/>
                </a:spcBef>
                <a:spcAft>
                  <a:spcPct val="0"/>
                </a:spcAft>
              </a:pPr>
              <a:r>
                <a:rPr lang="en-US" altLang="zh-CN" b="1" dirty="0">
                  <a:solidFill>
                    <a:srgbClr val="00B050"/>
                  </a:solidFill>
                </a:rPr>
                <a:t>1/2RF</a:t>
              </a:r>
              <a:endParaRPr lang="zh-CN" altLang="en-US" b="1" dirty="0">
                <a:solidFill>
                  <a:srgbClr val="00B050"/>
                </a:solidFill>
              </a:endParaRPr>
            </a:p>
          </p:txBody>
        </p:sp>
        <p:sp>
          <p:nvSpPr>
            <p:cNvPr id="28704" name="TextBox 136"/>
            <p:cNvSpPr txBox="1">
              <a:spLocks noChangeArrowheads="1"/>
            </p:cNvSpPr>
            <p:nvPr/>
          </p:nvSpPr>
          <p:spPr bwMode="auto">
            <a:xfrm>
              <a:off x="7448129" y="2788460"/>
              <a:ext cx="813003" cy="369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fontAlgn="base" hangingPunct="1">
                <a:spcBef>
                  <a:spcPct val="0"/>
                </a:spcBef>
                <a:spcAft>
                  <a:spcPct val="0"/>
                </a:spcAft>
              </a:pPr>
              <a:r>
                <a:rPr lang="en-US" altLang="zh-CN" b="1" dirty="0">
                  <a:solidFill>
                    <a:srgbClr val="00B050"/>
                  </a:solidFill>
                </a:rPr>
                <a:t>1/2RF</a:t>
              </a:r>
              <a:endParaRPr lang="zh-CN" altLang="en-US" b="1" dirty="0">
                <a:solidFill>
                  <a:srgbClr val="00B050"/>
                </a:solidFill>
              </a:endParaRPr>
            </a:p>
          </p:txBody>
        </p:sp>
        <p:sp>
          <p:nvSpPr>
            <p:cNvPr id="28705" name="TextBox 137"/>
            <p:cNvSpPr txBox="1">
              <a:spLocks noChangeArrowheads="1"/>
            </p:cNvSpPr>
            <p:nvPr/>
          </p:nvSpPr>
          <p:spPr bwMode="auto">
            <a:xfrm>
              <a:off x="7448129" y="3776495"/>
              <a:ext cx="813003" cy="369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fontAlgn="base" hangingPunct="1">
                <a:spcBef>
                  <a:spcPct val="0"/>
                </a:spcBef>
                <a:spcAft>
                  <a:spcPct val="0"/>
                </a:spcAft>
              </a:pPr>
              <a:r>
                <a:rPr lang="en-US" altLang="zh-CN" b="1" dirty="0">
                  <a:solidFill>
                    <a:srgbClr val="00B050"/>
                  </a:solidFill>
                </a:rPr>
                <a:t>1/2RF</a:t>
              </a:r>
              <a:endParaRPr lang="zh-CN" altLang="en-US" b="1" dirty="0">
                <a:solidFill>
                  <a:srgbClr val="00B050"/>
                </a:solidFill>
              </a:endParaRPr>
            </a:p>
          </p:txBody>
        </p:sp>
        <p:sp>
          <p:nvSpPr>
            <p:cNvPr id="28706" name="TextBox 138"/>
            <p:cNvSpPr txBox="1">
              <a:spLocks noChangeArrowheads="1"/>
            </p:cNvSpPr>
            <p:nvPr/>
          </p:nvSpPr>
          <p:spPr bwMode="auto">
            <a:xfrm>
              <a:off x="2837303" y="2012305"/>
              <a:ext cx="492418" cy="369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fontAlgn="base" hangingPunct="1">
                <a:spcBef>
                  <a:spcPct val="0"/>
                </a:spcBef>
                <a:spcAft>
                  <a:spcPct val="0"/>
                </a:spcAft>
              </a:pPr>
              <a:r>
                <a:rPr lang="en-US" altLang="zh-CN" b="1" dirty="0">
                  <a:solidFill>
                    <a:srgbClr val="00B050"/>
                  </a:solidFill>
                </a:rPr>
                <a:t>RF</a:t>
              </a:r>
              <a:endParaRPr lang="zh-CN" altLang="en-US" b="1" dirty="0">
                <a:solidFill>
                  <a:srgbClr val="00B050"/>
                </a:solidFill>
              </a:endParaRPr>
            </a:p>
          </p:txBody>
        </p:sp>
        <p:sp>
          <p:nvSpPr>
            <p:cNvPr id="28707" name="TextBox 139"/>
            <p:cNvSpPr txBox="1">
              <a:spLocks noChangeArrowheads="1"/>
            </p:cNvSpPr>
            <p:nvPr/>
          </p:nvSpPr>
          <p:spPr bwMode="auto">
            <a:xfrm>
              <a:off x="2837303" y="4661986"/>
              <a:ext cx="492418" cy="369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fontAlgn="base" hangingPunct="1">
                <a:spcBef>
                  <a:spcPct val="0"/>
                </a:spcBef>
                <a:spcAft>
                  <a:spcPct val="0"/>
                </a:spcAft>
              </a:pPr>
              <a:r>
                <a:rPr lang="en-US" altLang="zh-CN" b="1" dirty="0">
                  <a:solidFill>
                    <a:srgbClr val="00B050"/>
                  </a:solidFill>
                </a:rPr>
                <a:t>RF</a:t>
              </a:r>
              <a:endParaRPr lang="zh-CN" altLang="en-US" b="1" dirty="0">
                <a:solidFill>
                  <a:srgbClr val="00B050"/>
                </a:solidFill>
              </a:endParaRPr>
            </a:p>
          </p:txBody>
        </p:sp>
        <p:sp>
          <p:nvSpPr>
            <p:cNvPr id="28708" name="TextBox 140"/>
            <p:cNvSpPr txBox="1">
              <a:spLocks noChangeArrowheads="1"/>
            </p:cNvSpPr>
            <p:nvPr/>
          </p:nvSpPr>
          <p:spPr bwMode="auto">
            <a:xfrm>
              <a:off x="6168383" y="4703352"/>
              <a:ext cx="492418" cy="369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fontAlgn="base" hangingPunct="1">
                <a:spcBef>
                  <a:spcPct val="0"/>
                </a:spcBef>
                <a:spcAft>
                  <a:spcPct val="0"/>
                </a:spcAft>
              </a:pPr>
              <a:r>
                <a:rPr lang="en-US" altLang="zh-CN" b="1" dirty="0">
                  <a:solidFill>
                    <a:srgbClr val="00B050"/>
                  </a:solidFill>
                </a:rPr>
                <a:t>RF</a:t>
              </a:r>
              <a:endParaRPr lang="zh-CN" altLang="en-US" b="1" dirty="0">
                <a:solidFill>
                  <a:srgbClr val="00B050"/>
                </a:solidFill>
              </a:endParaRPr>
            </a:p>
          </p:txBody>
        </p:sp>
        <p:sp>
          <p:nvSpPr>
            <p:cNvPr id="28709" name="TextBox 141"/>
            <p:cNvSpPr txBox="1">
              <a:spLocks noChangeArrowheads="1"/>
            </p:cNvSpPr>
            <p:nvPr/>
          </p:nvSpPr>
          <p:spPr bwMode="auto">
            <a:xfrm>
              <a:off x="1368249" y="3786981"/>
              <a:ext cx="813003" cy="369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fontAlgn="base" hangingPunct="1">
                <a:spcBef>
                  <a:spcPct val="0"/>
                </a:spcBef>
                <a:spcAft>
                  <a:spcPct val="0"/>
                </a:spcAft>
              </a:pPr>
              <a:r>
                <a:rPr lang="en-US" altLang="zh-CN" b="1" dirty="0">
                  <a:solidFill>
                    <a:srgbClr val="00B050"/>
                  </a:solidFill>
                </a:rPr>
                <a:t>1/2RF</a:t>
              </a:r>
              <a:endParaRPr lang="zh-CN" altLang="en-US" b="1" dirty="0">
                <a:solidFill>
                  <a:srgbClr val="00B050"/>
                </a:solidFill>
              </a:endParaRPr>
            </a:p>
          </p:txBody>
        </p:sp>
        <p:sp>
          <p:nvSpPr>
            <p:cNvPr id="28710" name="TextBox 150"/>
            <p:cNvSpPr txBox="1">
              <a:spLocks noChangeArrowheads="1"/>
            </p:cNvSpPr>
            <p:nvPr/>
          </p:nvSpPr>
          <p:spPr bwMode="auto">
            <a:xfrm>
              <a:off x="170900" y="4026002"/>
              <a:ext cx="3080780" cy="267765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fontAlgn="base" hangingPunct="1">
                <a:lnSpc>
                  <a:spcPct val="150000"/>
                </a:lnSpc>
                <a:spcBef>
                  <a:spcPct val="0"/>
                </a:spcBef>
                <a:spcAft>
                  <a:spcPct val="0"/>
                </a:spcAft>
              </a:pPr>
              <a:r>
                <a:rPr lang="en-US" altLang="zh-CN" sz="1400" b="1" dirty="0">
                  <a:solidFill>
                    <a:srgbClr val="FF0000"/>
                  </a:solidFill>
                  <a:latin typeface="Times New Roman" pitchFamily="18" charset="0"/>
                  <a:cs typeface="Times New Roman" pitchFamily="18" charset="0"/>
                </a:rPr>
                <a:t>IP1_ee/IP3_ee,  </a:t>
              </a:r>
              <a:r>
                <a:rPr lang="en-US" altLang="zh-CN" sz="1400" b="1" dirty="0" smtClean="0">
                  <a:solidFill>
                    <a:srgbClr val="FF0000"/>
                  </a:solidFill>
                  <a:latin typeface="Times New Roman" pitchFamily="18" charset="0"/>
                  <a:cs typeface="Times New Roman" pitchFamily="18" charset="0"/>
                </a:rPr>
                <a:t>3.7Km</a:t>
              </a:r>
              <a:endParaRPr lang="zh-CN" altLang="en-US" sz="1400" b="1" dirty="0">
                <a:solidFill>
                  <a:srgbClr val="FF0000"/>
                </a:solidFill>
                <a:latin typeface="Times New Roman" pitchFamily="18" charset="0"/>
                <a:cs typeface="Times New Roman" pitchFamily="18" charset="0"/>
              </a:endParaRPr>
            </a:p>
            <a:p>
              <a:pPr eaLnBrk="1" fontAlgn="base" hangingPunct="1">
                <a:lnSpc>
                  <a:spcPct val="150000"/>
                </a:lnSpc>
                <a:spcBef>
                  <a:spcPct val="0"/>
                </a:spcBef>
                <a:spcAft>
                  <a:spcPct val="0"/>
                </a:spcAft>
              </a:pPr>
              <a:r>
                <a:rPr lang="en-US" altLang="zh-CN" sz="1400" b="1" dirty="0">
                  <a:solidFill>
                    <a:srgbClr val="FF0000"/>
                  </a:solidFill>
                  <a:latin typeface="Times New Roman" pitchFamily="18" charset="0"/>
                  <a:cs typeface="Times New Roman" pitchFamily="18" charset="0"/>
                </a:rPr>
                <a:t>IP2_pp/IP4_pp, 1132.8m</a:t>
              </a:r>
            </a:p>
            <a:p>
              <a:pPr eaLnBrk="1" fontAlgn="base" hangingPunct="1">
                <a:lnSpc>
                  <a:spcPct val="150000"/>
                </a:lnSpc>
                <a:spcBef>
                  <a:spcPct val="0"/>
                </a:spcBef>
                <a:spcAft>
                  <a:spcPct val="0"/>
                </a:spcAft>
              </a:pPr>
              <a:r>
                <a:rPr lang="en-US" altLang="zh-CN" sz="1400" b="1" dirty="0" smtClean="0">
                  <a:solidFill>
                    <a:srgbClr val="92D050"/>
                  </a:solidFill>
                  <a:latin typeface="Times New Roman" pitchFamily="18" charset="0"/>
                  <a:cs typeface="Times New Roman" pitchFamily="18" charset="0"/>
                </a:rPr>
                <a:t>4 Short Straights</a:t>
              </a:r>
              <a:r>
                <a:rPr lang="en-US" altLang="zh-CN" sz="1400" b="1" dirty="0">
                  <a:solidFill>
                    <a:srgbClr val="92D050"/>
                  </a:solidFill>
                  <a:latin typeface="Times New Roman" pitchFamily="18" charset="0"/>
                  <a:cs typeface="Times New Roman" pitchFamily="18" charset="0"/>
                </a:rPr>
                <a:t>, </a:t>
              </a:r>
              <a:r>
                <a:rPr lang="en-US" altLang="zh-CN" sz="1400" b="1" dirty="0" smtClean="0">
                  <a:solidFill>
                    <a:srgbClr val="92D050"/>
                  </a:solidFill>
                  <a:latin typeface="Times New Roman" pitchFamily="18" charset="0"/>
                  <a:cs typeface="Times New Roman" pitchFamily="18" charset="0"/>
                </a:rPr>
                <a:t>141.6m</a:t>
              </a:r>
            </a:p>
            <a:p>
              <a:pPr eaLnBrk="1" fontAlgn="base" hangingPunct="1">
                <a:lnSpc>
                  <a:spcPct val="150000"/>
                </a:lnSpc>
                <a:spcBef>
                  <a:spcPct val="0"/>
                </a:spcBef>
                <a:spcAft>
                  <a:spcPct val="0"/>
                </a:spcAft>
              </a:pPr>
              <a:r>
                <a:rPr lang="en-US" altLang="zh-CN" sz="1400" b="1" dirty="0">
                  <a:solidFill>
                    <a:srgbClr val="00B050"/>
                  </a:solidFill>
                  <a:latin typeface="Times New Roman" pitchFamily="18" charset="0"/>
                  <a:cs typeface="Times New Roman" pitchFamily="18" charset="0"/>
                </a:rPr>
                <a:t>4 Medium Straights, </a:t>
              </a:r>
              <a:r>
                <a:rPr lang="en-US" altLang="zh-CN" sz="1400" b="1" dirty="0" smtClean="0">
                  <a:solidFill>
                    <a:srgbClr val="00B050"/>
                  </a:solidFill>
                  <a:latin typeface="Times New Roman" pitchFamily="18" charset="0"/>
                  <a:cs typeface="Times New Roman" pitchFamily="18" charset="0"/>
                </a:rPr>
                <a:t>566.4m</a:t>
              </a:r>
              <a:endParaRPr lang="en-US" altLang="zh-CN" sz="1400" b="1" dirty="0" smtClean="0">
                <a:solidFill>
                  <a:srgbClr val="92D050"/>
                </a:solidFill>
                <a:latin typeface="Times New Roman" pitchFamily="18" charset="0"/>
                <a:cs typeface="Times New Roman" pitchFamily="18" charset="0"/>
              </a:endParaRPr>
            </a:p>
            <a:p>
              <a:pPr eaLnBrk="1" fontAlgn="base" hangingPunct="1">
                <a:lnSpc>
                  <a:spcPct val="150000"/>
                </a:lnSpc>
                <a:spcBef>
                  <a:spcPct val="0"/>
                </a:spcBef>
                <a:spcAft>
                  <a:spcPct val="0"/>
                </a:spcAft>
              </a:pPr>
              <a:r>
                <a:rPr lang="en-US" altLang="zh-CN" sz="1400" b="1" dirty="0">
                  <a:solidFill>
                    <a:srgbClr val="9BBB59">
                      <a:lumMod val="75000"/>
                    </a:srgbClr>
                  </a:solidFill>
                  <a:latin typeface="Times New Roman" pitchFamily="18" charset="0"/>
                  <a:cs typeface="Times New Roman" pitchFamily="18" charset="0"/>
                </a:rPr>
                <a:t>4 Long Straights, </a:t>
              </a:r>
              <a:r>
                <a:rPr lang="en-US" altLang="zh-CN" sz="1400" b="1" dirty="0" smtClean="0">
                  <a:solidFill>
                    <a:srgbClr val="9BBB59">
                      <a:lumMod val="75000"/>
                    </a:srgbClr>
                  </a:solidFill>
                  <a:latin typeface="Times New Roman" pitchFamily="18" charset="0"/>
                  <a:cs typeface="Times New Roman" pitchFamily="18" charset="0"/>
                </a:rPr>
                <a:t>944m</a:t>
              </a:r>
              <a:endParaRPr lang="en-US" altLang="zh-CN" sz="1400" b="1" dirty="0" smtClean="0">
                <a:solidFill>
                  <a:srgbClr val="92D050"/>
                </a:solidFill>
                <a:latin typeface="Times New Roman" pitchFamily="18" charset="0"/>
                <a:cs typeface="Times New Roman" pitchFamily="18" charset="0"/>
              </a:endParaRPr>
            </a:p>
            <a:p>
              <a:pPr eaLnBrk="1" fontAlgn="base" hangingPunct="1">
                <a:lnSpc>
                  <a:spcPct val="150000"/>
                </a:lnSpc>
                <a:spcBef>
                  <a:spcPct val="0"/>
                </a:spcBef>
                <a:spcAft>
                  <a:spcPct val="0"/>
                </a:spcAft>
              </a:pPr>
              <a:r>
                <a:rPr lang="en-US" altLang="zh-CN" sz="1400" b="1" dirty="0">
                  <a:solidFill>
                    <a:srgbClr val="002060"/>
                  </a:solidFill>
                  <a:latin typeface="Times New Roman" pitchFamily="18" charset="0"/>
                  <a:cs typeface="Times New Roman" pitchFamily="18" charset="0"/>
                </a:rPr>
                <a:t>2 Short ARC, 24*FODO, 1132.8m</a:t>
              </a:r>
            </a:p>
            <a:p>
              <a:pPr eaLnBrk="1" fontAlgn="base" hangingPunct="1">
                <a:lnSpc>
                  <a:spcPct val="150000"/>
                </a:lnSpc>
                <a:spcBef>
                  <a:spcPct val="0"/>
                </a:spcBef>
                <a:spcAft>
                  <a:spcPct val="0"/>
                </a:spcAft>
              </a:pPr>
              <a:r>
                <a:rPr lang="en-US" altLang="zh-CN" sz="1400" b="1" dirty="0">
                  <a:solidFill>
                    <a:srgbClr val="4BACC6">
                      <a:lumMod val="50000"/>
                    </a:srgbClr>
                  </a:solidFill>
                  <a:latin typeface="Times New Roman" pitchFamily="18" charset="0"/>
                  <a:cs typeface="Times New Roman" pitchFamily="18" charset="0"/>
                </a:rPr>
                <a:t>4 Medium ARC, 112*FODO, </a:t>
              </a:r>
              <a:r>
                <a:rPr lang="en-US" altLang="zh-CN" sz="1400" b="1" dirty="0" smtClean="0">
                  <a:solidFill>
                    <a:srgbClr val="4BACC6">
                      <a:lumMod val="50000"/>
                    </a:srgbClr>
                  </a:solidFill>
                  <a:latin typeface="Times New Roman" pitchFamily="18" charset="0"/>
                  <a:cs typeface="Times New Roman" pitchFamily="18" charset="0"/>
                </a:rPr>
                <a:t>5286.4m</a:t>
              </a:r>
              <a:endParaRPr lang="en-US" altLang="zh-CN" sz="1400" b="1" dirty="0" smtClean="0">
                <a:solidFill>
                  <a:srgbClr val="3D09FD"/>
                </a:solidFill>
                <a:latin typeface="Times New Roman" pitchFamily="18" charset="0"/>
                <a:cs typeface="Times New Roman" pitchFamily="18" charset="0"/>
              </a:endParaRPr>
            </a:p>
            <a:p>
              <a:pPr eaLnBrk="1" fontAlgn="base" hangingPunct="1">
                <a:lnSpc>
                  <a:spcPct val="150000"/>
                </a:lnSpc>
                <a:spcBef>
                  <a:spcPct val="0"/>
                </a:spcBef>
                <a:spcAft>
                  <a:spcPct val="0"/>
                </a:spcAft>
              </a:pPr>
              <a:r>
                <a:rPr lang="en-US" altLang="zh-CN" sz="1400" b="1" dirty="0" smtClean="0">
                  <a:solidFill>
                    <a:srgbClr val="3D09FD"/>
                  </a:solidFill>
                  <a:latin typeface="Times New Roman" pitchFamily="18" charset="0"/>
                  <a:cs typeface="Times New Roman" pitchFamily="18" charset="0"/>
                </a:rPr>
                <a:t>4 Long </a:t>
              </a:r>
              <a:r>
                <a:rPr lang="en-US" altLang="zh-CN" sz="1400" b="1" dirty="0">
                  <a:solidFill>
                    <a:srgbClr val="3D09FD"/>
                  </a:solidFill>
                  <a:latin typeface="Times New Roman" pitchFamily="18" charset="0"/>
                  <a:cs typeface="Times New Roman" pitchFamily="18" charset="0"/>
                </a:rPr>
                <a:t>ARC, </a:t>
              </a:r>
              <a:r>
                <a:rPr lang="en-US" altLang="zh-CN" sz="1400" b="1" dirty="0" smtClean="0">
                  <a:solidFill>
                    <a:srgbClr val="3D09FD"/>
                  </a:solidFill>
                  <a:latin typeface="Times New Roman" pitchFamily="18" charset="0"/>
                  <a:cs typeface="Times New Roman" pitchFamily="18" charset="0"/>
                </a:rPr>
                <a:t>124*FODO</a:t>
              </a:r>
              <a:r>
                <a:rPr lang="en-US" altLang="zh-CN" sz="1400" b="1" dirty="0">
                  <a:solidFill>
                    <a:srgbClr val="3D09FD"/>
                  </a:solidFill>
                  <a:latin typeface="Times New Roman" pitchFamily="18" charset="0"/>
                  <a:cs typeface="Times New Roman" pitchFamily="18" charset="0"/>
                </a:rPr>
                <a:t>, </a:t>
              </a:r>
              <a:r>
                <a:rPr lang="en-US" altLang="zh-CN" sz="1400" b="1" dirty="0" smtClean="0">
                  <a:solidFill>
                    <a:srgbClr val="3D09FD"/>
                  </a:solidFill>
                  <a:latin typeface="Times New Roman" pitchFamily="18" charset="0"/>
                  <a:cs typeface="Times New Roman" pitchFamily="18" charset="0"/>
                </a:rPr>
                <a:t>5852.8m</a:t>
              </a:r>
            </a:p>
          </p:txBody>
        </p:sp>
        <p:grpSp>
          <p:nvGrpSpPr>
            <p:cNvPr id="28711" name="组合 159"/>
            <p:cNvGrpSpPr>
              <a:grpSpLocks/>
            </p:cNvGrpSpPr>
            <p:nvPr/>
          </p:nvGrpSpPr>
          <p:grpSpPr bwMode="auto">
            <a:xfrm rot="10800000">
              <a:off x="4010834" y="1244919"/>
              <a:ext cx="1507731" cy="260993"/>
              <a:chOff x="245000" y="3411438"/>
              <a:chExt cx="7979351" cy="1282948"/>
            </a:xfrm>
          </p:grpSpPr>
          <p:grpSp>
            <p:nvGrpSpPr>
              <p:cNvPr id="28713" name="组合 99"/>
              <p:cNvGrpSpPr>
                <a:grpSpLocks/>
              </p:cNvGrpSpPr>
              <p:nvPr/>
            </p:nvGrpSpPr>
            <p:grpSpPr bwMode="auto">
              <a:xfrm>
                <a:off x="692997" y="3429548"/>
                <a:ext cx="7075758" cy="1264838"/>
                <a:chOff x="513613" y="2448815"/>
                <a:chExt cx="8142610" cy="1930589"/>
              </a:xfrm>
            </p:grpSpPr>
            <p:cxnSp>
              <p:nvCxnSpPr>
                <p:cNvPr id="171" name="直接连接符 170"/>
                <p:cNvCxnSpPr/>
                <p:nvPr/>
              </p:nvCxnSpPr>
              <p:spPr>
                <a:xfrm flipH="1" flipV="1">
                  <a:off x="7561173" y="2440299"/>
                  <a:ext cx="1082845" cy="100052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2" name="直接连接符 171"/>
                <p:cNvCxnSpPr/>
                <p:nvPr/>
              </p:nvCxnSpPr>
              <p:spPr>
                <a:xfrm rot="10800000">
                  <a:off x="5791879" y="2452214"/>
                  <a:ext cx="179829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3" name="直接连接符 172"/>
                <p:cNvCxnSpPr/>
                <p:nvPr/>
              </p:nvCxnSpPr>
              <p:spPr>
                <a:xfrm flipH="1">
                  <a:off x="4583350" y="2464121"/>
                  <a:ext cx="1237537" cy="98861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4" name="直接连接符 173"/>
                <p:cNvCxnSpPr/>
                <p:nvPr/>
              </p:nvCxnSpPr>
              <p:spPr>
                <a:xfrm flipH="1">
                  <a:off x="3452161" y="3440824"/>
                  <a:ext cx="1131189" cy="95288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5" name="直接连接符 174"/>
                <p:cNvCxnSpPr/>
                <p:nvPr/>
              </p:nvCxnSpPr>
              <p:spPr>
                <a:xfrm rot="10800000">
                  <a:off x="1508844" y="4393705"/>
                  <a:ext cx="194331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6" name="直接连接符 175"/>
                <p:cNvCxnSpPr/>
                <p:nvPr/>
              </p:nvCxnSpPr>
              <p:spPr>
                <a:xfrm flipH="1" flipV="1">
                  <a:off x="513010" y="3440824"/>
                  <a:ext cx="995834" cy="95288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62" name="直接连接符 161"/>
              <p:cNvCxnSpPr/>
              <p:nvPr/>
            </p:nvCxnSpPr>
            <p:spPr bwMode="auto">
              <a:xfrm flipV="1">
                <a:off x="247196" y="4095076"/>
                <a:ext cx="445277" cy="7806"/>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3" name="直接连接符 162"/>
              <p:cNvCxnSpPr/>
              <p:nvPr/>
            </p:nvCxnSpPr>
            <p:spPr bwMode="auto">
              <a:xfrm flipV="1">
                <a:off x="658868" y="3416167"/>
                <a:ext cx="940969" cy="663302"/>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4" name="直接连接符 163"/>
              <p:cNvCxnSpPr/>
              <p:nvPr/>
            </p:nvCxnSpPr>
            <p:spPr bwMode="auto">
              <a:xfrm>
                <a:off x="1608241" y="3408361"/>
                <a:ext cx="1688701" cy="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5" name="直接连接符 164"/>
              <p:cNvCxnSpPr>
                <a:endCxn id="170" idx="4"/>
              </p:cNvCxnSpPr>
              <p:nvPr/>
            </p:nvCxnSpPr>
            <p:spPr bwMode="auto">
              <a:xfrm>
                <a:off x="3296942" y="3416167"/>
                <a:ext cx="932570" cy="663302"/>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6" name="直接连接符 165"/>
              <p:cNvCxnSpPr>
                <a:stCxn id="170" idx="4"/>
              </p:cNvCxnSpPr>
              <p:nvPr/>
            </p:nvCxnSpPr>
            <p:spPr bwMode="auto">
              <a:xfrm>
                <a:off x="4229513" y="4071668"/>
                <a:ext cx="949368" cy="624286"/>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7" name="直接连接符 166"/>
              <p:cNvCxnSpPr/>
              <p:nvPr/>
            </p:nvCxnSpPr>
            <p:spPr bwMode="auto">
              <a:xfrm flipV="1">
                <a:off x="5170482" y="4680347"/>
                <a:ext cx="1764317" cy="23408"/>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8" name="直接连接符 167"/>
              <p:cNvCxnSpPr/>
              <p:nvPr/>
            </p:nvCxnSpPr>
            <p:spPr bwMode="auto">
              <a:xfrm flipV="1">
                <a:off x="6934800" y="4071668"/>
                <a:ext cx="873757" cy="600873"/>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9" name="直接连接符 168"/>
              <p:cNvCxnSpPr/>
              <p:nvPr/>
            </p:nvCxnSpPr>
            <p:spPr bwMode="auto">
              <a:xfrm>
                <a:off x="7808557" y="4087275"/>
                <a:ext cx="403273" cy="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70" name="椭圆 169"/>
              <p:cNvSpPr/>
              <p:nvPr/>
            </p:nvSpPr>
            <p:spPr bwMode="auto">
              <a:xfrm>
                <a:off x="4204306" y="4040453"/>
                <a:ext cx="33606" cy="3121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b="1">
                  <a:solidFill>
                    <a:prstClr val="white"/>
                  </a:solidFill>
                </a:endParaRPr>
              </a:p>
            </p:txBody>
          </p:sp>
        </p:grpSp>
        <p:sp>
          <p:nvSpPr>
            <p:cNvPr id="28712" name="TextBox 185"/>
            <p:cNvSpPr txBox="1">
              <a:spLocks noChangeArrowheads="1"/>
            </p:cNvSpPr>
            <p:nvPr/>
          </p:nvSpPr>
          <p:spPr bwMode="auto">
            <a:xfrm>
              <a:off x="4058108" y="4292654"/>
              <a:ext cx="152477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fontAlgn="base" hangingPunct="1">
                <a:spcBef>
                  <a:spcPct val="0"/>
                </a:spcBef>
                <a:spcAft>
                  <a:spcPct val="0"/>
                </a:spcAft>
              </a:pPr>
              <a:r>
                <a:rPr lang="en-US" altLang="zh-CN" b="1" dirty="0" smtClean="0">
                  <a:solidFill>
                    <a:prstClr val="black"/>
                  </a:solidFill>
                </a:rPr>
                <a:t>C=60830.4m</a:t>
              </a:r>
              <a:endParaRPr lang="zh-CN" altLang="en-US" b="1" dirty="0">
                <a:solidFill>
                  <a:prstClr val="black"/>
                </a:solidFill>
              </a:endParaRPr>
            </a:p>
          </p:txBody>
        </p:sp>
        <p:cxnSp>
          <p:nvCxnSpPr>
            <p:cNvPr id="75" name="直接连接符 74"/>
            <p:cNvCxnSpPr>
              <a:stCxn id="104" idx="0"/>
            </p:cNvCxnSpPr>
            <p:nvPr/>
          </p:nvCxnSpPr>
          <p:spPr bwMode="auto">
            <a:xfrm flipH="1">
              <a:off x="5492750" y="1355341"/>
              <a:ext cx="147678" cy="9908"/>
            </a:xfrm>
            <a:prstGeom prst="line">
              <a:avLst/>
            </a:prstGeom>
            <a:ln w="5715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2" name="直接连接符 91"/>
            <p:cNvCxnSpPr/>
            <p:nvPr/>
          </p:nvCxnSpPr>
          <p:spPr bwMode="auto">
            <a:xfrm flipH="1">
              <a:off x="3857657" y="1374774"/>
              <a:ext cx="147678" cy="9908"/>
            </a:xfrm>
            <a:prstGeom prst="line">
              <a:avLst/>
            </a:prstGeom>
            <a:ln w="5715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4" name="直接连接符 93"/>
            <p:cNvCxnSpPr/>
            <p:nvPr/>
          </p:nvCxnSpPr>
          <p:spPr bwMode="auto">
            <a:xfrm flipH="1">
              <a:off x="5492750" y="5768370"/>
              <a:ext cx="193235" cy="11719"/>
            </a:xfrm>
            <a:prstGeom prst="line">
              <a:avLst/>
            </a:prstGeom>
            <a:ln w="5715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7" name="直接连接符 96"/>
            <p:cNvCxnSpPr>
              <a:endCxn id="109" idx="0"/>
            </p:cNvCxnSpPr>
            <p:nvPr/>
          </p:nvCxnSpPr>
          <p:spPr bwMode="auto">
            <a:xfrm flipH="1">
              <a:off x="3861845" y="5774228"/>
              <a:ext cx="181371" cy="1259"/>
            </a:xfrm>
            <a:prstGeom prst="line">
              <a:avLst/>
            </a:prstGeom>
            <a:ln w="5715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98" name="TextBox 137"/>
            <p:cNvSpPr txBox="1">
              <a:spLocks noChangeArrowheads="1"/>
            </p:cNvSpPr>
            <p:nvPr/>
          </p:nvSpPr>
          <p:spPr bwMode="auto">
            <a:xfrm>
              <a:off x="3447092" y="5850732"/>
              <a:ext cx="813003" cy="369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fontAlgn="base" hangingPunct="1">
                <a:spcBef>
                  <a:spcPct val="0"/>
                </a:spcBef>
                <a:spcAft>
                  <a:spcPct val="0"/>
                </a:spcAft>
              </a:pPr>
              <a:r>
                <a:rPr lang="en-US" altLang="zh-CN" b="1" dirty="0">
                  <a:solidFill>
                    <a:srgbClr val="00B050"/>
                  </a:solidFill>
                </a:rPr>
                <a:t>1/2RF</a:t>
              </a:r>
              <a:endParaRPr lang="zh-CN" altLang="en-US" b="1" dirty="0">
                <a:solidFill>
                  <a:srgbClr val="00B050"/>
                </a:solidFill>
              </a:endParaRPr>
            </a:p>
          </p:txBody>
        </p:sp>
        <p:sp>
          <p:nvSpPr>
            <p:cNvPr id="101" name="TextBox 137"/>
            <p:cNvSpPr txBox="1">
              <a:spLocks noChangeArrowheads="1"/>
            </p:cNvSpPr>
            <p:nvPr/>
          </p:nvSpPr>
          <p:spPr bwMode="auto">
            <a:xfrm>
              <a:off x="5375586" y="5905955"/>
              <a:ext cx="813003" cy="369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fontAlgn="base" hangingPunct="1">
                <a:spcBef>
                  <a:spcPct val="0"/>
                </a:spcBef>
                <a:spcAft>
                  <a:spcPct val="0"/>
                </a:spcAft>
              </a:pPr>
              <a:r>
                <a:rPr lang="en-US" altLang="zh-CN" b="1" dirty="0">
                  <a:solidFill>
                    <a:srgbClr val="00B050"/>
                  </a:solidFill>
                </a:rPr>
                <a:t>1/2RF</a:t>
              </a:r>
              <a:endParaRPr lang="zh-CN" altLang="en-US" b="1" dirty="0">
                <a:solidFill>
                  <a:srgbClr val="00B050"/>
                </a:solidFill>
              </a:endParaRPr>
            </a:p>
          </p:txBody>
        </p:sp>
        <p:sp>
          <p:nvSpPr>
            <p:cNvPr id="102" name="TextBox 137"/>
            <p:cNvSpPr txBox="1">
              <a:spLocks noChangeArrowheads="1"/>
            </p:cNvSpPr>
            <p:nvPr/>
          </p:nvSpPr>
          <p:spPr bwMode="auto">
            <a:xfrm>
              <a:off x="3125106" y="947235"/>
              <a:ext cx="813003" cy="369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fontAlgn="base" hangingPunct="1">
                <a:spcBef>
                  <a:spcPct val="0"/>
                </a:spcBef>
                <a:spcAft>
                  <a:spcPct val="0"/>
                </a:spcAft>
              </a:pPr>
              <a:r>
                <a:rPr lang="en-US" altLang="zh-CN" b="1" dirty="0">
                  <a:solidFill>
                    <a:srgbClr val="00B050"/>
                  </a:solidFill>
                </a:rPr>
                <a:t>1/2RF</a:t>
              </a:r>
              <a:endParaRPr lang="zh-CN" altLang="en-US" b="1" dirty="0">
                <a:solidFill>
                  <a:srgbClr val="00B050"/>
                </a:solidFill>
              </a:endParaRPr>
            </a:p>
          </p:txBody>
        </p:sp>
        <p:sp>
          <p:nvSpPr>
            <p:cNvPr id="108" name="TextBox 137"/>
            <p:cNvSpPr txBox="1">
              <a:spLocks noChangeArrowheads="1"/>
            </p:cNvSpPr>
            <p:nvPr/>
          </p:nvSpPr>
          <p:spPr bwMode="auto">
            <a:xfrm>
              <a:off x="5357201" y="937209"/>
              <a:ext cx="813003" cy="369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fontAlgn="base" hangingPunct="1">
                <a:spcBef>
                  <a:spcPct val="0"/>
                </a:spcBef>
                <a:spcAft>
                  <a:spcPct val="0"/>
                </a:spcAft>
              </a:pPr>
              <a:r>
                <a:rPr lang="en-US" altLang="zh-CN" b="1" dirty="0">
                  <a:solidFill>
                    <a:srgbClr val="00B050"/>
                  </a:solidFill>
                </a:rPr>
                <a:t>1/2RF</a:t>
              </a:r>
              <a:endParaRPr lang="zh-CN" altLang="en-US" b="1" dirty="0">
                <a:solidFill>
                  <a:srgbClr val="00B050"/>
                </a:solidFill>
              </a:endParaRPr>
            </a:p>
          </p:txBody>
        </p:sp>
        <p:sp>
          <p:nvSpPr>
            <p:cNvPr id="110" name="弧形 109"/>
            <p:cNvSpPr/>
            <p:nvPr/>
          </p:nvSpPr>
          <p:spPr bwMode="auto">
            <a:xfrm rot="4488124">
              <a:off x="3002756" y="1290590"/>
              <a:ext cx="4178300" cy="4506913"/>
            </a:xfrm>
            <a:prstGeom prst="arc">
              <a:avLst>
                <a:gd name="adj1" fmla="val 16712364"/>
                <a:gd name="adj2" fmla="val 17327919"/>
              </a:avLst>
            </a:prstGeom>
            <a:ln w="76200">
              <a:solidFill>
                <a:srgbClr val="002060"/>
              </a:solidFill>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zh-CN" altLang="en-US" b="1">
                <a:solidFill>
                  <a:prstClr val="black"/>
                </a:solidFill>
              </a:endParaRPr>
            </a:p>
          </p:txBody>
        </p:sp>
        <p:cxnSp>
          <p:nvCxnSpPr>
            <p:cNvPr id="111" name="直接连接符 110"/>
            <p:cNvCxnSpPr>
              <a:stCxn id="110" idx="2"/>
              <a:endCxn id="106" idx="0"/>
            </p:cNvCxnSpPr>
            <p:nvPr/>
          </p:nvCxnSpPr>
          <p:spPr bwMode="auto">
            <a:xfrm flipH="1">
              <a:off x="7266691" y="3684384"/>
              <a:ext cx="55373" cy="305431"/>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sp>
          <p:nvSpPr>
            <p:cNvPr id="115" name="弧形 114"/>
            <p:cNvSpPr/>
            <p:nvPr/>
          </p:nvSpPr>
          <p:spPr bwMode="auto">
            <a:xfrm rot="14148804">
              <a:off x="2284545" y="1102109"/>
              <a:ext cx="4200525" cy="4475162"/>
            </a:xfrm>
            <a:prstGeom prst="arc">
              <a:avLst>
                <a:gd name="adj1" fmla="val 17789081"/>
                <a:gd name="adj2" fmla="val 18437400"/>
              </a:avLst>
            </a:prstGeom>
            <a:ln w="76200">
              <a:solidFill>
                <a:srgbClr val="002060"/>
              </a:solidFill>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zh-CN" altLang="en-US" b="1">
                <a:solidFill>
                  <a:prstClr val="black"/>
                </a:solidFill>
              </a:endParaRPr>
            </a:p>
          </p:txBody>
        </p:sp>
        <p:cxnSp>
          <p:nvCxnSpPr>
            <p:cNvPr id="116" name="直接连接符 115"/>
            <p:cNvCxnSpPr>
              <a:stCxn id="115" idx="0"/>
              <a:endCxn id="112" idx="2"/>
            </p:cNvCxnSpPr>
            <p:nvPr/>
          </p:nvCxnSpPr>
          <p:spPr bwMode="auto">
            <a:xfrm>
              <a:off x="2196601" y="3635622"/>
              <a:ext cx="49547" cy="34942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7217361" y="2983177"/>
              <a:ext cx="24665" cy="988456"/>
            </a:xfrm>
            <a:prstGeom prst="line">
              <a:avLst/>
            </a:prstGeom>
            <a:ln>
              <a:solidFill>
                <a:srgbClr val="FF0000"/>
              </a:solidFill>
              <a:prstDash val="lgDashDot"/>
            </a:ln>
          </p:spPr>
          <p:style>
            <a:lnRef idx="1">
              <a:schemeClr val="accent1"/>
            </a:lnRef>
            <a:fillRef idx="0">
              <a:schemeClr val="accent1"/>
            </a:fillRef>
            <a:effectRef idx="0">
              <a:schemeClr val="accent1"/>
            </a:effectRef>
            <a:fontRef idx="minor">
              <a:schemeClr val="tx1"/>
            </a:fontRef>
          </p:style>
        </p:cxnSp>
        <p:cxnSp>
          <p:nvCxnSpPr>
            <p:cNvPr id="117" name="直接连接符 116"/>
            <p:cNvCxnSpPr/>
            <p:nvPr/>
          </p:nvCxnSpPr>
          <p:spPr>
            <a:xfrm>
              <a:off x="2275939" y="2924944"/>
              <a:ext cx="0" cy="1036203"/>
            </a:xfrm>
            <a:prstGeom prst="line">
              <a:avLst/>
            </a:prstGeom>
            <a:ln>
              <a:solidFill>
                <a:srgbClr val="FF0000"/>
              </a:solidFill>
              <a:prstDash val="lgDashDot"/>
            </a:ln>
          </p:spPr>
          <p:style>
            <a:lnRef idx="1">
              <a:schemeClr val="accent1"/>
            </a:lnRef>
            <a:fillRef idx="0">
              <a:schemeClr val="accent1"/>
            </a:fillRef>
            <a:effectRef idx="0">
              <a:schemeClr val="accent1"/>
            </a:effectRef>
            <a:fontRef idx="minor">
              <a:schemeClr val="tx1"/>
            </a:fontRef>
          </p:style>
        </p:cxnSp>
        <p:sp>
          <p:nvSpPr>
            <p:cNvPr id="28686" name="TextBox 28685"/>
            <p:cNvSpPr txBox="1"/>
            <p:nvPr/>
          </p:nvSpPr>
          <p:spPr>
            <a:xfrm>
              <a:off x="7662273" y="3205916"/>
              <a:ext cx="995785" cy="523220"/>
            </a:xfrm>
            <a:prstGeom prst="rect">
              <a:avLst/>
            </a:prstGeom>
            <a:noFill/>
            <a:ln>
              <a:solidFill>
                <a:srgbClr val="C00000"/>
              </a:solidFill>
            </a:ln>
          </p:spPr>
          <p:txBody>
            <a:bodyPr wrap="none" rtlCol="0">
              <a:spAutoFit/>
            </a:bodyPr>
            <a:lstStyle/>
            <a:p>
              <a:pPr algn="ctr" fontAlgn="base">
                <a:spcBef>
                  <a:spcPct val="0"/>
                </a:spcBef>
                <a:spcAft>
                  <a:spcPct val="0"/>
                </a:spcAft>
              </a:pPr>
              <a:r>
                <a:rPr lang="en-US" altLang="zh-CN" sz="1400" b="1" dirty="0">
                  <a:solidFill>
                    <a:srgbClr val="C00000"/>
                  </a:solidFill>
                  <a:latin typeface="Times New Roman" pitchFamily="18" charset="0"/>
                  <a:cs typeface="Times New Roman" pitchFamily="18" charset="0"/>
                </a:rPr>
                <a:t>Bypass </a:t>
              </a:r>
            </a:p>
            <a:p>
              <a:pPr algn="ctr" fontAlgn="base">
                <a:spcBef>
                  <a:spcPct val="0"/>
                </a:spcBef>
                <a:spcAft>
                  <a:spcPct val="0"/>
                </a:spcAft>
              </a:pPr>
              <a:r>
                <a:rPr lang="en-US" altLang="zh-CN" sz="1400" b="1" dirty="0">
                  <a:solidFill>
                    <a:srgbClr val="C00000"/>
                  </a:solidFill>
                  <a:latin typeface="Times New Roman" pitchFamily="18" charset="0"/>
                  <a:cs typeface="Times New Roman" pitchFamily="18" charset="0"/>
                </a:rPr>
                <a:t>about 42m</a:t>
              </a:r>
              <a:endParaRPr lang="zh-CN" altLang="en-US" sz="1400" b="1" dirty="0">
                <a:solidFill>
                  <a:srgbClr val="C00000"/>
                </a:solidFill>
                <a:latin typeface="Times New Roman" pitchFamily="18" charset="0"/>
                <a:cs typeface="Times New Roman" pitchFamily="18" charset="0"/>
              </a:endParaRPr>
            </a:p>
          </p:txBody>
        </p:sp>
        <p:sp>
          <p:nvSpPr>
            <p:cNvPr id="126" name="TextBox 125"/>
            <p:cNvSpPr txBox="1"/>
            <p:nvPr/>
          </p:nvSpPr>
          <p:spPr>
            <a:xfrm>
              <a:off x="715505" y="3132174"/>
              <a:ext cx="995785" cy="523220"/>
            </a:xfrm>
            <a:prstGeom prst="rect">
              <a:avLst/>
            </a:prstGeom>
            <a:noFill/>
            <a:ln>
              <a:solidFill>
                <a:srgbClr val="C00000"/>
              </a:solidFill>
            </a:ln>
          </p:spPr>
          <p:txBody>
            <a:bodyPr wrap="none" rtlCol="0">
              <a:spAutoFit/>
            </a:bodyPr>
            <a:lstStyle/>
            <a:p>
              <a:pPr algn="ctr" fontAlgn="base">
                <a:spcBef>
                  <a:spcPct val="0"/>
                </a:spcBef>
                <a:spcAft>
                  <a:spcPct val="0"/>
                </a:spcAft>
              </a:pPr>
              <a:r>
                <a:rPr lang="en-US" altLang="zh-CN" sz="1400" b="1" dirty="0">
                  <a:solidFill>
                    <a:srgbClr val="C00000"/>
                  </a:solidFill>
                  <a:latin typeface="Times New Roman" pitchFamily="18" charset="0"/>
                  <a:cs typeface="Times New Roman" pitchFamily="18" charset="0"/>
                </a:rPr>
                <a:t>Bypass </a:t>
              </a:r>
            </a:p>
            <a:p>
              <a:pPr algn="ctr" fontAlgn="base">
                <a:spcBef>
                  <a:spcPct val="0"/>
                </a:spcBef>
                <a:spcAft>
                  <a:spcPct val="0"/>
                </a:spcAft>
              </a:pPr>
              <a:r>
                <a:rPr lang="en-US" altLang="zh-CN" sz="1400" b="1" dirty="0">
                  <a:solidFill>
                    <a:srgbClr val="C00000"/>
                  </a:solidFill>
                  <a:latin typeface="Times New Roman" pitchFamily="18" charset="0"/>
                  <a:cs typeface="Times New Roman" pitchFamily="18" charset="0"/>
                </a:rPr>
                <a:t>about 42m</a:t>
              </a:r>
              <a:endParaRPr lang="zh-CN" altLang="en-US" sz="1400" b="1" dirty="0">
                <a:solidFill>
                  <a:srgbClr val="C00000"/>
                </a:solidFill>
                <a:latin typeface="Times New Roman" pitchFamily="18" charset="0"/>
                <a:cs typeface="Times New Roman" pitchFamily="18" charset="0"/>
              </a:endParaRPr>
            </a:p>
          </p:txBody>
        </p:sp>
        <p:cxnSp>
          <p:nvCxnSpPr>
            <p:cNvPr id="28688" name="直接箭头连接符 28687"/>
            <p:cNvCxnSpPr>
              <a:stCxn id="28696" idx="3"/>
            </p:cNvCxnSpPr>
            <p:nvPr/>
          </p:nvCxnSpPr>
          <p:spPr>
            <a:xfrm>
              <a:off x="6912619" y="3446086"/>
              <a:ext cx="329407" cy="6254"/>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8690" name="直接箭头连接符 28689"/>
            <p:cNvCxnSpPr>
              <a:stCxn id="28686" idx="1"/>
            </p:cNvCxnSpPr>
            <p:nvPr/>
          </p:nvCxnSpPr>
          <p:spPr>
            <a:xfrm flipH="1">
              <a:off x="7326140" y="3467526"/>
              <a:ext cx="336133" cy="9879"/>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36" name="直接箭头连接符 135"/>
            <p:cNvCxnSpPr>
              <a:stCxn id="28697" idx="1"/>
            </p:cNvCxnSpPr>
            <p:nvPr/>
          </p:nvCxnSpPr>
          <p:spPr>
            <a:xfrm flipH="1">
              <a:off x="2267746" y="3437356"/>
              <a:ext cx="251981" cy="1523"/>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39" name="直接箭头连接符 138"/>
            <p:cNvCxnSpPr/>
            <p:nvPr/>
          </p:nvCxnSpPr>
          <p:spPr>
            <a:xfrm>
              <a:off x="1830336" y="3435862"/>
              <a:ext cx="373568" cy="8917"/>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260813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p:cNvGrpSpPr/>
          <p:nvPr/>
        </p:nvGrpSpPr>
        <p:grpSpPr>
          <a:xfrm>
            <a:off x="326493" y="579438"/>
            <a:ext cx="8403463" cy="5586029"/>
            <a:chOff x="326493" y="579438"/>
            <a:chExt cx="8403463" cy="5586029"/>
          </a:xfrm>
        </p:grpSpPr>
        <p:sp>
          <p:nvSpPr>
            <p:cNvPr id="39994" name="TextBox 106"/>
            <p:cNvSpPr txBox="1">
              <a:spLocks noChangeArrowheads="1"/>
            </p:cNvSpPr>
            <p:nvPr/>
          </p:nvSpPr>
          <p:spPr bwMode="auto">
            <a:xfrm>
              <a:off x="422675" y="5241542"/>
              <a:ext cx="471475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fontAlgn="base" hangingPunct="1">
                <a:spcBef>
                  <a:spcPct val="0"/>
                </a:spcBef>
                <a:spcAft>
                  <a:spcPct val="0"/>
                </a:spcAft>
              </a:pPr>
              <a:r>
                <a:rPr lang="en-US" altLang="zh-CN" b="1" dirty="0">
                  <a:solidFill>
                    <a:prstClr val="black"/>
                  </a:solidFill>
                </a:rPr>
                <a:t>For CEPC 120GeV beam:</a:t>
              </a:r>
            </a:p>
            <a:p>
              <a:pPr eaLnBrk="1" fontAlgn="base" hangingPunct="1">
                <a:spcBef>
                  <a:spcPct val="0"/>
                </a:spcBef>
                <a:spcAft>
                  <a:spcPct val="0"/>
                </a:spcAft>
                <a:buFont typeface="Wingdings" pitchFamily="2" charset="2"/>
                <a:buChar char="Ø"/>
              </a:pPr>
              <a:r>
                <a:rPr lang="en-US" altLang="zh-CN" b="1" dirty="0">
                  <a:solidFill>
                    <a:prstClr val="black"/>
                  </a:solidFill>
                </a:rPr>
                <a:t>Max. deflection per separator is </a:t>
              </a:r>
              <a:r>
                <a:rPr lang="en-US" altLang="zh-CN" b="1" dirty="0">
                  <a:solidFill>
                    <a:srgbClr val="FF0000"/>
                  </a:solidFill>
                </a:rPr>
                <a:t>66μrad</a:t>
              </a:r>
              <a:r>
                <a:rPr lang="en-US" altLang="zh-CN" b="1" dirty="0" smtClean="0">
                  <a:solidFill>
                    <a:prstClr val="black"/>
                  </a:solidFill>
                </a:rPr>
                <a:t>.</a:t>
              </a:r>
              <a:endParaRPr lang="en-US" altLang="zh-CN" b="1" dirty="0">
                <a:solidFill>
                  <a:prstClr val="black"/>
                </a:solidFill>
              </a:endParaRPr>
            </a:p>
          </p:txBody>
        </p:sp>
        <p:grpSp>
          <p:nvGrpSpPr>
            <p:cNvPr id="2" name="组合 1"/>
            <p:cNvGrpSpPr/>
            <p:nvPr/>
          </p:nvGrpSpPr>
          <p:grpSpPr>
            <a:xfrm>
              <a:off x="326493" y="579438"/>
              <a:ext cx="8403463" cy="5586029"/>
              <a:chOff x="326493" y="579438"/>
              <a:chExt cx="8403463" cy="5586029"/>
            </a:xfrm>
          </p:grpSpPr>
          <p:sp>
            <p:nvSpPr>
              <p:cNvPr id="7" name="Rectangle 2"/>
              <p:cNvSpPr txBox="1">
                <a:spLocks noChangeArrowheads="1"/>
              </p:cNvSpPr>
              <p:nvPr/>
            </p:nvSpPr>
            <p:spPr>
              <a:xfrm>
                <a:off x="1066800" y="579438"/>
                <a:ext cx="7162800" cy="563562"/>
              </a:xfrm>
              <a:prstGeom prst="rect">
                <a:avLst/>
              </a:prstGeom>
            </p:spPr>
            <p:txBody>
              <a:bodyPr anchor="ctr">
                <a:normAutofit fontScale="8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base">
                  <a:spcAft>
                    <a:spcPct val="0"/>
                  </a:spcAft>
                  <a:defRPr/>
                </a:pPr>
                <a:r>
                  <a:rPr lang="en-US" altLang="zh-CN" b="1" dirty="0">
                    <a:solidFill>
                      <a:srgbClr val="0033CC"/>
                    </a:solidFill>
                    <a:latin typeface="Times New Roman" panose="02020603050405020304" pitchFamily="18" charset="0"/>
                    <a:cs typeface="Times New Roman" panose="02020603050405020304" pitchFamily="18" charset="0"/>
                  </a:rPr>
                  <a:t>CEPC Partial Double Ring Layout</a:t>
                </a:r>
              </a:p>
            </p:txBody>
          </p:sp>
          <p:cxnSp>
            <p:nvCxnSpPr>
              <p:cNvPr id="85" name="直接连接符 84"/>
              <p:cNvCxnSpPr>
                <a:endCxn id="151" idx="2"/>
              </p:cNvCxnSpPr>
              <p:nvPr/>
            </p:nvCxnSpPr>
            <p:spPr bwMode="auto">
              <a:xfrm flipH="1" flipV="1">
                <a:off x="6874005" y="2813432"/>
                <a:ext cx="563879" cy="42800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7" name="直接连接符 86"/>
              <p:cNvCxnSpPr>
                <a:stCxn id="151" idx="0"/>
              </p:cNvCxnSpPr>
              <p:nvPr/>
            </p:nvCxnSpPr>
            <p:spPr bwMode="auto">
              <a:xfrm flipH="1">
                <a:off x="4607504" y="2774405"/>
                <a:ext cx="843384" cy="53342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8" name="直接连接符 87"/>
              <p:cNvCxnSpPr>
                <a:stCxn id="24" idx="4"/>
                <a:endCxn id="39946" idx="0"/>
              </p:cNvCxnSpPr>
              <p:nvPr/>
            </p:nvCxnSpPr>
            <p:spPr bwMode="auto">
              <a:xfrm flipH="1">
                <a:off x="3811273" y="3308686"/>
                <a:ext cx="789324" cy="52496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0" name="直接连接符 89"/>
              <p:cNvCxnSpPr/>
              <p:nvPr/>
            </p:nvCxnSpPr>
            <p:spPr bwMode="auto">
              <a:xfrm flipH="1" flipV="1">
                <a:off x="1720566" y="3409945"/>
                <a:ext cx="679517" cy="41584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a:endCxn id="60" idx="1"/>
              </p:cNvCxnSpPr>
              <p:nvPr/>
            </p:nvCxnSpPr>
            <p:spPr bwMode="auto">
              <a:xfrm flipV="1">
                <a:off x="536981" y="3327537"/>
                <a:ext cx="138362" cy="1"/>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a:stCxn id="132" idx="1"/>
                <a:endCxn id="82" idx="3"/>
              </p:cNvCxnSpPr>
              <p:nvPr/>
            </p:nvCxnSpPr>
            <p:spPr bwMode="auto">
              <a:xfrm flipV="1">
                <a:off x="2039588" y="2723653"/>
                <a:ext cx="393141" cy="280144"/>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a:endCxn id="24" idx="3"/>
              </p:cNvCxnSpPr>
              <p:nvPr/>
            </p:nvCxnSpPr>
            <p:spPr bwMode="auto">
              <a:xfrm>
                <a:off x="3842509" y="2729436"/>
                <a:ext cx="747194" cy="575611"/>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a:stCxn id="24" idx="4"/>
              </p:cNvCxnSpPr>
              <p:nvPr/>
            </p:nvCxnSpPr>
            <p:spPr bwMode="auto">
              <a:xfrm>
                <a:off x="4601129" y="3308686"/>
                <a:ext cx="733120" cy="512389"/>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a:endCxn id="182" idx="1"/>
              </p:cNvCxnSpPr>
              <p:nvPr/>
            </p:nvCxnSpPr>
            <p:spPr bwMode="auto">
              <a:xfrm flipV="1">
                <a:off x="6804248" y="3649829"/>
                <a:ext cx="281269" cy="213608"/>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bwMode="auto">
              <a:xfrm>
                <a:off x="8418645" y="3312421"/>
                <a:ext cx="311311" cy="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4" name="矩形 13"/>
              <p:cNvSpPr/>
              <p:nvPr/>
            </p:nvSpPr>
            <p:spPr bwMode="auto">
              <a:xfrm>
                <a:off x="748834" y="3211007"/>
                <a:ext cx="30599" cy="233060"/>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b="1">
                  <a:solidFill>
                    <a:prstClr val="white"/>
                  </a:solidFill>
                </a:endParaRPr>
              </a:p>
            </p:txBody>
          </p:sp>
          <p:sp>
            <p:nvSpPr>
              <p:cNvPr id="24" name="椭圆 23"/>
              <p:cNvSpPr/>
              <p:nvPr/>
            </p:nvSpPr>
            <p:spPr bwMode="auto">
              <a:xfrm>
                <a:off x="4585191" y="3283838"/>
                <a:ext cx="30812" cy="2484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b="1">
                  <a:solidFill>
                    <a:prstClr val="white"/>
                  </a:solidFill>
                </a:endParaRPr>
              </a:p>
            </p:txBody>
          </p:sp>
          <p:cxnSp>
            <p:nvCxnSpPr>
              <p:cNvPr id="25" name="直接连接符 24"/>
              <p:cNvCxnSpPr>
                <a:endCxn id="105" idx="1"/>
              </p:cNvCxnSpPr>
              <p:nvPr/>
            </p:nvCxnSpPr>
            <p:spPr bwMode="auto">
              <a:xfrm flipV="1">
                <a:off x="1074876" y="3310760"/>
                <a:ext cx="7040490" cy="37011"/>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bwMode="auto">
              <a:xfrm>
                <a:off x="4585191" y="2298474"/>
                <a:ext cx="30812" cy="2066630"/>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sp>
            <p:nvSpPr>
              <p:cNvPr id="39966" name="TextBox 55"/>
              <p:cNvSpPr txBox="1">
                <a:spLocks noChangeArrowheads="1"/>
              </p:cNvSpPr>
              <p:nvPr/>
            </p:nvSpPr>
            <p:spPr bwMode="auto">
              <a:xfrm>
                <a:off x="1519395" y="2729436"/>
                <a:ext cx="320873" cy="19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fontAlgn="base" hangingPunct="1">
                  <a:spcBef>
                    <a:spcPct val="0"/>
                  </a:spcBef>
                  <a:spcAft>
                    <a:spcPct val="0"/>
                  </a:spcAft>
                </a:pPr>
                <a:r>
                  <a:rPr lang="en-US" altLang="zh-CN" b="1" dirty="0">
                    <a:solidFill>
                      <a:prstClr val="black"/>
                    </a:solidFill>
                  </a:rPr>
                  <a:t>B1</a:t>
                </a:r>
                <a:endParaRPr lang="zh-CN" altLang="en-US" b="1" dirty="0">
                  <a:solidFill>
                    <a:prstClr val="black"/>
                  </a:solidFill>
                </a:endParaRPr>
              </a:p>
            </p:txBody>
          </p:sp>
          <p:sp>
            <p:nvSpPr>
              <p:cNvPr id="39967" name="TextBox 56"/>
              <p:cNvSpPr txBox="1">
                <a:spLocks noChangeArrowheads="1"/>
              </p:cNvSpPr>
              <p:nvPr/>
            </p:nvSpPr>
            <p:spPr bwMode="auto">
              <a:xfrm>
                <a:off x="2892788" y="1819151"/>
                <a:ext cx="57990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fontAlgn="base" hangingPunct="1">
                  <a:spcBef>
                    <a:spcPct val="0"/>
                  </a:spcBef>
                  <a:spcAft>
                    <a:spcPct val="0"/>
                  </a:spcAft>
                </a:pPr>
                <a:r>
                  <a:rPr lang="en-US" altLang="zh-CN" b="1" dirty="0">
                    <a:solidFill>
                      <a:prstClr val="black"/>
                    </a:solidFill>
                  </a:rPr>
                  <a:t>B2</a:t>
                </a:r>
                <a:endParaRPr lang="zh-CN" altLang="en-US" b="1" dirty="0">
                  <a:solidFill>
                    <a:prstClr val="black"/>
                  </a:solidFill>
                </a:endParaRPr>
              </a:p>
            </p:txBody>
          </p:sp>
          <p:sp>
            <p:nvSpPr>
              <p:cNvPr id="39969" name="TextBox 58"/>
              <p:cNvSpPr txBox="1">
                <a:spLocks noChangeArrowheads="1"/>
              </p:cNvSpPr>
              <p:nvPr/>
            </p:nvSpPr>
            <p:spPr bwMode="auto">
              <a:xfrm>
                <a:off x="5873935" y="4365102"/>
                <a:ext cx="727427" cy="369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fontAlgn="base" hangingPunct="1">
                  <a:spcBef>
                    <a:spcPct val="0"/>
                  </a:spcBef>
                  <a:spcAft>
                    <a:spcPct val="0"/>
                  </a:spcAft>
                </a:pPr>
                <a:r>
                  <a:rPr lang="en-US" altLang="zh-CN" b="1" dirty="0" smtClean="0">
                    <a:solidFill>
                      <a:prstClr val="black"/>
                    </a:solidFill>
                  </a:rPr>
                  <a:t>B3</a:t>
                </a:r>
                <a:endParaRPr lang="zh-CN" altLang="en-US" b="1" dirty="0">
                  <a:solidFill>
                    <a:prstClr val="black"/>
                  </a:solidFill>
                </a:endParaRPr>
              </a:p>
            </p:txBody>
          </p:sp>
          <p:sp>
            <p:nvSpPr>
              <p:cNvPr id="39970" name="TextBox 59"/>
              <p:cNvSpPr txBox="1">
                <a:spLocks noChangeArrowheads="1"/>
              </p:cNvSpPr>
              <p:nvPr/>
            </p:nvSpPr>
            <p:spPr bwMode="auto">
              <a:xfrm>
                <a:off x="7332368" y="3536565"/>
                <a:ext cx="679688" cy="383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fontAlgn="base" hangingPunct="1">
                  <a:spcBef>
                    <a:spcPct val="0"/>
                  </a:spcBef>
                  <a:spcAft>
                    <a:spcPct val="0"/>
                  </a:spcAft>
                </a:pPr>
                <a:r>
                  <a:rPr lang="en-US" altLang="zh-CN" b="1" dirty="0" smtClean="0">
                    <a:solidFill>
                      <a:prstClr val="black"/>
                    </a:solidFill>
                  </a:rPr>
                  <a:t>B4</a:t>
                </a:r>
                <a:endParaRPr lang="zh-CN" altLang="en-US" b="1" dirty="0">
                  <a:solidFill>
                    <a:prstClr val="black"/>
                  </a:solidFill>
                </a:endParaRPr>
              </a:p>
            </p:txBody>
          </p:sp>
          <p:sp>
            <p:nvSpPr>
              <p:cNvPr id="39973" name="TextBox 82"/>
              <p:cNvSpPr txBox="1">
                <a:spLocks noChangeArrowheads="1"/>
              </p:cNvSpPr>
              <p:nvPr/>
            </p:nvSpPr>
            <p:spPr bwMode="auto">
              <a:xfrm>
                <a:off x="3374656" y="3269911"/>
                <a:ext cx="84144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fontAlgn="base" hangingPunct="1">
                  <a:spcBef>
                    <a:spcPct val="0"/>
                  </a:spcBef>
                  <a:spcAft>
                    <a:spcPct val="0"/>
                  </a:spcAft>
                </a:pPr>
                <a:r>
                  <a:rPr lang="en-US" altLang="zh-CN" sz="1400" b="1" dirty="0" smtClean="0">
                    <a:solidFill>
                      <a:srgbClr val="FF0000"/>
                    </a:solidFill>
                    <a:latin typeface="Times New Roman" pitchFamily="18" charset="0"/>
                    <a:cs typeface="Times New Roman" pitchFamily="18" charset="0"/>
                  </a:rPr>
                  <a:t>15mrad</a:t>
                </a:r>
                <a:endParaRPr lang="zh-CN" altLang="en-US" sz="1400" b="1" dirty="0">
                  <a:solidFill>
                    <a:srgbClr val="FF0000"/>
                  </a:solidFill>
                  <a:latin typeface="Times New Roman" pitchFamily="18" charset="0"/>
                  <a:cs typeface="Times New Roman" pitchFamily="18" charset="0"/>
                </a:endParaRPr>
              </a:p>
            </p:txBody>
          </p:sp>
          <p:sp>
            <p:nvSpPr>
              <p:cNvPr id="39974" name="TextBox 101"/>
              <p:cNvSpPr txBox="1">
                <a:spLocks noChangeArrowheads="1"/>
              </p:cNvSpPr>
              <p:nvPr/>
            </p:nvSpPr>
            <p:spPr bwMode="auto">
              <a:xfrm>
                <a:off x="4994251" y="3059346"/>
                <a:ext cx="226049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fontAlgn="base" hangingPunct="1">
                  <a:spcBef>
                    <a:spcPct val="0"/>
                  </a:spcBef>
                  <a:spcAft>
                    <a:spcPct val="0"/>
                  </a:spcAft>
                </a:pPr>
                <a:r>
                  <a:rPr lang="en-US" altLang="zh-CN" sz="1400" b="1" dirty="0">
                    <a:solidFill>
                      <a:srgbClr val="FF0000"/>
                    </a:solidFill>
                    <a:latin typeface="Times New Roman" pitchFamily="18" charset="0"/>
                    <a:cs typeface="Times New Roman" pitchFamily="18" charset="0"/>
                  </a:rPr>
                  <a:t>Full crossing angle </a:t>
                </a:r>
                <a:r>
                  <a:rPr lang="en-US" altLang="zh-CN" sz="1400" b="1" dirty="0" smtClean="0">
                    <a:solidFill>
                      <a:srgbClr val="FF0000"/>
                    </a:solidFill>
                    <a:latin typeface="Times New Roman" pitchFamily="18" charset="0"/>
                    <a:cs typeface="Times New Roman" pitchFamily="18" charset="0"/>
                  </a:rPr>
                  <a:t>30mrad</a:t>
                </a:r>
                <a:endParaRPr lang="zh-CN" altLang="en-US" sz="1400" b="1" dirty="0">
                  <a:solidFill>
                    <a:srgbClr val="FF0000"/>
                  </a:solidFill>
                  <a:latin typeface="Times New Roman" pitchFamily="18" charset="0"/>
                  <a:cs typeface="Times New Roman" pitchFamily="18" charset="0"/>
                </a:endParaRPr>
              </a:p>
            </p:txBody>
          </p:sp>
          <p:sp>
            <p:nvSpPr>
              <p:cNvPr id="39987" name="TextBox 99"/>
              <p:cNvSpPr txBox="1">
                <a:spLocks noChangeArrowheads="1"/>
              </p:cNvSpPr>
              <p:nvPr/>
            </p:nvSpPr>
            <p:spPr bwMode="auto">
              <a:xfrm>
                <a:off x="326493" y="4365104"/>
                <a:ext cx="126188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fontAlgn="base" hangingPunct="1">
                  <a:spcBef>
                    <a:spcPct val="0"/>
                  </a:spcBef>
                  <a:spcAft>
                    <a:spcPct val="0"/>
                  </a:spcAft>
                </a:pPr>
                <a:r>
                  <a:rPr lang="en-US" altLang="zh-CN" b="1" dirty="0" smtClean="0">
                    <a:solidFill>
                      <a:srgbClr val="7030A0"/>
                    </a:solidFill>
                  </a:rPr>
                  <a:t>Separator</a:t>
                </a:r>
                <a:endParaRPr lang="zh-CN" altLang="en-US" b="1" dirty="0">
                  <a:solidFill>
                    <a:srgbClr val="7030A0"/>
                  </a:solidFill>
                </a:endParaRPr>
              </a:p>
            </p:txBody>
          </p:sp>
          <p:sp>
            <p:nvSpPr>
              <p:cNvPr id="101" name="上箭头 100"/>
              <p:cNvSpPr/>
              <p:nvPr/>
            </p:nvSpPr>
            <p:spPr>
              <a:xfrm>
                <a:off x="816524" y="3531072"/>
                <a:ext cx="45719" cy="93385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b="1">
                  <a:solidFill>
                    <a:prstClr val="white"/>
                  </a:solidFill>
                </a:endParaRPr>
              </a:p>
            </p:txBody>
          </p:sp>
          <p:sp>
            <p:nvSpPr>
              <p:cNvPr id="60" name="矩形 59"/>
              <p:cNvSpPr/>
              <p:nvPr/>
            </p:nvSpPr>
            <p:spPr bwMode="auto">
              <a:xfrm>
                <a:off x="675343" y="3211007"/>
                <a:ext cx="30599" cy="233060"/>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b="1">
                  <a:solidFill>
                    <a:prstClr val="white"/>
                  </a:solidFill>
                </a:endParaRPr>
              </a:p>
            </p:txBody>
          </p:sp>
          <p:sp>
            <p:nvSpPr>
              <p:cNvPr id="76" name="矩形 75"/>
              <p:cNvSpPr/>
              <p:nvPr/>
            </p:nvSpPr>
            <p:spPr bwMode="auto">
              <a:xfrm>
                <a:off x="970261" y="3211007"/>
                <a:ext cx="30599" cy="233060"/>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b="1">
                  <a:solidFill>
                    <a:prstClr val="white"/>
                  </a:solidFill>
                </a:endParaRPr>
              </a:p>
            </p:txBody>
          </p:sp>
          <p:sp>
            <p:nvSpPr>
              <p:cNvPr id="77" name="矩形 76"/>
              <p:cNvSpPr/>
              <p:nvPr/>
            </p:nvSpPr>
            <p:spPr bwMode="auto">
              <a:xfrm>
                <a:off x="1052113" y="3208865"/>
                <a:ext cx="30599" cy="233060"/>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b="1">
                  <a:solidFill>
                    <a:prstClr val="white"/>
                  </a:solidFill>
                </a:endParaRPr>
              </a:p>
            </p:txBody>
          </p:sp>
          <p:cxnSp>
            <p:nvCxnSpPr>
              <p:cNvPr id="29" name="直接连接符 28"/>
              <p:cNvCxnSpPr>
                <a:stCxn id="14" idx="3"/>
                <a:endCxn id="76" idx="1"/>
              </p:cNvCxnSpPr>
              <p:nvPr/>
            </p:nvCxnSpPr>
            <p:spPr>
              <a:xfrm>
                <a:off x="779433" y="3327537"/>
                <a:ext cx="190828" cy="1"/>
              </a:xfrm>
              <a:prstGeom prst="line">
                <a:avLst/>
              </a:prstGeom>
              <a:ln w="38100">
                <a:solidFill>
                  <a:schemeClr val="accent4"/>
                </a:solidFill>
                <a:prstDash val="sysDot"/>
              </a:ln>
            </p:spPr>
            <p:style>
              <a:lnRef idx="1">
                <a:schemeClr val="accent1"/>
              </a:lnRef>
              <a:fillRef idx="0">
                <a:schemeClr val="accent1"/>
              </a:fillRef>
              <a:effectRef idx="0">
                <a:schemeClr val="accent1"/>
              </a:effectRef>
              <a:fontRef idx="minor">
                <a:schemeClr val="tx1"/>
              </a:fontRef>
            </p:style>
          </p:cxnSp>
          <p:cxnSp>
            <p:nvCxnSpPr>
              <p:cNvPr id="91" name="直接连接符 90"/>
              <p:cNvCxnSpPr>
                <a:stCxn id="77" idx="3"/>
                <a:endCxn id="127" idx="1"/>
              </p:cNvCxnSpPr>
              <p:nvPr/>
            </p:nvCxnSpPr>
            <p:spPr bwMode="auto">
              <a:xfrm flipV="1">
                <a:off x="1082712" y="3261198"/>
                <a:ext cx="514800" cy="64197"/>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2" name="直接连接符 91"/>
              <p:cNvCxnSpPr/>
              <p:nvPr/>
            </p:nvCxnSpPr>
            <p:spPr bwMode="auto">
              <a:xfrm flipH="1" flipV="1">
                <a:off x="1082713" y="3328066"/>
                <a:ext cx="624348" cy="5831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05" name="矩形 104"/>
              <p:cNvSpPr/>
              <p:nvPr/>
            </p:nvSpPr>
            <p:spPr bwMode="auto">
              <a:xfrm>
                <a:off x="8115366" y="3194230"/>
                <a:ext cx="30599" cy="233060"/>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b="1">
                  <a:solidFill>
                    <a:prstClr val="white"/>
                  </a:solidFill>
                </a:endParaRPr>
              </a:p>
            </p:txBody>
          </p:sp>
          <p:sp>
            <p:nvSpPr>
              <p:cNvPr id="107" name="矩形 106"/>
              <p:cNvSpPr/>
              <p:nvPr/>
            </p:nvSpPr>
            <p:spPr bwMode="auto">
              <a:xfrm>
                <a:off x="8041875" y="3194230"/>
                <a:ext cx="30599" cy="233060"/>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b="1">
                  <a:solidFill>
                    <a:prstClr val="white"/>
                  </a:solidFill>
                </a:endParaRPr>
              </a:p>
            </p:txBody>
          </p:sp>
          <p:sp>
            <p:nvSpPr>
              <p:cNvPr id="108" name="矩形 107"/>
              <p:cNvSpPr/>
              <p:nvPr/>
            </p:nvSpPr>
            <p:spPr bwMode="auto">
              <a:xfrm>
                <a:off x="8336794" y="3194231"/>
                <a:ext cx="30599" cy="233060"/>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b="1">
                  <a:solidFill>
                    <a:prstClr val="white"/>
                  </a:solidFill>
                </a:endParaRPr>
              </a:p>
            </p:txBody>
          </p:sp>
          <p:sp>
            <p:nvSpPr>
              <p:cNvPr id="109" name="矩形 108"/>
              <p:cNvSpPr/>
              <p:nvPr/>
            </p:nvSpPr>
            <p:spPr bwMode="auto">
              <a:xfrm>
                <a:off x="8418645" y="3192089"/>
                <a:ext cx="30599" cy="233060"/>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b="1">
                  <a:solidFill>
                    <a:prstClr val="white"/>
                  </a:solidFill>
                </a:endParaRPr>
              </a:p>
            </p:txBody>
          </p:sp>
          <p:cxnSp>
            <p:nvCxnSpPr>
              <p:cNvPr id="110" name="直接连接符 109"/>
              <p:cNvCxnSpPr>
                <a:stCxn id="105" idx="3"/>
                <a:endCxn id="108" idx="1"/>
              </p:cNvCxnSpPr>
              <p:nvPr/>
            </p:nvCxnSpPr>
            <p:spPr>
              <a:xfrm>
                <a:off x="8145966" y="3310760"/>
                <a:ext cx="190828" cy="1"/>
              </a:xfrm>
              <a:prstGeom prst="line">
                <a:avLst/>
              </a:prstGeom>
              <a:ln w="38100">
                <a:solidFill>
                  <a:schemeClr val="accent4"/>
                </a:solidFill>
                <a:prstDash val="sysDot"/>
              </a:ln>
            </p:spPr>
            <p:style>
              <a:lnRef idx="1">
                <a:schemeClr val="accent1"/>
              </a:lnRef>
              <a:fillRef idx="0">
                <a:schemeClr val="accent1"/>
              </a:fillRef>
              <a:effectRef idx="0">
                <a:schemeClr val="accent1"/>
              </a:effectRef>
              <a:fontRef idx="minor">
                <a:schemeClr val="tx1"/>
              </a:fontRef>
            </p:style>
          </p:cxnSp>
          <p:cxnSp>
            <p:nvCxnSpPr>
              <p:cNvPr id="111" name="直接连接符 110"/>
              <p:cNvCxnSpPr>
                <a:stCxn id="177" idx="1"/>
              </p:cNvCxnSpPr>
              <p:nvPr/>
            </p:nvCxnSpPr>
            <p:spPr bwMode="auto">
              <a:xfrm flipV="1">
                <a:off x="7553096" y="3318113"/>
                <a:ext cx="492837" cy="8489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2" name="直接连接符 111"/>
              <p:cNvCxnSpPr/>
              <p:nvPr/>
            </p:nvCxnSpPr>
            <p:spPr bwMode="auto">
              <a:xfrm flipH="1" flipV="1">
                <a:off x="7437883" y="3235360"/>
                <a:ext cx="624348" cy="5831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15" name="TextBox 146"/>
              <p:cNvSpPr txBox="1">
                <a:spLocks noChangeArrowheads="1"/>
              </p:cNvSpPr>
              <p:nvPr/>
            </p:nvSpPr>
            <p:spPr bwMode="auto">
              <a:xfrm>
                <a:off x="7332367" y="5103638"/>
                <a:ext cx="1147455"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fontAlgn="base" hangingPunct="1">
                  <a:lnSpc>
                    <a:spcPct val="150000"/>
                  </a:lnSpc>
                  <a:spcBef>
                    <a:spcPct val="0"/>
                  </a:spcBef>
                  <a:spcAft>
                    <a:spcPct val="0"/>
                  </a:spcAft>
                </a:pPr>
                <a:r>
                  <a:rPr lang="en-US" altLang="zh-CN" sz="1400" b="1" dirty="0" smtClean="0">
                    <a:solidFill>
                      <a:prstClr val="black"/>
                    </a:solidFill>
                    <a:latin typeface="Times New Roman" pitchFamily="18" charset="0"/>
                    <a:cs typeface="Times New Roman" pitchFamily="18" charset="0"/>
                  </a:rPr>
                  <a:t>Version 1.0</a:t>
                </a:r>
              </a:p>
              <a:p>
                <a:pPr algn="ctr" eaLnBrk="1" fontAlgn="base" hangingPunct="1">
                  <a:lnSpc>
                    <a:spcPct val="150000"/>
                  </a:lnSpc>
                  <a:spcBef>
                    <a:spcPct val="0"/>
                  </a:spcBef>
                  <a:spcAft>
                    <a:spcPct val="0"/>
                  </a:spcAft>
                </a:pPr>
                <a:r>
                  <a:rPr lang="en-US" altLang="zh-CN" sz="1400" b="1" dirty="0" err="1" smtClean="0">
                    <a:solidFill>
                      <a:prstClr val="black"/>
                    </a:solidFill>
                    <a:latin typeface="Times New Roman" pitchFamily="18" charset="0"/>
                    <a:cs typeface="Times New Roman" pitchFamily="18" charset="0"/>
                  </a:rPr>
                  <a:t>sufeng</a:t>
                </a:r>
                <a:endParaRPr lang="en-US" altLang="zh-CN" sz="1400" b="1" dirty="0">
                  <a:solidFill>
                    <a:prstClr val="black"/>
                  </a:solidFill>
                  <a:latin typeface="Times New Roman" pitchFamily="18" charset="0"/>
                  <a:cs typeface="Times New Roman" pitchFamily="18" charset="0"/>
                </a:endParaRPr>
              </a:p>
              <a:p>
                <a:pPr algn="ctr" eaLnBrk="1" fontAlgn="base" hangingPunct="1">
                  <a:lnSpc>
                    <a:spcPct val="150000"/>
                  </a:lnSpc>
                  <a:spcBef>
                    <a:spcPct val="0"/>
                  </a:spcBef>
                  <a:spcAft>
                    <a:spcPct val="0"/>
                  </a:spcAft>
                </a:pPr>
                <a:r>
                  <a:rPr lang="en-US" altLang="zh-CN" sz="1400" b="1" dirty="0" smtClean="0">
                    <a:solidFill>
                      <a:prstClr val="black"/>
                    </a:solidFill>
                    <a:latin typeface="Times New Roman" pitchFamily="18" charset="0"/>
                    <a:cs typeface="Times New Roman" pitchFamily="18" charset="0"/>
                  </a:rPr>
                  <a:t>2016.9.15</a:t>
                </a:r>
                <a:endParaRPr lang="zh-CN" altLang="en-US" sz="1400" b="1" dirty="0">
                  <a:solidFill>
                    <a:prstClr val="black"/>
                  </a:solidFill>
                  <a:latin typeface="Times New Roman" pitchFamily="18" charset="0"/>
                  <a:cs typeface="Times New Roman" pitchFamily="18" charset="0"/>
                </a:endParaRPr>
              </a:p>
            </p:txBody>
          </p:sp>
          <p:cxnSp>
            <p:nvCxnSpPr>
              <p:cNvPr id="116" name="直接连接符 115"/>
              <p:cNvCxnSpPr/>
              <p:nvPr/>
            </p:nvCxnSpPr>
            <p:spPr bwMode="auto">
              <a:xfrm>
                <a:off x="653031" y="3444067"/>
                <a:ext cx="0" cy="921037"/>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cxnSp>
            <p:nvCxnSpPr>
              <p:cNvPr id="84" name="直接箭头连接符 83"/>
              <p:cNvCxnSpPr/>
              <p:nvPr/>
            </p:nvCxnSpPr>
            <p:spPr>
              <a:xfrm>
                <a:off x="664187" y="4207510"/>
                <a:ext cx="3921004"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94" name="TextBox 93"/>
              <p:cNvSpPr txBox="1"/>
              <p:nvPr/>
            </p:nvSpPr>
            <p:spPr>
              <a:xfrm>
                <a:off x="2432729" y="4265281"/>
                <a:ext cx="1351652" cy="369332"/>
              </a:xfrm>
              <a:prstGeom prst="rect">
                <a:avLst/>
              </a:prstGeom>
              <a:noFill/>
            </p:spPr>
            <p:txBody>
              <a:bodyPr wrap="none" rtlCol="0">
                <a:spAutoFit/>
              </a:bodyPr>
              <a:lstStyle/>
              <a:p>
                <a:pPr fontAlgn="base">
                  <a:spcBef>
                    <a:spcPct val="0"/>
                  </a:spcBef>
                  <a:spcAft>
                    <a:spcPct val="0"/>
                  </a:spcAft>
                </a:pPr>
                <a:r>
                  <a:rPr lang="en-US" altLang="zh-CN" b="1" dirty="0" smtClean="0">
                    <a:solidFill>
                      <a:prstClr val="black"/>
                    </a:solidFill>
                    <a:latin typeface="Arial" pitchFamily="34" charset="0"/>
                  </a:rPr>
                  <a:t>1851.733m</a:t>
                </a:r>
                <a:endParaRPr lang="zh-CN" altLang="en-US" b="1" dirty="0">
                  <a:solidFill>
                    <a:prstClr val="black"/>
                  </a:solidFill>
                  <a:latin typeface="Arial" pitchFamily="34" charset="0"/>
                </a:endParaRPr>
              </a:p>
            </p:txBody>
          </p:sp>
          <p:sp>
            <p:nvSpPr>
              <p:cNvPr id="95" name="TextBox 94"/>
              <p:cNvSpPr txBox="1"/>
              <p:nvPr/>
            </p:nvSpPr>
            <p:spPr>
              <a:xfrm>
                <a:off x="422675" y="1775287"/>
                <a:ext cx="1133644" cy="923330"/>
              </a:xfrm>
              <a:prstGeom prst="rect">
                <a:avLst/>
              </a:prstGeom>
              <a:noFill/>
            </p:spPr>
            <p:txBody>
              <a:bodyPr wrap="none" rtlCol="0">
                <a:spAutoFit/>
              </a:bodyPr>
              <a:lstStyle/>
              <a:p>
                <a:pPr fontAlgn="base">
                  <a:spcBef>
                    <a:spcPct val="0"/>
                  </a:spcBef>
                  <a:spcAft>
                    <a:spcPct val="0"/>
                  </a:spcAft>
                </a:pPr>
                <a:r>
                  <a:rPr lang="en-US" altLang="zh-CN" b="1" dirty="0">
                    <a:solidFill>
                      <a:srgbClr val="8064A2">
                        <a:lumMod val="75000"/>
                      </a:srgbClr>
                    </a:solidFill>
                    <a:latin typeface="Arial" pitchFamily="34" charset="0"/>
                  </a:rPr>
                  <a:t>12</a:t>
                </a:r>
              </a:p>
              <a:p>
                <a:pPr fontAlgn="base">
                  <a:spcBef>
                    <a:spcPct val="0"/>
                  </a:spcBef>
                  <a:spcAft>
                    <a:spcPct val="0"/>
                  </a:spcAft>
                </a:pPr>
                <a:r>
                  <a:rPr lang="en-US" altLang="zh-CN" b="1" dirty="0">
                    <a:solidFill>
                      <a:srgbClr val="8064A2">
                        <a:lumMod val="75000"/>
                      </a:srgbClr>
                    </a:solidFill>
                    <a:latin typeface="Arial" pitchFamily="34" charset="0"/>
                  </a:rPr>
                  <a:t>62.5urad</a:t>
                </a:r>
              </a:p>
              <a:p>
                <a:pPr fontAlgn="base">
                  <a:spcBef>
                    <a:spcPct val="0"/>
                  </a:spcBef>
                  <a:spcAft>
                    <a:spcPct val="0"/>
                  </a:spcAft>
                </a:pPr>
                <a:r>
                  <a:rPr lang="en-US" altLang="zh-CN" b="1" dirty="0">
                    <a:solidFill>
                      <a:srgbClr val="8064A2">
                        <a:lumMod val="75000"/>
                      </a:srgbClr>
                    </a:solidFill>
                    <a:latin typeface="Arial" pitchFamily="34" charset="0"/>
                  </a:rPr>
                  <a:t>4.5m</a:t>
                </a:r>
                <a:endParaRPr lang="zh-CN" altLang="en-US" b="1" dirty="0">
                  <a:solidFill>
                    <a:srgbClr val="8064A2">
                      <a:lumMod val="75000"/>
                    </a:srgbClr>
                  </a:solidFill>
                  <a:latin typeface="Arial" pitchFamily="34" charset="0"/>
                </a:endParaRPr>
              </a:p>
            </p:txBody>
          </p:sp>
          <p:sp>
            <p:nvSpPr>
              <p:cNvPr id="78" name="TextBox 77"/>
              <p:cNvSpPr txBox="1"/>
              <p:nvPr/>
            </p:nvSpPr>
            <p:spPr>
              <a:xfrm>
                <a:off x="4427538" y="3582309"/>
                <a:ext cx="402674" cy="369332"/>
              </a:xfrm>
              <a:prstGeom prst="rect">
                <a:avLst/>
              </a:prstGeom>
              <a:noFill/>
            </p:spPr>
            <p:txBody>
              <a:bodyPr wrap="none" rtlCol="0">
                <a:spAutoFit/>
              </a:bodyPr>
              <a:lstStyle/>
              <a:p>
                <a:pPr fontAlgn="base">
                  <a:spcBef>
                    <a:spcPct val="0"/>
                  </a:spcBef>
                  <a:spcAft>
                    <a:spcPct val="0"/>
                  </a:spcAft>
                </a:pPr>
                <a:r>
                  <a:rPr lang="en-US" altLang="zh-CN" b="1" dirty="0">
                    <a:solidFill>
                      <a:srgbClr val="002060"/>
                    </a:solidFill>
                    <a:effectLst>
                      <a:outerShdw blurRad="38100" dist="38100" dir="2700000" algn="tl">
                        <a:srgbClr val="000000">
                          <a:alpha val="43137"/>
                        </a:srgbClr>
                      </a:outerShdw>
                    </a:effectLst>
                    <a:latin typeface="Arial" pitchFamily="34" charset="0"/>
                  </a:rPr>
                  <a:t>IP</a:t>
                </a:r>
                <a:endParaRPr lang="zh-CN" altLang="en-US" b="1" dirty="0">
                  <a:solidFill>
                    <a:srgbClr val="002060"/>
                  </a:solidFill>
                  <a:effectLst>
                    <a:outerShdw blurRad="38100" dist="38100" dir="2700000" algn="tl">
                      <a:srgbClr val="000000">
                        <a:alpha val="43137"/>
                      </a:srgbClr>
                    </a:outerShdw>
                  </a:effectLst>
                  <a:latin typeface="Arial" pitchFamily="34" charset="0"/>
                </a:endParaRPr>
              </a:p>
            </p:txBody>
          </p:sp>
          <p:grpSp>
            <p:nvGrpSpPr>
              <p:cNvPr id="39951" name="组合 39950"/>
              <p:cNvGrpSpPr/>
              <p:nvPr/>
            </p:nvGrpSpPr>
            <p:grpSpPr>
              <a:xfrm>
                <a:off x="2427978" y="2320922"/>
                <a:ext cx="1405063" cy="511552"/>
                <a:chOff x="2427978" y="2320922"/>
                <a:chExt cx="1405063" cy="511552"/>
              </a:xfrm>
            </p:grpSpPr>
            <p:cxnSp>
              <p:nvCxnSpPr>
                <p:cNvPr id="8" name="直接连接符 7"/>
                <p:cNvCxnSpPr/>
                <p:nvPr/>
              </p:nvCxnSpPr>
              <p:spPr bwMode="auto">
                <a:xfrm>
                  <a:off x="3054188" y="2431794"/>
                  <a:ext cx="159878" cy="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6" name="矩形 15"/>
                <p:cNvSpPr/>
                <p:nvPr/>
              </p:nvSpPr>
              <p:spPr bwMode="auto">
                <a:xfrm rot="20070805">
                  <a:off x="2636566" y="2433371"/>
                  <a:ext cx="53770" cy="2330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b="1">
                    <a:solidFill>
                      <a:prstClr val="white"/>
                    </a:solidFill>
                  </a:endParaRPr>
                </a:p>
              </p:txBody>
            </p:sp>
            <p:sp>
              <p:nvSpPr>
                <p:cNvPr id="17" name="矩形 16"/>
                <p:cNvSpPr/>
                <p:nvPr/>
              </p:nvSpPr>
              <p:spPr bwMode="auto">
                <a:xfrm rot="20358377">
                  <a:off x="2728097" y="2397259"/>
                  <a:ext cx="48343" cy="2330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b="1">
                    <a:solidFill>
                      <a:prstClr val="white"/>
                    </a:solidFill>
                  </a:endParaRPr>
                </a:p>
              </p:txBody>
            </p:sp>
            <p:sp>
              <p:nvSpPr>
                <p:cNvPr id="79" name="矩形 78"/>
                <p:cNvSpPr/>
                <p:nvPr/>
              </p:nvSpPr>
              <p:spPr bwMode="auto">
                <a:xfrm>
                  <a:off x="2924161" y="2320922"/>
                  <a:ext cx="45719" cy="2330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b="1">
                    <a:solidFill>
                      <a:prstClr val="white"/>
                    </a:solidFill>
                  </a:endParaRPr>
                </a:p>
              </p:txBody>
            </p:sp>
            <p:sp>
              <p:nvSpPr>
                <p:cNvPr id="80" name="矩形 79"/>
                <p:cNvSpPr/>
                <p:nvPr/>
              </p:nvSpPr>
              <p:spPr bwMode="auto">
                <a:xfrm>
                  <a:off x="3008469" y="2320922"/>
                  <a:ext cx="45719" cy="2330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b="1">
                    <a:solidFill>
                      <a:prstClr val="white"/>
                    </a:solidFill>
                  </a:endParaRPr>
                </a:p>
              </p:txBody>
            </p:sp>
            <p:sp>
              <p:nvSpPr>
                <p:cNvPr id="82" name="矩形 81"/>
                <p:cNvSpPr/>
                <p:nvPr/>
              </p:nvSpPr>
              <p:spPr bwMode="auto">
                <a:xfrm rot="19343285" flipH="1">
                  <a:off x="2427978" y="2593172"/>
                  <a:ext cx="45719" cy="2330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b="1">
                    <a:solidFill>
                      <a:prstClr val="white"/>
                    </a:solidFill>
                  </a:endParaRPr>
                </a:p>
              </p:txBody>
            </p:sp>
            <p:sp>
              <p:nvSpPr>
                <p:cNvPr id="83" name="矩形 82"/>
                <p:cNvSpPr/>
                <p:nvPr/>
              </p:nvSpPr>
              <p:spPr bwMode="auto">
                <a:xfrm rot="19438739" flipH="1">
                  <a:off x="2498841" y="2537038"/>
                  <a:ext cx="45719" cy="2330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b="1">
                    <a:solidFill>
                      <a:prstClr val="white"/>
                    </a:solidFill>
                  </a:endParaRPr>
                </a:p>
              </p:txBody>
            </p:sp>
            <p:cxnSp>
              <p:nvCxnSpPr>
                <p:cNvPr id="30" name="直接连接符 29"/>
                <p:cNvCxnSpPr>
                  <a:stCxn id="83" idx="1"/>
                  <a:endCxn id="16" idx="1"/>
                </p:cNvCxnSpPr>
                <p:nvPr/>
              </p:nvCxnSpPr>
              <p:spPr>
                <a:xfrm flipV="1">
                  <a:off x="2540189" y="2561470"/>
                  <a:ext cx="98993" cy="7865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3" name="直接连接符 92"/>
                <p:cNvCxnSpPr>
                  <a:stCxn id="17" idx="3"/>
                  <a:endCxn id="79" idx="1"/>
                </p:cNvCxnSpPr>
                <p:nvPr/>
              </p:nvCxnSpPr>
              <p:spPr>
                <a:xfrm flipV="1">
                  <a:off x="2774881" y="2437452"/>
                  <a:ext cx="149280" cy="67795"/>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00" name="矩形 99"/>
                <p:cNvSpPr/>
                <p:nvPr/>
              </p:nvSpPr>
              <p:spPr bwMode="auto">
                <a:xfrm flipH="1">
                  <a:off x="3168347" y="2320922"/>
                  <a:ext cx="45719" cy="2330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b="1">
                    <a:solidFill>
                      <a:prstClr val="white"/>
                    </a:solidFill>
                  </a:endParaRPr>
                </a:p>
              </p:txBody>
            </p:sp>
            <p:sp>
              <p:nvSpPr>
                <p:cNvPr id="104" name="矩形 103"/>
                <p:cNvSpPr/>
                <p:nvPr/>
              </p:nvSpPr>
              <p:spPr bwMode="auto">
                <a:xfrm flipH="1">
                  <a:off x="3252655" y="2320922"/>
                  <a:ext cx="45719" cy="2330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b="1">
                    <a:solidFill>
                      <a:prstClr val="white"/>
                    </a:solidFill>
                  </a:endParaRPr>
                </a:p>
              </p:txBody>
            </p:sp>
            <p:sp>
              <p:nvSpPr>
                <p:cNvPr id="113" name="矩形 112"/>
                <p:cNvSpPr/>
                <p:nvPr/>
              </p:nvSpPr>
              <p:spPr bwMode="auto">
                <a:xfrm rot="1894675">
                  <a:off x="3706268" y="2548129"/>
                  <a:ext cx="45719" cy="2330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b="1">
                    <a:solidFill>
                      <a:prstClr val="white"/>
                    </a:solidFill>
                  </a:endParaRPr>
                </a:p>
              </p:txBody>
            </p:sp>
            <p:sp>
              <p:nvSpPr>
                <p:cNvPr id="114" name="矩形 113"/>
                <p:cNvSpPr/>
                <p:nvPr/>
              </p:nvSpPr>
              <p:spPr bwMode="auto">
                <a:xfrm rot="1921615">
                  <a:off x="3787322" y="2599414"/>
                  <a:ext cx="45719" cy="2330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b="1">
                    <a:solidFill>
                      <a:prstClr val="white"/>
                    </a:solidFill>
                  </a:endParaRPr>
                </a:p>
              </p:txBody>
            </p:sp>
            <p:sp>
              <p:nvSpPr>
                <p:cNvPr id="117" name="矩形 116"/>
                <p:cNvSpPr/>
                <p:nvPr/>
              </p:nvSpPr>
              <p:spPr bwMode="auto">
                <a:xfrm rot="1058343" flipH="1">
                  <a:off x="3452248" y="2405895"/>
                  <a:ext cx="45719" cy="2330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b="1">
                    <a:solidFill>
                      <a:prstClr val="white"/>
                    </a:solidFill>
                  </a:endParaRPr>
                </a:p>
              </p:txBody>
            </p:sp>
            <p:sp>
              <p:nvSpPr>
                <p:cNvPr id="118" name="矩形 117"/>
                <p:cNvSpPr/>
                <p:nvPr/>
              </p:nvSpPr>
              <p:spPr bwMode="auto">
                <a:xfrm rot="1153797" flipH="1">
                  <a:off x="3550538" y="2444940"/>
                  <a:ext cx="45719" cy="2330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b="1">
                    <a:solidFill>
                      <a:prstClr val="white"/>
                    </a:solidFill>
                  </a:endParaRPr>
                </a:p>
              </p:txBody>
            </p:sp>
            <p:cxnSp>
              <p:nvCxnSpPr>
                <p:cNvPr id="123" name="直接连接符 122"/>
                <p:cNvCxnSpPr>
                  <a:endCxn id="117" idx="3"/>
                </p:cNvCxnSpPr>
                <p:nvPr/>
              </p:nvCxnSpPr>
              <p:spPr>
                <a:xfrm>
                  <a:off x="3295989" y="2438344"/>
                  <a:ext cx="157334" cy="77154"/>
                </a:xfrm>
                <a:prstGeom prst="line">
                  <a:avLst/>
                </a:prstGeom>
                <a:ln w="28575"/>
              </p:spPr>
              <p:style>
                <a:lnRef idx="1">
                  <a:schemeClr val="accent1"/>
                </a:lnRef>
                <a:fillRef idx="0">
                  <a:schemeClr val="accent1"/>
                </a:fillRef>
                <a:effectRef idx="0">
                  <a:schemeClr val="accent1"/>
                </a:effectRef>
                <a:fontRef idx="minor">
                  <a:schemeClr val="tx1"/>
                </a:fontRef>
              </p:style>
            </p:cxnSp>
          </p:grpSp>
          <p:cxnSp>
            <p:nvCxnSpPr>
              <p:cNvPr id="125" name="直接连接符 124"/>
              <p:cNvCxnSpPr>
                <a:endCxn id="113" idx="1"/>
              </p:cNvCxnSpPr>
              <p:nvPr/>
            </p:nvCxnSpPr>
            <p:spPr>
              <a:xfrm>
                <a:off x="3586987" y="2568226"/>
                <a:ext cx="122666" cy="84462"/>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39954" name="组合 39953"/>
              <p:cNvGrpSpPr/>
              <p:nvPr/>
            </p:nvGrpSpPr>
            <p:grpSpPr>
              <a:xfrm>
                <a:off x="1596399" y="2900710"/>
                <a:ext cx="447560" cy="451826"/>
                <a:chOff x="1596399" y="2900710"/>
                <a:chExt cx="447560" cy="451826"/>
              </a:xfrm>
            </p:grpSpPr>
            <p:sp>
              <p:nvSpPr>
                <p:cNvPr id="127" name="矩形 126"/>
                <p:cNvSpPr/>
                <p:nvPr/>
              </p:nvSpPr>
              <p:spPr bwMode="auto">
                <a:xfrm rot="20522886">
                  <a:off x="1596399" y="3155767"/>
                  <a:ext cx="45719" cy="1967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b="1">
                    <a:solidFill>
                      <a:prstClr val="white"/>
                    </a:solidFill>
                  </a:endParaRPr>
                </a:p>
              </p:txBody>
            </p:sp>
            <p:sp>
              <p:nvSpPr>
                <p:cNvPr id="128" name="矩形 127"/>
                <p:cNvSpPr/>
                <p:nvPr/>
              </p:nvSpPr>
              <p:spPr bwMode="auto">
                <a:xfrm rot="20526523">
                  <a:off x="1680127" y="3121792"/>
                  <a:ext cx="45719" cy="2065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b="1">
                    <a:solidFill>
                      <a:prstClr val="white"/>
                    </a:solidFill>
                  </a:endParaRPr>
                </a:p>
              </p:txBody>
            </p:sp>
            <p:sp>
              <p:nvSpPr>
                <p:cNvPr id="129" name="矩形 128"/>
                <p:cNvSpPr/>
                <p:nvPr/>
              </p:nvSpPr>
              <p:spPr bwMode="auto">
                <a:xfrm rot="20033517">
                  <a:off x="1777807" y="3069504"/>
                  <a:ext cx="45719" cy="2190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b="1">
                    <a:solidFill>
                      <a:prstClr val="white"/>
                    </a:solidFill>
                  </a:endParaRPr>
                </a:p>
              </p:txBody>
            </p:sp>
            <p:sp>
              <p:nvSpPr>
                <p:cNvPr id="130" name="矩形 129"/>
                <p:cNvSpPr/>
                <p:nvPr/>
              </p:nvSpPr>
              <p:spPr bwMode="auto">
                <a:xfrm rot="19929732">
                  <a:off x="1848653" y="3026197"/>
                  <a:ext cx="45719" cy="2142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b="1">
                    <a:solidFill>
                      <a:prstClr val="white"/>
                    </a:solidFill>
                  </a:endParaRPr>
                </a:p>
              </p:txBody>
            </p:sp>
            <p:sp>
              <p:nvSpPr>
                <p:cNvPr id="131" name="矩形 130"/>
                <p:cNvSpPr/>
                <p:nvPr/>
              </p:nvSpPr>
              <p:spPr bwMode="auto">
                <a:xfrm rot="19343285" flipH="1">
                  <a:off x="1935760" y="2954088"/>
                  <a:ext cx="45719" cy="2330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b="1">
                    <a:solidFill>
                      <a:prstClr val="white"/>
                    </a:solidFill>
                  </a:endParaRPr>
                </a:p>
              </p:txBody>
            </p:sp>
            <p:sp>
              <p:nvSpPr>
                <p:cNvPr id="132" name="矩形 131"/>
                <p:cNvSpPr/>
                <p:nvPr/>
              </p:nvSpPr>
              <p:spPr bwMode="auto">
                <a:xfrm rot="19438739" flipH="1">
                  <a:off x="1998240" y="2900710"/>
                  <a:ext cx="45719" cy="2330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b="1">
                    <a:solidFill>
                      <a:prstClr val="white"/>
                    </a:solidFill>
                  </a:endParaRPr>
                </a:p>
              </p:txBody>
            </p:sp>
            <p:cxnSp>
              <p:nvCxnSpPr>
                <p:cNvPr id="140" name="直接连接符 139"/>
                <p:cNvCxnSpPr>
                  <a:endCxn id="129" idx="1"/>
                </p:cNvCxnSpPr>
                <p:nvPr/>
              </p:nvCxnSpPr>
              <p:spPr>
                <a:xfrm flipV="1">
                  <a:off x="1707061" y="3189092"/>
                  <a:ext cx="73079" cy="3736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42" name="直接连接符 141"/>
                <p:cNvCxnSpPr/>
                <p:nvPr/>
              </p:nvCxnSpPr>
              <p:spPr>
                <a:xfrm flipV="1">
                  <a:off x="1894208" y="3084569"/>
                  <a:ext cx="39873" cy="4600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39946" name="弧形 39945"/>
              <p:cNvSpPr/>
              <p:nvPr/>
            </p:nvSpPr>
            <p:spPr>
              <a:xfrm rot="8091985">
                <a:off x="2099319" y="2078337"/>
                <a:ext cx="1964963" cy="2058464"/>
              </a:xfrm>
              <a:prstGeom prst="arc">
                <a:avLst/>
              </a:prstGeom>
              <a:noFill/>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base">
                  <a:spcBef>
                    <a:spcPct val="0"/>
                  </a:spcBef>
                  <a:spcAft>
                    <a:spcPct val="0"/>
                  </a:spcAft>
                </a:pPr>
                <a:endParaRPr lang="zh-CN" altLang="en-US" b="1">
                  <a:solidFill>
                    <a:prstClr val="black"/>
                  </a:solidFill>
                </a:endParaRPr>
              </a:p>
            </p:txBody>
          </p:sp>
          <p:sp>
            <p:nvSpPr>
              <p:cNvPr id="151" name="弧形 150"/>
              <p:cNvSpPr/>
              <p:nvPr/>
            </p:nvSpPr>
            <p:spPr>
              <a:xfrm rot="19069129">
                <a:off x="5136465" y="2497839"/>
                <a:ext cx="2063021" cy="2135850"/>
              </a:xfrm>
              <a:prstGeom prst="arc">
                <a:avLst>
                  <a:gd name="adj1" fmla="val 16200000"/>
                  <a:gd name="adj2" fmla="val 21321761"/>
                </a:avLst>
              </a:prstGeom>
              <a:noFill/>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base">
                  <a:spcBef>
                    <a:spcPct val="0"/>
                  </a:spcBef>
                  <a:spcAft>
                    <a:spcPct val="0"/>
                  </a:spcAft>
                </a:pPr>
                <a:endParaRPr lang="zh-CN" altLang="en-US" b="1">
                  <a:solidFill>
                    <a:prstClr val="black"/>
                  </a:solidFill>
                </a:endParaRPr>
              </a:p>
            </p:txBody>
          </p:sp>
          <p:grpSp>
            <p:nvGrpSpPr>
              <p:cNvPr id="155" name="组合 154"/>
              <p:cNvGrpSpPr/>
              <p:nvPr/>
            </p:nvGrpSpPr>
            <p:grpSpPr>
              <a:xfrm rot="10800000">
                <a:off x="5339269" y="3722895"/>
                <a:ext cx="1442538" cy="511552"/>
                <a:chOff x="2390503" y="2320922"/>
                <a:chExt cx="1442538" cy="511552"/>
              </a:xfrm>
            </p:grpSpPr>
            <p:cxnSp>
              <p:nvCxnSpPr>
                <p:cNvPr id="156" name="直接连接符 155"/>
                <p:cNvCxnSpPr/>
                <p:nvPr/>
              </p:nvCxnSpPr>
              <p:spPr bwMode="auto">
                <a:xfrm>
                  <a:off x="3054188" y="2431794"/>
                  <a:ext cx="159878" cy="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57" name="矩形 156"/>
                <p:cNvSpPr/>
                <p:nvPr/>
              </p:nvSpPr>
              <p:spPr bwMode="auto">
                <a:xfrm rot="20070805">
                  <a:off x="2636566" y="2433371"/>
                  <a:ext cx="53770" cy="2330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b="1">
                    <a:solidFill>
                      <a:prstClr val="white"/>
                    </a:solidFill>
                  </a:endParaRPr>
                </a:p>
              </p:txBody>
            </p:sp>
            <p:sp>
              <p:nvSpPr>
                <p:cNvPr id="158" name="矩形 157"/>
                <p:cNvSpPr/>
                <p:nvPr/>
              </p:nvSpPr>
              <p:spPr bwMode="auto">
                <a:xfrm rot="20358377">
                  <a:off x="2728097" y="2397259"/>
                  <a:ext cx="48343" cy="2330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b="1">
                    <a:solidFill>
                      <a:prstClr val="white"/>
                    </a:solidFill>
                  </a:endParaRPr>
                </a:p>
              </p:txBody>
            </p:sp>
            <p:sp>
              <p:nvSpPr>
                <p:cNvPr id="159" name="矩形 158"/>
                <p:cNvSpPr/>
                <p:nvPr/>
              </p:nvSpPr>
              <p:spPr bwMode="auto">
                <a:xfrm>
                  <a:off x="2924161" y="2320922"/>
                  <a:ext cx="45719" cy="2330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b="1">
                    <a:solidFill>
                      <a:prstClr val="white"/>
                    </a:solidFill>
                  </a:endParaRPr>
                </a:p>
              </p:txBody>
            </p:sp>
            <p:sp>
              <p:nvSpPr>
                <p:cNvPr id="160" name="矩形 159"/>
                <p:cNvSpPr/>
                <p:nvPr/>
              </p:nvSpPr>
              <p:spPr bwMode="auto">
                <a:xfrm>
                  <a:off x="3008469" y="2320922"/>
                  <a:ext cx="45719" cy="2330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b="1">
                    <a:solidFill>
                      <a:prstClr val="white"/>
                    </a:solidFill>
                  </a:endParaRPr>
                </a:p>
              </p:txBody>
            </p:sp>
            <p:sp>
              <p:nvSpPr>
                <p:cNvPr id="161" name="矩形 160"/>
                <p:cNvSpPr/>
                <p:nvPr/>
              </p:nvSpPr>
              <p:spPr bwMode="auto">
                <a:xfrm rot="19343285" flipH="1">
                  <a:off x="2390503" y="2575402"/>
                  <a:ext cx="45719" cy="2330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b="1">
                    <a:solidFill>
                      <a:prstClr val="white"/>
                    </a:solidFill>
                  </a:endParaRPr>
                </a:p>
              </p:txBody>
            </p:sp>
            <p:sp>
              <p:nvSpPr>
                <p:cNvPr id="162" name="矩形 161"/>
                <p:cNvSpPr/>
                <p:nvPr/>
              </p:nvSpPr>
              <p:spPr bwMode="auto">
                <a:xfrm rot="19438739" flipH="1">
                  <a:off x="2461366" y="2519268"/>
                  <a:ext cx="45719" cy="2330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b="1">
                    <a:solidFill>
                      <a:prstClr val="white"/>
                    </a:solidFill>
                  </a:endParaRPr>
                </a:p>
              </p:txBody>
            </p:sp>
            <p:cxnSp>
              <p:nvCxnSpPr>
                <p:cNvPr id="163" name="直接连接符 162"/>
                <p:cNvCxnSpPr>
                  <a:stCxn id="162" idx="1"/>
                  <a:endCxn id="157" idx="1"/>
                </p:cNvCxnSpPr>
                <p:nvPr/>
              </p:nvCxnSpPr>
              <p:spPr>
                <a:xfrm rot="10800000" flipH="1">
                  <a:off x="2502714" y="2561470"/>
                  <a:ext cx="136468" cy="6088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64" name="直接连接符 163"/>
                <p:cNvCxnSpPr>
                  <a:stCxn id="158" idx="3"/>
                  <a:endCxn id="159" idx="1"/>
                </p:cNvCxnSpPr>
                <p:nvPr/>
              </p:nvCxnSpPr>
              <p:spPr>
                <a:xfrm flipV="1">
                  <a:off x="2774881" y="2437452"/>
                  <a:ext cx="149280" cy="67795"/>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65" name="矩形 164"/>
                <p:cNvSpPr/>
                <p:nvPr/>
              </p:nvSpPr>
              <p:spPr bwMode="auto">
                <a:xfrm flipH="1">
                  <a:off x="3168347" y="2320922"/>
                  <a:ext cx="45719" cy="2330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b="1">
                    <a:solidFill>
                      <a:prstClr val="white"/>
                    </a:solidFill>
                  </a:endParaRPr>
                </a:p>
              </p:txBody>
            </p:sp>
            <p:sp>
              <p:nvSpPr>
                <p:cNvPr id="166" name="矩形 165"/>
                <p:cNvSpPr/>
                <p:nvPr/>
              </p:nvSpPr>
              <p:spPr bwMode="auto">
                <a:xfrm flipH="1">
                  <a:off x="3252655" y="2320922"/>
                  <a:ext cx="45719" cy="2330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b="1">
                    <a:solidFill>
                      <a:prstClr val="white"/>
                    </a:solidFill>
                  </a:endParaRPr>
                </a:p>
              </p:txBody>
            </p:sp>
            <p:sp>
              <p:nvSpPr>
                <p:cNvPr id="167" name="矩形 166"/>
                <p:cNvSpPr/>
                <p:nvPr/>
              </p:nvSpPr>
              <p:spPr bwMode="auto">
                <a:xfrm rot="1894675">
                  <a:off x="3706268" y="2548129"/>
                  <a:ext cx="45719" cy="2330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b="1">
                    <a:solidFill>
                      <a:prstClr val="white"/>
                    </a:solidFill>
                  </a:endParaRPr>
                </a:p>
              </p:txBody>
            </p:sp>
            <p:sp>
              <p:nvSpPr>
                <p:cNvPr id="168" name="矩形 167"/>
                <p:cNvSpPr/>
                <p:nvPr/>
              </p:nvSpPr>
              <p:spPr bwMode="auto">
                <a:xfrm rot="1921615">
                  <a:off x="3787322" y="2599414"/>
                  <a:ext cx="45719" cy="2330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b="1">
                    <a:solidFill>
                      <a:prstClr val="white"/>
                    </a:solidFill>
                  </a:endParaRPr>
                </a:p>
              </p:txBody>
            </p:sp>
            <p:sp>
              <p:nvSpPr>
                <p:cNvPr id="169" name="矩形 168"/>
                <p:cNvSpPr/>
                <p:nvPr/>
              </p:nvSpPr>
              <p:spPr bwMode="auto">
                <a:xfrm rot="1058343" flipH="1">
                  <a:off x="3452248" y="2405895"/>
                  <a:ext cx="45719" cy="2330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b="1">
                    <a:solidFill>
                      <a:prstClr val="white"/>
                    </a:solidFill>
                  </a:endParaRPr>
                </a:p>
              </p:txBody>
            </p:sp>
            <p:sp>
              <p:nvSpPr>
                <p:cNvPr id="170" name="矩形 169"/>
                <p:cNvSpPr/>
                <p:nvPr/>
              </p:nvSpPr>
              <p:spPr bwMode="auto">
                <a:xfrm rot="1153797" flipH="1">
                  <a:off x="3550538" y="2444940"/>
                  <a:ext cx="45719" cy="2330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b="1">
                    <a:solidFill>
                      <a:prstClr val="white"/>
                    </a:solidFill>
                  </a:endParaRPr>
                </a:p>
              </p:txBody>
            </p:sp>
            <p:cxnSp>
              <p:nvCxnSpPr>
                <p:cNvPr id="171" name="直接连接符 170"/>
                <p:cNvCxnSpPr>
                  <a:endCxn id="169" idx="3"/>
                </p:cNvCxnSpPr>
                <p:nvPr/>
              </p:nvCxnSpPr>
              <p:spPr>
                <a:xfrm>
                  <a:off x="3295989" y="2438344"/>
                  <a:ext cx="157334" cy="77154"/>
                </a:xfrm>
                <a:prstGeom prst="line">
                  <a:avLst/>
                </a:prstGeom>
                <a:ln w="28575"/>
              </p:spPr>
              <p:style>
                <a:lnRef idx="1">
                  <a:schemeClr val="accent1"/>
                </a:lnRef>
                <a:fillRef idx="0">
                  <a:schemeClr val="accent1"/>
                </a:fillRef>
                <a:effectRef idx="0">
                  <a:schemeClr val="accent1"/>
                </a:effectRef>
                <a:fontRef idx="minor">
                  <a:schemeClr val="tx1"/>
                </a:fontRef>
              </p:style>
            </p:cxnSp>
          </p:grpSp>
          <p:cxnSp>
            <p:nvCxnSpPr>
              <p:cNvPr id="173" name="直接连接符 172"/>
              <p:cNvCxnSpPr>
                <a:stCxn id="170" idx="1"/>
              </p:cNvCxnSpPr>
              <p:nvPr/>
            </p:nvCxnSpPr>
            <p:spPr>
              <a:xfrm flipH="1" flipV="1">
                <a:off x="5460281" y="3910693"/>
                <a:ext cx="117047" cy="75677"/>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176" name="组合 175"/>
              <p:cNvGrpSpPr/>
              <p:nvPr/>
            </p:nvGrpSpPr>
            <p:grpSpPr>
              <a:xfrm rot="10800000">
                <a:off x="7081147" y="3311665"/>
                <a:ext cx="473062" cy="440131"/>
                <a:chOff x="1596399" y="2912405"/>
                <a:chExt cx="473062" cy="440131"/>
              </a:xfrm>
            </p:grpSpPr>
            <p:sp>
              <p:nvSpPr>
                <p:cNvPr id="177" name="矩形 176"/>
                <p:cNvSpPr/>
                <p:nvPr/>
              </p:nvSpPr>
              <p:spPr bwMode="auto">
                <a:xfrm rot="20522886">
                  <a:off x="1596399" y="3155767"/>
                  <a:ext cx="45719" cy="1967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b="1">
                    <a:solidFill>
                      <a:prstClr val="white"/>
                    </a:solidFill>
                  </a:endParaRPr>
                </a:p>
              </p:txBody>
            </p:sp>
            <p:sp>
              <p:nvSpPr>
                <p:cNvPr id="178" name="矩形 177"/>
                <p:cNvSpPr/>
                <p:nvPr/>
              </p:nvSpPr>
              <p:spPr bwMode="auto">
                <a:xfrm rot="20526523">
                  <a:off x="1680127" y="3121792"/>
                  <a:ext cx="45719" cy="2065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b="1">
                    <a:solidFill>
                      <a:prstClr val="white"/>
                    </a:solidFill>
                  </a:endParaRPr>
                </a:p>
              </p:txBody>
            </p:sp>
            <p:sp>
              <p:nvSpPr>
                <p:cNvPr id="179" name="矩形 178"/>
                <p:cNvSpPr/>
                <p:nvPr/>
              </p:nvSpPr>
              <p:spPr bwMode="auto">
                <a:xfrm rot="20033517">
                  <a:off x="1777807" y="3069504"/>
                  <a:ext cx="45719" cy="2190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b="1">
                    <a:solidFill>
                      <a:prstClr val="white"/>
                    </a:solidFill>
                  </a:endParaRPr>
                </a:p>
              </p:txBody>
            </p:sp>
            <p:sp>
              <p:nvSpPr>
                <p:cNvPr id="180" name="矩形 179"/>
                <p:cNvSpPr/>
                <p:nvPr/>
              </p:nvSpPr>
              <p:spPr bwMode="auto">
                <a:xfrm rot="19929732">
                  <a:off x="1848653" y="3026197"/>
                  <a:ext cx="45719" cy="2142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b="1">
                    <a:solidFill>
                      <a:prstClr val="white"/>
                    </a:solidFill>
                  </a:endParaRPr>
                </a:p>
              </p:txBody>
            </p:sp>
            <p:sp>
              <p:nvSpPr>
                <p:cNvPr id="181" name="矩形 180"/>
                <p:cNvSpPr/>
                <p:nvPr/>
              </p:nvSpPr>
              <p:spPr bwMode="auto">
                <a:xfrm rot="19343285" flipH="1">
                  <a:off x="1946544" y="2963455"/>
                  <a:ext cx="45719" cy="2330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b="1">
                    <a:solidFill>
                      <a:prstClr val="white"/>
                    </a:solidFill>
                  </a:endParaRPr>
                </a:p>
              </p:txBody>
            </p:sp>
            <p:sp>
              <p:nvSpPr>
                <p:cNvPr id="182" name="矩形 181"/>
                <p:cNvSpPr/>
                <p:nvPr/>
              </p:nvSpPr>
              <p:spPr bwMode="auto">
                <a:xfrm rot="19438739" flipH="1">
                  <a:off x="2023742" y="2912405"/>
                  <a:ext cx="45719" cy="2308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b="1">
                    <a:solidFill>
                      <a:prstClr val="white"/>
                    </a:solidFill>
                  </a:endParaRPr>
                </a:p>
              </p:txBody>
            </p:sp>
            <p:cxnSp>
              <p:nvCxnSpPr>
                <p:cNvPr id="183" name="直接连接符 182"/>
                <p:cNvCxnSpPr>
                  <a:endCxn id="179" idx="1"/>
                </p:cNvCxnSpPr>
                <p:nvPr/>
              </p:nvCxnSpPr>
              <p:spPr>
                <a:xfrm flipV="1">
                  <a:off x="1707061" y="3189092"/>
                  <a:ext cx="73079" cy="3736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84" name="直接连接符 183"/>
                <p:cNvCxnSpPr>
                  <a:endCxn id="181" idx="3"/>
                </p:cNvCxnSpPr>
                <p:nvPr/>
              </p:nvCxnSpPr>
              <p:spPr>
                <a:xfrm rot="10800000" flipH="1">
                  <a:off x="1894207" y="3093936"/>
                  <a:ext cx="57088" cy="36633"/>
                </a:xfrm>
                <a:prstGeom prst="line">
                  <a:avLst/>
                </a:prstGeom>
                <a:ln w="28575"/>
              </p:spPr>
              <p:style>
                <a:lnRef idx="1">
                  <a:schemeClr val="accent1"/>
                </a:lnRef>
                <a:fillRef idx="0">
                  <a:schemeClr val="accent1"/>
                </a:fillRef>
                <a:effectRef idx="0">
                  <a:schemeClr val="accent1"/>
                </a:effectRef>
                <a:fontRef idx="minor">
                  <a:schemeClr val="tx1"/>
                </a:fontRef>
              </p:style>
            </p:cxnSp>
          </p:grpSp>
        </p:grpSp>
        <p:cxnSp>
          <p:nvCxnSpPr>
            <p:cNvPr id="119" name="直接连接符 118"/>
            <p:cNvCxnSpPr/>
            <p:nvPr/>
          </p:nvCxnSpPr>
          <p:spPr bwMode="auto">
            <a:xfrm flipH="1">
              <a:off x="3881822" y="2525915"/>
              <a:ext cx="124481" cy="153113"/>
            </a:xfrm>
            <a:prstGeom prst="line">
              <a:avLst/>
            </a:prstGeom>
            <a:ln>
              <a:prstDash val="lgDashDotDot"/>
            </a:ln>
          </p:spPr>
          <p:style>
            <a:lnRef idx="1">
              <a:schemeClr val="accent1"/>
            </a:lnRef>
            <a:fillRef idx="0">
              <a:schemeClr val="accent1"/>
            </a:fillRef>
            <a:effectRef idx="0">
              <a:schemeClr val="accent1"/>
            </a:effectRef>
            <a:fontRef idx="minor">
              <a:schemeClr val="tx1"/>
            </a:fontRef>
          </p:style>
        </p:cxnSp>
        <p:cxnSp>
          <p:nvCxnSpPr>
            <p:cNvPr id="120" name="直接连接符 119"/>
            <p:cNvCxnSpPr/>
            <p:nvPr/>
          </p:nvCxnSpPr>
          <p:spPr bwMode="auto">
            <a:xfrm flipH="1">
              <a:off x="4601129" y="3099879"/>
              <a:ext cx="124481" cy="153113"/>
            </a:xfrm>
            <a:prstGeom prst="line">
              <a:avLst/>
            </a:prstGeom>
            <a:ln>
              <a:prstDash val="lgDashDotDot"/>
            </a:ln>
          </p:spPr>
          <p:style>
            <a:lnRef idx="1">
              <a:schemeClr val="accent1"/>
            </a:lnRef>
            <a:fillRef idx="0">
              <a:schemeClr val="accent1"/>
            </a:fillRef>
            <a:effectRef idx="0">
              <a:schemeClr val="accent1"/>
            </a:effectRef>
            <a:fontRef idx="minor">
              <a:schemeClr val="tx1"/>
            </a:fontRef>
          </p:style>
        </p:cxnSp>
        <p:cxnSp>
          <p:nvCxnSpPr>
            <p:cNvPr id="11" name="直接箭头连接符 10"/>
            <p:cNvCxnSpPr/>
            <p:nvPr/>
          </p:nvCxnSpPr>
          <p:spPr>
            <a:xfrm>
              <a:off x="3929396" y="2596524"/>
              <a:ext cx="757116" cy="528206"/>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rot="2136987">
              <a:off x="4021109" y="2656014"/>
              <a:ext cx="704039" cy="276999"/>
            </a:xfrm>
            <a:prstGeom prst="rect">
              <a:avLst/>
            </a:prstGeom>
            <a:noFill/>
          </p:spPr>
          <p:txBody>
            <a:bodyPr wrap="none" rtlCol="0">
              <a:spAutoFit/>
            </a:bodyPr>
            <a:lstStyle/>
            <a:p>
              <a:pPr fontAlgn="base">
                <a:spcBef>
                  <a:spcPct val="0"/>
                </a:spcBef>
                <a:spcAft>
                  <a:spcPct val="0"/>
                </a:spcAft>
              </a:pPr>
              <a:r>
                <a:rPr lang="en-US" altLang="zh-CN" sz="1200" b="1" dirty="0">
                  <a:solidFill>
                    <a:prstClr val="black"/>
                  </a:solidFill>
                  <a:latin typeface="Arial" pitchFamily="34" charset="0"/>
                </a:rPr>
                <a:t>507.1m</a:t>
              </a:r>
              <a:endParaRPr lang="zh-CN" altLang="en-US" sz="1200" b="1" dirty="0">
                <a:solidFill>
                  <a:prstClr val="black"/>
                </a:solidFill>
                <a:latin typeface="Arial" pitchFamily="34" charset="0"/>
              </a:endParaRPr>
            </a:p>
          </p:txBody>
        </p:sp>
        <p:cxnSp>
          <p:nvCxnSpPr>
            <p:cNvPr id="121" name="直接连接符 120"/>
            <p:cNvCxnSpPr/>
            <p:nvPr/>
          </p:nvCxnSpPr>
          <p:spPr bwMode="auto">
            <a:xfrm flipH="1">
              <a:off x="3619502" y="2887798"/>
              <a:ext cx="124481" cy="153113"/>
            </a:xfrm>
            <a:prstGeom prst="line">
              <a:avLst/>
            </a:prstGeom>
            <a:ln>
              <a:prstDash val="lgDashDotDot"/>
            </a:ln>
          </p:spPr>
          <p:style>
            <a:lnRef idx="1">
              <a:schemeClr val="accent1"/>
            </a:lnRef>
            <a:fillRef idx="0">
              <a:schemeClr val="accent1"/>
            </a:fillRef>
            <a:effectRef idx="0">
              <a:schemeClr val="accent1"/>
            </a:effectRef>
            <a:fontRef idx="minor">
              <a:schemeClr val="tx1"/>
            </a:fontRef>
          </p:style>
        </p:cxnSp>
        <p:cxnSp>
          <p:nvCxnSpPr>
            <p:cNvPr id="122" name="直接连接符 121"/>
            <p:cNvCxnSpPr>
              <a:stCxn id="82" idx="2"/>
            </p:cNvCxnSpPr>
            <p:nvPr/>
          </p:nvCxnSpPr>
          <p:spPr bwMode="auto">
            <a:xfrm>
              <a:off x="2521957" y="2802013"/>
              <a:ext cx="154467" cy="204209"/>
            </a:xfrm>
            <a:prstGeom prst="line">
              <a:avLst/>
            </a:prstGeom>
            <a:ln>
              <a:prstDash val="lgDashDotDot"/>
            </a:ln>
          </p:spPr>
          <p:style>
            <a:lnRef idx="1">
              <a:schemeClr val="accent1"/>
            </a:lnRef>
            <a:fillRef idx="0">
              <a:schemeClr val="accent1"/>
            </a:fillRef>
            <a:effectRef idx="0">
              <a:schemeClr val="accent1"/>
            </a:effectRef>
            <a:fontRef idx="minor">
              <a:schemeClr val="tx1"/>
            </a:fontRef>
          </p:style>
        </p:cxnSp>
        <p:cxnSp>
          <p:nvCxnSpPr>
            <p:cNvPr id="22" name="直接箭头连接符 21"/>
            <p:cNvCxnSpPr/>
            <p:nvPr/>
          </p:nvCxnSpPr>
          <p:spPr>
            <a:xfrm>
              <a:off x="2624689" y="2904117"/>
              <a:ext cx="1057053" cy="24106"/>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2782107" y="2687356"/>
              <a:ext cx="704039" cy="276999"/>
            </a:xfrm>
            <a:prstGeom prst="rect">
              <a:avLst/>
            </a:prstGeom>
            <a:noFill/>
          </p:spPr>
          <p:txBody>
            <a:bodyPr wrap="none" rtlCol="0">
              <a:spAutoFit/>
            </a:bodyPr>
            <a:lstStyle/>
            <a:p>
              <a:pPr fontAlgn="base">
                <a:spcBef>
                  <a:spcPct val="0"/>
                </a:spcBef>
                <a:spcAft>
                  <a:spcPct val="0"/>
                </a:spcAft>
              </a:pPr>
              <a:r>
                <a:rPr lang="en-US" altLang="zh-CN" sz="1200" b="1" dirty="0">
                  <a:solidFill>
                    <a:prstClr val="black"/>
                  </a:solidFill>
                  <a:latin typeface="Arial" pitchFamily="34" charset="0"/>
                </a:rPr>
                <a:t>614.4m</a:t>
              </a:r>
              <a:endParaRPr lang="zh-CN" altLang="en-US" sz="1200" b="1" dirty="0">
                <a:solidFill>
                  <a:prstClr val="black"/>
                </a:solidFill>
                <a:latin typeface="Arial" pitchFamily="34" charset="0"/>
              </a:endParaRPr>
            </a:p>
          </p:txBody>
        </p:sp>
        <p:cxnSp>
          <p:nvCxnSpPr>
            <p:cNvPr id="124" name="直接连接符 123"/>
            <p:cNvCxnSpPr/>
            <p:nvPr/>
          </p:nvCxnSpPr>
          <p:spPr bwMode="auto">
            <a:xfrm>
              <a:off x="2089949" y="3070618"/>
              <a:ext cx="154467" cy="204209"/>
            </a:xfrm>
            <a:prstGeom prst="line">
              <a:avLst/>
            </a:prstGeom>
            <a:ln>
              <a:prstDash val="lgDashDotDot"/>
            </a:ln>
          </p:spPr>
          <p:style>
            <a:lnRef idx="1">
              <a:schemeClr val="accent1"/>
            </a:lnRef>
            <a:fillRef idx="0">
              <a:schemeClr val="accent1"/>
            </a:fillRef>
            <a:effectRef idx="0">
              <a:schemeClr val="accent1"/>
            </a:effectRef>
            <a:fontRef idx="minor">
              <a:schemeClr val="tx1"/>
            </a:fontRef>
          </p:style>
        </p:cxnSp>
        <p:cxnSp>
          <p:nvCxnSpPr>
            <p:cNvPr id="31" name="直接箭头连接符 30"/>
            <p:cNvCxnSpPr/>
            <p:nvPr/>
          </p:nvCxnSpPr>
          <p:spPr>
            <a:xfrm flipV="1">
              <a:off x="2148035" y="2864983"/>
              <a:ext cx="427148" cy="305599"/>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rot="19420775">
              <a:off x="2140565" y="2995246"/>
              <a:ext cx="662361" cy="261610"/>
            </a:xfrm>
            <a:prstGeom prst="rect">
              <a:avLst/>
            </a:prstGeom>
            <a:noFill/>
          </p:spPr>
          <p:txBody>
            <a:bodyPr wrap="none" rtlCol="0">
              <a:spAutoFit/>
            </a:bodyPr>
            <a:lstStyle/>
            <a:p>
              <a:pPr fontAlgn="base">
                <a:spcBef>
                  <a:spcPct val="0"/>
                </a:spcBef>
                <a:spcAft>
                  <a:spcPct val="0"/>
                </a:spcAft>
              </a:pPr>
              <a:r>
                <a:rPr lang="en-US" altLang="zh-CN" sz="1100" b="1" dirty="0">
                  <a:solidFill>
                    <a:prstClr val="black"/>
                  </a:solidFill>
                  <a:latin typeface="Arial" pitchFamily="34" charset="0"/>
                </a:rPr>
                <a:t>307.2m</a:t>
              </a:r>
              <a:endParaRPr lang="zh-CN" altLang="en-US" sz="1100" b="1" dirty="0">
                <a:solidFill>
                  <a:prstClr val="black"/>
                </a:solidFill>
                <a:latin typeface="Arial" pitchFamily="34" charset="0"/>
              </a:endParaRPr>
            </a:p>
          </p:txBody>
        </p:sp>
        <p:cxnSp>
          <p:nvCxnSpPr>
            <p:cNvPr id="38" name="直接箭头连接符 37"/>
            <p:cNvCxnSpPr/>
            <p:nvPr/>
          </p:nvCxnSpPr>
          <p:spPr>
            <a:xfrm>
              <a:off x="3168347" y="3347771"/>
              <a:ext cx="0" cy="759917"/>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2521957" y="3593582"/>
              <a:ext cx="704039" cy="276999"/>
            </a:xfrm>
            <a:prstGeom prst="rect">
              <a:avLst/>
            </a:prstGeom>
            <a:noFill/>
          </p:spPr>
          <p:txBody>
            <a:bodyPr wrap="none" rtlCol="0">
              <a:spAutoFit/>
            </a:bodyPr>
            <a:lstStyle/>
            <a:p>
              <a:pPr fontAlgn="base">
                <a:spcBef>
                  <a:spcPct val="0"/>
                </a:spcBef>
                <a:spcAft>
                  <a:spcPct val="0"/>
                </a:spcAft>
              </a:pPr>
              <a:r>
                <a:rPr lang="en-US" altLang="zh-CN" sz="1200" b="1" dirty="0">
                  <a:solidFill>
                    <a:prstClr val="black"/>
                  </a:solidFill>
                  <a:latin typeface="Arial" pitchFamily="34" charset="0"/>
                </a:rPr>
                <a:t>7.852m</a:t>
              </a:r>
              <a:endParaRPr lang="zh-CN" altLang="en-US" sz="1200" b="1" dirty="0">
                <a:solidFill>
                  <a:prstClr val="black"/>
                </a:solidFill>
                <a:latin typeface="Arial" pitchFamily="34" charset="0"/>
              </a:endParaRPr>
            </a:p>
          </p:txBody>
        </p:sp>
        <p:sp>
          <p:nvSpPr>
            <p:cNvPr id="43" name="TextBox 42"/>
            <p:cNvSpPr txBox="1"/>
            <p:nvPr/>
          </p:nvSpPr>
          <p:spPr>
            <a:xfrm>
              <a:off x="606162" y="2920846"/>
              <a:ext cx="490840" cy="276999"/>
            </a:xfrm>
            <a:prstGeom prst="rect">
              <a:avLst/>
            </a:prstGeom>
            <a:noFill/>
          </p:spPr>
          <p:txBody>
            <a:bodyPr wrap="none" rtlCol="0">
              <a:spAutoFit/>
            </a:bodyPr>
            <a:lstStyle/>
            <a:p>
              <a:pPr fontAlgn="base">
                <a:spcBef>
                  <a:spcPct val="0"/>
                </a:spcBef>
                <a:spcAft>
                  <a:spcPct val="0"/>
                </a:spcAft>
              </a:pPr>
              <a:r>
                <a:rPr lang="en-US" altLang="zh-CN" sz="1200" b="1" dirty="0" smtClean="0">
                  <a:solidFill>
                    <a:prstClr val="black"/>
                  </a:solidFill>
                  <a:latin typeface="Arial" pitchFamily="34" charset="0"/>
                </a:rPr>
                <a:t>65m</a:t>
              </a:r>
              <a:endParaRPr lang="zh-CN" altLang="en-US" sz="1200" b="1" dirty="0">
                <a:solidFill>
                  <a:prstClr val="black"/>
                </a:solidFill>
                <a:latin typeface="Arial" pitchFamily="34" charset="0"/>
              </a:endParaRPr>
            </a:p>
          </p:txBody>
        </p:sp>
      </p:grpSp>
      <p:cxnSp>
        <p:nvCxnSpPr>
          <p:cNvPr id="126" name="直接箭头连接符 125"/>
          <p:cNvCxnSpPr>
            <a:endCxn id="127" idx="0"/>
          </p:cNvCxnSpPr>
          <p:nvPr/>
        </p:nvCxnSpPr>
        <p:spPr>
          <a:xfrm flipV="1">
            <a:off x="1052113" y="3160557"/>
            <a:ext cx="536822" cy="16325"/>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133" name="TextBox 132"/>
          <p:cNvSpPr txBox="1"/>
          <p:nvPr/>
        </p:nvSpPr>
        <p:spPr>
          <a:xfrm>
            <a:off x="1018376" y="2911112"/>
            <a:ext cx="662361" cy="261610"/>
          </a:xfrm>
          <a:prstGeom prst="rect">
            <a:avLst/>
          </a:prstGeom>
          <a:noFill/>
        </p:spPr>
        <p:txBody>
          <a:bodyPr wrap="none" rtlCol="0">
            <a:spAutoFit/>
          </a:bodyPr>
          <a:lstStyle/>
          <a:p>
            <a:pPr fontAlgn="base">
              <a:spcBef>
                <a:spcPct val="0"/>
              </a:spcBef>
              <a:spcAft>
                <a:spcPct val="0"/>
              </a:spcAft>
            </a:pPr>
            <a:r>
              <a:rPr lang="en-US" altLang="zh-CN" sz="1050" b="1" dirty="0" smtClean="0">
                <a:solidFill>
                  <a:prstClr val="black"/>
                </a:solidFill>
                <a:latin typeface="Arial" pitchFamily="34" charset="0"/>
              </a:rPr>
              <a:t>357.5m</a:t>
            </a:r>
            <a:endParaRPr lang="zh-CN" altLang="en-US" sz="1050" b="1" dirty="0">
              <a:solidFill>
                <a:prstClr val="black"/>
              </a:solidFill>
              <a:latin typeface="Arial" pitchFamily="34" charset="0"/>
            </a:endParaRPr>
          </a:p>
        </p:txBody>
      </p:sp>
    </p:spTree>
    <p:extLst>
      <p:ext uri="{BB962C8B-B14F-4D97-AF65-F5344CB8AC3E}">
        <p14:creationId xmlns:p14="http://schemas.microsoft.com/office/powerpoint/2010/main" val="26587465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249896"/>
            <a:ext cx="4572000" cy="3475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图表 3"/>
          <p:cNvGraphicFramePr>
            <a:graphicFrameLocks/>
          </p:cNvGraphicFramePr>
          <p:nvPr>
            <p:extLst>
              <p:ext uri="{D42A27DB-BD31-4B8C-83A1-F6EECF244321}">
                <p14:modId xmlns:p14="http://schemas.microsoft.com/office/powerpoint/2010/main" val="1087028982"/>
              </p:ext>
            </p:extLst>
          </p:nvPr>
        </p:nvGraphicFramePr>
        <p:xfrm>
          <a:off x="1" y="5013176"/>
          <a:ext cx="9144000" cy="1844824"/>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2"/>
          <p:cNvSpPr txBox="1">
            <a:spLocks noChangeArrowheads="1"/>
          </p:cNvSpPr>
          <p:nvPr/>
        </p:nvSpPr>
        <p:spPr bwMode="auto">
          <a:xfrm>
            <a:off x="793114" y="404664"/>
            <a:ext cx="7162800" cy="563563"/>
          </a:xfrm>
          <a:prstGeom prst="rect">
            <a:avLst/>
          </a:prstGeom>
        </p:spPr>
        <p:txBody>
          <a:bodyPr anchor="ctr">
            <a:normAutofit fontScale="8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altLang="zh-CN" b="1" dirty="0">
                <a:solidFill>
                  <a:srgbClr val="0033CC"/>
                </a:solidFill>
                <a:latin typeface="Times New Roman" panose="02020603050405020304" pitchFamily="18" charset="0"/>
                <a:cs typeface="Times New Roman" panose="02020603050405020304" pitchFamily="18" charset="0"/>
              </a:rPr>
              <a:t>CEPC </a:t>
            </a:r>
            <a:r>
              <a:rPr lang="en-US" altLang="zh-CN" b="1" dirty="0" smtClean="0">
                <a:solidFill>
                  <a:srgbClr val="0033CC"/>
                </a:solidFill>
                <a:latin typeface="Times New Roman" panose="02020603050405020304" pitchFamily="18" charset="0"/>
                <a:cs typeface="Times New Roman" panose="02020603050405020304" pitchFamily="18" charset="0"/>
              </a:rPr>
              <a:t>PDR1.0.3  </a:t>
            </a:r>
            <a:r>
              <a:rPr lang="en-US" altLang="zh-CN" b="1" dirty="0" err="1" smtClean="0">
                <a:solidFill>
                  <a:srgbClr val="0033CC"/>
                </a:solidFill>
                <a:latin typeface="Times New Roman" panose="02020603050405020304" pitchFamily="18" charset="0"/>
                <a:cs typeface="Times New Roman" panose="02020603050405020304" pitchFamily="18" charset="0"/>
              </a:rPr>
              <a:t>noFFS</a:t>
            </a:r>
            <a:r>
              <a:rPr lang="en-US" altLang="zh-CN" b="1" dirty="0" smtClean="0">
                <a:solidFill>
                  <a:srgbClr val="0033CC"/>
                </a:solidFill>
                <a:latin typeface="Times New Roman" panose="02020603050405020304" pitchFamily="18" charset="0"/>
                <a:cs typeface="Times New Roman" panose="02020603050405020304" pitchFamily="18" charset="0"/>
              </a:rPr>
              <a:t> </a:t>
            </a:r>
          </a:p>
        </p:txBody>
      </p:sp>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36774" y="1249896"/>
            <a:ext cx="4471755" cy="3249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54310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 Box 38"/>
          <p:cNvSpPr txBox="1">
            <a:spLocks noChangeArrowheads="1"/>
          </p:cNvSpPr>
          <p:nvPr/>
        </p:nvSpPr>
        <p:spPr bwMode="auto">
          <a:xfrm>
            <a:off x="611560" y="2564904"/>
            <a:ext cx="8424936" cy="579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fontAlgn="base" hangingPunct="0">
              <a:lnSpc>
                <a:spcPct val="150000"/>
              </a:lnSpc>
              <a:spcBef>
                <a:spcPct val="0"/>
              </a:spcBef>
              <a:spcAft>
                <a:spcPct val="0"/>
              </a:spcAft>
            </a:pPr>
            <a:r>
              <a:rPr lang="en-US" altLang="zh-CN" sz="2400" b="1" dirty="0" smtClean="0">
                <a:solidFill>
                  <a:srgbClr val="2116FC"/>
                </a:solidFill>
                <a:latin typeface="Times New Roman" panose="02020603050405020304" pitchFamily="18" charset="0"/>
                <a:cs typeface="Times New Roman" panose="02020603050405020304" pitchFamily="18" charset="0"/>
              </a:rPr>
              <a:t>2. CEPC </a:t>
            </a:r>
            <a:r>
              <a:rPr lang="en-US" altLang="zh-CN" sz="2400" b="1" dirty="0">
                <a:solidFill>
                  <a:srgbClr val="2116FC"/>
                </a:solidFill>
                <a:latin typeface="Times New Roman" panose="02020603050405020304" pitchFamily="18" charset="0"/>
                <a:cs typeface="Times New Roman" panose="02020603050405020304" pitchFamily="18" charset="0"/>
              </a:rPr>
              <a:t>PDR ARC Length Consideration and Redesign</a:t>
            </a:r>
          </a:p>
        </p:txBody>
      </p:sp>
      <p:sp>
        <p:nvSpPr>
          <p:cNvPr id="2" name="灯片编号占位符 1"/>
          <p:cNvSpPr>
            <a:spLocks noGrp="1"/>
          </p:cNvSpPr>
          <p:nvPr>
            <p:ph type="sldNum" sz="quarter" idx="11"/>
          </p:nvPr>
        </p:nvSpPr>
        <p:spPr/>
        <p:txBody>
          <a:bodyPr/>
          <a:lstStyle/>
          <a:p>
            <a:fld id="{22894512-06C4-4EB7-BADA-AF97C23E9B1A}" type="slidenum">
              <a:rPr lang="en-US" altLang="zh-CN" smtClean="0">
                <a:solidFill>
                  <a:srgbClr val="000000"/>
                </a:solidFill>
              </a:rPr>
              <a:pPr/>
              <a:t>8</a:t>
            </a:fld>
            <a:endParaRPr lang="en-US" altLang="zh-CN">
              <a:solidFill>
                <a:srgbClr val="000000"/>
              </a:solidFill>
            </a:endParaRPr>
          </a:p>
        </p:txBody>
      </p:sp>
      <p:sp>
        <p:nvSpPr>
          <p:cNvPr id="3" name="标题 2"/>
          <p:cNvSpPr>
            <a:spLocks noGrp="1"/>
          </p:cNvSpPr>
          <p:nvPr>
            <p:ph type="title"/>
          </p:nvPr>
        </p:nvSpPr>
        <p:spPr/>
        <p:txBody>
          <a:bodyPr/>
          <a:lstStyle/>
          <a:p>
            <a:r>
              <a:rPr lang="en-US" altLang="zh-CN" dirty="0" smtClean="0">
                <a:ea typeface="宋体" pitchFamily="2" charset="-122"/>
              </a:rPr>
              <a:t>Outline</a:t>
            </a:r>
            <a:endParaRPr lang="zh-CN" altLang="en-US" dirty="0"/>
          </a:p>
        </p:txBody>
      </p:sp>
    </p:spTree>
    <p:extLst>
      <p:ext uri="{BB962C8B-B14F-4D97-AF65-F5344CB8AC3E}">
        <p14:creationId xmlns:p14="http://schemas.microsoft.com/office/powerpoint/2010/main" val="17307050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55576" y="2060848"/>
            <a:ext cx="8136904" cy="3139321"/>
          </a:xfrm>
          <a:prstGeom prst="rect">
            <a:avLst/>
          </a:prstGeom>
          <a:noFill/>
        </p:spPr>
        <p:txBody>
          <a:bodyPr wrap="square" rtlCol="0">
            <a:spAutoFit/>
          </a:bodyPr>
          <a:lstStyle/>
          <a:p>
            <a:pPr fontAlgn="base">
              <a:lnSpc>
                <a:spcPct val="150000"/>
              </a:lnSpc>
              <a:spcBef>
                <a:spcPct val="0"/>
              </a:spcBef>
              <a:spcAft>
                <a:spcPct val="0"/>
              </a:spcAft>
            </a:pPr>
            <a:r>
              <a:rPr lang="en-US" altLang="zh-CN" sz="2400" b="1" dirty="0" smtClean="0">
                <a:solidFill>
                  <a:srgbClr val="3D09FD"/>
                </a:solidFill>
                <a:latin typeface="Times New Roman" pitchFamily="18" charset="0"/>
                <a:cs typeface="Times New Roman" pitchFamily="18" charset="0"/>
              </a:rPr>
              <a:t>The circumference should be also considered of SPPC requirement…</a:t>
            </a:r>
          </a:p>
          <a:p>
            <a:pPr fontAlgn="base">
              <a:lnSpc>
                <a:spcPct val="150000"/>
              </a:lnSpc>
              <a:spcBef>
                <a:spcPct val="0"/>
              </a:spcBef>
              <a:spcAft>
                <a:spcPct val="0"/>
              </a:spcAft>
            </a:pPr>
            <a:endParaRPr lang="en-US" altLang="zh-CN" sz="2400" b="1" dirty="0" smtClean="0">
              <a:solidFill>
                <a:srgbClr val="3D09FD"/>
              </a:solidFill>
              <a:latin typeface="Times New Roman" pitchFamily="18" charset="0"/>
              <a:cs typeface="Times New Roman" pitchFamily="18" charset="0"/>
            </a:endParaRPr>
          </a:p>
          <a:p>
            <a:pPr marL="342900" indent="-342900" fontAlgn="base">
              <a:lnSpc>
                <a:spcPct val="150000"/>
              </a:lnSpc>
              <a:spcBef>
                <a:spcPct val="0"/>
              </a:spcBef>
              <a:spcAft>
                <a:spcPct val="0"/>
              </a:spcAft>
              <a:buFont typeface="+mj-lt"/>
              <a:buAutoNum type="arabicPeriod"/>
            </a:pPr>
            <a:r>
              <a:rPr lang="en-US" altLang="zh-CN" sz="2000" b="1" dirty="0" err="1" smtClean="0">
                <a:solidFill>
                  <a:srgbClr val="0000FF"/>
                </a:solidFill>
                <a:latin typeface="Times New Roman" pitchFamily="18" charset="0"/>
                <a:cs typeface="Times New Roman" pitchFamily="18" charset="0"/>
              </a:rPr>
              <a:t>ARC+Straight</a:t>
            </a:r>
            <a:r>
              <a:rPr lang="en-US" altLang="zh-CN" sz="2000" b="1" dirty="0" smtClean="0">
                <a:solidFill>
                  <a:srgbClr val="0000FF"/>
                </a:solidFill>
                <a:latin typeface="Times New Roman" pitchFamily="18" charset="0"/>
                <a:cs typeface="Times New Roman" pitchFamily="18" charset="0"/>
              </a:rPr>
              <a:t>   </a:t>
            </a:r>
            <a:r>
              <a:rPr lang="en-US" altLang="zh-CN" sz="2000" b="1" dirty="0" smtClean="0">
                <a:solidFill>
                  <a:srgbClr val="FF0000"/>
                </a:solidFill>
                <a:latin typeface="Times New Roman" pitchFamily="18" charset="0"/>
                <a:cs typeface="Times New Roman" pitchFamily="18" charset="0"/>
              </a:rPr>
              <a:t>(&gt;= </a:t>
            </a:r>
            <a:r>
              <a:rPr lang="en-US" altLang="zh-CN" sz="2000" b="1" dirty="0">
                <a:solidFill>
                  <a:srgbClr val="FF0000"/>
                </a:solidFill>
                <a:latin typeface="Times New Roman" pitchFamily="18" charset="0"/>
                <a:cs typeface="Times New Roman" pitchFamily="18" charset="0"/>
              </a:rPr>
              <a:t>53 </a:t>
            </a:r>
            <a:r>
              <a:rPr lang="en-US" altLang="zh-CN" sz="2000" b="1" dirty="0" smtClean="0">
                <a:solidFill>
                  <a:srgbClr val="FF0000"/>
                </a:solidFill>
                <a:latin typeface="Times New Roman" pitchFamily="18" charset="0"/>
                <a:cs typeface="Times New Roman" pitchFamily="18" charset="0"/>
              </a:rPr>
              <a:t>Km)</a:t>
            </a:r>
            <a:endParaRPr lang="en-US" altLang="zh-CN" sz="2000" b="1" dirty="0" smtClean="0">
              <a:solidFill>
                <a:srgbClr val="0000FF"/>
              </a:solidFill>
              <a:latin typeface="Times New Roman" pitchFamily="18" charset="0"/>
              <a:cs typeface="Times New Roman" pitchFamily="18" charset="0"/>
            </a:endParaRPr>
          </a:p>
          <a:p>
            <a:pPr marL="342900" indent="-342900" fontAlgn="base">
              <a:lnSpc>
                <a:spcPct val="150000"/>
              </a:lnSpc>
              <a:spcBef>
                <a:spcPct val="0"/>
              </a:spcBef>
              <a:spcAft>
                <a:spcPct val="0"/>
              </a:spcAft>
              <a:buFont typeface="+mj-lt"/>
              <a:buAutoNum type="arabicPeriod"/>
            </a:pPr>
            <a:r>
              <a:rPr lang="en-US" altLang="zh-CN" sz="2000" b="1" dirty="0" err="1" smtClean="0">
                <a:solidFill>
                  <a:srgbClr val="0000FF"/>
                </a:solidFill>
                <a:latin typeface="Times New Roman" pitchFamily="18" charset="0"/>
                <a:cs typeface="Times New Roman" pitchFamily="18" charset="0"/>
              </a:rPr>
              <a:t>ARC+Straight+PDR</a:t>
            </a:r>
            <a:endParaRPr lang="en-US" altLang="zh-CN" sz="2000" b="1" dirty="0" smtClean="0">
              <a:solidFill>
                <a:srgbClr val="0000FF"/>
              </a:solidFill>
              <a:latin typeface="Times New Roman" pitchFamily="18" charset="0"/>
              <a:cs typeface="Times New Roman" pitchFamily="18" charset="0"/>
            </a:endParaRPr>
          </a:p>
          <a:p>
            <a:pPr marL="342900" indent="-342900" fontAlgn="base">
              <a:lnSpc>
                <a:spcPct val="150000"/>
              </a:lnSpc>
              <a:spcBef>
                <a:spcPct val="0"/>
              </a:spcBef>
              <a:spcAft>
                <a:spcPct val="0"/>
              </a:spcAft>
              <a:buFont typeface="+mj-lt"/>
              <a:buAutoNum type="arabicPeriod"/>
            </a:pPr>
            <a:r>
              <a:rPr lang="en-US" altLang="zh-CN" sz="2000" b="1" dirty="0" err="1" smtClean="0">
                <a:solidFill>
                  <a:srgbClr val="0000FF"/>
                </a:solidFill>
                <a:latin typeface="Times New Roman" pitchFamily="18" charset="0"/>
                <a:cs typeface="Times New Roman" pitchFamily="18" charset="0"/>
              </a:rPr>
              <a:t>ARC+Straight+PDR+FFS</a:t>
            </a:r>
            <a:endParaRPr lang="en-US" altLang="zh-CN" sz="2000" b="1" dirty="0">
              <a:solidFill>
                <a:srgbClr val="0000FF"/>
              </a:solidFill>
              <a:latin typeface="Times New Roman" pitchFamily="18" charset="0"/>
              <a:cs typeface="Times New Roman" pitchFamily="18" charset="0"/>
            </a:endParaRPr>
          </a:p>
        </p:txBody>
      </p:sp>
      <p:sp>
        <p:nvSpPr>
          <p:cNvPr id="4" name="标题 1"/>
          <p:cNvSpPr>
            <a:spLocks noGrp="1"/>
          </p:cNvSpPr>
          <p:nvPr/>
        </p:nvSpPr>
        <p:spPr>
          <a:xfrm>
            <a:off x="574998" y="332656"/>
            <a:ext cx="8229600" cy="86409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3600" b="1" dirty="0">
                <a:solidFill>
                  <a:srgbClr val="0033CC"/>
                </a:solidFill>
                <a:latin typeface="Times New Roman" pitchFamily="18" charset="0"/>
                <a:cs typeface="Times New Roman" pitchFamily="18" charset="0"/>
              </a:rPr>
              <a:t>CEPC PDR ARC Length Consideration</a:t>
            </a:r>
          </a:p>
        </p:txBody>
      </p:sp>
    </p:spTree>
    <p:extLst>
      <p:ext uri="{BB962C8B-B14F-4D97-AF65-F5344CB8AC3E}">
        <p14:creationId xmlns:p14="http://schemas.microsoft.com/office/powerpoint/2010/main" val="4211209126"/>
      </p:ext>
    </p:extLst>
  </p:cSld>
  <p:clrMapOvr>
    <a:masterClrMapping/>
  </p:clrMapOvr>
  <p:timing>
    <p:tnLst>
      <p:par>
        <p:cTn id="1" dur="indefinite" restart="never" nodeType="tmRoot"/>
      </p:par>
    </p:tnLst>
  </p:timing>
</p:sld>
</file>

<file path=ppt/theme/theme1.xml><?xml version="1.0" encoding="utf-8"?>
<a:theme xmlns:a="http://schemas.openxmlformats.org/drawingml/2006/main" name="085TGp_global12_v3">
  <a:themeElements>
    <a:clrScheme name="Default Design 1">
      <a:dk1>
        <a:srgbClr val="000000"/>
      </a:dk1>
      <a:lt1>
        <a:srgbClr val="FFFFFF"/>
      </a:lt1>
      <a:dk2>
        <a:srgbClr val="003399"/>
      </a:dk2>
      <a:lt2>
        <a:srgbClr val="B2B2B2"/>
      </a:lt2>
      <a:accent1>
        <a:srgbClr val="4F94D3"/>
      </a:accent1>
      <a:accent2>
        <a:srgbClr val="5434CA"/>
      </a:accent2>
      <a:accent3>
        <a:srgbClr val="FFFFFF"/>
      </a:accent3>
      <a:accent4>
        <a:srgbClr val="000000"/>
      </a:accent4>
      <a:accent5>
        <a:srgbClr val="B2C8E6"/>
      </a:accent5>
      <a:accent6>
        <a:srgbClr val="4B2EB7"/>
      </a:accent6>
      <a:hlink>
        <a:srgbClr val="377F59"/>
      </a:hlink>
      <a:folHlink>
        <a:srgbClr val="808000"/>
      </a:folHlink>
    </a:clrScheme>
    <a:fontScheme name="Default Design">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Default Design 1">
        <a:dk1>
          <a:srgbClr val="000000"/>
        </a:dk1>
        <a:lt1>
          <a:srgbClr val="FFFFFF"/>
        </a:lt1>
        <a:dk2>
          <a:srgbClr val="003399"/>
        </a:dk2>
        <a:lt2>
          <a:srgbClr val="B2B2B2"/>
        </a:lt2>
        <a:accent1>
          <a:srgbClr val="4F94D3"/>
        </a:accent1>
        <a:accent2>
          <a:srgbClr val="5434CA"/>
        </a:accent2>
        <a:accent3>
          <a:srgbClr val="FFFFFF"/>
        </a:accent3>
        <a:accent4>
          <a:srgbClr val="000000"/>
        </a:accent4>
        <a:accent5>
          <a:srgbClr val="B2C8E6"/>
        </a:accent5>
        <a:accent6>
          <a:srgbClr val="4B2EB7"/>
        </a:accent6>
        <a:hlink>
          <a:srgbClr val="377F59"/>
        </a:hlink>
        <a:folHlink>
          <a:srgbClr val="808000"/>
        </a:folHlink>
      </a:clrScheme>
      <a:clrMap bg1="lt1" tx1="dk1" bg2="lt2" tx2="dk2" accent1="accent1" accent2="accent2" accent3="accent3" accent4="accent4" accent5="accent5" accent6="accent6" hlink="hlink" folHlink="folHlink"/>
    </a:extraClrScheme>
    <a:extraClrScheme>
      <a:clrScheme name="Default Design 2">
        <a:dk1>
          <a:srgbClr val="000066"/>
        </a:dk1>
        <a:lt1>
          <a:srgbClr val="FFFFFF"/>
        </a:lt1>
        <a:dk2>
          <a:srgbClr val="000066"/>
        </a:dk2>
        <a:lt2>
          <a:srgbClr val="B2B2B2"/>
        </a:lt2>
        <a:accent1>
          <a:srgbClr val="465BC4"/>
        </a:accent1>
        <a:accent2>
          <a:srgbClr val="C57A2F"/>
        </a:accent2>
        <a:accent3>
          <a:srgbClr val="FFFFFF"/>
        </a:accent3>
        <a:accent4>
          <a:srgbClr val="000056"/>
        </a:accent4>
        <a:accent5>
          <a:srgbClr val="B0B5DE"/>
        </a:accent5>
        <a:accent6>
          <a:srgbClr val="B26E2A"/>
        </a:accent6>
        <a:hlink>
          <a:srgbClr val="779C2E"/>
        </a:hlink>
        <a:folHlink>
          <a:srgbClr val="416381"/>
        </a:folHlink>
      </a:clrScheme>
      <a:clrMap bg1="lt1" tx1="dk1" bg2="lt2" tx2="dk2" accent1="accent1" accent2="accent2" accent3="accent3" accent4="accent4" accent5="accent5" accent6="accent6" hlink="hlink" folHlink="folHlink"/>
    </a:extraClrScheme>
    <a:extraClrScheme>
      <a:clrScheme name="Default Design 3">
        <a:dk1>
          <a:srgbClr val="000066"/>
        </a:dk1>
        <a:lt1>
          <a:srgbClr val="FFFFFF"/>
        </a:lt1>
        <a:dk2>
          <a:srgbClr val="2A3498"/>
        </a:dk2>
        <a:lt2>
          <a:srgbClr val="B2B2B2"/>
        </a:lt2>
        <a:accent1>
          <a:srgbClr val="72C298"/>
        </a:accent1>
        <a:accent2>
          <a:srgbClr val="2662CE"/>
        </a:accent2>
        <a:accent3>
          <a:srgbClr val="FFFFFF"/>
        </a:accent3>
        <a:accent4>
          <a:srgbClr val="000056"/>
        </a:accent4>
        <a:accent5>
          <a:srgbClr val="BCDDCA"/>
        </a:accent5>
        <a:accent6>
          <a:srgbClr val="2158BA"/>
        </a:accent6>
        <a:hlink>
          <a:srgbClr val="339797"/>
        </a:hlink>
        <a:folHlink>
          <a:srgbClr val="416381"/>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4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3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5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085TGp_global12_v3">
  <a:themeElements>
    <a:clrScheme name="Default Design 1">
      <a:dk1>
        <a:srgbClr val="000000"/>
      </a:dk1>
      <a:lt1>
        <a:srgbClr val="FFFFFF"/>
      </a:lt1>
      <a:dk2>
        <a:srgbClr val="003399"/>
      </a:dk2>
      <a:lt2>
        <a:srgbClr val="B2B2B2"/>
      </a:lt2>
      <a:accent1>
        <a:srgbClr val="4F94D3"/>
      </a:accent1>
      <a:accent2>
        <a:srgbClr val="5434CA"/>
      </a:accent2>
      <a:accent3>
        <a:srgbClr val="FFFFFF"/>
      </a:accent3>
      <a:accent4>
        <a:srgbClr val="000000"/>
      </a:accent4>
      <a:accent5>
        <a:srgbClr val="B2C8E6"/>
      </a:accent5>
      <a:accent6>
        <a:srgbClr val="4B2EB7"/>
      </a:accent6>
      <a:hlink>
        <a:srgbClr val="377F59"/>
      </a:hlink>
      <a:folHlink>
        <a:srgbClr val="808000"/>
      </a:folHlink>
    </a:clrScheme>
    <a:fontScheme name="Default Design">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Default Design 1">
        <a:dk1>
          <a:srgbClr val="000000"/>
        </a:dk1>
        <a:lt1>
          <a:srgbClr val="FFFFFF"/>
        </a:lt1>
        <a:dk2>
          <a:srgbClr val="003399"/>
        </a:dk2>
        <a:lt2>
          <a:srgbClr val="B2B2B2"/>
        </a:lt2>
        <a:accent1>
          <a:srgbClr val="4F94D3"/>
        </a:accent1>
        <a:accent2>
          <a:srgbClr val="5434CA"/>
        </a:accent2>
        <a:accent3>
          <a:srgbClr val="FFFFFF"/>
        </a:accent3>
        <a:accent4>
          <a:srgbClr val="000000"/>
        </a:accent4>
        <a:accent5>
          <a:srgbClr val="B2C8E6"/>
        </a:accent5>
        <a:accent6>
          <a:srgbClr val="4B2EB7"/>
        </a:accent6>
        <a:hlink>
          <a:srgbClr val="377F59"/>
        </a:hlink>
        <a:folHlink>
          <a:srgbClr val="808000"/>
        </a:folHlink>
      </a:clrScheme>
      <a:clrMap bg1="lt1" tx1="dk1" bg2="lt2" tx2="dk2" accent1="accent1" accent2="accent2" accent3="accent3" accent4="accent4" accent5="accent5" accent6="accent6" hlink="hlink" folHlink="folHlink"/>
    </a:extraClrScheme>
    <a:extraClrScheme>
      <a:clrScheme name="Default Design 2">
        <a:dk1>
          <a:srgbClr val="000066"/>
        </a:dk1>
        <a:lt1>
          <a:srgbClr val="FFFFFF"/>
        </a:lt1>
        <a:dk2>
          <a:srgbClr val="000066"/>
        </a:dk2>
        <a:lt2>
          <a:srgbClr val="B2B2B2"/>
        </a:lt2>
        <a:accent1>
          <a:srgbClr val="465BC4"/>
        </a:accent1>
        <a:accent2>
          <a:srgbClr val="C57A2F"/>
        </a:accent2>
        <a:accent3>
          <a:srgbClr val="FFFFFF"/>
        </a:accent3>
        <a:accent4>
          <a:srgbClr val="000056"/>
        </a:accent4>
        <a:accent5>
          <a:srgbClr val="B0B5DE"/>
        </a:accent5>
        <a:accent6>
          <a:srgbClr val="B26E2A"/>
        </a:accent6>
        <a:hlink>
          <a:srgbClr val="779C2E"/>
        </a:hlink>
        <a:folHlink>
          <a:srgbClr val="416381"/>
        </a:folHlink>
      </a:clrScheme>
      <a:clrMap bg1="lt1" tx1="dk1" bg2="lt2" tx2="dk2" accent1="accent1" accent2="accent2" accent3="accent3" accent4="accent4" accent5="accent5" accent6="accent6" hlink="hlink" folHlink="folHlink"/>
    </a:extraClrScheme>
    <a:extraClrScheme>
      <a:clrScheme name="Default Design 3">
        <a:dk1>
          <a:srgbClr val="000066"/>
        </a:dk1>
        <a:lt1>
          <a:srgbClr val="FFFFFF"/>
        </a:lt1>
        <a:dk2>
          <a:srgbClr val="2A3498"/>
        </a:dk2>
        <a:lt2>
          <a:srgbClr val="B2B2B2"/>
        </a:lt2>
        <a:accent1>
          <a:srgbClr val="72C298"/>
        </a:accent1>
        <a:accent2>
          <a:srgbClr val="2662CE"/>
        </a:accent2>
        <a:accent3>
          <a:srgbClr val="FFFFFF"/>
        </a:accent3>
        <a:accent4>
          <a:srgbClr val="000056"/>
        </a:accent4>
        <a:accent5>
          <a:srgbClr val="BCDDCA"/>
        </a:accent5>
        <a:accent6>
          <a:srgbClr val="2158BA"/>
        </a:accent6>
        <a:hlink>
          <a:srgbClr val="339797"/>
        </a:hlink>
        <a:folHlink>
          <a:srgbClr val="416381"/>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10908</TotalTime>
  <Words>2260</Words>
  <Application>Microsoft Office PowerPoint</Application>
  <PresentationFormat>全屏显示(4:3)</PresentationFormat>
  <Paragraphs>763</Paragraphs>
  <Slides>49</Slides>
  <Notes>24</Notes>
  <HiddenSlides>0</HiddenSlides>
  <MMClips>0</MMClips>
  <ScaleCrop>false</ScaleCrop>
  <HeadingPairs>
    <vt:vector size="6" baseType="variant">
      <vt:variant>
        <vt:lpstr>主题</vt:lpstr>
      </vt:variant>
      <vt:variant>
        <vt:i4>12</vt:i4>
      </vt:variant>
      <vt:variant>
        <vt:lpstr>嵌入 OLE 服务器</vt:lpstr>
      </vt:variant>
      <vt:variant>
        <vt:i4>1</vt:i4>
      </vt:variant>
      <vt:variant>
        <vt:lpstr>幻灯片标题</vt:lpstr>
      </vt:variant>
      <vt:variant>
        <vt:i4>49</vt:i4>
      </vt:variant>
    </vt:vector>
  </HeadingPairs>
  <TitlesOfParts>
    <vt:vector size="62" baseType="lpstr">
      <vt:lpstr>085TGp_global12_v3</vt:lpstr>
      <vt:lpstr>1_Office 主题​​</vt:lpstr>
      <vt:lpstr>5_Office 主题​​</vt:lpstr>
      <vt:lpstr>Office 主题​​</vt:lpstr>
      <vt:lpstr>2_Office 主题​​</vt:lpstr>
      <vt:lpstr>3_Office 主题​​</vt:lpstr>
      <vt:lpstr>1_085TGp_global12_v3</vt:lpstr>
      <vt:lpstr>Office 主题</vt:lpstr>
      <vt:lpstr>1_Office 主题</vt:lpstr>
      <vt:lpstr>4_Office 主题​​</vt:lpstr>
      <vt:lpstr>2_Office 主题</vt:lpstr>
      <vt:lpstr>3_Office 主题</vt:lpstr>
      <vt:lpstr>Image</vt:lpstr>
      <vt:lpstr>CEPC Partial Double Ring Lattice Design and DA Study </vt:lpstr>
      <vt:lpstr>Outline</vt:lpstr>
      <vt:lpstr>PowerPoint 演示文稿</vt:lpstr>
      <vt:lpstr>PowerPoint 演示文稿</vt:lpstr>
      <vt:lpstr>PowerPoint 演示文稿</vt:lpstr>
      <vt:lpstr>PowerPoint 演示文稿</vt:lpstr>
      <vt:lpstr>PowerPoint 演示文稿</vt:lpstr>
      <vt:lpstr>Outline</vt:lpstr>
      <vt:lpstr>PowerPoint 演示文稿</vt:lpstr>
      <vt:lpstr>PowerPoint 演示文稿</vt:lpstr>
      <vt:lpstr>准直段Lattice 设计 （From Jianquan 2016.8.12）</vt:lpstr>
      <vt:lpstr>PowerPoint 演示文稿</vt:lpstr>
      <vt:lpstr>SPPC Parameter Choice and Optimize</vt:lpstr>
      <vt:lpstr>SPPC Parameter Choice and Optimize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Outline</vt:lpstr>
      <vt:lpstr>PowerPoint 演示文稿</vt:lpstr>
      <vt:lpstr>PowerPoint 演示文稿</vt:lpstr>
      <vt:lpstr>PowerPoint 演示文稿</vt:lpstr>
      <vt:lpstr>PowerPoint 演示文稿</vt:lpstr>
      <vt:lpstr>PowerPoint 演示文稿</vt:lpstr>
      <vt:lpstr>PowerPoint 演示文稿</vt:lpstr>
      <vt:lpstr>Outline</vt:lpstr>
      <vt:lpstr>PowerPoint 演示文稿</vt:lpstr>
      <vt:lpstr>PowerPoint 演示文稿</vt:lpstr>
      <vt:lpstr>PowerPoint 演示文稿</vt:lpstr>
      <vt:lpstr>PowerPoint 演示文稿</vt:lpstr>
      <vt:lpstr>PowerPoint 演示文稿</vt:lpstr>
      <vt:lpstr>PowerPoint 演示文稿</vt:lpstr>
      <vt:lpstr>Outline</vt:lpstr>
      <vt:lpstr>PowerPoint 演示文稿</vt:lpstr>
      <vt:lpstr>PowerPoint 演示文稿</vt:lpstr>
      <vt:lpstr>Outline</vt:lpstr>
      <vt:lpstr>Outline</vt:lpstr>
      <vt:lpstr>PowerPoint 演示文稿</vt:lpstr>
      <vt:lpstr>PowerPoint 演示文稿</vt:lpstr>
      <vt:lpstr>PowerPoint 演示文稿</vt:lpstr>
      <vt:lpstr>DA result</vt:lpstr>
      <vt:lpstr>PowerPoint 演示文稿</vt:lpstr>
      <vt:lpstr>  Acknowledge</vt:lpstr>
      <vt:lpstr>  Reference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CEPC Partial Double Ring Lattice Design</dc:title>
  <dc:creator>sufeng</dc:creator>
  <cp:lastModifiedBy>sufeng</cp:lastModifiedBy>
  <cp:revision>872</cp:revision>
  <cp:lastPrinted>2016-05-05T15:50:35Z</cp:lastPrinted>
  <dcterms:created xsi:type="dcterms:W3CDTF">2015-12-24T15:31:35Z</dcterms:created>
  <dcterms:modified xsi:type="dcterms:W3CDTF">2016-09-30T00:49:08Z</dcterms:modified>
</cp:coreProperties>
</file>