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08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441-0A47-4633-A9AA-CCF78A9F1153}" type="datetimeFigureOut">
              <a:rPr lang="zh-CN" altLang="en-US" smtClean="0"/>
              <a:t>2016/9/29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11EC-CD54-4D80-BE38-6951806750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843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441-0A47-4633-A9AA-CCF78A9F1153}" type="datetimeFigureOut">
              <a:rPr lang="zh-CN" altLang="en-US" smtClean="0"/>
              <a:t>2016/9/29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11EC-CD54-4D80-BE38-6951806750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80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441-0A47-4633-A9AA-CCF78A9F1153}" type="datetimeFigureOut">
              <a:rPr lang="zh-CN" altLang="en-US" smtClean="0"/>
              <a:t>2016/9/29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11EC-CD54-4D80-BE38-6951806750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8444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441-0A47-4633-A9AA-CCF78A9F1153}" type="datetimeFigureOut">
              <a:rPr lang="zh-CN" altLang="en-US" smtClean="0"/>
              <a:t>2016/9/29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11EC-CD54-4D80-BE38-6951806750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9310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441-0A47-4633-A9AA-CCF78A9F1153}" type="datetimeFigureOut">
              <a:rPr lang="zh-CN" altLang="en-US" smtClean="0"/>
              <a:t>2016/9/29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11EC-CD54-4D80-BE38-6951806750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065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441-0A47-4633-A9AA-CCF78A9F1153}" type="datetimeFigureOut">
              <a:rPr lang="zh-CN" altLang="en-US" smtClean="0"/>
              <a:t>2016/9/29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11EC-CD54-4D80-BE38-6951806750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358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441-0A47-4633-A9AA-CCF78A9F1153}" type="datetimeFigureOut">
              <a:rPr lang="zh-CN" altLang="en-US" smtClean="0"/>
              <a:t>2016/9/29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11EC-CD54-4D80-BE38-6951806750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963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441-0A47-4633-A9AA-CCF78A9F1153}" type="datetimeFigureOut">
              <a:rPr lang="zh-CN" altLang="en-US" smtClean="0"/>
              <a:t>2016/9/29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11EC-CD54-4D80-BE38-6951806750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04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441-0A47-4633-A9AA-CCF78A9F1153}" type="datetimeFigureOut">
              <a:rPr lang="zh-CN" altLang="en-US" smtClean="0"/>
              <a:t>2016/9/29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11EC-CD54-4D80-BE38-6951806750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639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441-0A47-4633-A9AA-CCF78A9F1153}" type="datetimeFigureOut">
              <a:rPr lang="zh-CN" altLang="en-US" smtClean="0"/>
              <a:t>2016/9/29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11EC-CD54-4D80-BE38-6951806750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167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4441-0A47-4633-A9AA-CCF78A9F1153}" type="datetimeFigureOut">
              <a:rPr lang="zh-CN" altLang="en-US" smtClean="0"/>
              <a:t>2016/9/29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11EC-CD54-4D80-BE38-6951806750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9553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74441-0A47-4633-A9AA-CCF78A9F1153}" type="datetimeFigureOut">
              <a:rPr lang="zh-CN" altLang="en-US" smtClean="0"/>
              <a:t>2016/9/29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911EC-CD54-4D80-BE38-6951806750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860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Simulation check of main parameters (wd-160918)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ZHANG, Yuan</a:t>
            </a:r>
          </a:p>
          <a:p>
            <a:r>
              <a:rPr lang="en-US" altLang="zh-CN" dirty="0" smtClean="0"/>
              <a:t>2016-09-29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6584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9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/>
              <a:t>（</a:t>
            </a:r>
            <a:r>
              <a:rPr lang="en-US" altLang="zh-CN" sz="2200" dirty="0"/>
              <a:t>wangdou20160918</a:t>
            </a:r>
            <a:r>
              <a:rPr lang="zh-CN" altLang="en-US" sz="2200" dirty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500654"/>
              </p:ext>
            </p:extLst>
          </p:nvPr>
        </p:nvGraphicFramePr>
        <p:xfrm>
          <a:off x="1847528" y="836712"/>
          <a:ext cx="8208912" cy="5935280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1.98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0.78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67.6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32.5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21.3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0.272/0.0013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0.275 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0.88/0.008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9.7/0.088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9.4/0.089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0.013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106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0.34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4.48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184232" y="6473969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4251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H-low power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449975"/>
            <a:ext cx="5181600" cy="3102638"/>
          </a:xfrm>
          <a:prstGeom prst="rect">
            <a:avLst/>
          </a:prstGeom>
        </p:spPr>
      </p:pic>
      <p:pic>
        <p:nvPicPr>
          <p:cNvPr id="6" name="内容占位符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449975"/>
            <a:ext cx="5181600" cy="3102638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486400" y="941560"/>
            <a:ext cx="57308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Track </a:t>
            </a:r>
            <a:r>
              <a:rPr lang="en-US" altLang="zh-CN" dirty="0" err="1" smtClean="0"/>
              <a:t>marco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particels</a:t>
            </a:r>
            <a:r>
              <a:rPr lang="en-US" altLang="zh-CN" dirty="0" smtClean="0"/>
              <a:t>: 2*10</a:t>
            </a:r>
            <a:r>
              <a:rPr lang="en-US" altLang="zh-CN" baseline="30000" dirty="0" smtClean="0"/>
              <a:t>6</a:t>
            </a:r>
          </a:p>
          <a:p>
            <a:r>
              <a:rPr lang="en-US" altLang="zh-CN" dirty="0" smtClean="0"/>
              <a:t>Collision: 10</a:t>
            </a:r>
            <a:r>
              <a:rPr lang="en-US" altLang="zh-CN" baseline="30000" dirty="0" smtClean="0"/>
              <a:t>4</a:t>
            </a:r>
          </a:p>
          <a:p>
            <a:r>
              <a:rPr lang="en-US" altLang="zh-CN" dirty="0" smtClean="0"/>
              <a:t>Particles Lost: 127 =&gt; </a:t>
            </a:r>
            <a:r>
              <a:rPr lang="en-US" altLang="zh-CN" dirty="0" err="1" smtClean="0">
                <a:solidFill>
                  <a:srgbClr val="FF0000"/>
                </a:solidFill>
              </a:rPr>
              <a:t>Beamstrahlung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err="1" smtClean="0">
                <a:solidFill>
                  <a:srgbClr val="FF0000"/>
                </a:solidFill>
              </a:rPr>
              <a:t>Liftime</a:t>
            </a:r>
            <a:r>
              <a:rPr lang="en-US" altLang="zh-CN" dirty="0" smtClean="0">
                <a:solidFill>
                  <a:srgbClr val="FF0000"/>
                </a:solidFill>
              </a:rPr>
              <a:t>: 260min</a:t>
            </a:r>
          </a:p>
        </p:txBody>
      </p:sp>
    </p:spTree>
    <p:extLst>
      <p:ext uri="{BB962C8B-B14F-4D97-AF65-F5344CB8AC3E}">
        <p14:creationId xmlns:p14="http://schemas.microsoft.com/office/powerpoint/2010/main" val="164256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449975"/>
            <a:ext cx="5181600" cy="3102638"/>
          </a:xfrm>
          <a:prstGeom prst="rect">
            <a:avLst/>
          </a:prstGeom>
        </p:spPr>
      </p:pic>
      <p:pic>
        <p:nvPicPr>
          <p:cNvPr id="6" name="内容占位符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449975"/>
            <a:ext cx="5181600" cy="3102638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948127" y="651850"/>
            <a:ext cx="4399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100 slice, 10</a:t>
            </a:r>
            <a:r>
              <a:rPr lang="en-US" altLang="zh-CN" baseline="30000" dirty="0" smtClean="0"/>
              <a:t>6</a:t>
            </a:r>
            <a:r>
              <a:rPr lang="en-US" altLang="zh-CN" dirty="0" smtClean="0"/>
              <a:t>/bunch</a:t>
            </a:r>
          </a:p>
          <a:p>
            <a:r>
              <a:rPr lang="en-US" altLang="zh-CN" dirty="0" smtClean="0"/>
              <a:t>Bunch </a:t>
            </a:r>
            <a:r>
              <a:rPr lang="en-US" altLang="zh-CN" dirty="0" err="1" smtClean="0"/>
              <a:t>lengthing</a:t>
            </a:r>
            <a:r>
              <a:rPr lang="en-US" altLang="zh-CN" dirty="0" smtClean="0"/>
              <a:t> so strong?!</a:t>
            </a:r>
          </a:p>
          <a:p>
            <a:r>
              <a:rPr lang="en-US" altLang="zh-CN" dirty="0" smtClean="0"/>
              <a:t>Need more check:</a:t>
            </a:r>
          </a:p>
          <a:p>
            <a:r>
              <a:rPr lang="en-US" altLang="zh-CN" dirty="0" smtClean="0"/>
              <a:t>For example, RAD by </a:t>
            </a:r>
            <a:r>
              <a:rPr lang="en-US" altLang="zh-CN" dirty="0" err="1" smtClean="0"/>
              <a:t>beamstrahlung</a:t>
            </a:r>
            <a:r>
              <a:rPr lang="en-US" altLang="zh-CN" dirty="0" smtClean="0"/>
              <a:t> off.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2213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Z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449975"/>
            <a:ext cx="5181600" cy="3102638"/>
          </a:xfrm>
          <a:prstGeom prst="rect">
            <a:avLst/>
          </a:prstGeom>
        </p:spPr>
      </p:pic>
      <p:pic>
        <p:nvPicPr>
          <p:cNvPr id="6" name="内容占位符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449975"/>
            <a:ext cx="5181600" cy="3102638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268770" y="734802"/>
            <a:ext cx="508503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100 slice, 10</a:t>
            </a:r>
            <a:r>
              <a:rPr lang="en-US" altLang="zh-CN" baseline="30000" dirty="0" smtClean="0"/>
              <a:t>6</a:t>
            </a:r>
            <a:r>
              <a:rPr lang="en-US" altLang="zh-CN" dirty="0" smtClean="0"/>
              <a:t>/bunch</a:t>
            </a:r>
          </a:p>
          <a:p>
            <a:r>
              <a:rPr lang="en-US" altLang="zh-CN" dirty="0" smtClean="0"/>
              <a:t>Bunch </a:t>
            </a:r>
            <a:r>
              <a:rPr lang="en-US" altLang="zh-CN" dirty="0" err="1" smtClean="0"/>
              <a:t>lengthing</a:t>
            </a:r>
            <a:r>
              <a:rPr lang="en-US" altLang="zh-CN" dirty="0" smtClean="0"/>
              <a:t> so strong?!</a:t>
            </a:r>
          </a:p>
          <a:p>
            <a:r>
              <a:rPr lang="en-US" altLang="zh-CN" dirty="0" smtClean="0"/>
              <a:t>Need more check:</a:t>
            </a:r>
          </a:p>
          <a:p>
            <a:r>
              <a:rPr lang="en-US" altLang="zh-CN" dirty="0" smtClean="0"/>
              <a:t>For example, RAD by </a:t>
            </a:r>
            <a:r>
              <a:rPr lang="en-US" altLang="zh-CN" dirty="0" err="1" smtClean="0"/>
              <a:t>beamstrahlung</a:t>
            </a:r>
            <a:r>
              <a:rPr lang="en-US" altLang="zh-CN" dirty="0" smtClean="0"/>
              <a:t> off.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10261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CN" dirty="0" smtClean="0"/>
              <a:t>Large </a:t>
            </a:r>
            <a:r>
              <a:rPr lang="en-US" altLang="zh-CN" dirty="0" err="1" smtClean="0"/>
              <a:t>Piwinski</a:t>
            </a:r>
            <a:r>
              <a:rPr lang="en-US" altLang="zh-CN" dirty="0" smtClean="0"/>
              <a:t> Angle (shifted region between source charge and field)</a:t>
            </a:r>
          </a:p>
          <a:p>
            <a:r>
              <a:rPr lang="en-US" altLang="zh-CN" dirty="0" smtClean="0"/>
              <a:t>Spectrum of </a:t>
            </a:r>
            <a:r>
              <a:rPr lang="en-US" altLang="zh-CN" dirty="0" err="1" smtClean="0"/>
              <a:t>Beamstrahlung</a:t>
            </a:r>
            <a:r>
              <a:rPr lang="en-US" altLang="zh-CN" dirty="0" smtClean="0"/>
              <a:t> radiation</a:t>
            </a:r>
          </a:p>
          <a:p>
            <a:r>
              <a:rPr lang="en-US" altLang="zh-CN" dirty="0" smtClean="0"/>
              <a:t>Other?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3084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 slides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7554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12" y="136100"/>
            <a:ext cx="11376002" cy="638142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04800" y="957943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16-01-HK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7380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999" y="278811"/>
            <a:ext cx="11376002" cy="638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231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385</Words>
  <Application>Microsoft Office PowerPoint</Application>
  <PresentationFormat>宽屏</PresentationFormat>
  <Paragraphs>200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宋体</vt:lpstr>
      <vt:lpstr>Arial</vt:lpstr>
      <vt:lpstr>Calibri</vt:lpstr>
      <vt:lpstr>Calibri Light</vt:lpstr>
      <vt:lpstr>Symbol</vt:lpstr>
      <vt:lpstr>Times New Roman</vt:lpstr>
      <vt:lpstr>Office 主题</vt:lpstr>
      <vt:lpstr>Simulation check of main parameters (wd-160918)</vt:lpstr>
      <vt:lpstr>parameter for CEPC partial double ring （wangdou20160918）</vt:lpstr>
      <vt:lpstr>H-low power</vt:lpstr>
      <vt:lpstr>W</vt:lpstr>
      <vt:lpstr>Z</vt:lpstr>
      <vt:lpstr>PowerPoint 演示文稿</vt:lpstr>
      <vt:lpstr>Backup slides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check of main parameters (wd-</dc:title>
  <dc:creator>Yuan Zhang</dc:creator>
  <cp:lastModifiedBy>Yuan Zhang</cp:lastModifiedBy>
  <cp:revision>14</cp:revision>
  <dcterms:created xsi:type="dcterms:W3CDTF">2016-09-29T06:14:32Z</dcterms:created>
  <dcterms:modified xsi:type="dcterms:W3CDTF">2016-09-29T09:26:47Z</dcterms:modified>
</cp:coreProperties>
</file>