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3" r:id="rId5"/>
    <p:sldId id="264" r:id="rId6"/>
    <p:sldId id="260" r:id="rId7"/>
    <p:sldId id="265" r:id="rId8"/>
    <p:sldId id="257" r:id="rId9"/>
    <p:sldId id="258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49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346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2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14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98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89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70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96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74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284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50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D080-1C22-4AD7-B1B3-F4001E8F7523}" type="datetimeFigureOut">
              <a:rPr lang="zh-CN" altLang="en-US" smtClean="0"/>
              <a:t>2016/10/13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5ED3-3C87-4FCE-8832-213538A9A9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26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Hough Tracking Status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0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Fix larger |cos| events could be more useful for physics</a:t>
            </a:r>
          </a:p>
          <a:p>
            <a:pPr lvl="1"/>
            <a:r>
              <a:rPr lang="en-US" altLang="zh-CN" dirty="0" smtClean="0"/>
              <a:t>Some tracks have collected right hits but can’t get good parameters </a:t>
            </a:r>
          </a:p>
          <a:p>
            <a:r>
              <a:rPr lang="en-US" altLang="zh-CN" dirty="0" smtClean="0"/>
              <a:t>Suppose better performance if fix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for lower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77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Physics tracking analysis</a:t>
            </a:r>
          </a:p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fitting influence for lower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5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2874" y="-37139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MC </a:t>
            </a:r>
            <a:r>
              <a:rPr lang="en-US" altLang="zh-CN" dirty="0" err="1" smtClean="0"/>
              <a:t>Pipijpsi</a:t>
            </a:r>
            <a:r>
              <a:rPr lang="en-US" altLang="zh-CN" dirty="0" smtClean="0"/>
              <a:t> tracking analysis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81" y="893315"/>
            <a:ext cx="3811003" cy="30444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861" y="4170947"/>
            <a:ext cx="3633456" cy="250744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42" y="893315"/>
            <a:ext cx="3998493" cy="3097734"/>
          </a:xfrm>
          <a:prstGeom prst="rect">
            <a:avLst/>
          </a:prstGeom>
        </p:spPr>
      </p:pic>
      <p:sp>
        <p:nvSpPr>
          <p:cNvPr id="8" name="下箭头 7"/>
          <p:cNvSpPr/>
          <p:nvPr/>
        </p:nvSpPr>
        <p:spPr>
          <a:xfrm>
            <a:off x="6729662" y="3080084"/>
            <a:ext cx="136358" cy="1331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903535" y="3834188"/>
            <a:ext cx="134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|cos|&gt;0.837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228925" y="3952724"/>
            <a:ext cx="367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Distrubution</a:t>
            </a:r>
            <a:r>
              <a:rPr lang="en-US" altLang="zh-CN" dirty="0" smtClean="0">
                <a:solidFill>
                  <a:srgbClr val="FF0000"/>
                </a:solidFill>
              </a:rPr>
              <a:t> of all tracks vs </a:t>
            </a:r>
            <a:r>
              <a:rPr lang="en-US" altLang="zh-CN" dirty="0" err="1" smtClean="0">
                <a:solidFill>
                  <a:srgbClr val="FF0000"/>
                </a:solidFill>
              </a:rPr>
              <a:t>pt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31682" y="3938217"/>
            <a:ext cx="367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cos vs </a:t>
            </a:r>
            <a:r>
              <a:rPr lang="en-US" altLang="zh-CN" dirty="0" err="1" smtClean="0">
                <a:solidFill>
                  <a:srgbClr val="FF0000"/>
                </a:solidFill>
              </a:rPr>
              <a:t>pt</a:t>
            </a:r>
            <a:r>
              <a:rPr lang="en-US" altLang="zh-CN" dirty="0" smtClean="0">
                <a:solidFill>
                  <a:srgbClr val="FF0000"/>
                </a:solidFill>
              </a:rPr>
              <a:t> (</a:t>
            </a:r>
            <a:r>
              <a:rPr lang="en-US" altLang="zh-CN" dirty="0" err="1" smtClean="0">
                <a:solidFill>
                  <a:srgbClr val="FF0000"/>
                </a:solidFill>
              </a:rPr>
              <a:t>uder</a:t>
            </a:r>
            <a:r>
              <a:rPr lang="en-US" altLang="zh-CN" dirty="0" smtClean="0">
                <a:solidFill>
                  <a:srgbClr val="FF0000"/>
                </a:solidFill>
              </a:rPr>
              <a:t> 0.12GeV)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07768" y="6496344"/>
            <a:ext cx="513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More lost track may be found in when |cos|&gt;0.837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2779" y="4274538"/>
            <a:ext cx="3780756" cy="251482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708838" y="4794198"/>
            <a:ext cx="313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14% track under 120MeV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30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|cos|&gt;0.837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62000" y="1506022"/>
            <a:ext cx="419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one 75 events data sample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97149"/>
              </p:ext>
            </p:extLst>
          </p:nvPr>
        </p:nvGraphicFramePr>
        <p:xfrm>
          <a:off x="540085" y="2021305"/>
          <a:ext cx="7360652" cy="467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179"/>
                <a:gridCol w="1764632"/>
                <a:gridCol w="2141620"/>
                <a:gridCol w="465221"/>
              </a:tblGrid>
              <a:tr h="43278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reason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Total:75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Lost or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bad par in HOUGH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Total:58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Hits Covered</a:t>
                      </a:r>
                      <a:r>
                        <a:rPr lang="en-US" altLang="zh-CN" baseline="0" dirty="0" smtClean="0"/>
                        <a:t> by other track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Some tracks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can be salvaged 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A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Inner chamber noise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very Leak</a:t>
                      </a:r>
                      <a:r>
                        <a:rPr lang="en-US" altLang="zh-CN" baseline="0" dirty="0" smtClean="0"/>
                        <a:t> of hits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method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Reconstruction problem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Can be improve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Defort</a:t>
                      </a:r>
                      <a:r>
                        <a:rPr lang="en-US" altLang="zh-CN" baseline="0" dirty="0" smtClean="0"/>
                        <a:t> by decay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</a:t>
                      </a:r>
                      <a:r>
                        <a:rPr lang="en-US" altLang="zh-CN" baseline="0" dirty="0" smtClean="0"/>
                        <a:t> method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/>
                </a:tc>
              </a:tr>
              <a:tr h="24767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Other</a:t>
                      </a:r>
                      <a:r>
                        <a:rPr lang="en-US" altLang="zh-CN" baseline="0" dirty="0" smtClean="0"/>
                        <a:t> problem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Bad par</a:t>
                      </a:r>
                      <a:r>
                        <a:rPr lang="en-US" altLang="zh-CN" b="1" baseline="0" dirty="0" smtClean="0">
                          <a:solidFill>
                            <a:srgbClr val="FF0000"/>
                          </a:solidFill>
                        </a:rPr>
                        <a:t> in PATTSF after fitting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Total:17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in the combining method with HOUGH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Covered</a:t>
                      </a:r>
                      <a:r>
                        <a:rPr lang="en-US" altLang="zh-CN" baseline="0" dirty="0" smtClean="0"/>
                        <a:t> by other track or noise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Reconstruction problem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854103" y="50566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174" y="373527"/>
            <a:ext cx="3181981" cy="28189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422" y="3397676"/>
            <a:ext cx="3087734" cy="303777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138474" y="3397676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78" y="2041003"/>
            <a:ext cx="2708778" cy="254703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06429" y="177594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116" y="4751248"/>
            <a:ext cx="2666140" cy="210675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48105" y="472230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984" y="2004998"/>
            <a:ext cx="2844005" cy="261904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076223" y="1920504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0732" y="1920504"/>
            <a:ext cx="2790476" cy="261904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622279" y="192050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E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D-&gt;</a:t>
            </a:r>
            <a:r>
              <a:rPr lang="en-US" altLang="zh-CN" dirty="0" err="1" smtClean="0"/>
              <a:t>k-pi+pi-pi</a:t>
            </a:r>
            <a:r>
              <a:rPr lang="en-US" altLang="zh-CN" dirty="0" smtClean="0"/>
              <a:t>+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271" y="1465392"/>
            <a:ext cx="3630499" cy="26339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188" y="1479667"/>
            <a:ext cx="3768818" cy="27176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68690" y="3908578"/>
            <a:ext cx="307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13798 signal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4721" y="3903309"/>
            <a:ext cx="307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13934 signal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55375" y="1415673"/>
            <a:ext cx="31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PATTSF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33139" y="1386284"/>
            <a:ext cx="31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HOUGH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233" y="4384498"/>
            <a:ext cx="3594241" cy="253517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3973" y="4492983"/>
            <a:ext cx="3375665" cy="236501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432818" y="4952258"/>
            <a:ext cx="1491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vs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pt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98631" y="4913268"/>
            <a:ext cx="1491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vs cos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91514" y="4123650"/>
            <a:ext cx="31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For all tracks in MC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47490" y="4197361"/>
            <a:ext cx="404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For tracks(</a:t>
            </a:r>
            <a:r>
              <a:rPr lang="en-US" altLang="zh-CN" dirty="0" err="1" smtClean="0">
                <a:solidFill>
                  <a:srgbClr val="FF0000"/>
                </a:solidFill>
              </a:rPr>
              <a:t>pt</a:t>
            </a:r>
            <a:r>
              <a:rPr lang="en-US" altLang="zh-CN" dirty="0" smtClean="0">
                <a:solidFill>
                  <a:srgbClr val="FF0000"/>
                </a:solidFill>
              </a:rPr>
              <a:t> 0.05~0.12MeV)  in MC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84413" y="5567441"/>
            <a:ext cx="313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16% track under 120MeV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17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Check in MC Single pi-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409" y="2021715"/>
            <a:ext cx="4849046" cy="423545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767137" y="2287738"/>
            <a:ext cx="54382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Larger |cos| has no clear improvement by HOUGH now – accord with </a:t>
            </a:r>
            <a:r>
              <a:rPr lang="en-US" altLang="zh-CN" dirty="0" err="1" smtClean="0"/>
              <a:t>pipijpsi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Multiturn</a:t>
            </a:r>
            <a:r>
              <a:rPr lang="en-US" altLang="zh-CN" dirty="0" smtClean="0"/>
              <a:t> tracks has improvement ,</a:t>
            </a:r>
            <a:r>
              <a:rPr lang="en-US" altLang="zh-CN" dirty="0" err="1" smtClean="0"/>
              <a:t>inside|cos</a:t>
            </a:r>
            <a:r>
              <a:rPr lang="en-US" altLang="zh-CN" dirty="0" smtClean="0"/>
              <a:t>|&lt;0.4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some circumstance , hard to get good track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Not clear useful for physics even though much higher </a:t>
            </a:r>
            <a:r>
              <a:rPr lang="en-US" altLang="zh-CN" dirty="0" err="1" smtClean="0"/>
              <a:t>eff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If large |cos| improve more , tracking for physics could be enhanced clearly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87114" y="1589230"/>
            <a:ext cx="5943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From </a:t>
            </a:r>
            <a:r>
              <a:rPr lang="en-US" altLang="zh-CN" sz="2400" dirty="0" err="1" smtClean="0"/>
              <a:t>fixpt</a:t>
            </a:r>
            <a:r>
              <a:rPr lang="en-US" altLang="zh-CN" sz="2400" dirty="0" smtClean="0"/>
              <a:t> 60,70,80,90,100,110,120 MeV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5719288" y="5285613"/>
            <a:ext cx="3593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Problem in </a:t>
            </a:r>
            <a:r>
              <a:rPr lang="en-US" altLang="zh-CN" dirty="0" err="1" smtClean="0"/>
              <a:t>multiturn</a:t>
            </a:r>
            <a:r>
              <a:rPr lang="en-US" altLang="zh-CN" dirty="0" smtClean="0"/>
              <a:t> tracks</a:t>
            </a:r>
          </a:p>
          <a:p>
            <a:r>
              <a:rPr lang="en-US" altLang="zh-CN" dirty="0" smtClean="0"/>
              <a:t>In 2D fitting ,can’t tell 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turn hits 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553" y="4573704"/>
            <a:ext cx="2612578" cy="2284296"/>
          </a:xfrm>
          <a:prstGeom prst="rect">
            <a:avLst/>
          </a:prstGeom>
        </p:spPr>
      </p:pic>
      <p:sp>
        <p:nvSpPr>
          <p:cNvPr id="10" name="右箭头 9"/>
          <p:cNvSpPr/>
          <p:nvPr/>
        </p:nvSpPr>
        <p:spPr>
          <a:xfrm rot="1125984">
            <a:off x="9020192" y="5936476"/>
            <a:ext cx="1572091" cy="240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3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5163" y="86649"/>
            <a:ext cx="10515600" cy="1325563"/>
          </a:xfrm>
        </p:spPr>
        <p:txBody>
          <a:bodyPr/>
          <a:lstStyle/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fitting influence for different </a:t>
            </a:r>
            <a:r>
              <a:rPr lang="en-US" altLang="zh-CN" dirty="0" err="1" smtClean="0"/>
              <a:t>pt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099" y="1500887"/>
            <a:ext cx="3950232" cy="264562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39236" y="2594947"/>
            <a:ext cx="273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</a:t>
            </a:r>
            <a:r>
              <a:rPr lang="en-US" altLang="zh-CN" dirty="0" smtClean="0"/>
              <a:t>success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36" y="1548645"/>
            <a:ext cx="3842307" cy="26865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38" y="4235186"/>
            <a:ext cx="3718502" cy="2542667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5847347" y="3986463"/>
            <a:ext cx="184485" cy="1090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4229" y="5136425"/>
            <a:ext cx="2458887" cy="171844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229" y="3407583"/>
            <a:ext cx="2458887" cy="172884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805163" y="4087033"/>
            <a:ext cx="4044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总击中</a:t>
            </a:r>
            <a:r>
              <a:rPr lang="en-US" altLang="zh-CN" dirty="0" smtClean="0"/>
              <a:t>&gt;5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斜</a:t>
            </a:r>
            <a:r>
              <a:rPr lang="zh-CN" altLang="en-US" dirty="0" smtClean="0"/>
              <a:t>丝击中</a:t>
            </a:r>
            <a:r>
              <a:rPr lang="en-US" altLang="zh-CN" dirty="0" smtClean="0"/>
              <a:t>&gt;1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直</a:t>
            </a:r>
            <a:r>
              <a:rPr lang="zh-CN" altLang="en-US" dirty="0" smtClean="0"/>
              <a:t>丝击中</a:t>
            </a:r>
            <a:r>
              <a:rPr lang="en-US" altLang="zh-CN" dirty="0" smtClean="0"/>
              <a:t>&gt;2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Chisquare</a:t>
            </a:r>
            <a:r>
              <a:rPr lang="en-US" altLang="zh-CN" dirty="0" smtClean="0"/>
              <a:t>&gt;0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拟</a:t>
            </a:r>
            <a:r>
              <a:rPr lang="zh-CN" altLang="en-US" dirty="0" smtClean="0"/>
              <a:t>合矩阵对角线</a:t>
            </a:r>
            <a:r>
              <a:rPr lang="en-US" altLang="zh-CN" dirty="0" smtClean="0"/>
              <a:t>&gt;0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rgbClr val="FF0000"/>
                </a:solidFill>
              </a:rPr>
              <a:t>参</a:t>
            </a:r>
            <a:r>
              <a:rPr lang="zh-CN" altLang="en-US" dirty="0" smtClean="0">
                <a:solidFill>
                  <a:srgbClr val="FF0000"/>
                </a:solidFill>
              </a:rPr>
              <a:t>与</a:t>
            </a:r>
            <a:r>
              <a:rPr lang="en-US" altLang="zh-CN" dirty="0" err="1" smtClean="0">
                <a:solidFill>
                  <a:srgbClr val="FF0000"/>
                </a:solidFill>
              </a:rPr>
              <a:t>kalmanfit</a:t>
            </a:r>
            <a:r>
              <a:rPr lang="zh-CN" altLang="en-US" dirty="0" smtClean="0">
                <a:solidFill>
                  <a:srgbClr val="FF0000"/>
                </a:solidFill>
              </a:rPr>
              <a:t>前后的击中相差</a:t>
            </a:r>
            <a:r>
              <a:rPr lang="en-US" altLang="zh-CN" dirty="0" smtClean="0">
                <a:solidFill>
                  <a:srgbClr val="FF0000"/>
                </a:solidFill>
              </a:rPr>
              <a:t>&lt;=5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拟</a:t>
            </a:r>
            <a:r>
              <a:rPr lang="zh-CN" altLang="en-US" dirty="0" smtClean="0"/>
              <a:t>合前后的电荷相同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960209" y="2668825"/>
            <a:ext cx="273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All events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493127" y="5307133"/>
            <a:ext cx="2735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</a:t>
            </a:r>
            <a:r>
              <a:rPr lang="en-US" altLang="zh-CN" dirty="0" smtClean="0"/>
              <a:t>fail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277552" y="1248465"/>
            <a:ext cx="18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Fix </a:t>
            </a:r>
            <a:r>
              <a:rPr lang="en-US" altLang="zh-CN" dirty="0" err="1" smtClean="0">
                <a:solidFill>
                  <a:srgbClr val="FF0000"/>
                </a:solidFill>
              </a:rPr>
              <a:t>pt</a:t>
            </a:r>
            <a:r>
              <a:rPr lang="en-US" altLang="zh-CN" dirty="0" smtClean="0">
                <a:solidFill>
                  <a:srgbClr val="FF0000"/>
                </a:solidFill>
              </a:rPr>
              <a:t> 60MeV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15748" y="3789005"/>
            <a:ext cx="42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dr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109917" y="5399721"/>
            <a:ext cx="97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</a:rPr>
              <a:t>dz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073923" y="4371619"/>
            <a:ext cx="217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Pt -</a:t>
            </a:r>
            <a:r>
              <a:rPr lang="en-US" altLang="zh-CN" dirty="0" err="1">
                <a:solidFill>
                  <a:srgbClr val="FF0000"/>
                </a:solidFill>
              </a:rPr>
              <a:t>p</a:t>
            </a:r>
            <a:r>
              <a:rPr lang="en-US" altLang="zh-CN" dirty="0" err="1" smtClean="0">
                <a:solidFill>
                  <a:srgbClr val="FF0000"/>
                </a:solidFill>
              </a:rPr>
              <a:t>tTruth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91866" y="1699252"/>
            <a:ext cx="217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Pt -</a:t>
            </a:r>
            <a:r>
              <a:rPr lang="en-US" altLang="zh-CN" dirty="0" err="1">
                <a:solidFill>
                  <a:srgbClr val="FF0000"/>
                </a:solidFill>
              </a:rPr>
              <a:t>p</a:t>
            </a:r>
            <a:r>
              <a:rPr lang="en-US" altLang="zh-CN" dirty="0" err="1" smtClean="0">
                <a:solidFill>
                  <a:srgbClr val="FF0000"/>
                </a:solidFill>
              </a:rPr>
              <a:t>tTruth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75029" y="1722315"/>
            <a:ext cx="217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Pt -</a:t>
            </a:r>
            <a:r>
              <a:rPr lang="en-US" altLang="zh-CN" dirty="0" err="1">
                <a:solidFill>
                  <a:srgbClr val="FF0000"/>
                </a:solidFill>
              </a:rPr>
              <a:t>p</a:t>
            </a:r>
            <a:r>
              <a:rPr lang="en-US" altLang="zh-CN" dirty="0" err="1" smtClean="0">
                <a:solidFill>
                  <a:srgbClr val="FF0000"/>
                </a:solidFill>
              </a:rPr>
              <a:t>tTruth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</a:t>
            </a:r>
            <a:r>
              <a:rPr lang="en-US" altLang="zh-CN" dirty="0" err="1" smtClean="0"/>
              <a:t>pt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839" y="4014382"/>
            <a:ext cx="3364732" cy="22175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217" y="3884569"/>
            <a:ext cx="3235601" cy="21629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543" y="1516770"/>
            <a:ext cx="3364275" cy="22569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3024" y="1495137"/>
            <a:ext cx="3364731" cy="2372217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949726" y="2551837"/>
            <a:ext cx="125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70 MeV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11475" y="2618553"/>
            <a:ext cx="103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110 MeV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2646947" y="3866147"/>
            <a:ext cx="45719" cy="850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7802072" y="3918102"/>
            <a:ext cx="45719" cy="850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739889" y="6097376"/>
            <a:ext cx="677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lower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events ,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more important to fix momentum</a:t>
            </a:r>
          </a:p>
          <a:p>
            <a:r>
              <a:rPr lang="en-US" altLang="zh-CN" dirty="0" smtClean="0"/>
              <a:t>For lower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events , fix conditions of drop hits for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?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44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390</Words>
  <Application>Microsoft Office PowerPoint</Application>
  <PresentationFormat>宽屏</PresentationFormat>
  <Paragraphs>97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Hough Tracking Status </vt:lpstr>
      <vt:lpstr>Outline</vt:lpstr>
      <vt:lpstr>MC Pipijpsi tracking analysis</vt:lpstr>
      <vt:lpstr>|cos|&gt;0.837</vt:lpstr>
      <vt:lpstr>PowerPoint 演示文稿</vt:lpstr>
      <vt:lpstr>D-&gt;k-pi+pi-pi+</vt:lpstr>
      <vt:lpstr>Check in MC Single pi- </vt:lpstr>
      <vt:lpstr>Kalman fitting influence for different pt</vt:lpstr>
      <vt:lpstr>Other pt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Hough-10-13</dc:title>
  <dc:creator>dell</dc:creator>
  <cp:lastModifiedBy>dell</cp:lastModifiedBy>
  <cp:revision>153</cp:revision>
  <dcterms:created xsi:type="dcterms:W3CDTF">2016-10-12T11:33:00Z</dcterms:created>
  <dcterms:modified xsi:type="dcterms:W3CDTF">2016-10-13T06:26:14Z</dcterms:modified>
</cp:coreProperties>
</file>