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17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D1DD-EA35-48EE-9F19-94791CEAE411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B7AE-0545-42F1-A2EB-9078CAB396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3419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D1DD-EA35-48EE-9F19-94791CEAE411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B7AE-0545-42F1-A2EB-9078CAB396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03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D1DD-EA35-48EE-9F19-94791CEAE411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B7AE-0545-42F1-A2EB-9078CAB396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643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D1DD-EA35-48EE-9F19-94791CEAE411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B7AE-0545-42F1-A2EB-9078CAB396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2458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D1DD-EA35-48EE-9F19-94791CEAE411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B7AE-0545-42F1-A2EB-9078CAB396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989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D1DD-EA35-48EE-9F19-94791CEAE411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B7AE-0545-42F1-A2EB-9078CAB396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521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D1DD-EA35-48EE-9F19-94791CEAE411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B7AE-0545-42F1-A2EB-9078CAB396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6415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D1DD-EA35-48EE-9F19-94791CEAE411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B7AE-0545-42F1-A2EB-9078CAB396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739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D1DD-EA35-48EE-9F19-94791CEAE411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B7AE-0545-42F1-A2EB-9078CAB396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2748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D1DD-EA35-48EE-9F19-94791CEAE411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B7AE-0545-42F1-A2EB-9078CAB396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648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7D1DD-EA35-48EE-9F19-94791CEAE411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B7AE-0545-42F1-A2EB-9078CAB396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2780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7D1DD-EA35-48EE-9F19-94791CEAE411}" type="datetimeFigureOut">
              <a:rPr lang="zh-CN" altLang="en-US" smtClean="0"/>
              <a:t>2016/10/14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9B7AE-0545-42F1-A2EB-9078CAB396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026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405616"/>
          </a:xfrm>
        </p:spPr>
        <p:txBody>
          <a:bodyPr>
            <a:normAutofit fontScale="90000"/>
          </a:bodyPr>
          <a:lstStyle/>
          <a:p>
            <a:r>
              <a:rPr lang="en-US" altLang="zh-CN" sz="3100" b="1" dirty="0" smtClean="0"/>
              <a:t>Comparison of reconstruction with full-silicon tracker</a:t>
            </a:r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en-US" altLang="zh-CN" sz="2800" b="1" dirty="0" smtClean="0"/>
              <a:t>e2e2h sample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2700" dirty="0" smtClean="0"/>
              <a:t>different layer combination for </a:t>
            </a:r>
            <a:r>
              <a:rPr lang="en-US" altLang="zh-CN" sz="2700" dirty="0" smtClean="0"/>
              <a:t>triplet; </a:t>
            </a:r>
            <a:r>
              <a:rPr lang="en-US" altLang="zh-CN" sz="2700" dirty="0" smtClean="0"/>
              <a:t/>
            </a:r>
            <a:br>
              <a:rPr lang="en-US" altLang="zh-CN" sz="2700" dirty="0" smtClean="0"/>
            </a:br>
            <a:r>
              <a:rPr lang="en-US" altLang="zh-CN" sz="2700" dirty="0" smtClean="0"/>
              <a:t>same FTD layer combination.</a:t>
            </a:r>
            <a:endParaRPr lang="zh-CN" altLang="en-US" sz="2700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81160" y="2108817"/>
            <a:ext cx="3013754" cy="107259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051" y="2200503"/>
            <a:ext cx="4422183" cy="4519612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762930" y="2389372"/>
            <a:ext cx="22497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sit</a:t>
            </a:r>
            <a:r>
              <a:rPr lang="en-US" altLang="zh-CN" dirty="0" err="1" smtClean="0">
                <a:sym typeface="Symbol" panose="05050102010706020507" pitchFamily="18" charset="2"/>
              </a:rPr>
              <a:t></a:t>
            </a:r>
            <a:r>
              <a:rPr lang="en-US" altLang="zh-CN" dirty="0" err="1" smtClean="0"/>
              <a:t>vxd</a:t>
            </a:r>
            <a:r>
              <a:rPr lang="en-US" altLang="zh-CN" dirty="0" smtClean="0"/>
              <a:t>: 166301</a:t>
            </a:r>
          </a:p>
          <a:p>
            <a:r>
              <a:rPr lang="en-US" altLang="zh-CN" dirty="0" err="1" smtClean="0">
                <a:solidFill>
                  <a:srgbClr val="FF0000"/>
                </a:solidFill>
              </a:rPr>
              <a:t>vxd</a:t>
            </a:r>
            <a:r>
              <a:rPr lang="en-US" altLang="zh-CN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sit</a:t>
            </a:r>
            <a:r>
              <a:rPr lang="en-US" altLang="zh-CN" dirty="0" smtClean="0">
                <a:solidFill>
                  <a:srgbClr val="FF0000"/>
                </a:solidFill>
                <a:sym typeface="Symbol" panose="05050102010706020507" pitchFamily="18" charset="2"/>
              </a:rPr>
              <a:t>: 170400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err="1">
                <a:solidFill>
                  <a:srgbClr val="0000CC"/>
                </a:solidFill>
              </a:rPr>
              <a:t>vxd</a:t>
            </a:r>
            <a:r>
              <a:rPr lang="en-US" altLang="zh-CN" dirty="0" err="1">
                <a:solidFill>
                  <a:srgbClr val="0000CC"/>
                </a:solidFill>
                <a:sym typeface="Symbol" panose="05050102010706020507" pitchFamily="18" charset="2"/>
              </a:rPr>
              <a:t></a:t>
            </a:r>
            <a:r>
              <a:rPr lang="en-US" altLang="zh-CN" dirty="0" err="1" smtClean="0">
                <a:solidFill>
                  <a:srgbClr val="0000CC"/>
                </a:solidFill>
                <a:sym typeface="Symbol" panose="05050102010706020507" pitchFamily="18" charset="2"/>
              </a:rPr>
              <a:t>sit</a:t>
            </a:r>
            <a:r>
              <a:rPr lang="en-US" altLang="zh-CN" dirty="0" smtClean="0">
                <a:solidFill>
                  <a:srgbClr val="0000CC"/>
                </a:solidFill>
                <a:sym typeface="Symbol" panose="05050102010706020507" pitchFamily="18" charset="2"/>
              </a:rPr>
              <a:t>: 173317</a:t>
            </a:r>
            <a:endParaRPr lang="zh-CN" altLang="en-US" dirty="0">
              <a:solidFill>
                <a:srgbClr val="0000CC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6988" y="4339969"/>
            <a:ext cx="3565804" cy="1487449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5210629" y="3947886"/>
            <a:ext cx="272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0000CC"/>
                </a:solidFill>
              </a:rPr>
              <a:t>3 of each 4-neighbor layers</a:t>
            </a:r>
            <a:endParaRPr lang="zh-CN" altLang="en-US" dirty="0">
              <a:solidFill>
                <a:srgbClr val="0000CC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06988" y="5196114"/>
            <a:ext cx="2375126" cy="2612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2032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26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Calibri Light</vt:lpstr>
      <vt:lpstr>Symbol</vt:lpstr>
      <vt:lpstr>Office 主题</vt:lpstr>
      <vt:lpstr>Comparison of reconstruction with full-silicon tracker  e2e2h sample different layer combination for triplet;  same FTD layer combination.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reconstruction with full-silicon tracker different layer combination for triplet(VXD vs VXD+SIT)</dc:title>
  <dc:creator>fucd</dc:creator>
  <cp:lastModifiedBy>fucd</cp:lastModifiedBy>
  <cp:revision>6</cp:revision>
  <dcterms:created xsi:type="dcterms:W3CDTF">2016-10-09T02:47:28Z</dcterms:created>
  <dcterms:modified xsi:type="dcterms:W3CDTF">2016-10-14T05:35:18Z</dcterms:modified>
</cp:coreProperties>
</file>