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>
    <p:extLst>
      <p:ext uri="{19B8F6BF-5375-455C-9EA6-DF929625EA0E}">
        <p15:presenceInfo xmlns:p15="http://schemas.microsoft.com/office/powerpoint/2012/main" userId="d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27T13:05:30.348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0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85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1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48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41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87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18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98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66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29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427-919A-4889-85F5-72FDDFEC4059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22AB8-CA4B-4A9C-B21F-D85028A5D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58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Hough </a:t>
            </a:r>
            <a:r>
              <a:rPr lang="en-US" altLang="zh-CN" smtClean="0"/>
              <a:t>Tracking status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07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fix Version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Fix large </a:t>
            </a:r>
            <a:r>
              <a:rPr lang="en-US" altLang="zh-CN" dirty="0" err="1" smtClean="0"/>
              <a:t>pattsf</a:t>
            </a:r>
            <a:r>
              <a:rPr lang="en-US" altLang="zh-CN" dirty="0" smtClean="0"/>
              <a:t> &amp; </a:t>
            </a:r>
            <a:r>
              <a:rPr lang="en-US" altLang="zh-CN" dirty="0" err="1" smtClean="0"/>
              <a:t>hough</a:t>
            </a:r>
            <a:r>
              <a:rPr lang="en-US" altLang="zh-CN" dirty="0" smtClean="0"/>
              <a:t> combine method</a:t>
            </a:r>
          </a:p>
          <a:p>
            <a:pPr lvl="1"/>
            <a:r>
              <a:rPr lang="en-US" altLang="zh-CN" dirty="0" smtClean="0"/>
              <a:t>Old version : delete track from </a:t>
            </a:r>
            <a:r>
              <a:rPr lang="en-US" altLang="zh-CN" dirty="0" err="1" smtClean="0"/>
              <a:t>pattsf</a:t>
            </a:r>
            <a:r>
              <a:rPr lang="en-US" altLang="zh-CN" dirty="0" smtClean="0"/>
              <a:t>(|</a:t>
            </a:r>
            <a:r>
              <a:rPr lang="en-US" altLang="zh-CN" dirty="0" err="1" smtClean="0"/>
              <a:t>dz</a:t>
            </a:r>
            <a:r>
              <a:rPr lang="en-US" altLang="zh-CN" dirty="0" smtClean="0"/>
              <a:t>|&gt;10 or |</a:t>
            </a:r>
            <a:r>
              <a:rPr lang="en-US" altLang="zh-CN" dirty="0" err="1" smtClean="0"/>
              <a:t>dr</a:t>
            </a:r>
            <a:r>
              <a:rPr lang="en-US" altLang="zh-CN" dirty="0" smtClean="0"/>
              <a:t>|&gt;1)</a:t>
            </a:r>
          </a:p>
          <a:p>
            <a:pPr lvl="1"/>
            <a:r>
              <a:rPr lang="en-US" altLang="zh-CN" dirty="0" smtClean="0"/>
              <a:t>New version : for low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track , both use </a:t>
            </a:r>
            <a:r>
              <a:rPr lang="en-US" altLang="zh-CN" dirty="0" err="1" smtClean="0"/>
              <a:t>pattsf</a:t>
            </a:r>
            <a:r>
              <a:rPr lang="en-US" altLang="zh-CN" dirty="0" smtClean="0"/>
              <a:t> &amp; </a:t>
            </a:r>
            <a:r>
              <a:rPr lang="en-US" altLang="zh-CN" dirty="0" err="1" smtClean="0"/>
              <a:t>hough</a:t>
            </a:r>
            <a:r>
              <a:rPr lang="en-US" altLang="zh-CN" dirty="0" smtClean="0"/>
              <a:t> tracking , but reserve</a:t>
            </a:r>
          </a:p>
          <a:p>
            <a:pPr marL="457200" lvl="1" indent="0">
              <a:buNone/>
            </a:pPr>
            <a:r>
              <a:rPr lang="en-US" altLang="zh-CN" dirty="0" smtClean="0"/>
              <a:t> the good one ( track with more hit )</a:t>
            </a:r>
          </a:p>
          <a:p>
            <a:r>
              <a:rPr lang="en-US" altLang="zh-CN" dirty="0" smtClean="0"/>
              <a:t>A fix version :</a:t>
            </a:r>
          </a:p>
          <a:p>
            <a:pPr lvl="1"/>
            <a:r>
              <a:rPr lang="en-US" altLang="zh-CN" dirty="0" smtClean="0"/>
              <a:t>For low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track now </a:t>
            </a:r>
          </a:p>
          <a:p>
            <a:pPr lvl="1"/>
            <a:r>
              <a:rPr lang="en-US" altLang="zh-CN" dirty="0" smtClean="0"/>
              <a:t>For large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track </a:t>
            </a:r>
          </a:p>
          <a:p>
            <a:pPr lvl="2"/>
            <a:r>
              <a:rPr lang="en-US" altLang="zh-CN" dirty="0" smtClean="0"/>
              <a:t>Lost track in </a:t>
            </a:r>
            <a:r>
              <a:rPr lang="en-US" altLang="zh-CN" dirty="0" err="1" smtClean="0"/>
              <a:t>pattsf</a:t>
            </a:r>
            <a:r>
              <a:rPr lang="en-US" altLang="zh-CN" dirty="0" smtClean="0"/>
              <a:t> will come into </a:t>
            </a:r>
            <a:r>
              <a:rPr lang="en-US" altLang="zh-CN" dirty="0" err="1" smtClean="0"/>
              <a:t>hough</a:t>
            </a:r>
            <a:endParaRPr lang="en-US" altLang="zh-CN" dirty="0" smtClean="0"/>
          </a:p>
          <a:p>
            <a:pPr marL="457200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996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MC </a:t>
            </a:r>
            <a:r>
              <a:rPr lang="en-US" altLang="zh-CN" dirty="0" err="1" smtClean="0"/>
              <a:t>pipijpsi</a:t>
            </a:r>
            <a:r>
              <a:rPr lang="en-US" altLang="zh-CN" dirty="0" smtClean="0"/>
              <a:t> Tracking efficiency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316" y="1451404"/>
            <a:ext cx="2955664" cy="234557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643" y="1387875"/>
            <a:ext cx="3047522" cy="247263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053" y="4019187"/>
            <a:ext cx="2990869" cy="24107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0507" y="4082715"/>
            <a:ext cx="3048533" cy="2489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1376" y="4068804"/>
            <a:ext cx="3104981" cy="251686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89287" y="4082715"/>
            <a:ext cx="2902713" cy="251715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76950" y="2560818"/>
            <a:ext cx="890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4% up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1367287" y="2595241"/>
            <a:ext cx="493200" cy="184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10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25083" y="138363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MC </a:t>
            </a:r>
            <a:r>
              <a:rPr lang="en-US" altLang="zh-CN" dirty="0" err="1" smtClean="0"/>
              <a:t>PiPi</a:t>
            </a:r>
            <a:r>
              <a:rPr lang="en-US" altLang="zh-CN" dirty="0" smtClean="0"/>
              <a:t> recoil mass fit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53" y="1972404"/>
            <a:ext cx="5234785" cy="38210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210" y="1972404"/>
            <a:ext cx="5637917" cy="393911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862485" y="1912673"/>
            <a:ext cx="3553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HOUGH+PATTSF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8638674" y="1912673"/>
            <a:ext cx="3553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635817" y="5738239"/>
            <a:ext cx="4628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Signal :48116+4797= 52913</a:t>
            </a:r>
          </a:p>
          <a:p>
            <a:r>
              <a:rPr lang="en-US" altLang="zh-CN" dirty="0" err="1" smtClean="0"/>
              <a:t>Bkg</a:t>
            </a:r>
            <a:r>
              <a:rPr lang="en-US" altLang="zh-CN" dirty="0" smtClean="0"/>
              <a:t> :1646</a:t>
            </a:r>
          </a:p>
          <a:p>
            <a:r>
              <a:rPr lang="zh-CN" altLang="en-US" dirty="0"/>
              <a:t>信噪</a:t>
            </a:r>
            <a:r>
              <a:rPr lang="zh-CN" altLang="en-US" dirty="0" smtClean="0"/>
              <a:t>比：</a:t>
            </a:r>
            <a:r>
              <a:rPr lang="en-US" altLang="zh-CN" dirty="0" smtClean="0"/>
              <a:t>99.95%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338306" y="5768033"/>
            <a:ext cx="4628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Signal :47432+4622= 52054</a:t>
            </a:r>
          </a:p>
          <a:p>
            <a:r>
              <a:rPr lang="en-US" altLang="zh-CN" dirty="0" err="1" smtClean="0"/>
              <a:t>Bkg</a:t>
            </a:r>
            <a:r>
              <a:rPr lang="en-US" altLang="zh-CN" dirty="0" smtClean="0"/>
              <a:t> :1615</a:t>
            </a:r>
          </a:p>
          <a:p>
            <a:r>
              <a:rPr lang="zh-CN" altLang="en-US" dirty="0"/>
              <a:t>信噪</a:t>
            </a:r>
            <a:r>
              <a:rPr lang="zh-CN" altLang="en-US" dirty="0" smtClean="0"/>
              <a:t>比：</a:t>
            </a:r>
            <a:r>
              <a:rPr lang="en-US" altLang="zh-CN" dirty="0" smtClean="0"/>
              <a:t>99.95%</a:t>
            </a:r>
            <a:endParaRPr lang="zh-CN" altLang="en-US" dirty="0"/>
          </a:p>
        </p:txBody>
      </p:sp>
      <p:sp>
        <p:nvSpPr>
          <p:cNvPr id="11" name="文本框 13"/>
          <p:cNvSpPr txBox="1"/>
          <p:nvPr/>
        </p:nvSpPr>
        <p:spPr>
          <a:xfrm>
            <a:off x="2925083" y="6506697"/>
            <a:ext cx="5988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* noise-signal-ratio: signal/</a:t>
            </a:r>
            <a:r>
              <a:rPr lang="en-US" altLang="zh-CN" dirty="0" err="1" smtClean="0"/>
              <a:t>sqrt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signal+noise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076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 work </a:t>
            </a:r>
          </a:p>
          <a:p>
            <a:pPr lvl="1"/>
            <a:r>
              <a:rPr lang="en-US" altLang="zh-CN" dirty="0" smtClean="0"/>
              <a:t>Keep running data </a:t>
            </a:r>
            <a:r>
              <a:rPr lang="en-US" altLang="zh-CN" dirty="0" err="1" smtClean="0"/>
              <a:t>pipijpsi</a:t>
            </a:r>
            <a:r>
              <a:rPr lang="en-US" altLang="zh-CN" dirty="0" smtClean="0"/>
              <a:t> , check sig/noise ratio</a:t>
            </a:r>
          </a:p>
          <a:p>
            <a:pPr lvl="1"/>
            <a:r>
              <a:rPr lang="en-US" altLang="zh-CN" dirty="0" smtClean="0"/>
              <a:t>Matching track in MC , check fake tracks ,not finish well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480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147</Words>
  <Application>Microsoft Office PowerPoint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Hough Tracking status</vt:lpstr>
      <vt:lpstr>A fix Version </vt:lpstr>
      <vt:lpstr>MC pipijpsi Tracking efficiency</vt:lpstr>
      <vt:lpstr>MC PiPi recoil mass fit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43</cp:revision>
  <dcterms:created xsi:type="dcterms:W3CDTF">2016-10-27T03:36:41Z</dcterms:created>
  <dcterms:modified xsi:type="dcterms:W3CDTF">2016-10-27T06:27:05Z</dcterms:modified>
</cp:coreProperties>
</file>