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908FC-0AA1-46E3-8843-5E77359BD9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A1CBE-5505-40A4-B0A4-8EE05C38EE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zh-CN" dirty="0"/>
              <a:t>去掉内室性能分析</a:t>
            </a:r>
            <a:br>
              <a:rPr lang="zh-CN" altLang="zh-CN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Eff = </a:t>
            </a:r>
            <a:r>
              <a:rPr lang="en-US" altLang="zh-CN" dirty="0" err="1"/>
              <a:t>nTk</a:t>
            </a:r>
            <a:r>
              <a:rPr lang="en-US" altLang="zh-CN" dirty="0"/>
              <a:t>&gt;0 / Simulation of track number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/>
          <a:srcRect l="4773" t="11601" r="5510"/>
          <a:stretch>
            <a:fillRect/>
          </a:stretch>
        </p:blipFill>
        <p:spPr>
          <a:xfrm>
            <a:off x="2199005" y="1535430"/>
            <a:ext cx="6605905" cy="4838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内容占位符 6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8" name="图片 7" descr="BESIII漂移室总体结构示意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6800" y="1173480"/>
            <a:ext cx="10058400" cy="451040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674235" y="5875020"/>
            <a:ext cx="317754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BESIII漂移室总体结构示意图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7330" y="287020"/>
            <a:ext cx="10515600" cy="1325563"/>
          </a:xfrm>
        </p:spPr>
        <p:txBody>
          <a:bodyPr/>
          <a:p>
            <a:pPr algn="ctr"/>
            <a:r>
              <a:rPr lang="zh-CN" altLang="en-US"/>
              <a:t>MaxLayer</a:t>
            </a:r>
            <a:endParaRPr lang="zh-CN" altLang="en-US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49500" y="1612900"/>
            <a:ext cx="6635115" cy="45040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/>
        </p:nvSpPr>
        <p:spPr>
          <a:xfrm>
            <a:off x="872490" y="4698365"/>
            <a:ext cx="11027410" cy="13754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data sample</a:t>
            </a:r>
            <a:endParaRPr lang="en-US" altLang="zh-CN" sz="2800"/>
          </a:p>
          <a:p>
            <a:r>
              <a:rPr lang="en-US" altLang="zh-CN" sz="2800"/>
              <a:t>:</a:t>
            </a:r>
            <a:r>
              <a:rPr lang="zh-CN" altLang="en-US" sz="2800"/>
              <a:t>/bes3fs/offline/data/cal/round08/150618/run_0043253_GEBhabha_file001_SFO-1.raw</a:t>
            </a:r>
            <a:endParaRPr lang="zh-CN" altLang="en-US" sz="2800"/>
          </a:p>
        </p:txBody>
      </p:sp>
      <p:pic>
        <p:nvPicPr>
          <p:cNvPr id="3" name="内容占位符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806700" y="566420"/>
            <a:ext cx="6410960" cy="4351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WPS 演示</Application>
  <PresentationFormat>宽屏</PresentationFormat>
  <Paragraphs>11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去掉内室性能分析 </vt:lpstr>
      <vt:lpstr>Eff = nTk&gt;0 / Simulation of track number</vt:lpstr>
      <vt:lpstr>PowerPoint 演示文稿</vt:lpstr>
      <vt:lpstr>MaxLayer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去掉内室性能分析 </dc:title>
  <dc:creator>miaonn</dc:creator>
  <cp:lastModifiedBy>mnn</cp:lastModifiedBy>
  <cp:revision>9</cp:revision>
  <dcterms:created xsi:type="dcterms:W3CDTF">2016-10-26T13:05:00Z</dcterms:created>
  <dcterms:modified xsi:type="dcterms:W3CDTF">2016-10-27T06:24:20Z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2052-10.1.0.6029</vt:lpwstr>
  </property>
</Properties>
</file>