
<file path=[Content_Types].xml><?xml version="1.0" encoding="utf-8"?>
<Types xmlns="http://schemas.openxmlformats.org/package/2006/content-types">
  <Default Extension="jpeg" ContentType="image/jpeg"/>
  <Default Extension="png" ContentType="image/png"/>
  <Default Extension="gif" ContentType="image/gi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60" r:id="rId5"/>
    <p:sldId id="258" r:id="rId6"/>
    <p:sldId id="259" r:id="rId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92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viewProps" Target="viewProps.xml"/><Relationship Id="rId8" Type="http://schemas.openxmlformats.org/officeDocument/2006/relationships/presProps" Target="presProps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908FC-0AA1-46E3-8843-5E77359BD98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A1CBE-5505-40A4-B0A4-8EE05C38EE0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908FC-0AA1-46E3-8843-5E77359BD98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A1CBE-5505-40A4-B0A4-8EE05C38EE0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908FC-0AA1-46E3-8843-5E77359BD98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A1CBE-5505-40A4-B0A4-8EE05C38EE0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908FC-0AA1-46E3-8843-5E77359BD98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A1CBE-5505-40A4-B0A4-8EE05C38EE0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908FC-0AA1-46E3-8843-5E77359BD98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A1CBE-5505-40A4-B0A4-8EE05C38EE0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908FC-0AA1-46E3-8843-5E77359BD98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A1CBE-5505-40A4-B0A4-8EE05C38EE0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908FC-0AA1-46E3-8843-5E77359BD98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A1CBE-5505-40A4-B0A4-8EE05C38EE0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908FC-0AA1-46E3-8843-5E77359BD98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A1CBE-5505-40A4-B0A4-8EE05C38EE0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908FC-0AA1-46E3-8843-5E77359BD98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A1CBE-5505-40A4-B0A4-8EE05C38EE0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908FC-0AA1-46E3-8843-5E77359BD98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A1CBE-5505-40A4-B0A4-8EE05C38EE0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908FC-0AA1-46E3-8843-5E77359BD98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A1CBE-5505-40A4-B0A4-8EE05C38EE0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E908FC-0AA1-46E3-8843-5E77359BD98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8A1CBE-5505-40A4-B0A4-8EE05C38EE04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GI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zh-CN" dirty="0"/>
              <a:t>去掉内室性能分析</a:t>
            </a:r>
            <a:br>
              <a:rPr lang="zh-CN" altLang="zh-CN" dirty="0"/>
            </a:br>
            <a:endParaRPr lang="zh-CN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Eff = </a:t>
            </a:r>
            <a:r>
              <a:rPr lang="en-US" altLang="zh-CN" dirty="0" err="1"/>
              <a:t>nTk</a:t>
            </a:r>
            <a:r>
              <a:rPr lang="en-US" altLang="zh-CN" dirty="0"/>
              <a:t>&gt;0 / Simulation of track number</a:t>
            </a:r>
            <a:endParaRPr lang="zh-CN" altLang="en-US" dirty="0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1"/>
          <a:srcRect l="4773" t="11601" r="5510"/>
          <a:stretch>
            <a:fillRect/>
          </a:stretch>
        </p:blipFill>
        <p:spPr>
          <a:xfrm>
            <a:off x="2199005" y="1535430"/>
            <a:ext cx="6605905" cy="48387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" name="内容占位符 6"/>
          <p:cNvSpPr/>
          <p:nvPr>
            <p:ph idx="1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8" name="图片 7" descr="BESIII漂移室总体结构示意图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066800" y="1173480"/>
            <a:ext cx="10058400" cy="4510405"/>
          </a:xfrm>
          <a:prstGeom prst="rect">
            <a:avLst/>
          </a:prstGeom>
        </p:spPr>
      </p:pic>
      <p:sp>
        <p:nvSpPr>
          <p:cNvPr id="9" name="文本框 8"/>
          <p:cNvSpPr txBox="1"/>
          <p:nvPr/>
        </p:nvSpPr>
        <p:spPr>
          <a:xfrm>
            <a:off x="4674235" y="5875020"/>
            <a:ext cx="3177540" cy="3683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/>
              <a:t>BESIII漂移室总体结构示意图</a:t>
            </a:r>
            <a:endParaRPr lang="zh-CN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27330" y="287020"/>
            <a:ext cx="10515600" cy="1325563"/>
          </a:xfrm>
        </p:spPr>
        <p:txBody>
          <a:bodyPr/>
          <a:p>
            <a:pPr algn="ctr"/>
            <a:r>
              <a:rPr lang="zh-CN" altLang="en-US"/>
              <a:t>MaxLayer</a:t>
            </a:r>
            <a:endParaRPr lang="zh-CN" altLang="en-US"/>
          </a:p>
        </p:txBody>
      </p:sp>
      <p:pic>
        <p:nvPicPr>
          <p:cNvPr id="6" name="内容占位符 5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2349500" y="1612900"/>
            <a:ext cx="6635115" cy="450405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" name="文本框 7"/>
          <p:cNvSpPr txBox="1"/>
          <p:nvPr/>
        </p:nvSpPr>
        <p:spPr>
          <a:xfrm>
            <a:off x="872490" y="4698365"/>
            <a:ext cx="11027410" cy="13754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/>
              <a:t>data sample</a:t>
            </a:r>
            <a:endParaRPr lang="en-US" altLang="zh-CN" sz="2800"/>
          </a:p>
          <a:p>
            <a:r>
              <a:rPr lang="en-US" altLang="zh-CN" sz="2800"/>
              <a:t>:</a:t>
            </a:r>
            <a:r>
              <a:rPr lang="zh-CN" altLang="en-US" sz="2800"/>
              <a:t>/bes3fs/offline/data/cal/round08/150618/run_0043253_GEBhabha_file001_SFO-1.raw</a:t>
            </a:r>
            <a:endParaRPr lang="zh-CN" altLang="en-US" sz="2800"/>
          </a:p>
        </p:txBody>
      </p:sp>
      <p:pic>
        <p:nvPicPr>
          <p:cNvPr id="3" name="内容占位符 2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2806700" y="566420"/>
            <a:ext cx="6410960" cy="435165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163</Words>
  <Application>WPS 演示</Application>
  <PresentationFormat>宽屏</PresentationFormat>
  <Paragraphs>11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2" baseType="lpstr">
      <vt:lpstr>Arial</vt:lpstr>
      <vt:lpstr>宋体</vt:lpstr>
      <vt:lpstr>Wingdings</vt:lpstr>
      <vt:lpstr>Calibri Light</vt:lpstr>
      <vt:lpstr>Calibri</vt:lpstr>
      <vt:lpstr>微软雅黑</vt:lpstr>
      <vt:lpstr>Office 主题</vt:lpstr>
      <vt:lpstr>去掉内室性能分析 </vt:lpstr>
      <vt:lpstr>Eff = nTk&gt;0 / Simulation of track number</vt:lpstr>
      <vt:lpstr>PowerPoint 演示文稿</vt:lpstr>
      <vt:lpstr>MaxLayer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去掉内室性能分析 </dc:title>
  <dc:creator>miaonn</dc:creator>
  <cp:lastModifiedBy>mnn</cp:lastModifiedBy>
  <cp:revision>9</cp:revision>
  <dcterms:created xsi:type="dcterms:W3CDTF">2016-10-26T13:05:00Z</dcterms:created>
  <dcterms:modified xsi:type="dcterms:W3CDTF">2016-10-27T06:24:20Z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2052-10.1.0.6029</vt:lpwstr>
  </property>
</Properties>
</file>