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65" r:id="rId4"/>
    <p:sldId id="258" r:id="rId5"/>
    <p:sldId id="298" r:id="rId6"/>
    <p:sldId id="278" r:id="rId7"/>
    <p:sldId id="303" r:id="rId8"/>
    <p:sldId id="284" r:id="rId9"/>
    <p:sldId id="302" r:id="rId10"/>
    <p:sldId id="293" r:id="rId11"/>
    <p:sldId id="299" r:id="rId12"/>
    <p:sldId id="301" r:id="rId13"/>
    <p:sldId id="297" r:id="rId14"/>
    <p:sldId id="264" r:id="rId15"/>
    <p:sldId id="273" r:id="rId16"/>
    <p:sldId id="291" r:id="rId17"/>
    <p:sldId id="300" r:id="rId18"/>
    <p:sldId id="304" r:id="rId19"/>
  </p:sldIdLst>
  <p:sldSz cx="9144000" cy="6858000" type="screen4x3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DA77D67-7603-4BF0-A1FF-CAC30D61089E}">
          <p14:sldIdLst>
            <p14:sldId id="256"/>
            <p14:sldId id="257"/>
            <p14:sldId id="265"/>
            <p14:sldId id="258"/>
            <p14:sldId id="298"/>
            <p14:sldId id="278"/>
            <p14:sldId id="303"/>
            <p14:sldId id="284"/>
            <p14:sldId id="302"/>
            <p14:sldId id="293"/>
            <p14:sldId id="299"/>
            <p14:sldId id="301"/>
            <p14:sldId id="297"/>
            <p14:sldId id="264"/>
            <p14:sldId id="273"/>
            <p14:sldId id="291"/>
            <p14:sldId id="300"/>
          </p14:sldIdLst>
        </p14:section>
        <p14:section name="无标题节" id="{A2546140-47C0-4A2B-A2BE-CABBE23BCC48}">
          <p14:sldIdLst>
            <p14:sldId id="30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2290" autoAdjust="0"/>
    <p:restoredTop sz="86395"/>
  </p:normalViewPr>
  <p:slideViewPr>
    <p:cSldViewPr snapToGrid="0">
      <p:cViewPr varScale="1">
        <p:scale>
          <a:sx n="172" d="100"/>
          <a:sy n="172" d="100"/>
        </p:scale>
        <p:origin x="1396" y="96"/>
      </p:cViewPr>
      <p:guideLst/>
    </p:cSldViewPr>
  </p:slideViewPr>
  <p:outlineViewPr>
    <p:cViewPr>
      <p:scale>
        <a:sx n="33" d="100"/>
        <a:sy n="33" d="100"/>
      </p:scale>
      <p:origin x="0" y="-239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239CC3-3DD8-4CA5-B9E9-DE730CD4871C}" type="doc">
      <dgm:prSet loTypeId="urn:microsoft.com/office/officeart/2005/8/layout/StepDownProcess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8F8341B1-334B-4465-AA41-697565DA4CE9}">
      <dgm:prSet phldrT="[文本]" custT="1"/>
      <dgm:spPr/>
      <dgm:t>
        <a:bodyPr/>
        <a:lstStyle/>
        <a:p>
          <a:r>
            <a:rPr lang="en-US" altLang="zh-CN" sz="1050" dirty="0" smtClean="0"/>
            <a:t>Mokka-08-03</a:t>
          </a:r>
        </a:p>
        <a:p>
          <a:r>
            <a:rPr lang="en-US" altLang="zh-CN" sz="1050" dirty="0" smtClean="0"/>
            <a:t>(</a:t>
          </a:r>
          <a:r>
            <a:rPr lang="en-US" altLang="zh-CN" sz="1050" dirty="0" err="1" smtClean="0"/>
            <a:t>SimCalorimeterHit</a:t>
          </a:r>
          <a:r>
            <a:rPr lang="en-US" altLang="zh-CN" sz="1050" dirty="0" smtClean="0"/>
            <a:t>)</a:t>
          </a:r>
          <a:endParaRPr lang="zh-CN" altLang="en-US" sz="1050" dirty="0"/>
        </a:p>
      </dgm:t>
    </dgm:pt>
    <dgm:pt modelId="{ACF3B419-FBCA-4A01-8D5F-30C7D7FFFDF6}" type="parTrans" cxnId="{3778BBBF-6987-4C49-AC90-82B497CE9514}">
      <dgm:prSet/>
      <dgm:spPr/>
      <dgm:t>
        <a:bodyPr/>
        <a:lstStyle/>
        <a:p>
          <a:endParaRPr lang="zh-CN" altLang="en-US"/>
        </a:p>
      </dgm:t>
    </dgm:pt>
    <dgm:pt modelId="{4A49754C-C474-4A87-AE96-95E65B1DA2E2}" type="sibTrans" cxnId="{3778BBBF-6987-4C49-AC90-82B497CE9514}">
      <dgm:prSet/>
      <dgm:spPr/>
      <dgm:t>
        <a:bodyPr/>
        <a:lstStyle/>
        <a:p>
          <a:endParaRPr lang="zh-CN" altLang="en-US"/>
        </a:p>
      </dgm:t>
    </dgm:pt>
    <dgm:pt modelId="{3B85BB8E-9F0D-4D13-A39D-294AEC292814}">
      <dgm:prSet phldrT="[文本]" custT="1"/>
      <dgm:spPr/>
      <dgm:t>
        <a:bodyPr/>
        <a:lstStyle/>
        <a:p>
          <a:r>
            <a:rPr lang="en-US" altLang="zh-CN" sz="1600" i="1" dirty="0" smtClean="0"/>
            <a:t>CEPC_v1</a:t>
          </a:r>
          <a:endParaRPr lang="zh-CN" altLang="en-US" sz="1600" i="1" dirty="0"/>
        </a:p>
      </dgm:t>
    </dgm:pt>
    <dgm:pt modelId="{A0D16AD4-8856-4721-A12A-B9DB1198CEEA}" type="parTrans" cxnId="{22F5D886-49CC-4314-B92C-8B5C0BDB62B8}">
      <dgm:prSet/>
      <dgm:spPr/>
      <dgm:t>
        <a:bodyPr/>
        <a:lstStyle/>
        <a:p>
          <a:endParaRPr lang="zh-CN" altLang="en-US"/>
        </a:p>
      </dgm:t>
    </dgm:pt>
    <dgm:pt modelId="{1F0BD740-D967-4580-B1D6-5AA8813132D3}" type="sibTrans" cxnId="{22F5D886-49CC-4314-B92C-8B5C0BDB62B8}">
      <dgm:prSet/>
      <dgm:spPr/>
      <dgm:t>
        <a:bodyPr/>
        <a:lstStyle/>
        <a:p>
          <a:endParaRPr lang="zh-CN" altLang="en-US"/>
        </a:p>
      </dgm:t>
    </dgm:pt>
    <dgm:pt modelId="{6CCFE96D-F7AA-4936-A10F-9E13F7EF5FEA}">
      <dgm:prSet phldrT="[文本]" custT="1"/>
      <dgm:spPr/>
      <dgm:t>
        <a:bodyPr/>
        <a:lstStyle/>
        <a:p>
          <a:r>
            <a:rPr lang="en-US" altLang="zh-CN" sz="1050" dirty="0" smtClean="0"/>
            <a:t>Digitization in G2CDArbor</a:t>
          </a:r>
        </a:p>
        <a:p>
          <a:r>
            <a:rPr lang="en-US" altLang="zh-CN" sz="900" dirty="0" smtClean="0"/>
            <a:t>(</a:t>
          </a:r>
          <a:r>
            <a:rPr lang="en-US" altLang="zh-CN" sz="900" dirty="0" err="1" smtClean="0"/>
            <a:t>CalorimeterHit</a:t>
          </a:r>
          <a:r>
            <a:rPr lang="en-US" altLang="zh-CN" sz="900" dirty="0" smtClean="0"/>
            <a:t>)</a:t>
          </a:r>
          <a:endParaRPr lang="zh-CN" altLang="en-US" sz="900" dirty="0"/>
        </a:p>
      </dgm:t>
    </dgm:pt>
    <dgm:pt modelId="{4F1FF663-4670-4835-A108-32A18010C68A}" type="parTrans" cxnId="{89F4C56E-3F2E-486C-A3AF-7650E2F5262D}">
      <dgm:prSet/>
      <dgm:spPr/>
      <dgm:t>
        <a:bodyPr/>
        <a:lstStyle/>
        <a:p>
          <a:endParaRPr lang="zh-CN" altLang="en-US"/>
        </a:p>
      </dgm:t>
    </dgm:pt>
    <dgm:pt modelId="{529AD89B-D3A1-437C-AA27-EF1A30FA8088}" type="sibTrans" cxnId="{89F4C56E-3F2E-486C-A3AF-7650E2F5262D}">
      <dgm:prSet/>
      <dgm:spPr/>
      <dgm:t>
        <a:bodyPr/>
        <a:lstStyle/>
        <a:p>
          <a:endParaRPr lang="zh-CN" altLang="en-US"/>
        </a:p>
      </dgm:t>
    </dgm:pt>
    <dgm:pt modelId="{81683EDE-C693-41DF-BE23-79D5688E8FB2}">
      <dgm:prSet phldrT="[文本]" custT="1"/>
      <dgm:spPr/>
      <dgm:t>
        <a:bodyPr/>
        <a:lstStyle/>
        <a:p>
          <a:r>
            <a:rPr lang="en-US" altLang="zh-CN" sz="1400" dirty="0" smtClean="0"/>
            <a:t>Energy threshold 50 </a:t>
          </a:r>
          <a:r>
            <a:rPr lang="en-US" altLang="zh-CN" sz="1400" dirty="0" err="1" smtClean="0"/>
            <a:t>keV</a:t>
          </a:r>
          <a:r>
            <a:rPr lang="en-US" altLang="zh-CN" sz="1400" dirty="0" smtClean="0"/>
            <a:t>, </a:t>
          </a:r>
          <a:r>
            <a:rPr lang="en-US" altLang="zh-CN" sz="1400" dirty="0" smtClean="0">
              <a:solidFill>
                <a:srgbClr val="FF0000"/>
              </a:solidFill>
            </a:rPr>
            <a:t>to be checked</a:t>
          </a:r>
          <a:endParaRPr lang="zh-CN" altLang="en-US" sz="1400" dirty="0">
            <a:solidFill>
              <a:srgbClr val="FF0000"/>
            </a:solidFill>
          </a:endParaRPr>
        </a:p>
      </dgm:t>
    </dgm:pt>
    <dgm:pt modelId="{AF273E8B-0008-498D-8E08-11FB0DE6953A}" type="parTrans" cxnId="{D42D76C7-3DA7-4FFA-BDB6-46D6ADECC082}">
      <dgm:prSet/>
      <dgm:spPr/>
      <dgm:t>
        <a:bodyPr/>
        <a:lstStyle/>
        <a:p>
          <a:endParaRPr lang="zh-CN" altLang="en-US"/>
        </a:p>
      </dgm:t>
    </dgm:pt>
    <dgm:pt modelId="{950BC0F0-01A2-4C0C-AAE3-DD2E935F45E9}" type="sibTrans" cxnId="{D42D76C7-3DA7-4FFA-BDB6-46D6ADECC082}">
      <dgm:prSet/>
      <dgm:spPr/>
      <dgm:t>
        <a:bodyPr/>
        <a:lstStyle/>
        <a:p>
          <a:endParaRPr lang="zh-CN" altLang="en-US"/>
        </a:p>
      </dgm:t>
    </dgm:pt>
    <dgm:pt modelId="{869C919D-5499-49EB-BF96-9BD2F2C317FE}">
      <dgm:prSet phldrT="[文本]" custT="1"/>
      <dgm:spPr/>
      <dgm:t>
        <a:bodyPr/>
        <a:lstStyle/>
        <a:p>
          <a:r>
            <a:rPr lang="en-US" altLang="zh-CN" sz="1000" dirty="0" smtClean="0"/>
            <a:t>Reconstruction in Arbor_KD_v3.3 (LICH)</a:t>
          </a:r>
        </a:p>
        <a:p>
          <a:r>
            <a:rPr lang="en-US" altLang="zh-CN" sz="900" dirty="0" smtClean="0"/>
            <a:t>(lepton Identification)</a:t>
          </a:r>
          <a:endParaRPr lang="zh-CN" altLang="en-US" sz="900" dirty="0"/>
        </a:p>
      </dgm:t>
    </dgm:pt>
    <dgm:pt modelId="{43496D12-07E5-4992-A779-FF180563A733}" type="parTrans" cxnId="{E603861A-A5CC-4941-BEB4-A37DD459446A}">
      <dgm:prSet/>
      <dgm:spPr/>
      <dgm:t>
        <a:bodyPr/>
        <a:lstStyle/>
        <a:p>
          <a:endParaRPr lang="zh-CN" altLang="en-US"/>
        </a:p>
      </dgm:t>
    </dgm:pt>
    <dgm:pt modelId="{20BF99A9-B831-4570-A1D2-77D43E90F71D}" type="sibTrans" cxnId="{E603861A-A5CC-4941-BEB4-A37DD459446A}">
      <dgm:prSet/>
      <dgm:spPr/>
      <dgm:t>
        <a:bodyPr/>
        <a:lstStyle/>
        <a:p>
          <a:endParaRPr lang="zh-CN" altLang="en-US"/>
        </a:p>
      </dgm:t>
    </dgm:pt>
    <dgm:pt modelId="{82409AEE-6E3E-4DA2-9EEB-64630074D53C}">
      <dgm:prSet phldrT="[文本]" custT="1"/>
      <dgm:spPr/>
      <dgm:t>
        <a:bodyPr/>
        <a:lstStyle/>
        <a:p>
          <a:r>
            <a:rPr lang="en-US" altLang="zh-CN" sz="1200" dirty="0" smtClean="0">
              <a:solidFill>
                <a:srgbClr val="FF0000"/>
              </a:solidFill>
            </a:rPr>
            <a:t>Some new parameters for Arbor thresholds at different geometry setups.</a:t>
          </a:r>
          <a:endParaRPr lang="zh-CN" altLang="en-US" sz="1200" dirty="0">
            <a:solidFill>
              <a:srgbClr val="FF0000"/>
            </a:solidFill>
          </a:endParaRPr>
        </a:p>
      </dgm:t>
    </dgm:pt>
    <dgm:pt modelId="{57BCA1D7-2BD3-4B0C-86CD-1DCD0E9CC8B0}" type="parTrans" cxnId="{9416902C-0D8E-47EF-ACD4-A7EE12B5DE82}">
      <dgm:prSet/>
      <dgm:spPr/>
      <dgm:t>
        <a:bodyPr/>
        <a:lstStyle/>
        <a:p>
          <a:endParaRPr lang="zh-CN" altLang="en-US"/>
        </a:p>
      </dgm:t>
    </dgm:pt>
    <dgm:pt modelId="{93C825BC-43A7-47DE-B28B-B12A06ED9743}" type="sibTrans" cxnId="{9416902C-0D8E-47EF-ACD4-A7EE12B5DE82}">
      <dgm:prSet/>
      <dgm:spPr/>
      <dgm:t>
        <a:bodyPr/>
        <a:lstStyle/>
        <a:p>
          <a:endParaRPr lang="zh-CN" altLang="en-US"/>
        </a:p>
      </dgm:t>
    </dgm:pt>
    <dgm:pt modelId="{2BE0F30B-207C-4889-8FE2-7E8B149ED917}">
      <dgm:prSet phldrT="[文本]" custT="1"/>
      <dgm:spPr/>
      <dgm:t>
        <a:bodyPr/>
        <a:lstStyle/>
        <a:p>
          <a:r>
            <a:rPr lang="en-US" altLang="zh-CN" sz="1400" dirty="0" smtClean="0"/>
            <a:t>Linear response only now.</a:t>
          </a:r>
          <a:endParaRPr lang="zh-CN" altLang="en-US" sz="1400" dirty="0"/>
        </a:p>
      </dgm:t>
    </dgm:pt>
    <dgm:pt modelId="{2AE40999-0895-437F-A08E-5B19E2D72124}" type="parTrans" cxnId="{BE734BA0-476F-4A2D-8288-AE499FA54C00}">
      <dgm:prSet/>
      <dgm:spPr/>
      <dgm:t>
        <a:bodyPr/>
        <a:lstStyle/>
        <a:p>
          <a:endParaRPr lang="zh-CN" altLang="en-US"/>
        </a:p>
      </dgm:t>
    </dgm:pt>
    <dgm:pt modelId="{7BDFFC56-BA16-4807-8384-81F09FD1DA45}" type="sibTrans" cxnId="{BE734BA0-476F-4A2D-8288-AE499FA54C00}">
      <dgm:prSet/>
      <dgm:spPr/>
      <dgm:t>
        <a:bodyPr/>
        <a:lstStyle/>
        <a:p>
          <a:endParaRPr lang="zh-CN" altLang="en-US"/>
        </a:p>
      </dgm:t>
    </dgm:pt>
    <dgm:pt modelId="{D52C56DE-A9CB-47AD-AEFC-42DED77D73D8}">
      <dgm:prSet phldrT="[文本]" custT="1"/>
      <dgm:spPr/>
      <dgm:t>
        <a:bodyPr/>
        <a:lstStyle/>
        <a:p>
          <a:r>
            <a:rPr lang="en-US" altLang="zh-CN" sz="1400" dirty="0" smtClean="0"/>
            <a:t>Simple </a:t>
          </a:r>
          <a:r>
            <a:rPr lang="en-US" altLang="zh-CN" sz="1400" dirty="0" smtClean="0"/>
            <a:t>digitization, re-calibration coefficients for non-default geometry.</a:t>
          </a:r>
          <a:endParaRPr lang="zh-CN" altLang="en-US" sz="1400" dirty="0"/>
        </a:p>
      </dgm:t>
    </dgm:pt>
    <dgm:pt modelId="{45847D55-6E59-45BE-B5E9-BF566C51DEFA}" type="parTrans" cxnId="{72DF825F-204B-4F30-9A50-ADCD54ED8310}">
      <dgm:prSet/>
      <dgm:spPr/>
      <dgm:t>
        <a:bodyPr/>
        <a:lstStyle/>
        <a:p>
          <a:endParaRPr lang="zh-CN" altLang="en-US"/>
        </a:p>
      </dgm:t>
    </dgm:pt>
    <dgm:pt modelId="{2C9B2B65-5B83-4C6B-B9BD-994C148E641C}" type="sibTrans" cxnId="{72DF825F-204B-4F30-9A50-ADCD54ED8310}">
      <dgm:prSet/>
      <dgm:spPr/>
      <dgm:t>
        <a:bodyPr/>
        <a:lstStyle/>
        <a:p>
          <a:endParaRPr lang="zh-CN" altLang="en-US"/>
        </a:p>
      </dgm:t>
    </dgm:pt>
    <dgm:pt modelId="{83B62FAD-16A6-4DCB-97E1-9926E7641350}">
      <dgm:prSet phldrT="[文本]" custT="1"/>
      <dgm:spPr/>
      <dgm:t>
        <a:bodyPr/>
        <a:lstStyle/>
        <a:p>
          <a:r>
            <a:rPr lang="en-US" altLang="zh-CN" sz="1400" i="1" dirty="0" smtClean="0">
              <a:solidFill>
                <a:srgbClr val="FF0000"/>
              </a:solidFill>
            </a:rPr>
            <a:t>Emulated </a:t>
          </a:r>
          <a:r>
            <a:rPr lang="en-US" altLang="zh-CN" sz="1400" i="1" dirty="0" smtClean="0">
              <a:solidFill>
                <a:srgbClr val="FF0000"/>
              </a:solidFill>
            </a:rPr>
            <a:t>digitization models </a:t>
          </a:r>
          <a:r>
            <a:rPr lang="en-US" altLang="zh-CN" sz="1400" i="1" dirty="0" smtClean="0">
              <a:solidFill>
                <a:srgbClr val="FF0000"/>
              </a:solidFill>
            </a:rPr>
            <a:t>are under </a:t>
          </a:r>
          <a:r>
            <a:rPr lang="en-US" altLang="zh-CN" sz="1400" i="1" dirty="0" smtClean="0">
              <a:solidFill>
                <a:srgbClr val="FF0000"/>
              </a:solidFill>
            </a:rPr>
            <a:t>development.</a:t>
          </a:r>
          <a:endParaRPr lang="zh-CN" altLang="en-US" sz="1400" dirty="0">
            <a:solidFill>
              <a:srgbClr val="FF0000"/>
            </a:solidFill>
          </a:endParaRPr>
        </a:p>
      </dgm:t>
    </dgm:pt>
    <dgm:pt modelId="{D9244082-36DC-4260-8787-D829D2B448CF}" type="parTrans" cxnId="{DEF81524-0E2B-4F6F-B346-A9ECC0C1F8D7}">
      <dgm:prSet/>
      <dgm:spPr/>
      <dgm:t>
        <a:bodyPr/>
        <a:lstStyle/>
        <a:p>
          <a:endParaRPr lang="zh-CN" altLang="en-US"/>
        </a:p>
      </dgm:t>
    </dgm:pt>
    <dgm:pt modelId="{EA2B9C63-0AD7-4A0F-BAE7-EA786EB8E745}" type="sibTrans" cxnId="{DEF81524-0E2B-4F6F-B346-A9ECC0C1F8D7}">
      <dgm:prSet/>
      <dgm:spPr/>
      <dgm:t>
        <a:bodyPr/>
        <a:lstStyle/>
        <a:p>
          <a:endParaRPr lang="zh-CN" altLang="en-US"/>
        </a:p>
      </dgm:t>
    </dgm:pt>
    <dgm:pt modelId="{38FEE88C-AA94-4403-93B9-7599557C61B8}">
      <dgm:prSet phldrT="[文本]" custT="1"/>
      <dgm:spPr/>
      <dgm:t>
        <a:bodyPr/>
        <a:lstStyle/>
        <a:p>
          <a:endParaRPr lang="zh-CN" altLang="en-US" sz="1000" dirty="0"/>
        </a:p>
      </dgm:t>
    </dgm:pt>
    <dgm:pt modelId="{0960D919-8ABC-49F5-A990-4A01BC56FC1E}" type="parTrans" cxnId="{BED280DE-A401-4B3C-9DA5-674A1D48B734}">
      <dgm:prSet/>
      <dgm:spPr/>
      <dgm:t>
        <a:bodyPr/>
        <a:lstStyle/>
        <a:p>
          <a:endParaRPr lang="zh-CN" altLang="en-US"/>
        </a:p>
      </dgm:t>
    </dgm:pt>
    <dgm:pt modelId="{3E095DB5-97F3-4C2E-AA50-8C6F2C1A4C47}" type="sibTrans" cxnId="{BED280DE-A401-4B3C-9DA5-674A1D48B734}">
      <dgm:prSet/>
      <dgm:spPr/>
      <dgm:t>
        <a:bodyPr/>
        <a:lstStyle/>
        <a:p>
          <a:endParaRPr lang="zh-CN" altLang="en-US"/>
        </a:p>
      </dgm:t>
    </dgm:pt>
    <dgm:pt modelId="{B8F089A1-F830-4C91-B875-53E23F7B7FBE}">
      <dgm:prSet phldrT="[文本]" custT="1"/>
      <dgm:spPr/>
      <dgm:t>
        <a:bodyPr/>
        <a:lstStyle/>
        <a:p>
          <a:r>
            <a:rPr lang="en-US" altLang="zh-CN" sz="1600" i="1" dirty="0" smtClean="0">
              <a:solidFill>
                <a:srgbClr val="FF0000"/>
              </a:solidFill>
            </a:rPr>
            <a:t>New plugin for recording energy deposit in non-sensitive region.</a:t>
          </a:r>
          <a:endParaRPr lang="zh-CN" altLang="en-US" sz="1600" i="1" dirty="0">
            <a:solidFill>
              <a:srgbClr val="FF0000"/>
            </a:solidFill>
          </a:endParaRPr>
        </a:p>
      </dgm:t>
    </dgm:pt>
    <dgm:pt modelId="{1EF34A32-7BD7-4AB8-B1D8-1EA3DDD25C62}" type="parTrans" cxnId="{1690A979-84C0-4243-AD3F-C3C0B87312A3}">
      <dgm:prSet/>
      <dgm:spPr/>
      <dgm:t>
        <a:bodyPr/>
        <a:lstStyle/>
        <a:p>
          <a:endParaRPr lang="zh-CN" altLang="en-US"/>
        </a:p>
      </dgm:t>
    </dgm:pt>
    <dgm:pt modelId="{E5BFEA09-5C09-48F6-9C61-075A014A7A13}" type="sibTrans" cxnId="{1690A979-84C0-4243-AD3F-C3C0B87312A3}">
      <dgm:prSet/>
      <dgm:spPr/>
      <dgm:t>
        <a:bodyPr/>
        <a:lstStyle/>
        <a:p>
          <a:endParaRPr lang="zh-CN" altLang="en-US"/>
        </a:p>
      </dgm:t>
    </dgm:pt>
    <dgm:pt modelId="{D26D2FBE-EFA2-4D6B-A554-826B13293E82}">
      <dgm:prSet phldrT="[文本]" custT="1"/>
      <dgm:spPr/>
      <dgm:t>
        <a:bodyPr/>
        <a:lstStyle/>
        <a:p>
          <a:r>
            <a:rPr lang="en-US" altLang="zh-CN" sz="1400" dirty="0" smtClean="0"/>
            <a:t>Analysis</a:t>
          </a:r>
          <a:endParaRPr lang="zh-CN" altLang="en-US" sz="1400" dirty="0"/>
        </a:p>
      </dgm:t>
    </dgm:pt>
    <dgm:pt modelId="{33D6CBE3-64FE-423D-8306-6F6CC1FDBE18}" type="parTrans" cxnId="{A946F7C9-F82A-40F0-B760-5ED86C3D3E58}">
      <dgm:prSet/>
      <dgm:spPr/>
      <dgm:t>
        <a:bodyPr/>
        <a:lstStyle/>
        <a:p>
          <a:endParaRPr lang="zh-CN" altLang="en-US"/>
        </a:p>
      </dgm:t>
    </dgm:pt>
    <dgm:pt modelId="{B5122752-1C2E-4383-9FBE-06EBB408C592}" type="sibTrans" cxnId="{A946F7C9-F82A-40F0-B760-5ED86C3D3E58}">
      <dgm:prSet/>
      <dgm:spPr/>
      <dgm:t>
        <a:bodyPr/>
        <a:lstStyle/>
        <a:p>
          <a:endParaRPr lang="zh-CN" altLang="en-US"/>
        </a:p>
      </dgm:t>
    </dgm:pt>
    <dgm:pt modelId="{1EB06EA7-BBE1-43E4-8DCE-ADD07D5AB144}">
      <dgm:prSet phldrT="[文本]" custT="1"/>
      <dgm:spPr/>
      <dgm:t>
        <a:bodyPr/>
        <a:lstStyle/>
        <a:p>
          <a:endParaRPr lang="zh-CN" altLang="en-US" sz="1200" dirty="0"/>
        </a:p>
      </dgm:t>
    </dgm:pt>
    <dgm:pt modelId="{D05FEF19-8E49-49F8-BF31-2FF8242B7A93}" type="parTrans" cxnId="{5636B1D1-B2C4-4564-9582-D1B6DD9F366E}">
      <dgm:prSet/>
      <dgm:spPr/>
      <dgm:t>
        <a:bodyPr/>
        <a:lstStyle/>
        <a:p>
          <a:endParaRPr lang="zh-CN" altLang="en-US"/>
        </a:p>
      </dgm:t>
    </dgm:pt>
    <dgm:pt modelId="{EA28E61E-6120-44C1-A4F9-CA672B441CD7}" type="sibTrans" cxnId="{5636B1D1-B2C4-4564-9582-D1B6DD9F366E}">
      <dgm:prSet/>
      <dgm:spPr/>
      <dgm:t>
        <a:bodyPr/>
        <a:lstStyle/>
        <a:p>
          <a:endParaRPr lang="zh-CN" altLang="en-US"/>
        </a:p>
      </dgm:t>
    </dgm:pt>
    <dgm:pt modelId="{FBE957D3-B280-47E9-830A-FFF7A58A48B7}">
      <dgm:prSet phldrT="[文本]" custT="1"/>
      <dgm:spPr/>
      <dgm:t>
        <a:bodyPr/>
        <a:lstStyle/>
        <a:p>
          <a:r>
            <a:rPr lang="en-US" altLang="zh-CN" sz="1400" dirty="0" smtClean="0"/>
            <a:t>Z, best combination of two leptons.</a:t>
          </a:r>
          <a:endParaRPr lang="zh-CN" altLang="en-US" sz="1400" dirty="0"/>
        </a:p>
      </dgm:t>
    </dgm:pt>
    <dgm:pt modelId="{B65D84C3-A497-406F-A72A-1718EA8783FC}" type="parTrans" cxnId="{0A01573C-8625-4CC3-A769-63259FAD95CB}">
      <dgm:prSet/>
      <dgm:spPr/>
      <dgm:t>
        <a:bodyPr/>
        <a:lstStyle/>
        <a:p>
          <a:endParaRPr lang="zh-CN" altLang="en-US"/>
        </a:p>
      </dgm:t>
    </dgm:pt>
    <dgm:pt modelId="{C10813F8-5BD5-4B9B-9DB5-CF62B3C1ED58}" type="sibTrans" cxnId="{0A01573C-8625-4CC3-A769-63259FAD95CB}">
      <dgm:prSet/>
      <dgm:spPr/>
      <dgm:t>
        <a:bodyPr/>
        <a:lstStyle/>
        <a:p>
          <a:endParaRPr lang="zh-CN" altLang="en-US"/>
        </a:p>
      </dgm:t>
    </dgm:pt>
    <dgm:pt modelId="{FB461B42-CD0C-4F7F-905D-E40B6C37D409}">
      <dgm:prSet phldrT="[文本]" custT="1"/>
      <dgm:spPr/>
      <dgm:t>
        <a:bodyPr/>
        <a:lstStyle/>
        <a:p>
          <a:r>
            <a:rPr lang="en-US" altLang="zh-CN" sz="1400" dirty="0" smtClean="0"/>
            <a:t>H, two most energetic neutral particles.</a:t>
          </a:r>
          <a:endParaRPr lang="zh-CN" altLang="en-US" sz="1400" dirty="0"/>
        </a:p>
      </dgm:t>
    </dgm:pt>
    <dgm:pt modelId="{0FA10033-467E-4EFA-B1F5-9D0FFE995C97}" type="parTrans" cxnId="{988F5A5B-F2C5-43AB-8C14-5AC0A689AC32}">
      <dgm:prSet/>
      <dgm:spPr/>
      <dgm:t>
        <a:bodyPr/>
        <a:lstStyle/>
        <a:p>
          <a:endParaRPr lang="zh-CN" altLang="en-US"/>
        </a:p>
      </dgm:t>
    </dgm:pt>
    <dgm:pt modelId="{CFA1D7D8-FBF9-467B-8694-EAA605AB7B7B}" type="sibTrans" cxnId="{988F5A5B-F2C5-43AB-8C14-5AC0A689AC32}">
      <dgm:prSet/>
      <dgm:spPr/>
      <dgm:t>
        <a:bodyPr/>
        <a:lstStyle/>
        <a:p>
          <a:endParaRPr lang="zh-CN" altLang="en-US"/>
        </a:p>
      </dgm:t>
    </dgm:pt>
    <dgm:pt modelId="{6A290273-12E9-4B11-91CA-F151637745C8}">
      <dgm:prSet phldrT="[文本]" custT="1"/>
      <dgm:spPr/>
      <dgm:t>
        <a:bodyPr/>
        <a:lstStyle/>
        <a:p>
          <a:r>
            <a:rPr lang="en-US" altLang="zh-CN" sz="1200" dirty="0" smtClean="0"/>
            <a:t>Default tracking and clustering</a:t>
          </a:r>
          <a:endParaRPr lang="zh-CN" altLang="en-US" sz="1200" dirty="0"/>
        </a:p>
      </dgm:t>
    </dgm:pt>
    <dgm:pt modelId="{C55CCFB7-CB94-4004-BF3C-E297C763F517}" type="parTrans" cxnId="{9A164415-A027-49A5-92EF-58972D02C675}">
      <dgm:prSet/>
      <dgm:spPr/>
      <dgm:t>
        <a:bodyPr/>
        <a:lstStyle/>
        <a:p>
          <a:endParaRPr lang="zh-CN" altLang="en-US"/>
        </a:p>
      </dgm:t>
    </dgm:pt>
    <dgm:pt modelId="{72A199FD-327E-428F-A5B9-D9273282D698}" type="sibTrans" cxnId="{9A164415-A027-49A5-92EF-58972D02C675}">
      <dgm:prSet/>
      <dgm:spPr/>
      <dgm:t>
        <a:bodyPr/>
        <a:lstStyle/>
        <a:p>
          <a:endParaRPr lang="zh-CN" altLang="en-US"/>
        </a:p>
      </dgm:t>
    </dgm:pt>
    <dgm:pt modelId="{662F8585-09AF-4802-A4A7-332C1FF69EE9}" type="pres">
      <dgm:prSet presAssocID="{EB239CC3-3DD8-4CA5-B9E9-DE730CD4871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150073AC-77B3-4453-8B2B-8269EEC83CA2}" type="pres">
      <dgm:prSet presAssocID="{8F8341B1-334B-4465-AA41-697565DA4CE9}" presName="composite" presStyleCnt="0"/>
      <dgm:spPr/>
    </dgm:pt>
    <dgm:pt modelId="{F5056B49-D118-4376-9A0A-B17F6DDB9D39}" type="pres">
      <dgm:prSet presAssocID="{8F8341B1-334B-4465-AA41-697565DA4CE9}" presName="bentUpArrow1" presStyleLbl="alignImgPlace1" presStyleIdx="0" presStyleCnt="3"/>
      <dgm:spPr/>
    </dgm:pt>
    <dgm:pt modelId="{263EAB93-3445-44FA-A709-7D977B402144}" type="pres">
      <dgm:prSet presAssocID="{8F8341B1-334B-4465-AA41-697565DA4CE9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6906ED1-6FDD-4CF4-A2C9-C944CD39ED33}" type="pres">
      <dgm:prSet presAssocID="{8F8341B1-334B-4465-AA41-697565DA4CE9}" presName="ChildText" presStyleLbl="revTx" presStyleIdx="0" presStyleCnt="4" custScaleX="391874" custLinFactX="44883" custLinFactNeighborX="100000" custLinFactNeighborY="130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73956F7-E291-4589-8E19-A8D0693486A0}" type="pres">
      <dgm:prSet presAssocID="{4A49754C-C474-4A87-AE96-95E65B1DA2E2}" presName="sibTrans" presStyleCnt="0"/>
      <dgm:spPr/>
    </dgm:pt>
    <dgm:pt modelId="{6474652A-6056-40E1-9D5B-9038D3F5CC51}" type="pres">
      <dgm:prSet presAssocID="{6CCFE96D-F7AA-4936-A10F-9E13F7EF5FEA}" presName="composite" presStyleCnt="0"/>
      <dgm:spPr/>
    </dgm:pt>
    <dgm:pt modelId="{5B54263B-E7A9-4FE1-B0FB-95400C6F05CE}" type="pres">
      <dgm:prSet presAssocID="{6CCFE96D-F7AA-4936-A10F-9E13F7EF5FEA}" presName="bentUpArrow1" presStyleLbl="alignImgPlace1" presStyleIdx="1" presStyleCnt="3" custLinFactX="-62122" custLinFactNeighborX="-100000" custLinFactNeighborY="-4533"/>
      <dgm:spPr/>
    </dgm:pt>
    <dgm:pt modelId="{055965F3-B6DC-46A2-A50D-965F47DCF25B}" type="pres">
      <dgm:prSet presAssocID="{6CCFE96D-F7AA-4936-A10F-9E13F7EF5FEA}" presName="ParentText" presStyleLbl="node1" presStyleIdx="1" presStyleCnt="4" custLinFactX="-20078" custLinFactNeighborX="-100000" custLinFactNeighborY="-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A5F6962-18A8-4AC9-B8CA-00617BE5DA51}" type="pres">
      <dgm:prSet presAssocID="{6CCFE96D-F7AA-4936-A10F-9E13F7EF5FEA}" presName="ChildText" presStyleLbl="revTx" presStyleIdx="1" presStyleCnt="4" custScaleX="557758" custScaleY="123982" custLinFactNeighborX="63537" custLinFactNeighborY="-26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35C9D10-55DC-4E3E-82DF-92DAA93233B5}" type="pres">
      <dgm:prSet presAssocID="{529AD89B-D3A1-437C-AA27-EF1A30FA8088}" presName="sibTrans" presStyleCnt="0"/>
      <dgm:spPr/>
    </dgm:pt>
    <dgm:pt modelId="{B85CF5A8-F953-49A6-A090-E1C2D9FE9CF0}" type="pres">
      <dgm:prSet presAssocID="{869C919D-5499-49EB-BF96-9BD2F2C317FE}" presName="composite" presStyleCnt="0"/>
      <dgm:spPr/>
    </dgm:pt>
    <dgm:pt modelId="{25FDF132-CB39-444E-8721-408E2E524EB2}" type="pres">
      <dgm:prSet presAssocID="{869C919D-5499-49EB-BF96-9BD2F2C317FE}" presName="bentUpArrow1" presStyleLbl="alignImgPlace1" presStyleIdx="2" presStyleCnt="3" custLinFactX="-28483" custLinFactNeighborX="-100000" custLinFactNeighborY="-486"/>
      <dgm:spPr/>
    </dgm:pt>
    <dgm:pt modelId="{1C13F3F1-F55E-4CE7-8EFF-494147446975}" type="pres">
      <dgm:prSet presAssocID="{869C919D-5499-49EB-BF96-9BD2F2C317FE}" presName="ParentText" presStyleLbl="node1" presStyleIdx="2" presStyleCnt="4" custLinFactNeighborX="-88414" custLinFactNeighborY="-94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766665A-57BA-47FA-BAC4-8B6EF60AA198}" type="pres">
      <dgm:prSet presAssocID="{869C919D-5499-49EB-BF96-9BD2F2C317FE}" presName="ChildText" presStyleLbl="revTx" presStyleIdx="2" presStyleCnt="4" custScaleX="320931" custLinFactNeighborX="-7144" custLinFactNeighborY="-153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EF141F9-966C-48E3-B259-9A1352B4327A}" type="pres">
      <dgm:prSet presAssocID="{20BF99A9-B831-4570-A1D2-77D43E90F71D}" presName="sibTrans" presStyleCnt="0"/>
      <dgm:spPr/>
    </dgm:pt>
    <dgm:pt modelId="{1FB06DD1-A93A-4586-94DF-A633A84C0E33}" type="pres">
      <dgm:prSet presAssocID="{D26D2FBE-EFA2-4D6B-A554-826B13293E82}" presName="composite" presStyleCnt="0"/>
      <dgm:spPr/>
    </dgm:pt>
    <dgm:pt modelId="{54BC3533-295A-4EB0-B5AC-F31AD905A58A}" type="pres">
      <dgm:prSet presAssocID="{D26D2FBE-EFA2-4D6B-A554-826B13293E82}" presName="ParentText" presStyleLbl="node1" presStyleIdx="3" presStyleCnt="4" custLinFactX="-36604" custLinFactNeighborX="-100000" custLinFactNeighborY="8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8841333-BA08-4B1A-B47E-9C86E148F0DC}" type="pres">
      <dgm:prSet presAssocID="{D26D2FBE-EFA2-4D6B-A554-826B13293E82}" presName="FinalChildText" presStyleLbl="revTx" presStyleIdx="3" presStyleCnt="4" custScaleX="327061" custLinFactNeighborX="-61452" custLinFactNeighborY="-5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88F5A5B-F2C5-43AB-8C14-5AC0A689AC32}" srcId="{D26D2FBE-EFA2-4D6B-A554-826B13293E82}" destId="{FB461B42-CD0C-4F7F-905D-E40B6C37D409}" srcOrd="1" destOrd="0" parTransId="{0FA10033-467E-4EFA-B1F5-9D0FFE995C97}" sibTransId="{CFA1D7D8-FBF9-467B-8694-EAA605AB7B7B}"/>
    <dgm:cxn modelId="{40AFC856-B411-46A3-93CD-B1557DF24445}" type="presOf" srcId="{1EB06EA7-BBE1-43E4-8DCE-ADD07D5AB144}" destId="{D766665A-57BA-47FA-BAC4-8B6EF60AA198}" srcOrd="0" destOrd="2" presId="urn:microsoft.com/office/officeart/2005/8/layout/StepDownProcess"/>
    <dgm:cxn modelId="{2B3D0442-7673-4BDA-813E-B9953B0AF469}" type="presOf" srcId="{6CCFE96D-F7AA-4936-A10F-9E13F7EF5FEA}" destId="{055965F3-B6DC-46A2-A50D-965F47DCF25B}" srcOrd="0" destOrd="0" presId="urn:microsoft.com/office/officeart/2005/8/layout/StepDownProcess"/>
    <dgm:cxn modelId="{DEF81524-0E2B-4F6F-B346-A9ECC0C1F8D7}" srcId="{6CCFE96D-F7AA-4936-A10F-9E13F7EF5FEA}" destId="{83B62FAD-16A6-4DCB-97E1-9926E7641350}" srcOrd="3" destOrd="0" parTransId="{D9244082-36DC-4260-8787-D829D2B448CF}" sibTransId="{EA2B9C63-0AD7-4A0F-BAE7-EA786EB8E745}"/>
    <dgm:cxn modelId="{B47BC18B-F788-482F-9C2B-7483DA8F9C48}" type="presOf" srcId="{8F8341B1-334B-4465-AA41-697565DA4CE9}" destId="{263EAB93-3445-44FA-A709-7D977B402144}" srcOrd="0" destOrd="0" presId="urn:microsoft.com/office/officeart/2005/8/layout/StepDownProcess"/>
    <dgm:cxn modelId="{89F4C56E-3F2E-486C-A3AF-7650E2F5262D}" srcId="{EB239CC3-3DD8-4CA5-B9E9-DE730CD4871C}" destId="{6CCFE96D-F7AA-4936-A10F-9E13F7EF5FEA}" srcOrd="1" destOrd="0" parTransId="{4F1FF663-4670-4835-A108-32A18010C68A}" sibTransId="{529AD89B-D3A1-437C-AA27-EF1A30FA8088}"/>
    <dgm:cxn modelId="{1690A979-84C0-4243-AD3F-C3C0B87312A3}" srcId="{8F8341B1-334B-4465-AA41-697565DA4CE9}" destId="{B8F089A1-F830-4C91-B875-53E23F7B7FBE}" srcOrd="1" destOrd="0" parTransId="{1EF34A32-7BD7-4AB8-B1D8-1EA3DDD25C62}" sibTransId="{E5BFEA09-5C09-48F6-9C61-075A014A7A13}"/>
    <dgm:cxn modelId="{7BFDD8DE-CDDB-4A24-A943-6BF3F8E92B5A}" type="presOf" srcId="{38FEE88C-AA94-4403-93B9-7599557C61B8}" destId="{36906ED1-6FDD-4CF4-A2C9-C944CD39ED33}" srcOrd="0" destOrd="2" presId="urn:microsoft.com/office/officeart/2005/8/layout/StepDownProcess"/>
    <dgm:cxn modelId="{8372EA70-EAE3-4F5F-8171-53D59295D175}" type="presOf" srcId="{D26D2FBE-EFA2-4D6B-A554-826B13293E82}" destId="{54BC3533-295A-4EB0-B5AC-F31AD905A58A}" srcOrd="0" destOrd="0" presId="urn:microsoft.com/office/officeart/2005/8/layout/StepDownProcess"/>
    <dgm:cxn modelId="{F3DB1916-0230-409D-A761-1CC29CEEA314}" type="presOf" srcId="{EB239CC3-3DD8-4CA5-B9E9-DE730CD4871C}" destId="{662F8585-09AF-4802-A4A7-332C1FF69EE9}" srcOrd="0" destOrd="0" presId="urn:microsoft.com/office/officeart/2005/8/layout/StepDownProcess"/>
    <dgm:cxn modelId="{9A164415-A027-49A5-92EF-58972D02C675}" srcId="{869C919D-5499-49EB-BF96-9BD2F2C317FE}" destId="{6A290273-12E9-4B11-91CA-F151637745C8}" srcOrd="0" destOrd="0" parTransId="{C55CCFB7-CB94-4004-BF3C-E297C763F517}" sibTransId="{72A199FD-327E-428F-A5B9-D9273282D698}"/>
    <dgm:cxn modelId="{9BEE53E9-B625-467F-83B3-36F1F50A7158}" type="presOf" srcId="{81683EDE-C693-41DF-BE23-79D5688E8FB2}" destId="{AA5F6962-18A8-4AC9-B8CA-00617BE5DA51}" srcOrd="0" destOrd="0" presId="urn:microsoft.com/office/officeart/2005/8/layout/StepDownProcess"/>
    <dgm:cxn modelId="{B22EFD32-77A2-435A-BCD2-3DD5218F41DB}" type="presOf" srcId="{83B62FAD-16A6-4DCB-97E1-9926E7641350}" destId="{AA5F6962-18A8-4AC9-B8CA-00617BE5DA51}" srcOrd="0" destOrd="3" presId="urn:microsoft.com/office/officeart/2005/8/layout/StepDownProcess"/>
    <dgm:cxn modelId="{7437CEAF-A50D-4F15-8106-EAA1904F79FA}" type="presOf" srcId="{82409AEE-6E3E-4DA2-9EEB-64630074D53C}" destId="{D766665A-57BA-47FA-BAC4-8B6EF60AA198}" srcOrd="0" destOrd="1" presId="urn:microsoft.com/office/officeart/2005/8/layout/StepDownProcess"/>
    <dgm:cxn modelId="{D42D76C7-3DA7-4FFA-BDB6-46D6ADECC082}" srcId="{6CCFE96D-F7AA-4936-A10F-9E13F7EF5FEA}" destId="{81683EDE-C693-41DF-BE23-79D5688E8FB2}" srcOrd="0" destOrd="0" parTransId="{AF273E8B-0008-498D-8E08-11FB0DE6953A}" sibTransId="{950BC0F0-01A2-4C0C-AAE3-DD2E935F45E9}"/>
    <dgm:cxn modelId="{A946F7C9-F82A-40F0-B760-5ED86C3D3E58}" srcId="{EB239CC3-3DD8-4CA5-B9E9-DE730CD4871C}" destId="{D26D2FBE-EFA2-4D6B-A554-826B13293E82}" srcOrd="3" destOrd="0" parTransId="{33D6CBE3-64FE-423D-8306-6F6CC1FDBE18}" sibTransId="{B5122752-1C2E-4383-9FBE-06EBB408C592}"/>
    <dgm:cxn modelId="{15EDBA74-2B6F-4B0A-9D3B-F5911AC8EB81}" type="presOf" srcId="{869C919D-5499-49EB-BF96-9BD2F2C317FE}" destId="{1C13F3F1-F55E-4CE7-8EFF-494147446975}" srcOrd="0" destOrd="0" presId="urn:microsoft.com/office/officeart/2005/8/layout/StepDownProcess"/>
    <dgm:cxn modelId="{30081363-B651-4BFA-AA12-3B036356C7A7}" type="presOf" srcId="{FB461B42-CD0C-4F7F-905D-E40B6C37D409}" destId="{08841333-BA08-4B1A-B47E-9C86E148F0DC}" srcOrd="0" destOrd="1" presId="urn:microsoft.com/office/officeart/2005/8/layout/StepDownProcess"/>
    <dgm:cxn modelId="{A0E87D13-FE1D-4450-AA4D-1A42EBE36B12}" type="presOf" srcId="{6A290273-12E9-4B11-91CA-F151637745C8}" destId="{D766665A-57BA-47FA-BAC4-8B6EF60AA198}" srcOrd="0" destOrd="0" presId="urn:microsoft.com/office/officeart/2005/8/layout/StepDownProcess"/>
    <dgm:cxn modelId="{50B7289D-2154-4184-BBC1-6F1CD0B8435F}" type="presOf" srcId="{2BE0F30B-207C-4889-8FE2-7E8B149ED917}" destId="{AA5F6962-18A8-4AC9-B8CA-00617BE5DA51}" srcOrd="0" destOrd="1" presId="urn:microsoft.com/office/officeart/2005/8/layout/StepDownProcess"/>
    <dgm:cxn modelId="{E603861A-A5CC-4941-BEB4-A37DD459446A}" srcId="{EB239CC3-3DD8-4CA5-B9E9-DE730CD4871C}" destId="{869C919D-5499-49EB-BF96-9BD2F2C317FE}" srcOrd="2" destOrd="0" parTransId="{43496D12-07E5-4992-A779-FF180563A733}" sibTransId="{20BF99A9-B831-4570-A1D2-77D43E90F71D}"/>
    <dgm:cxn modelId="{9356091F-BAFE-4B9F-BE53-F41CA82CEB4E}" type="presOf" srcId="{B8F089A1-F830-4C91-B875-53E23F7B7FBE}" destId="{36906ED1-6FDD-4CF4-A2C9-C944CD39ED33}" srcOrd="0" destOrd="1" presId="urn:microsoft.com/office/officeart/2005/8/layout/StepDownProcess"/>
    <dgm:cxn modelId="{72DF825F-204B-4F30-9A50-ADCD54ED8310}" srcId="{6CCFE96D-F7AA-4936-A10F-9E13F7EF5FEA}" destId="{D52C56DE-A9CB-47AD-AEFC-42DED77D73D8}" srcOrd="2" destOrd="0" parTransId="{45847D55-6E59-45BE-B5E9-BF566C51DEFA}" sibTransId="{2C9B2B65-5B83-4C6B-B9BD-994C148E641C}"/>
    <dgm:cxn modelId="{9416902C-0D8E-47EF-ACD4-A7EE12B5DE82}" srcId="{869C919D-5499-49EB-BF96-9BD2F2C317FE}" destId="{82409AEE-6E3E-4DA2-9EEB-64630074D53C}" srcOrd="1" destOrd="0" parTransId="{57BCA1D7-2BD3-4B0C-86CD-1DCD0E9CC8B0}" sibTransId="{93C825BC-43A7-47DE-B28B-B12A06ED9743}"/>
    <dgm:cxn modelId="{5636B1D1-B2C4-4564-9582-D1B6DD9F366E}" srcId="{869C919D-5499-49EB-BF96-9BD2F2C317FE}" destId="{1EB06EA7-BBE1-43E4-8DCE-ADD07D5AB144}" srcOrd="2" destOrd="0" parTransId="{D05FEF19-8E49-49F8-BF31-2FF8242B7A93}" sibTransId="{EA28E61E-6120-44C1-A4F9-CA672B441CD7}"/>
    <dgm:cxn modelId="{D2A4DF0E-39D0-458C-A15D-F98BBD7A34DE}" type="presOf" srcId="{D52C56DE-A9CB-47AD-AEFC-42DED77D73D8}" destId="{AA5F6962-18A8-4AC9-B8CA-00617BE5DA51}" srcOrd="0" destOrd="2" presId="urn:microsoft.com/office/officeart/2005/8/layout/StepDownProcess"/>
    <dgm:cxn modelId="{BED280DE-A401-4B3C-9DA5-674A1D48B734}" srcId="{8F8341B1-334B-4465-AA41-697565DA4CE9}" destId="{38FEE88C-AA94-4403-93B9-7599557C61B8}" srcOrd="2" destOrd="0" parTransId="{0960D919-8ABC-49F5-A990-4A01BC56FC1E}" sibTransId="{3E095DB5-97F3-4C2E-AA50-8C6F2C1A4C47}"/>
    <dgm:cxn modelId="{BE734BA0-476F-4A2D-8288-AE499FA54C00}" srcId="{6CCFE96D-F7AA-4936-A10F-9E13F7EF5FEA}" destId="{2BE0F30B-207C-4889-8FE2-7E8B149ED917}" srcOrd="1" destOrd="0" parTransId="{2AE40999-0895-437F-A08E-5B19E2D72124}" sibTransId="{7BDFFC56-BA16-4807-8384-81F09FD1DA45}"/>
    <dgm:cxn modelId="{0A01573C-8625-4CC3-A769-63259FAD95CB}" srcId="{D26D2FBE-EFA2-4D6B-A554-826B13293E82}" destId="{FBE957D3-B280-47E9-830A-FFF7A58A48B7}" srcOrd="0" destOrd="0" parTransId="{B65D84C3-A497-406F-A72A-1718EA8783FC}" sibTransId="{C10813F8-5BD5-4B9B-9DB5-CF62B3C1ED58}"/>
    <dgm:cxn modelId="{22F5D886-49CC-4314-B92C-8B5C0BDB62B8}" srcId="{8F8341B1-334B-4465-AA41-697565DA4CE9}" destId="{3B85BB8E-9F0D-4D13-A39D-294AEC292814}" srcOrd="0" destOrd="0" parTransId="{A0D16AD4-8856-4721-A12A-B9DB1198CEEA}" sibTransId="{1F0BD740-D967-4580-B1D6-5AA8813132D3}"/>
    <dgm:cxn modelId="{5EB4721D-B589-4B1B-9ABF-31C849C777D5}" type="presOf" srcId="{3B85BB8E-9F0D-4D13-A39D-294AEC292814}" destId="{36906ED1-6FDD-4CF4-A2C9-C944CD39ED33}" srcOrd="0" destOrd="0" presId="urn:microsoft.com/office/officeart/2005/8/layout/StepDownProcess"/>
    <dgm:cxn modelId="{3778BBBF-6987-4C49-AC90-82B497CE9514}" srcId="{EB239CC3-3DD8-4CA5-B9E9-DE730CD4871C}" destId="{8F8341B1-334B-4465-AA41-697565DA4CE9}" srcOrd="0" destOrd="0" parTransId="{ACF3B419-FBCA-4A01-8D5F-30C7D7FFFDF6}" sibTransId="{4A49754C-C474-4A87-AE96-95E65B1DA2E2}"/>
    <dgm:cxn modelId="{9596DA3F-D55C-46D2-92DE-F61DC10CF29B}" type="presOf" srcId="{FBE957D3-B280-47E9-830A-FFF7A58A48B7}" destId="{08841333-BA08-4B1A-B47E-9C86E148F0DC}" srcOrd="0" destOrd="0" presId="urn:microsoft.com/office/officeart/2005/8/layout/StepDownProcess"/>
    <dgm:cxn modelId="{F86573CE-D032-4DEC-8AF7-7382E25CE5CE}" type="presParOf" srcId="{662F8585-09AF-4802-A4A7-332C1FF69EE9}" destId="{150073AC-77B3-4453-8B2B-8269EEC83CA2}" srcOrd="0" destOrd="0" presId="urn:microsoft.com/office/officeart/2005/8/layout/StepDownProcess"/>
    <dgm:cxn modelId="{D7361DFA-D8E2-4B62-8449-5BB219BAD5BA}" type="presParOf" srcId="{150073AC-77B3-4453-8B2B-8269EEC83CA2}" destId="{F5056B49-D118-4376-9A0A-B17F6DDB9D39}" srcOrd="0" destOrd="0" presId="urn:microsoft.com/office/officeart/2005/8/layout/StepDownProcess"/>
    <dgm:cxn modelId="{286D8750-491C-46C7-A901-156AA50E272A}" type="presParOf" srcId="{150073AC-77B3-4453-8B2B-8269EEC83CA2}" destId="{263EAB93-3445-44FA-A709-7D977B402144}" srcOrd="1" destOrd="0" presId="urn:microsoft.com/office/officeart/2005/8/layout/StepDownProcess"/>
    <dgm:cxn modelId="{7EFD3C25-675D-48A3-B84A-343BDC28E422}" type="presParOf" srcId="{150073AC-77B3-4453-8B2B-8269EEC83CA2}" destId="{36906ED1-6FDD-4CF4-A2C9-C944CD39ED33}" srcOrd="2" destOrd="0" presId="urn:microsoft.com/office/officeart/2005/8/layout/StepDownProcess"/>
    <dgm:cxn modelId="{CCB52EFD-13BC-45A6-9954-CC5EEF3C761A}" type="presParOf" srcId="{662F8585-09AF-4802-A4A7-332C1FF69EE9}" destId="{673956F7-E291-4589-8E19-A8D0693486A0}" srcOrd="1" destOrd="0" presId="urn:microsoft.com/office/officeart/2005/8/layout/StepDownProcess"/>
    <dgm:cxn modelId="{01801A43-2222-4FF1-800E-61BD46562924}" type="presParOf" srcId="{662F8585-09AF-4802-A4A7-332C1FF69EE9}" destId="{6474652A-6056-40E1-9D5B-9038D3F5CC51}" srcOrd="2" destOrd="0" presId="urn:microsoft.com/office/officeart/2005/8/layout/StepDownProcess"/>
    <dgm:cxn modelId="{4EA2C94C-B8EA-4A1E-B089-6D69B276C0DD}" type="presParOf" srcId="{6474652A-6056-40E1-9D5B-9038D3F5CC51}" destId="{5B54263B-E7A9-4FE1-B0FB-95400C6F05CE}" srcOrd="0" destOrd="0" presId="urn:microsoft.com/office/officeart/2005/8/layout/StepDownProcess"/>
    <dgm:cxn modelId="{C4C7191C-AAED-4634-9F59-441A4B077B74}" type="presParOf" srcId="{6474652A-6056-40E1-9D5B-9038D3F5CC51}" destId="{055965F3-B6DC-46A2-A50D-965F47DCF25B}" srcOrd="1" destOrd="0" presId="urn:microsoft.com/office/officeart/2005/8/layout/StepDownProcess"/>
    <dgm:cxn modelId="{7C29C26B-BA50-4017-A71E-A2F2919A800C}" type="presParOf" srcId="{6474652A-6056-40E1-9D5B-9038D3F5CC51}" destId="{AA5F6962-18A8-4AC9-B8CA-00617BE5DA51}" srcOrd="2" destOrd="0" presId="urn:microsoft.com/office/officeart/2005/8/layout/StepDownProcess"/>
    <dgm:cxn modelId="{45C55FBA-52E0-43F2-A6C6-873899AF56B0}" type="presParOf" srcId="{662F8585-09AF-4802-A4A7-332C1FF69EE9}" destId="{935C9D10-55DC-4E3E-82DF-92DAA93233B5}" srcOrd="3" destOrd="0" presId="urn:microsoft.com/office/officeart/2005/8/layout/StepDownProcess"/>
    <dgm:cxn modelId="{0CDFBE5A-C738-4C39-8491-56B6F8C698B1}" type="presParOf" srcId="{662F8585-09AF-4802-A4A7-332C1FF69EE9}" destId="{B85CF5A8-F953-49A6-A090-E1C2D9FE9CF0}" srcOrd="4" destOrd="0" presId="urn:microsoft.com/office/officeart/2005/8/layout/StepDownProcess"/>
    <dgm:cxn modelId="{0FDF1DFA-EA62-419F-AD0C-BE88E47F5214}" type="presParOf" srcId="{B85CF5A8-F953-49A6-A090-E1C2D9FE9CF0}" destId="{25FDF132-CB39-444E-8721-408E2E524EB2}" srcOrd="0" destOrd="0" presId="urn:microsoft.com/office/officeart/2005/8/layout/StepDownProcess"/>
    <dgm:cxn modelId="{3FAF1472-8DE5-45A3-9027-3C324BC750F9}" type="presParOf" srcId="{B85CF5A8-F953-49A6-A090-E1C2D9FE9CF0}" destId="{1C13F3F1-F55E-4CE7-8EFF-494147446975}" srcOrd="1" destOrd="0" presId="urn:microsoft.com/office/officeart/2005/8/layout/StepDownProcess"/>
    <dgm:cxn modelId="{02ACDFB7-62A4-411C-BADB-47944A527E90}" type="presParOf" srcId="{B85CF5A8-F953-49A6-A090-E1C2D9FE9CF0}" destId="{D766665A-57BA-47FA-BAC4-8B6EF60AA198}" srcOrd="2" destOrd="0" presId="urn:microsoft.com/office/officeart/2005/8/layout/StepDownProcess"/>
    <dgm:cxn modelId="{DF7B95A0-92CF-45CD-8B30-9EB51E36ACF0}" type="presParOf" srcId="{662F8585-09AF-4802-A4A7-332C1FF69EE9}" destId="{8EF141F9-966C-48E3-B259-9A1352B4327A}" srcOrd="5" destOrd="0" presId="urn:microsoft.com/office/officeart/2005/8/layout/StepDownProcess"/>
    <dgm:cxn modelId="{81587852-2956-4F09-8505-4D4E2E19268E}" type="presParOf" srcId="{662F8585-09AF-4802-A4A7-332C1FF69EE9}" destId="{1FB06DD1-A93A-4586-94DF-A633A84C0E33}" srcOrd="6" destOrd="0" presId="urn:microsoft.com/office/officeart/2005/8/layout/StepDownProcess"/>
    <dgm:cxn modelId="{B47024D4-5315-484D-917D-115CF129FCA7}" type="presParOf" srcId="{1FB06DD1-A93A-4586-94DF-A633A84C0E33}" destId="{54BC3533-295A-4EB0-B5AC-F31AD905A58A}" srcOrd="0" destOrd="0" presId="urn:microsoft.com/office/officeart/2005/8/layout/StepDownProcess"/>
    <dgm:cxn modelId="{87FECD49-37F7-44D2-B40A-C3095295E331}" type="presParOf" srcId="{1FB06DD1-A93A-4586-94DF-A633A84C0E33}" destId="{08841333-BA08-4B1A-B47E-9C86E148F0D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D5E0EC4-2DBE-416F-81E3-CA380BC05833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6B1E5516-135C-45D8-9AB3-3B1CA63199BF}">
      <dgm:prSet phldrT="[文本]"/>
      <dgm:spPr/>
      <dgm:t>
        <a:bodyPr/>
        <a:lstStyle/>
        <a:p>
          <a:r>
            <a:rPr lang="en-US" altLang="zh-CN" dirty="0" err="1" smtClean="0"/>
            <a:t>ArborPFOs</a:t>
          </a:r>
          <a:endParaRPr lang="en-US" altLang="zh-CN" dirty="0" smtClean="0"/>
        </a:p>
        <a:p>
          <a:r>
            <a:rPr lang="en-US" altLang="zh-CN" i="1" dirty="0" smtClean="0"/>
            <a:t>[FSR correction]</a:t>
          </a:r>
        </a:p>
      </dgm:t>
    </dgm:pt>
    <dgm:pt modelId="{2C78A4E2-4D1D-4EAC-B9B5-3667DF49C239}" type="parTrans" cxnId="{3BC089C7-47EF-442C-B763-D095E96C2564}">
      <dgm:prSet/>
      <dgm:spPr/>
      <dgm:t>
        <a:bodyPr/>
        <a:lstStyle/>
        <a:p>
          <a:endParaRPr lang="zh-CN" altLang="en-US"/>
        </a:p>
      </dgm:t>
    </dgm:pt>
    <dgm:pt modelId="{4F2A3ECA-A194-4F55-BEB6-BBCBF312F254}" type="sibTrans" cxnId="{3BC089C7-47EF-442C-B763-D095E96C2564}">
      <dgm:prSet/>
      <dgm:spPr/>
      <dgm:t>
        <a:bodyPr/>
        <a:lstStyle/>
        <a:p>
          <a:endParaRPr lang="zh-CN" altLang="en-US"/>
        </a:p>
      </dgm:t>
    </dgm:pt>
    <dgm:pt modelId="{AA6BA000-D62E-4873-847D-B472CE16F550}">
      <dgm:prSet phldrT="[文本]" custT="1"/>
      <dgm:spPr/>
      <dgm:t>
        <a:bodyPr/>
        <a:lstStyle/>
        <a:p>
          <a:r>
            <a:rPr lang="en-US" altLang="zh-CN" sz="1400" dirty="0" err="1" smtClean="0"/>
            <a:t>ArborPFOs</a:t>
          </a:r>
          <a:endParaRPr lang="zh-CN" altLang="en-US" sz="1400" dirty="0"/>
        </a:p>
      </dgm:t>
    </dgm:pt>
    <dgm:pt modelId="{BDCC76D0-6A44-4B03-BE02-146EF5E8BB5C}" type="parTrans" cxnId="{D532C9B0-7222-496F-9438-BFBE63306770}">
      <dgm:prSet/>
      <dgm:spPr/>
      <dgm:t>
        <a:bodyPr/>
        <a:lstStyle/>
        <a:p>
          <a:endParaRPr lang="zh-CN" altLang="en-US"/>
        </a:p>
      </dgm:t>
    </dgm:pt>
    <dgm:pt modelId="{61727558-8842-4342-945E-FB8EC3F00F79}" type="sibTrans" cxnId="{D532C9B0-7222-496F-9438-BFBE63306770}">
      <dgm:prSet/>
      <dgm:spPr/>
      <dgm:t>
        <a:bodyPr/>
        <a:lstStyle/>
        <a:p>
          <a:endParaRPr lang="zh-CN" altLang="en-US"/>
        </a:p>
      </dgm:t>
    </dgm:pt>
    <dgm:pt modelId="{3062B0B7-9A8E-4D61-868A-1F0CE81277DE}">
      <dgm:prSet phldrT="[文本]"/>
      <dgm:spPr/>
      <dgm:t>
        <a:bodyPr/>
        <a:lstStyle/>
        <a:p>
          <a:r>
            <a:rPr lang="en-US" altLang="zh-CN" dirty="0" smtClean="0"/>
            <a:t>Z Tag</a:t>
          </a:r>
        </a:p>
        <a:p>
          <a:r>
            <a:rPr lang="en-US" altLang="zh-CN" i="1" dirty="0" smtClean="0"/>
            <a:t>[the least mass difference]</a:t>
          </a:r>
          <a:endParaRPr lang="zh-CN" altLang="en-US" i="1" dirty="0"/>
        </a:p>
      </dgm:t>
    </dgm:pt>
    <dgm:pt modelId="{D3EB1802-A5CB-4907-95AD-AE9C1D7013B9}" type="parTrans" cxnId="{104043BC-3194-4F5B-B799-0443B809029B}">
      <dgm:prSet/>
      <dgm:spPr/>
      <dgm:t>
        <a:bodyPr/>
        <a:lstStyle/>
        <a:p>
          <a:endParaRPr lang="zh-CN" altLang="en-US"/>
        </a:p>
      </dgm:t>
    </dgm:pt>
    <dgm:pt modelId="{87DB1BC5-98AA-45C2-94F1-2C30C8F2426C}" type="sibTrans" cxnId="{104043BC-3194-4F5B-B799-0443B809029B}">
      <dgm:prSet/>
      <dgm:spPr/>
      <dgm:t>
        <a:bodyPr/>
        <a:lstStyle/>
        <a:p>
          <a:endParaRPr lang="zh-CN" altLang="en-US"/>
        </a:p>
      </dgm:t>
    </dgm:pt>
    <dgm:pt modelId="{7E2A8096-132D-42DE-8DB4-FCDAA867BF99}">
      <dgm:prSet phldrT="[文本]" custT="1"/>
      <dgm:spPr/>
      <dgm:t>
        <a:bodyPr/>
        <a:lstStyle/>
        <a:p>
          <a:r>
            <a:rPr lang="en-US" altLang="zh-CN" sz="1400" dirty="0" smtClean="0"/>
            <a:t>PFOs of Z candidates</a:t>
          </a:r>
          <a:endParaRPr lang="zh-CN" altLang="en-US" sz="1400" dirty="0"/>
        </a:p>
      </dgm:t>
    </dgm:pt>
    <dgm:pt modelId="{1E5F4AD2-7D37-4A11-BD4D-2C99FA263815}" type="parTrans" cxnId="{7D4048A5-3112-438B-B7CF-48E489E83E6A}">
      <dgm:prSet/>
      <dgm:spPr/>
      <dgm:t>
        <a:bodyPr/>
        <a:lstStyle/>
        <a:p>
          <a:endParaRPr lang="zh-CN" altLang="en-US"/>
        </a:p>
      </dgm:t>
    </dgm:pt>
    <dgm:pt modelId="{E850D227-EE6C-42F8-A2F3-BEADCF6C31DF}" type="sibTrans" cxnId="{7D4048A5-3112-438B-B7CF-48E489E83E6A}">
      <dgm:prSet/>
      <dgm:spPr/>
      <dgm:t>
        <a:bodyPr/>
        <a:lstStyle/>
        <a:p>
          <a:endParaRPr lang="zh-CN" altLang="en-US"/>
        </a:p>
      </dgm:t>
    </dgm:pt>
    <dgm:pt modelId="{A6EE68B9-C31D-47B8-8410-8704AB701CBF}">
      <dgm:prSet phldrT="[文本]"/>
      <dgm:spPr/>
      <dgm:t>
        <a:bodyPr/>
        <a:lstStyle/>
        <a:p>
          <a:r>
            <a:rPr lang="en-US" altLang="zh-CN" dirty="0" smtClean="0"/>
            <a:t>Isolated lepton Tag</a:t>
          </a:r>
        </a:p>
        <a:p>
          <a:r>
            <a:rPr lang="en-US" altLang="zh-CN" i="1" dirty="0" smtClean="0"/>
            <a:t>[no any charged found within a cone angle]</a:t>
          </a:r>
          <a:endParaRPr lang="zh-CN" altLang="en-US" i="1" dirty="0"/>
        </a:p>
      </dgm:t>
    </dgm:pt>
    <dgm:pt modelId="{7EEAED1C-E35B-47FA-842A-E31EE1D79386}" type="parTrans" cxnId="{4AD9E112-1C75-4025-B490-F5AC9C7761FF}">
      <dgm:prSet/>
      <dgm:spPr/>
      <dgm:t>
        <a:bodyPr/>
        <a:lstStyle/>
        <a:p>
          <a:endParaRPr lang="zh-CN" altLang="en-US"/>
        </a:p>
      </dgm:t>
    </dgm:pt>
    <dgm:pt modelId="{9BFBBD06-A60A-447E-A08E-696164DD19E4}" type="sibTrans" cxnId="{4AD9E112-1C75-4025-B490-F5AC9C7761FF}">
      <dgm:prSet/>
      <dgm:spPr/>
      <dgm:t>
        <a:bodyPr/>
        <a:lstStyle/>
        <a:p>
          <a:endParaRPr lang="zh-CN" altLang="en-US"/>
        </a:p>
      </dgm:t>
    </dgm:pt>
    <dgm:pt modelId="{93DD1890-6FB2-4242-B79A-15ACA5D4B120}">
      <dgm:prSet phldrT="[文本]" custT="1"/>
      <dgm:spPr/>
      <dgm:t>
        <a:bodyPr/>
        <a:lstStyle/>
        <a:p>
          <a:r>
            <a:rPr lang="en-US" altLang="zh-CN" sz="1400" dirty="0" smtClean="0"/>
            <a:t>Isolated leptons</a:t>
          </a:r>
          <a:endParaRPr lang="zh-CN" altLang="en-US" sz="1400" dirty="0"/>
        </a:p>
      </dgm:t>
    </dgm:pt>
    <dgm:pt modelId="{F51452CD-F0A1-49C1-8A31-DAFE74256839}" type="parTrans" cxnId="{532CEDB8-B0CD-4F68-BAEC-51CFBCBED9FA}">
      <dgm:prSet/>
      <dgm:spPr/>
      <dgm:t>
        <a:bodyPr/>
        <a:lstStyle/>
        <a:p>
          <a:endParaRPr lang="zh-CN" altLang="en-US"/>
        </a:p>
      </dgm:t>
    </dgm:pt>
    <dgm:pt modelId="{BBE30134-78CE-48B2-8581-F8295A62A18A}" type="sibTrans" cxnId="{532CEDB8-B0CD-4F68-BAEC-51CFBCBED9FA}">
      <dgm:prSet/>
      <dgm:spPr/>
      <dgm:t>
        <a:bodyPr/>
        <a:lstStyle/>
        <a:p>
          <a:endParaRPr lang="zh-CN" altLang="en-US"/>
        </a:p>
      </dgm:t>
    </dgm:pt>
    <dgm:pt modelId="{1A2EE820-ADB3-45DC-9DBD-86B8B4CBA95D}">
      <dgm:prSet phldrT="[文本]"/>
      <dgm:spPr/>
      <dgm:t>
        <a:bodyPr/>
        <a:lstStyle/>
        <a:p>
          <a:r>
            <a:rPr lang="en-US" altLang="zh-CN" dirty="0" smtClean="0"/>
            <a:t>Vertex, </a:t>
          </a:r>
          <a:r>
            <a:rPr lang="en-US" altLang="zh-CN" dirty="0" err="1" smtClean="0"/>
            <a:t>JetClustering</a:t>
          </a:r>
          <a:r>
            <a:rPr lang="en-US" altLang="zh-CN" dirty="0" smtClean="0"/>
            <a:t> and </a:t>
          </a:r>
          <a:r>
            <a:rPr lang="en-US" altLang="zh-CN" dirty="0" err="1" smtClean="0"/>
            <a:t>FlavorTag</a:t>
          </a:r>
          <a:endParaRPr lang="zh-CN" altLang="en-US" dirty="0"/>
        </a:p>
      </dgm:t>
    </dgm:pt>
    <dgm:pt modelId="{C3033FA1-4384-4016-BEAB-B1416F9F7806}" type="parTrans" cxnId="{63D3F467-614F-47FC-B990-4E6F04718E85}">
      <dgm:prSet/>
      <dgm:spPr/>
      <dgm:t>
        <a:bodyPr/>
        <a:lstStyle/>
        <a:p>
          <a:endParaRPr lang="zh-CN" altLang="en-US"/>
        </a:p>
      </dgm:t>
    </dgm:pt>
    <dgm:pt modelId="{959AAF70-E017-4911-98F2-F29BAEB1AF77}" type="sibTrans" cxnId="{63D3F467-614F-47FC-B990-4E6F04718E85}">
      <dgm:prSet/>
      <dgm:spPr/>
      <dgm:t>
        <a:bodyPr/>
        <a:lstStyle/>
        <a:p>
          <a:endParaRPr lang="zh-CN" altLang="en-US"/>
        </a:p>
      </dgm:t>
    </dgm:pt>
    <dgm:pt modelId="{8B1B0A64-A011-4DE7-BFF7-FA1253687876}">
      <dgm:prSet phldrT="[文本]" custT="1"/>
      <dgm:spPr/>
      <dgm:t>
        <a:bodyPr/>
        <a:lstStyle/>
        <a:p>
          <a:r>
            <a:rPr lang="en-US" altLang="zh-CN" sz="1400" dirty="0" smtClean="0">
              <a:solidFill>
                <a:srgbClr val="FF0000"/>
              </a:solidFill>
            </a:rPr>
            <a:t>The other PFOs</a:t>
          </a:r>
          <a:endParaRPr lang="zh-CN" altLang="en-US" sz="1400" dirty="0">
            <a:solidFill>
              <a:srgbClr val="FF0000"/>
            </a:solidFill>
          </a:endParaRPr>
        </a:p>
      </dgm:t>
    </dgm:pt>
    <dgm:pt modelId="{FDCFB8C5-5874-4654-A8B1-8C28F27801A3}" type="parTrans" cxnId="{5346D58F-EBC1-425C-8D58-5BF471A80F5A}">
      <dgm:prSet/>
      <dgm:spPr/>
      <dgm:t>
        <a:bodyPr/>
        <a:lstStyle/>
        <a:p>
          <a:endParaRPr lang="zh-CN" altLang="en-US"/>
        </a:p>
      </dgm:t>
    </dgm:pt>
    <dgm:pt modelId="{C43371CB-5FE4-444A-97ED-A6E43D078810}" type="sibTrans" cxnId="{5346D58F-EBC1-425C-8D58-5BF471A80F5A}">
      <dgm:prSet/>
      <dgm:spPr/>
      <dgm:t>
        <a:bodyPr/>
        <a:lstStyle/>
        <a:p>
          <a:endParaRPr lang="zh-CN" altLang="en-US"/>
        </a:p>
      </dgm:t>
    </dgm:pt>
    <dgm:pt modelId="{C0A85FDF-A7F0-4FAF-AF30-BEE1295D4D4B}">
      <dgm:prSet phldrT="[文本]" custT="1"/>
      <dgm:spPr/>
      <dgm:t>
        <a:bodyPr/>
        <a:lstStyle/>
        <a:p>
          <a:r>
            <a:rPr lang="en-US" altLang="zh-CN" sz="1400" dirty="0" smtClean="0">
              <a:solidFill>
                <a:srgbClr val="FF0000"/>
              </a:solidFill>
            </a:rPr>
            <a:t>The other PFOs</a:t>
          </a:r>
          <a:endParaRPr lang="zh-CN" altLang="en-US" sz="1400" dirty="0">
            <a:solidFill>
              <a:srgbClr val="FF0000"/>
            </a:solidFill>
          </a:endParaRPr>
        </a:p>
      </dgm:t>
    </dgm:pt>
    <dgm:pt modelId="{36FD48C5-0F96-4697-B509-60639A13D888}" type="parTrans" cxnId="{441EEAB6-1D49-4139-A39A-791C1A7C4B07}">
      <dgm:prSet/>
      <dgm:spPr/>
      <dgm:t>
        <a:bodyPr/>
        <a:lstStyle/>
        <a:p>
          <a:endParaRPr lang="zh-CN" altLang="en-US"/>
        </a:p>
      </dgm:t>
    </dgm:pt>
    <dgm:pt modelId="{CEF908C0-7EC1-4EF6-8D17-DDE4E96BAE7A}" type="sibTrans" cxnId="{441EEAB6-1D49-4139-A39A-791C1A7C4B07}">
      <dgm:prSet/>
      <dgm:spPr/>
      <dgm:t>
        <a:bodyPr/>
        <a:lstStyle/>
        <a:p>
          <a:endParaRPr lang="zh-CN" altLang="en-US"/>
        </a:p>
      </dgm:t>
    </dgm:pt>
    <dgm:pt modelId="{F2DE9DCF-2B70-4EC3-B9B4-D9D1A9B7BC9E}">
      <dgm:prSet phldrT="[文本]" custT="1"/>
      <dgm:spPr/>
      <dgm:t>
        <a:bodyPr/>
        <a:lstStyle/>
        <a:p>
          <a:r>
            <a:rPr lang="en-US" altLang="en-US" sz="1400" dirty="0" err="1" smtClean="0">
              <a:solidFill>
                <a:srgbClr val="FF0000"/>
              </a:solidFill>
            </a:rPr>
            <a:t>FsrArborPFOs</a:t>
          </a:r>
          <a:endParaRPr lang="zh-CN" altLang="en-US" sz="900" dirty="0">
            <a:solidFill>
              <a:srgbClr val="FF0000"/>
            </a:solidFill>
          </a:endParaRPr>
        </a:p>
      </dgm:t>
    </dgm:pt>
    <dgm:pt modelId="{BA7C6B23-F1E8-4B3E-BD4A-64E3999C427D}" type="parTrans" cxnId="{B800EA01-DE46-4974-81DB-1F95145929EF}">
      <dgm:prSet/>
      <dgm:spPr/>
      <dgm:t>
        <a:bodyPr/>
        <a:lstStyle/>
        <a:p>
          <a:endParaRPr lang="zh-CN" altLang="en-US"/>
        </a:p>
      </dgm:t>
    </dgm:pt>
    <dgm:pt modelId="{C91AE855-967D-42C0-8EFB-D359986E17CB}" type="sibTrans" cxnId="{B800EA01-DE46-4974-81DB-1F95145929EF}">
      <dgm:prSet/>
      <dgm:spPr/>
      <dgm:t>
        <a:bodyPr/>
        <a:lstStyle/>
        <a:p>
          <a:endParaRPr lang="zh-CN" altLang="en-US"/>
        </a:p>
      </dgm:t>
    </dgm:pt>
    <dgm:pt modelId="{A628DC71-3797-4BD3-A634-00DBB2B000E1}">
      <dgm:prSet phldrT="[文本]" custT="1"/>
      <dgm:spPr/>
      <dgm:t>
        <a:bodyPr/>
        <a:lstStyle/>
        <a:p>
          <a:r>
            <a:rPr lang="en-US" altLang="zh-CN" sz="1400" dirty="0" smtClean="0"/>
            <a:t>Refined Jets</a:t>
          </a:r>
          <a:endParaRPr lang="zh-CN" altLang="en-US" sz="1400" dirty="0"/>
        </a:p>
      </dgm:t>
    </dgm:pt>
    <dgm:pt modelId="{2EB88CE5-5EA9-4698-B149-C83978C77D8B}" type="parTrans" cxnId="{6CC70CF2-44A0-4AFD-B328-C38614FB6694}">
      <dgm:prSet/>
      <dgm:spPr/>
      <dgm:t>
        <a:bodyPr/>
        <a:lstStyle/>
        <a:p>
          <a:endParaRPr lang="zh-CN" altLang="en-US"/>
        </a:p>
      </dgm:t>
    </dgm:pt>
    <dgm:pt modelId="{45CCD539-D305-4D7A-A281-2CD993C75648}" type="sibTrans" cxnId="{6CC70CF2-44A0-4AFD-B328-C38614FB6694}">
      <dgm:prSet/>
      <dgm:spPr/>
      <dgm:t>
        <a:bodyPr/>
        <a:lstStyle/>
        <a:p>
          <a:endParaRPr lang="zh-CN" altLang="en-US"/>
        </a:p>
      </dgm:t>
    </dgm:pt>
    <dgm:pt modelId="{850895E1-12B9-44BD-A429-7F447A885D2E}" type="pres">
      <dgm:prSet presAssocID="{ED5E0EC4-2DBE-416F-81E3-CA380BC0583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CN" altLang="en-US"/>
        </a:p>
      </dgm:t>
    </dgm:pt>
    <dgm:pt modelId="{C3D3A4EF-EBB4-452D-9CC0-86041CBA61D3}" type="pres">
      <dgm:prSet presAssocID="{6B1E5516-135C-45D8-9AB3-3B1CA63199BF}" presName="composite" presStyleCnt="0"/>
      <dgm:spPr/>
    </dgm:pt>
    <dgm:pt modelId="{D700AD59-E4E7-409A-B272-08D5EE385F89}" type="pres">
      <dgm:prSet presAssocID="{6B1E5516-135C-45D8-9AB3-3B1CA63199BF}" presName="bentUpArrow1" presStyleLbl="alignImgPlace1" presStyleIdx="0" presStyleCnt="3"/>
      <dgm:spPr/>
    </dgm:pt>
    <dgm:pt modelId="{A82BA89D-865C-49B2-81A0-CFFE3003F32B}" type="pres">
      <dgm:prSet presAssocID="{6B1E5516-135C-45D8-9AB3-3B1CA63199BF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E4DA990-C231-48F1-AD86-38BB9FB86846}" type="pres">
      <dgm:prSet presAssocID="{6B1E5516-135C-45D8-9AB3-3B1CA63199BF}" presName="ChildText" presStyleLbl="revTx" presStyleIdx="0" presStyleCnt="4" custScaleX="159040" custLinFactNeighborX="31856" custLinFactNeighborY="-46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939DD1B-11CC-48C8-8474-C78634A44472}" type="pres">
      <dgm:prSet presAssocID="{4F2A3ECA-A194-4F55-BEB6-BBCBF312F254}" presName="sibTrans" presStyleCnt="0"/>
      <dgm:spPr/>
    </dgm:pt>
    <dgm:pt modelId="{E8DC308D-3557-47C5-8A9B-4CB53F1452F6}" type="pres">
      <dgm:prSet presAssocID="{3062B0B7-9A8E-4D61-868A-1F0CE81277DE}" presName="composite" presStyleCnt="0"/>
      <dgm:spPr/>
    </dgm:pt>
    <dgm:pt modelId="{832E5253-E92F-4D01-B142-BF928631919C}" type="pres">
      <dgm:prSet presAssocID="{3062B0B7-9A8E-4D61-868A-1F0CE81277DE}" presName="bentUpArrow1" presStyleLbl="alignImgPlace1" presStyleIdx="1" presStyleCnt="3"/>
      <dgm:spPr/>
    </dgm:pt>
    <dgm:pt modelId="{EABCEB88-BC43-490E-BCE4-1BA3CE3614EE}" type="pres">
      <dgm:prSet presAssocID="{3062B0B7-9A8E-4D61-868A-1F0CE81277DE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22CDF16-F4B4-4BDB-AE0C-00DD635851A7}" type="pres">
      <dgm:prSet presAssocID="{3062B0B7-9A8E-4D61-868A-1F0CE81277DE}" presName="ChildText" presStyleLbl="revTx" presStyleIdx="1" presStyleCnt="4" custScaleX="197965" custLinFactNeighborX="47784" custLinFactNeighborY="-32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122B06F-FB9C-49F8-B02E-49A8AB6CA0CE}" type="pres">
      <dgm:prSet presAssocID="{87DB1BC5-98AA-45C2-94F1-2C30C8F2426C}" presName="sibTrans" presStyleCnt="0"/>
      <dgm:spPr/>
    </dgm:pt>
    <dgm:pt modelId="{FD607254-AD8F-418C-A2DE-2F4A05D87C9D}" type="pres">
      <dgm:prSet presAssocID="{A6EE68B9-C31D-47B8-8410-8704AB701CBF}" presName="composite" presStyleCnt="0"/>
      <dgm:spPr/>
    </dgm:pt>
    <dgm:pt modelId="{30197BB6-108C-4982-B70B-7C6AFB721DBE}" type="pres">
      <dgm:prSet presAssocID="{A6EE68B9-C31D-47B8-8410-8704AB701CBF}" presName="bentUpArrow1" presStyleLbl="alignImgPlace1" presStyleIdx="2" presStyleCnt="3"/>
      <dgm:spPr/>
    </dgm:pt>
    <dgm:pt modelId="{4D0576A0-528E-487E-B648-8A33E51CB1AA}" type="pres">
      <dgm:prSet presAssocID="{A6EE68B9-C31D-47B8-8410-8704AB701CBF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BFE80242-4765-46AE-85FF-0D605EB8867B}" type="pres">
      <dgm:prSet presAssocID="{A6EE68B9-C31D-47B8-8410-8704AB701CBF}" presName="ChildText" presStyleLbl="revTx" presStyleIdx="2" presStyleCnt="4" custScaleX="218546" custLinFactNeighborX="58645" custLinFactNeighborY="-418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1FB8C0-1ECD-4F53-9E96-00EFAAC02AE8}" type="pres">
      <dgm:prSet presAssocID="{9BFBBD06-A60A-447E-A08E-696164DD19E4}" presName="sibTrans" presStyleCnt="0"/>
      <dgm:spPr/>
    </dgm:pt>
    <dgm:pt modelId="{9889BCA7-43CA-4E38-831B-3F1BD044223E}" type="pres">
      <dgm:prSet presAssocID="{1A2EE820-ADB3-45DC-9DBD-86B8B4CBA95D}" presName="composite" presStyleCnt="0"/>
      <dgm:spPr/>
    </dgm:pt>
    <dgm:pt modelId="{1A08AB55-83BA-4398-B235-C454D81FDC85}" type="pres">
      <dgm:prSet presAssocID="{1A2EE820-ADB3-45DC-9DBD-86B8B4CBA95D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021C08C-7E42-4B93-AF20-9F007004AD86}" type="pres">
      <dgm:prSet presAssocID="{1A2EE820-ADB3-45DC-9DBD-86B8B4CBA95D}" presName="FinalChildText" presStyleLbl="revTx" presStyleIdx="3" presStyleCnt="4" custScaleX="133614" custLinFactNeighborX="1991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00E31FD-A1D2-47C0-A786-2E537556769E}" type="presOf" srcId="{AA6BA000-D62E-4873-847D-B472CE16F550}" destId="{BE4DA990-C231-48F1-AD86-38BB9FB86846}" srcOrd="0" destOrd="0" presId="urn:microsoft.com/office/officeart/2005/8/layout/StepDownProcess"/>
    <dgm:cxn modelId="{3BC089C7-47EF-442C-B763-D095E96C2564}" srcId="{ED5E0EC4-2DBE-416F-81E3-CA380BC05833}" destId="{6B1E5516-135C-45D8-9AB3-3B1CA63199BF}" srcOrd="0" destOrd="0" parTransId="{2C78A4E2-4D1D-4EAC-B9B5-3667DF49C239}" sibTransId="{4F2A3ECA-A194-4F55-BEB6-BBCBF312F254}"/>
    <dgm:cxn modelId="{7D4048A5-3112-438B-B7CF-48E489E83E6A}" srcId="{3062B0B7-9A8E-4D61-868A-1F0CE81277DE}" destId="{7E2A8096-132D-42DE-8DB4-FCDAA867BF99}" srcOrd="0" destOrd="0" parTransId="{1E5F4AD2-7D37-4A11-BD4D-2C99FA263815}" sibTransId="{E850D227-EE6C-42F8-A2F3-BEADCF6C31DF}"/>
    <dgm:cxn modelId="{104043BC-3194-4F5B-B799-0443B809029B}" srcId="{ED5E0EC4-2DBE-416F-81E3-CA380BC05833}" destId="{3062B0B7-9A8E-4D61-868A-1F0CE81277DE}" srcOrd="1" destOrd="0" parTransId="{D3EB1802-A5CB-4907-95AD-AE9C1D7013B9}" sibTransId="{87DB1BC5-98AA-45C2-94F1-2C30C8F2426C}"/>
    <dgm:cxn modelId="{63D3F467-614F-47FC-B990-4E6F04718E85}" srcId="{ED5E0EC4-2DBE-416F-81E3-CA380BC05833}" destId="{1A2EE820-ADB3-45DC-9DBD-86B8B4CBA95D}" srcOrd="3" destOrd="0" parTransId="{C3033FA1-4384-4016-BEAB-B1416F9F7806}" sibTransId="{959AAF70-E017-4911-98F2-F29BAEB1AF77}"/>
    <dgm:cxn modelId="{27D60276-784A-41CD-AB87-B45B1E630519}" type="presOf" srcId="{F2DE9DCF-2B70-4EC3-B9B4-D9D1A9B7BC9E}" destId="{BE4DA990-C231-48F1-AD86-38BB9FB86846}" srcOrd="0" destOrd="1" presId="urn:microsoft.com/office/officeart/2005/8/layout/StepDownProcess"/>
    <dgm:cxn modelId="{8895C580-3D66-4B36-B631-BE49EEA5CA4B}" type="presOf" srcId="{6B1E5516-135C-45D8-9AB3-3B1CA63199BF}" destId="{A82BA89D-865C-49B2-81A0-CFFE3003F32B}" srcOrd="0" destOrd="0" presId="urn:microsoft.com/office/officeart/2005/8/layout/StepDownProcess"/>
    <dgm:cxn modelId="{4AD9E112-1C75-4025-B490-F5AC9C7761FF}" srcId="{ED5E0EC4-2DBE-416F-81E3-CA380BC05833}" destId="{A6EE68B9-C31D-47B8-8410-8704AB701CBF}" srcOrd="2" destOrd="0" parTransId="{7EEAED1C-E35B-47FA-842A-E31EE1D79386}" sibTransId="{9BFBBD06-A60A-447E-A08E-696164DD19E4}"/>
    <dgm:cxn modelId="{6CC70CF2-44A0-4AFD-B328-C38614FB6694}" srcId="{1A2EE820-ADB3-45DC-9DBD-86B8B4CBA95D}" destId="{A628DC71-3797-4BD3-A634-00DBB2B000E1}" srcOrd="0" destOrd="0" parTransId="{2EB88CE5-5EA9-4698-B149-C83978C77D8B}" sibTransId="{45CCD539-D305-4D7A-A281-2CD993C75648}"/>
    <dgm:cxn modelId="{5346D58F-EBC1-425C-8D58-5BF471A80F5A}" srcId="{3062B0B7-9A8E-4D61-868A-1F0CE81277DE}" destId="{8B1B0A64-A011-4DE7-BFF7-FA1253687876}" srcOrd="1" destOrd="0" parTransId="{FDCFB8C5-5874-4654-A8B1-8C28F27801A3}" sibTransId="{C43371CB-5FE4-444A-97ED-A6E43D078810}"/>
    <dgm:cxn modelId="{441EEAB6-1D49-4139-A39A-791C1A7C4B07}" srcId="{A6EE68B9-C31D-47B8-8410-8704AB701CBF}" destId="{C0A85FDF-A7F0-4FAF-AF30-BEE1295D4D4B}" srcOrd="1" destOrd="0" parTransId="{36FD48C5-0F96-4697-B509-60639A13D888}" sibTransId="{CEF908C0-7EC1-4EF6-8D17-DDE4E96BAE7A}"/>
    <dgm:cxn modelId="{DB564BCC-D702-47DE-9AEB-4F5295EAE150}" type="presOf" srcId="{A628DC71-3797-4BD3-A634-00DBB2B000E1}" destId="{5021C08C-7E42-4B93-AF20-9F007004AD86}" srcOrd="0" destOrd="0" presId="urn:microsoft.com/office/officeart/2005/8/layout/StepDownProcess"/>
    <dgm:cxn modelId="{49508E0D-6D1F-44D0-9102-FB6FE5ED348B}" type="presOf" srcId="{7E2A8096-132D-42DE-8DB4-FCDAA867BF99}" destId="{322CDF16-F4B4-4BDB-AE0C-00DD635851A7}" srcOrd="0" destOrd="0" presId="urn:microsoft.com/office/officeart/2005/8/layout/StepDownProcess"/>
    <dgm:cxn modelId="{54C3448B-EA4C-4BFE-BC05-0FE1DB051EEF}" type="presOf" srcId="{93DD1890-6FB2-4242-B79A-15ACA5D4B120}" destId="{BFE80242-4765-46AE-85FF-0D605EB8867B}" srcOrd="0" destOrd="0" presId="urn:microsoft.com/office/officeart/2005/8/layout/StepDownProcess"/>
    <dgm:cxn modelId="{EC73758C-2651-4210-92DE-9B01A44AD708}" type="presOf" srcId="{C0A85FDF-A7F0-4FAF-AF30-BEE1295D4D4B}" destId="{BFE80242-4765-46AE-85FF-0D605EB8867B}" srcOrd="0" destOrd="1" presId="urn:microsoft.com/office/officeart/2005/8/layout/StepDownProcess"/>
    <dgm:cxn modelId="{AA98405A-D2CA-4764-8570-D3B1DADA4175}" type="presOf" srcId="{8B1B0A64-A011-4DE7-BFF7-FA1253687876}" destId="{322CDF16-F4B4-4BDB-AE0C-00DD635851A7}" srcOrd="0" destOrd="1" presId="urn:microsoft.com/office/officeart/2005/8/layout/StepDownProcess"/>
    <dgm:cxn modelId="{D532C9B0-7222-496F-9438-BFBE63306770}" srcId="{6B1E5516-135C-45D8-9AB3-3B1CA63199BF}" destId="{AA6BA000-D62E-4873-847D-B472CE16F550}" srcOrd="0" destOrd="0" parTransId="{BDCC76D0-6A44-4B03-BE02-146EF5E8BB5C}" sibTransId="{61727558-8842-4342-945E-FB8EC3F00F79}"/>
    <dgm:cxn modelId="{939B1C59-14B2-4887-B443-9E34B6DCD0D0}" type="presOf" srcId="{ED5E0EC4-2DBE-416F-81E3-CA380BC05833}" destId="{850895E1-12B9-44BD-A429-7F447A885D2E}" srcOrd="0" destOrd="0" presId="urn:microsoft.com/office/officeart/2005/8/layout/StepDownProcess"/>
    <dgm:cxn modelId="{D2B777E9-830D-492D-8B8A-FCF103D9CBA6}" type="presOf" srcId="{1A2EE820-ADB3-45DC-9DBD-86B8B4CBA95D}" destId="{1A08AB55-83BA-4398-B235-C454D81FDC85}" srcOrd="0" destOrd="0" presId="urn:microsoft.com/office/officeart/2005/8/layout/StepDownProcess"/>
    <dgm:cxn modelId="{C3BAF35C-CD65-4F99-93A4-2D2F0F67325D}" type="presOf" srcId="{3062B0B7-9A8E-4D61-868A-1F0CE81277DE}" destId="{EABCEB88-BC43-490E-BCE4-1BA3CE3614EE}" srcOrd="0" destOrd="0" presId="urn:microsoft.com/office/officeart/2005/8/layout/StepDownProcess"/>
    <dgm:cxn modelId="{B800EA01-DE46-4974-81DB-1F95145929EF}" srcId="{6B1E5516-135C-45D8-9AB3-3B1CA63199BF}" destId="{F2DE9DCF-2B70-4EC3-B9B4-D9D1A9B7BC9E}" srcOrd="1" destOrd="0" parTransId="{BA7C6B23-F1E8-4B3E-BD4A-64E3999C427D}" sibTransId="{C91AE855-967D-42C0-8EFB-D359986E17CB}"/>
    <dgm:cxn modelId="{532CEDB8-B0CD-4F68-BAEC-51CFBCBED9FA}" srcId="{A6EE68B9-C31D-47B8-8410-8704AB701CBF}" destId="{93DD1890-6FB2-4242-B79A-15ACA5D4B120}" srcOrd="0" destOrd="0" parTransId="{F51452CD-F0A1-49C1-8A31-DAFE74256839}" sibTransId="{BBE30134-78CE-48B2-8581-F8295A62A18A}"/>
    <dgm:cxn modelId="{0C01E0C2-608C-48B0-B1E7-B1B4D1073D54}" type="presOf" srcId="{A6EE68B9-C31D-47B8-8410-8704AB701CBF}" destId="{4D0576A0-528E-487E-B648-8A33E51CB1AA}" srcOrd="0" destOrd="0" presId="urn:microsoft.com/office/officeart/2005/8/layout/StepDownProcess"/>
    <dgm:cxn modelId="{0CA794F3-DE2F-473B-A632-F45C79C7661A}" type="presParOf" srcId="{850895E1-12B9-44BD-A429-7F447A885D2E}" destId="{C3D3A4EF-EBB4-452D-9CC0-86041CBA61D3}" srcOrd="0" destOrd="0" presId="urn:microsoft.com/office/officeart/2005/8/layout/StepDownProcess"/>
    <dgm:cxn modelId="{825C7AE2-916E-4AC0-91F6-8795E89DD059}" type="presParOf" srcId="{C3D3A4EF-EBB4-452D-9CC0-86041CBA61D3}" destId="{D700AD59-E4E7-409A-B272-08D5EE385F89}" srcOrd="0" destOrd="0" presId="urn:microsoft.com/office/officeart/2005/8/layout/StepDownProcess"/>
    <dgm:cxn modelId="{881603B2-F295-49C8-BE59-8D2A8DCA10EB}" type="presParOf" srcId="{C3D3A4EF-EBB4-452D-9CC0-86041CBA61D3}" destId="{A82BA89D-865C-49B2-81A0-CFFE3003F32B}" srcOrd="1" destOrd="0" presId="urn:microsoft.com/office/officeart/2005/8/layout/StepDownProcess"/>
    <dgm:cxn modelId="{669AD65E-625F-42BC-84FB-F828A6B8239B}" type="presParOf" srcId="{C3D3A4EF-EBB4-452D-9CC0-86041CBA61D3}" destId="{BE4DA990-C231-48F1-AD86-38BB9FB86846}" srcOrd="2" destOrd="0" presId="urn:microsoft.com/office/officeart/2005/8/layout/StepDownProcess"/>
    <dgm:cxn modelId="{9F563F53-6F78-4F8B-BC6F-63B97D782D39}" type="presParOf" srcId="{850895E1-12B9-44BD-A429-7F447A885D2E}" destId="{E939DD1B-11CC-48C8-8474-C78634A44472}" srcOrd="1" destOrd="0" presId="urn:microsoft.com/office/officeart/2005/8/layout/StepDownProcess"/>
    <dgm:cxn modelId="{0EF8562E-065D-4163-901F-D29C03AD386B}" type="presParOf" srcId="{850895E1-12B9-44BD-A429-7F447A885D2E}" destId="{E8DC308D-3557-47C5-8A9B-4CB53F1452F6}" srcOrd="2" destOrd="0" presId="urn:microsoft.com/office/officeart/2005/8/layout/StepDownProcess"/>
    <dgm:cxn modelId="{E3415135-EC92-4C45-8FC1-567AEF65AAA6}" type="presParOf" srcId="{E8DC308D-3557-47C5-8A9B-4CB53F1452F6}" destId="{832E5253-E92F-4D01-B142-BF928631919C}" srcOrd="0" destOrd="0" presId="urn:microsoft.com/office/officeart/2005/8/layout/StepDownProcess"/>
    <dgm:cxn modelId="{F59BA569-8FCC-431D-B692-3EBFB9FB9056}" type="presParOf" srcId="{E8DC308D-3557-47C5-8A9B-4CB53F1452F6}" destId="{EABCEB88-BC43-490E-BCE4-1BA3CE3614EE}" srcOrd="1" destOrd="0" presId="urn:microsoft.com/office/officeart/2005/8/layout/StepDownProcess"/>
    <dgm:cxn modelId="{42EC9611-D3FF-47B7-8F59-2F2661267B75}" type="presParOf" srcId="{E8DC308D-3557-47C5-8A9B-4CB53F1452F6}" destId="{322CDF16-F4B4-4BDB-AE0C-00DD635851A7}" srcOrd="2" destOrd="0" presId="urn:microsoft.com/office/officeart/2005/8/layout/StepDownProcess"/>
    <dgm:cxn modelId="{BE884EB2-E7F6-4346-93EB-FABF8304307D}" type="presParOf" srcId="{850895E1-12B9-44BD-A429-7F447A885D2E}" destId="{4122B06F-FB9C-49F8-B02E-49A8AB6CA0CE}" srcOrd="3" destOrd="0" presId="urn:microsoft.com/office/officeart/2005/8/layout/StepDownProcess"/>
    <dgm:cxn modelId="{B7FB82E9-43C7-4251-BBEE-F7782BF8A96E}" type="presParOf" srcId="{850895E1-12B9-44BD-A429-7F447A885D2E}" destId="{FD607254-AD8F-418C-A2DE-2F4A05D87C9D}" srcOrd="4" destOrd="0" presId="urn:microsoft.com/office/officeart/2005/8/layout/StepDownProcess"/>
    <dgm:cxn modelId="{B9ACF61F-272F-46CA-A9C2-B4317DC10D5B}" type="presParOf" srcId="{FD607254-AD8F-418C-A2DE-2F4A05D87C9D}" destId="{30197BB6-108C-4982-B70B-7C6AFB721DBE}" srcOrd="0" destOrd="0" presId="urn:microsoft.com/office/officeart/2005/8/layout/StepDownProcess"/>
    <dgm:cxn modelId="{A63E6F4B-B231-41F1-B41C-0A53C2081ED2}" type="presParOf" srcId="{FD607254-AD8F-418C-A2DE-2F4A05D87C9D}" destId="{4D0576A0-528E-487E-B648-8A33E51CB1AA}" srcOrd="1" destOrd="0" presId="urn:microsoft.com/office/officeart/2005/8/layout/StepDownProcess"/>
    <dgm:cxn modelId="{2F6658C6-4389-451A-9E52-E2D576D5D87A}" type="presParOf" srcId="{FD607254-AD8F-418C-A2DE-2F4A05D87C9D}" destId="{BFE80242-4765-46AE-85FF-0D605EB8867B}" srcOrd="2" destOrd="0" presId="urn:microsoft.com/office/officeart/2005/8/layout/StepDownProcess"/>
    <dgm:cxn modelId="{067D5E32-11B7-4DEC-A503-897174828E39}" type="presParOf" srcId="{850895E1-12B9-44BD-A429-7F447A885D2E}" destId="{831FB8C0-1ECD-4F53-9E96-00EFAAC02AE8}" srcOrd="5" destOrd="0" presId="urn:microsoft.com/office/officeart/2005/8/layout/StepDownProcess"/>
    <dgm:cxn modelId="{5E334AE9-40C4-4B4E-9B37-D58A947E8C2F}" type="presParOf" srcId="{850895E1-12B9-44BD-A429-7F447A885D2E}" destId="{9889BCA7-43CA-4E38-831B-3F1BD044223E}" srcOrd="6" destOrd="0" presId="urn:microsoft.com/office/officeart/2005/8/layout/StepDownProcess"/>
    <dgm:cxn modelId="{9F714AD9-F2B1-400C-A7D0-D9802017A814}" type="presParOf" srcId="{9889BCA7-43CA-4E38-831B-3F1BD044223E}" destId="{1A08AB55-83BA-4398-B235-C454D81FDC85}" srcOrd="0" destOrd="0" presId="urn:microsoft.com/office/officeart/2005/8/layout/StepDownProcess"/>
    <dgm:cxn modelId="{2F975E41-8883-4A4D-BE85-421864A0A5DA}" type="presParOf" srcId="{9889BCA7-43CA-4E38-831B-3F1BD044223E}" destId="{5021C08C-7E42-4B93-AF20-9F007004AD86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056B49-D118-4376-9A0A-B17F6DDB9D39}">
      <dsp:nvSpPr>
        <dsp:cNvPr id="0" name=""/>
        <dsp:cNvSpPr/>
      </dsp:nvSpPr>
      <dsp:spPr>
        <a:xfrm rot="5400000">
          <a:off x="273916" y="1990617"/>
          <a:ext cx="731273" cy="8325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63EAB93-3445-44FA-A709-7D977B402144}">
      <dsp:nvSpPr>
        <dsp:cNvPr id="0" name=""/>
        <dsp:cNvSpPr/>
      </dsp:nvSpPr>
      <dsp:spPr>
        <a:xfrm>
          <a:off x="80173" y="1179986"/>
          <a:ext cx="1231033" cy="86168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kern="1200" dirty="0" smtClean="0"/>
            <a:t>Mokka-08-03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kern="1200" dirty="0" smtClean="0"/>
            <a:t>(</a:t>
          </a:r>
          <a:r>
            <a:rPr lang="en-US" altLang="zh-CN" sz="1050" kern="1200" dirty="0" err="1" smtClean="0"/>
            <a:t>SimCalorimeterHit</a:t>
          </a:r>
          <a:r>
            <a:rPr lang="en-US" altLang="zh-CN" sz="1050" kern="1200" dirty="0" smtClean="0"/>
            <a:t>)</a:t>
          </a:r>
          <a:endParaRPr lang="zh-CN" altLang="en-US" sz="1050" kern="1200" dirty="0"/>
        </a:p>
      </dsp:txBody>
      <dsp:txXfrm>
        <a:off x="122244" y="1222057"/>
        <a:ext cx="1146891" cy="777541"/>
      </dsp:txXfrm>
    </dsp:sp>
    <dsp:sp modelId="{36906ED1-6FDD-4CF4-A2C9-C944CD39ED33}">
      <dsp:nvSpPr>
        <dsp:cNvPr id="0" name=""/>
        <dsp:cNvSpPr/>
      </dsp:nvSpPr>
      <dsp:spPr>
        <a:xfrm>
          <a:off x="1301770" y="1271242"/>
          <a:ext cx="3508590" cy="69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i="1" kern="1200" dirty="0" smtClean="0"/>
            <a:t>CEPC_v1</a:t>
          </a:r>
          <a:endParaRPr lang="zh-CN" altLang="en-US" sz="1600" i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600" i="1" kern="1200" dirty="0" smtClean="0">
              <a:solidFill>
                <a:srgbClr val="FF0000"/>
              </a:solidFill>
            </a:rPr>
            <a:t>New plugin for recording energy deposit in non-sensitive region.</a:t>
          </a:r>
          <a:endParaRPr lang="zh-CN" altLang="en-US" sz="1600" i="1" kern="1200" dirty="0">
            <a:solidFill>
              <a:srgbClr val="FF0000"/>
            </a:solidFill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000" kern="1200" dirty="0"/>
        </a:p>
      </dsp:txBody>
      <dsp:txXfrm>
        <a:off x="1301770" y="1271242"/>
        <a:ext cx="3508590" cy="696450"/>
      </dsp:txXfrm>
    </dsp:sp>
    <dsp:sp modelId="{5B54263B-E7A9-4FE1-B0FB-95400C6F05CE}">
      <dsp:nvSpPr>
        <dsp:cNvPr id="0" name=""/>
        <dsp:cNvSpPr/>
      </dsp:nvSpPr>
      <dsp:spPr>
        <a:xfrm rot="5400000">
          <a:off x="1350938" y="2926753"/>
          <a:ext cx="731273" cy="8325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055965F3-B6DC-46A2-A50D-965F47DCF25B}">
      <dsp:nvSpPr>
        <dsp:cNvPr id="0" name=""/>
        <dsp:cNvSpPr/>
      </dsp:nvSpPr>
      <dsp:spPr>
        <a:xfrm>
          <a:off x="1028706" y="2148702"/>
          <a:ext cx="1231033" cy="86168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50" kern="1200" dirty="0" smtClean="0"/>
            <a:t>Digitization in G2CDArbor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dirty="0" smtClean="0"/>
            <a:t>(</a:t>
          </a:r>
          <a:r>
            <a:rPr lang="en-US" altLang="zh-CN" sz="900" kern="1200" dirty="0" err="1" smtClean="0"/>
            <a:t>CalorimeterHit</a:t>
          </a:r>
          <a:r>
            <a:rPr lang="en-US" altLang="zh-CN" sz="900" kern="1200" dirty="0" smtClean="0"/>
            <a:t>)</a:t>
          </a:r>
          <a:endParaRPr lang="zh-CN" altLang="en-US" sz="900" kern="1200" dirty="0"/>
        </a:p>
      </dsp:txBody>
      <dsp:txXfrm>
        <a:off x="1070777" y="2190773"/>
        <a:ext cx="1146891" cy="777541"/>
      </dsp:txXfrm>
    </dsp:sp>
    <dsp:sp modelId="{AA5F6962-18A8-4AC9-B8CA-00617BE5DA51}">
      <dsp:nvSpPr>
        <dsp:cNvPr id="0" name=""/>
        <dsp:cNvSpPr/>
      </dsp:nvSpPr>
      <dsp:spPr>
        <a:xfrm>
          <a:off x="2257573" y="2129331"/>
          <a:ext cx="4993810" cy="8634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Energy threshold 50 </a:t>
          </a:r>
          <a:r>
            <a:rPr lang="en-US" altLang="zh-CN" sz="1400" kern="1200" dirty="0" err="1" smtClean="0"/>
            <a:t>keV</a:t>
          </a:r>
          <a:r>
            <a:rPr lang="en-US" altLang="zh-CN" sz="1400" kern="1200" dirty="0" smtClean="0"/>
            <a:t>, </a:t>
          </a:r>
          <a:r>
            <a:rPr lang="en-US" altLang="zh-CN" sz="1400" kern="1200" dirty="0" smtClean="0">
              <a:solidFill>
                <a:srgbClr val="FF0000"/>
              </a:solidFill>
            </a:rPr>
            <a:t>to be checked</a:t>
          </a:r>
          <a:endParaRPr lang="zh-CN" altLang="en-US" sz="1400" kern="1200" dirty="0">
            <a:solidFill>
              <a:srgbClr val="FF0000"/>
            </a:solidFill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Linear response only now.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Simple </a:t>
          </a:r>
          <a:r>
            <a:rPr lang="en-US" altLang="zh-CN" sz="1400" kern="1200" dirty="0" smtClean="0"/>
            <a:t>digitization, re-calibration coefficients for non-default geometry.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i="1" kern="1200" dirty="0" smtClean="0">
              <a:solidFill>
                <a:srgbClr val="FF0000"/>
              </a:solidFill>
            </a:rPr>
            <a:t>Emulated </a:t>
          </a:r>
          <a:r>
            <a:rPr lang="en-US" altLang="zh-CN" sz="1400" i="1" kern="1200" dirty="0" smtClean="0">
              <a:solidFill>
                <a:srgbClr val="FF0000"/>
              </a:solidFill>
            </a:rPr>
            <a:t>digitization models </a:t>
          </a:r>
          <a:r>
            <a:rPr lang="en-US" altLang="zh-CN" sz="1400" i="1" kern="1200" dirty="0" smtClean="0">
              <a:solidFill>
                <a:srgbClr val="FF0000"/>
              </a:solidFill>
            </a:rPr>
            <a:t>are under </a:t>
          </a:r>
          <a:r>
            <a:rPr lang="en-US" altLang="zh-CN" sz="1400" i="1" kern="1200" dirty="0" smtClean="0">
              <a:solidFill>
                <a:srgbClr val="FF0000"/>
              </a:solidFill>
            </a:rPr>
            <a:t>development.</a:t>
          </a:r>
          <a:endParaRPr lang="zh-CN" altLang="en-US" sz="1400" kern="1200" dirty="0">
            <a:solidFill>
              <a:srgbClr val="FF0000"/>
            </a:solidFill>
          </a:endParaRPr>
        </a:p>
      </dsp:txBody>
      <dsp:txXfrm>
        <a:off x="2257573" y="2129331"/>
        <a:ext cx="4993810" cy="863473"/>
      </dsp:txXfrm>
    </dsp:sp>
    <dsp:sp modelId="{25FDF132-CB39-444E-8721-408E2E524EB2}">
      <dsp:nvSpPr>
        <dsp:cNvPr id="0" name=""/>
        <dsp:cNvSpPr/>
      </dsp:nvSpPr>
      <dsp:spPr>
        <a:xfrm rot="5400000">
          <a:off x="2496912" y="3924303"/>
          <a:ext cx="731273" cy="832528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1">
                <a:tint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C13F3F1-F55E-4CE7-8EFF-494147446975}">
      <dsp:nvSpPr>
        <dsp:cNvPr id="0" name=""/>
        <dsp:cNvSpPr/>
      </dsp:nvSpPr>
      <dsp:spPr>
        <a:xfrm>
          <a:off x="2284421" y="3109074"/>
          <a:ext cx="1231033" cy="86168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000" kern="1200" dirty="0" smtClean="0"/>
            <a:t>Reconstruction in Arbor_KD_v3.3 (LICH)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900" kern="1200" dirty="0" smtClean="0"/>
            <a:t>(lepton Identification)</a:t>
          </a:r>
          <a:endParaRPr lang="zh-CN" altLang="en-US" sz="900" kern="1200" dirty="0"/>
        </a:p>
      </dsp:txBody>
      <dsp:txXfrm>
        <a:off x="2326492" y="3151145"/>
        <a:ext cx="1146891" cy="777541"/>
      </dsp:txXfrm>
    </dsp:sp>
    <dsp:sp modelId="{D766665A-57BA-47FA-BAC4-8B6EF60AA198}">
      <dsp:nvSpPr>
        <dsp:cNvPr id="0" name=""/>
        <dsp:cNvSpPr/>
      </dsp:nvSpPr>
      <dsp:spPr>
        <a:xfrm>
          <a:off x="3550860" y="3188744"/>
          <a:ext cx="2873412" cy="69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200" kern="1200" dirty="0" smtClean="0"/>
            <a:t>Default tracking and clustering</a:t>
          </a:r>
          <a:endParaRPr lang="zh-CN" altLang="en-U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200" kern="1200" dirty="0" smtClean="0">
              <a:solidFill>
                <a:srgbClr val="FF0000"/>
              </a:solidFill>
            </a:rPr>
            <a:t>Some new parameters for Arbor thresholds at different geometry setups.</a:t>
          </a:r>
          <a:endParaRPr lang="zh-CN" altLang="en-US" sz="1200" kern="1200" dirty="0">
            <a:solidFill>
              <a:srgbClr val="FF0000"/>
            </a:solidFill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zh-CN" altLang="en-US" sz="1200" kern="1200" dirty="0"/>
        </a:p>
      </dsp:txBody>
      <dsp:txXfrm>
        <a:off x="3550860" y="3188744"/>
        <a:ext cx="2873412" cy="696450"/>
      </dsp:txXfrm>
    </dsp:sp>
    <dsp:sp modelId="{54BC3533-295A-4EB0-B5AC-F31AD905A58A}">
      <dsp:nvSpPr>
        <dsp:cNvPr id="0" name=""/>
        <dsp:cNvSpPr/>
      </dsp:nvSpPr>
      <dsp:spPr>
        <a:xfrm>
          <a:off x="3375309" y="4092574"/>
          <a:ext cx="1231033" cy="861683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Analysis</a:t>
          </a:r>
          <a:endParaRPr lang="zh-CN" altLang="en-US" sz="1400" kern="1200" dirty="0"/>
        </a:p>
      </dsp:txBody>
      <dsp:txXfrm>
        <a:off x="3417380" y="4134645"/>
        <a:ext cx="1146891" cy="777541"/>
      </dsp:txXfrm>
    </dsp:sp>
    <dsp:sp modelId="{08841333-BA08-4B1A-B47E-9C86E148F0DC}">
      <dsp:nvSpPr>
        <dsp:cNvPr id="0" name=""/>
        <dsp:cNvSpPr/>
      </dsp:nvSpPr>
      <dsp:spPr>
        <a:xfrm>
          <a:off x="4721302" y="4163253"/>
          <a:ext cx="2928296" cy="696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Z, best combination of two leptons.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H, two most energetic neutral particles.</a:t>
          </a:r>
          <a:endParaRPr lang="zh-CN" altLang="en-US" sz="1400" kern="1200" dirty="0"/>
        </a:p>
      </dsp:txBody>
      <dsp:txXfrm>
        <a:off x="4721302" y="4163253"/>
        <a:ext cx="2928296" cy="69645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00AD59-E4E7-409A-B272-08D5EE385F89}">
      <dsp:nvSpPr>
        <dsp:cNvPr id="0" name=""/>
        <dsp:cNvSpPr/>
      </dsp:nvSpPr>
      <dsp:spPr>
        <a:xfrm rot="5400000">
          <a:off x="445171" y="1092609"/>
          <a:ext cx="959548" cy="10924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BA89D-865C-49B2-81A0-CFFE3003F32B}">
      <dsp:nvSpPr>
        <dsp:cNvPr id="0" name=""/>
        <dsp:cNvSpPr/>
      </dsp:nvSpPr>
      <dsp:spPr>
        <a:xfrm>
          <a:off x="190949" y="28930"/>
          <a:ext cx="1615314" cy="11306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err="1" smtClean="0"/>
            <a:t>ArborPFOs</a:t>
          </a:r>
          <a:endParaRPr lang="en-US" altLang="zh-CN" sz="14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i="1" kern="1200" dirty="0" smtClean="0"/>
            <a:t>[FSR correction]</a:t>
          </a:r>
        </a:p>
      </dsp:txBody>
      <dsp:txXfrm>
        <a:off x="246154" y="84135"/>
        <a:ext cx="1504904" cy="1020258"/>
      </dsp:txXfrm>
    </dsp:sp>
    <dsp:sp modelId="{BE4DA990-C231-48F1-AD86-38BB9FB86846}">
      <dsp:nvSpPr>
        <dsp:cNvPr id="0" name=""/>
        <dsp:cNvSpPr/>
      </dsp:nvSpPr>
      <dsp:spPr>
        <a:xfrm>
          <a:off x="1833708" y="132516"/>
          <a:ext cx="1868443" cy="91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err="1" smtClean="0"/>
            <a:t>ArborPFOs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en-US" sz="1400" kern="1200" dirty="0" err="1" smtClean="0">
              <a:solidFill>
                <a:srgbClr val="FF0000"/>
              </a:solidFill>
            </a:rPr>
            <a:t>FsrArborPFOs</a:t>
          </a:r>
          <a:endParaRPr lang="zh-CN" altLang="en-US" sz="900" kern="1200" dirty="0">
            <a:solidFill>
              <a:srgbClr val="FF0000"/>
            </a:solidFill>
          </a:endParaRPr>
        </a:p>
      </dsp:txBody>
      <dsp:txXfrm>
        <a:off x="1833708" y="132516"/>
        <a:ext cx="1868443" cy="913855"/>
      </dsp:txXfrm>
    </dsp:sp>
    <dsp:sp modelId="{832E5253-E92F-4D01-B142-BF928631919C}">
      <dsp:nvSpPr>
        <dsp:cNvPr id="0" name=""/>
        <dsp:cNvSpPr/>
      </dsp:nvSpPr>
      <dsp:spPr>
        <a:xfrm rot="5400000">
          <a:off x="1950907" y="2362722"/>
          <a:ext cx="959548" cy="10924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BCEB88-BC43-490E-BCE4-1BA3CE3614EE}">
      <dsp:nvSpPr>
        <dsp:cNvPr id="0" name=""/>
        <dsp:cNvSpPr/>
      </dsp:nvSpPr>
      <dsp:spPr>
        <a:xfrm>
          <a:off x="1696685" y="1299043"/>
          <a:ext cx="1615314" cy="11306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Z Tag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i="1" kern="1200" dirty="0" smtClean="0"/>
            <a:t>[the least mass difference]</a:t>
          </a:r>
          <a:endParaRPr lang="zh-CN" altLang="en-US" sz="1400" i="1" kern="1200" dirty="0"/>
        </a:p>
      </dsp:txBody>
      <dsp:txXfrm>
        <a:off x="1751890" y="1354248"/>
        <a:ext cx="1504904" cy="1020258"/>
      </dsp:txXfrm>
    </dsp:sp>
    <dsp:sp modelId="{322CDF16-F4B4-4BDB-AE0C-00DD635851A7}">
      <dsp:nvSpPr>
        <dsp:cNvPr id="0" name=""/>
        <dsp:cNvSpPr/>
      </dsp:nvSpPr>
      <dsp:spPr>
        <a:xfrm>
          <a:off x="3297919" y="1377105"/>
          <a:ext cx="2325744" cy="91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PFOs of Z candidates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>
              <a:solidFill>
                <a:srgbClr val="FF0000"/>
              </a:solidFill>
            </a:rPr>
            <a:t>The other PFOs</a:t>
          </a:r>
          <a:endParaRPr lang="zh-CN" altLang="en-US" sz="1400" kern="1200" dirty="0">
            <a:solidFill>
              <a:srgbClr val="FF0000"/>
            </a:solidFill>
          </a:endParaRPr>
        </a:p>
      </dsp:txBody>
      <dsp:txXfrm>
        <a:off x="3297919" y="1377105"/>
        <a:ext cx="2325744" cy="913855"/>
      </dsp:txXfrm>
    </dsp:sp>
    <dsp:sp modelId="{30197BB6-108C-4982-B70B-7C6AFB721DBE}">
      <dsp:nvSpPr>
        <dsp:cNvPr id="0" name=""/>
        <dsp:cNvSpPr/>
      </dsp:nvSpPr>
      <dsp:spPr>
        <a:xfrm rot="5400000">
          <a:off x="3456642" y="3632835"/>
          <a:ext cx="959548" cy="1092412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D0576A0-528E-487E-B648-8A33E51CB1AA}">
      <dsp:nvSpPr>
        <dsp:cNvPr id="0" name=""/>
        <dsp:cNvSpPr/>
      </dsp:nvSpPr>
      <dsp:spPr>
        <a:xfrm>
          <a:off x="3202420" y="2569157"/>
          <a:ext cx="1615314" cy="11306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Isolated lepton Tag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i="1" kern="1200" dirty="0" smtClean="0"/>
            <a:t>[no any charged found within a cone angle]</a:t>
          </a:r>
          <a:endParaRPr lang="zh-CN" altLang="en-US" sz="1400" i="1" kern="1200" dirty="0"/>
        </a:p>
      </dsp:txBody>
      <dsp:txXfrm>
        <a:off x="3257625" y="2624362"/>
        <a:ext cx="1504904" cy="1020258"/>
      </dsp:txXfrm>
    </dsp:sp>
    <dsp:sp modelId="{BFE80242-4765-46AE-85FF-0D605EB8867B}">
      <dsp:nvSpPr>
        <dsp:cNvPr id="0" name=""/>
        <dsp:cNvSpPr/>
      </dsp:nvSpPr>
      <dsp:spPr>
        <a:xfrm>
          <a:off x="4810357" y="2638710"/>
          <a:ext cx="2567535" cy="91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Isolated leptons</a:t>
          </a:r>
          <a:endParaRPr lang="zh-CN" alt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>
              <a:solidFill>
                <a:srgbClr val="FF0000"/>
              </a:solidFill>
            </a:rPr>
            <a:t>The other PFOs</a:t>
          </a:r>
          <a:endParaRPr lang="zh-CN" altLang="en-US" sz="1400" kern="1200" dirty="0">
            <a:solidFill>
              <a:srgbClr val="FF0000"/>
            </a:solidFill>
          </a:endParaRPr>
        </a:p>
      </dsp:txBody>
      <dsp:txXfrm>
        <a:off x="4810357" y="2638710"/>
        <a:ext cx="2567535" cy="913855"/>
      </dsp:txXfrm>
    </dsp:sp>
    <dsp:sp modelId="{1A08AB55-83BA-4398-B235-C454D81FDC85}">
      <dsp:nvSpPr>
        <dsp:cNvPr id="0" name=""/>
        <dsp:cNvSpPr/>
      </dsp:nvSpPr>
      <dsp:spPr>
        <a:xfrm>
          <a:off x="4708156" y="3839270"/>
          <a:ext cx="1615314" cy="1130668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400" kern="1200" dirty="0" smtClean="0"/>
            <a:t>Vertex, </a:t>
          </a:r>
          <a:r>
            <a:rPr lang="en-US" altLang="zh-CN" sz="1400" kern="1200" dirty="0" err="1" smtClean="0"/>
            <a:t>JetClustering</a:t>
          </a:r>
          <a:r>
            <a:rPr lang="en-US" altLang="zh-CN" sz="1400" kern="1200" dirty="0" smtClean="0"/>
            <a:t> and </a:t>
          </a:r>
          <a:r>
            <a:rPr lang="en-US" altLang="zh-CN" sz="1400" kern="1200" dirty="0" err="1" smtClean="0"/>
            <a:t>FlavorTag</a:t>
          </a:r>
          <a:endParaRPr lang="zh-CN" altLang="en-US" sz="1400" kern="1200" dirty="0"/>
        </a:p>
      </dsp:txBody>
      <dsp:txXfrm>
        <a:off x="4763361" y="3894475"/>
        <a:ext cx="1504904" cy="1020258"/>
      </dsp:txXfrm>
    </dsp:sp>
    <dsp:sp modelId="{5021C08C-7E42-4B93-AF20-9F007004AD86}">
      <dsp:nvSpPr>
        <dsp:cNvPr id="0" name=""/>
        <dsp:cNvSpPr/>
      </dsp:nvSpPr>
      <dsp:spPr>
        <a:xfrm>
          <a:off x="6316967" y="3947105"/>
          <a:ext cx="1569732" cy="91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CN" sz="1400" kern="1200" dirty="0" smtClean="0"/>
            <a:t>Refined Jets</a:t>
          </a:r>
          <a:endParaRPr lang="zh-CN" altLang="en-US" sz="1400" kern="1200" dirty="0"/>
        </a:p>
      </dsp:txBody>
      <dsp:txXfrm>
        <a:off x="6316967" y="3947105"/>
        <a:ext cx="1569732" cy="913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3508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9AD391B0-F32A-4F4A-840D-F1A2821D8A37}" type="datetimeFigureOut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49363" y="1279525"/>
            <a:ext cx="46053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9075" tIns="49538" rIns="99075" bIns="49538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D12DD1CD-969C-4E4D-9DEA-9F3E76235CD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309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487FE-9FB0-40FC-A556-06B6B3218714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E84D27-B432-47CB-8A39-58509C8A587C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51172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1EBE7-D783-4CAD-A77D-457AC5EEEE4D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9947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A5B-FA1B-44FF-89C7-B0EDD96940E7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88988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DE08D-C10D-4FB1-8DAF-BBF9B50DE9A4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482333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7FB95F-50E3-4478-A213-5FB2F1C95471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0515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3B176-37B5-47C7-9CEB-3046D4A8809C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5990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2C5C-3E4F-4D57-9387-2DAB4EE2F83C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4344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C455B-D1B0-4344-8F39-B0B3E5E72324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03137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058E6F-4F38-4B4A-BCC9-CEFA8C2FFF42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71710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25558-2D08-4721-87CE-0C321F43DC4B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4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38256-2C9C-4D3D-A14C-686C34F47972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45717-4EB6-45AD-A2C5-07CDF2918D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981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NUL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Status of ECAL Optimization Study 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sz="3200" dirty="0" smtClean="0"/>
              <a:t>Ji-</a:t>
            </a:r>
            <a:r>
              <a:rPr lang="en-US" altLang="zh-CN" sz="3200" dirty="0" err="1" smtClean="0"/>
              <a:t>feng</a:t>
            </a:r>
            <a:r>
              <a:rPr lang="en-US" altLang="zh-CN" sz="3200" dirty="0" smtClean="0"/>
              <a:t> Hu, Jing Li,</a:t>
            </a:r>
          </a:p>
          <a:p>
            <a:r>
              <a:rPr lang="en-US" altLang="zh-CN" sz="3200" dirty="0" smtClean="0"/>
              <a:t>Prof. Hai-</a:t>
            </a:r>
            <a:r>
              <a:rPr lang="en-US" altLang="zh-CN" sz="3200" dirty="0" err="1" smtClean="0"/>
              <a:t>jun</a:t>
            </a:r>
            <a:r>
              <a:rPr lang="en-US" altLang="zh-CN" sz="3200" dirty="0"/>
              <a:t> Yang, Liang </a:t>
            </a:r>
            <a:r>
              <a:rPr lang="en-US" altLang="zh-CN" sz="3200" dirty="0" smtClean="0"/>
              <a:t>Li</a:t>
            </a:r>
          </a:p>
          <a:p>
            <a:r>
              <a:rPr lang="en-US" altLang="zh-CN" sz="3200" dirty="0" smtClean="0"/>
              <a:t>INPAC, SJTU</a:t>
            </a:r>
            <a:endParaRPr lang="zh-CN" altLang="en-US" sz="32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56862-CE64-4297-9672-FC9F43D568BE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30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395" y="1314814"/>
            <a:ext cx="4165579" cy="267024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93" y="1327170"/>
            <a:ext cx="4160084" cy="2832058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Test of Higgs-&gt;</a:t>
            </a:r>
            <a:r>
              <a:rPr lang="el-GR" altLang="zh-CN" dirty="0" smtClean="0">
                <a:latin typeface="ZWAdobeF" pitchFamily="2" charset="0"/>
                <a:ea typeface="MS UI Gothic" panose="020B0600070205080204" pitchFamily="34" charset="-128"/>
                <a:cs typeface="ZWAdobeF" pitchFamily="2" charset="0"/>
              </a:rPr>
              <a:t>γγ</a:t>
            </a:r>
            <a:endParaRPr lang="zh-CN" altLang="en-US" dirty="0">
              <a:latin typeface="ZWAdobeF" pitchFamily="2" charset="0"/>
              <a:ea typeface="MS UI Gothic" panose="020B0600070205080204" pitchFamily="34" charset="-128"/>
              <a:cs typeface="ZWAdobeF" pitchFamily="2" charset="0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5927" y="4339765"/>
            <a:ext cx="3987850" cy="1875684"/>
          </a:xfrm>
        </p:spPr>
        <p:txBody>
          <a:bodyPr>
            <a:normAutofit fontScale="55000" lnSpcReduction="20000"/>
          </a:bodyPr>
          <a:lstStyle/>
          <a:p>
            <a:r>
              <a:rPr lang="en-US" altLang="zh-CN" dirty="0" smtClean="0"/>
              <a:t>Z reconstructed by two charged leptons </a:t>
            </a:r>
          </a:p>
          <a:p>
            <a:r>
              <a:rPr lang="en-US" altLang="zh-CN" dirty="0" smtClean="0"/>
              <a:t>Higgs by the most energetic two neutral particles.</a:t>
            </a:r>
          </a:p>
          <a:p>
            <a:r>
              <a:rPr lang="en-US" altLang="zh-CN" dirty="0" smtClean="0"/>
              <a:t>Background not yet investigated.</a:t>
            </a:r>
          </a:p>
          <a:p>
            <a:r>
              <a:rPr lang="en-US" altLang="zh-CN" dirty="0" smtClean="0"/>
              <a:t>Higgs invariant mass fitted with a Gaussian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Energy re-calibration at different geometry.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Some new parameters values for Arbor.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A5B-FA1B-44FF-89C7-B0EDD96940E7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10</a:t>
            </a:fld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flipV="1">
            <a:off x="795468" y="2906314"/>
            <a:ext cx="3560480" cy="616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6395" y="3874392"/>
            <a:ext cx="4165579" cy="244672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4050" y="3985054"/>
            <a:ext cx="1806076" cy="113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1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17053" y="4762079"/>
            <a:ext cx="3773055" cy="163121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CN" sz="2000" dirty="0" smtClean="0"/>
              <a:t>1. </a:t>
            </a:r>
            <a:r>
              <a:rPr lang="en-US" altLang="zh-CN" sz="2000" dirty="0" err="1" smtClean="0"/>
              <a:t>LcfiplusProcessor</a:t>
            </a:r>
            <a:r>
              <a:rPr lang="en-US" altLang="zh-CN" sz="2000" dirty="0" smtClean="0"/>
              <a:t> weights </a:t>
            </a:r>
          </a:p>
          <a:p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lcfiweights</a:t>
            </a:r>
            <a:r>
              <a:rPr lang="en-US" altLang="zh-CN" sz="2000" dirty="0" smtClean="0"/>
              <a:t>/d0prob_zpole.root</a:t>
            </a:r>
          </a:p>
          <a:p>
            <a:r>
              <a:rPr lang="en-US" altLang="zh-CN" sz="2000" dirty="0" smtClean="0"/>
              <a:t>/</a:t>
            </a:r>
            <a:r>
              <a:rPr lang="en-US" altLang="zh-CN" sz="2000" dirty="0" err="1" smtClean="0"/>
              <a:t>lcfiweights</a:t>
            </a:r>
            <a:r>
              <a:rPr lang="en-US" altLang="zh-CN" sz="2000" dirty="0" smtClean="0"/>
              <a:t>/z0prob_zpole.root </a:t>
            </a:r>
          </a:p>
          <a:p>
            <a:r>
              <a:rPr lang="en-US" altLang="zh-CN" sz="2000" dirty="0" smtClean="0"/>
              <a:t>2. LICH weights</a:t>
            </a:r>
          </a:p>
          <a:p>
            <a:r>
              <a:rPr lang="en-US" altLang="zh-CN" sz="2000" dirty="0" smtClean="0"/>
              <a:t>/new_1pfo/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Analysis Logic </a:t>
            </a:r>
            <a:r>
              <a:rPr lang="en-US" altLang="zh-CN" dirty="0" smtClean="0"/>
              <a:t>of </a:t>
            </a:r>
            <a:r>
              <a:rPr lang="en-US" altLang="zh-CN" dirty="0" err="1" smtClean="0"/>
              <a:t>Higgs</a:t>
            </a:r>
            <a:r>
              <a:rPr lang="en-US" altLang="zh-CN" dirty="0" err="1">
                <a:sym typeface="Wingdings" panose="05000000000000000000" pitchFamily="2" charset="2"/>
              </a:rPr>
              <a:t>WW</a:t>
            </a:r>
            <a:r>
              <a:rPr lang="en-US" altLang="zh-CN" dirty="0">
                <a:sym typeface="Wingdings" panose="05000000000000000000" pitchFamily="2" charset="2"/>
              </a:rPr>
              <a:t> </a:t>
            </a:r>
            <a:endParaRPr lang="zh-CN" altLang="en-US" dirty="0"/>
          </a:p>
        </p:txBody>
      </p:sp>
      <p:graphicFrame>
        <p:nvGraphicFramePr>
          <p:cNvPr id="8" name="内容占位符 7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401930"/>
          <a:ext cx="7886700" cy="49988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文本框 2"/>
          <p:cNvSpPr txBox="1"/>
          <p:nvPr/>
        </p:nvSpPr>
        <p:spPr>
          <a:xfrm>
            <a:off x="4174837" y="1775397"/>
            <a:ext cx="486331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Revising some over counting in loops.</a:t>
            </a:r>
          </a:p>
          <a:p>
            <a:r>
              <a:rPr lang="en-US" altLang="zh-CN" sz="2400" dirty="0" smtClean="0"/>
              <a:t>Revising some MC truth matching.</a:t>
            </a:r>
          </a:p>
          <a:p>
            <a:r>
              <a:rPr lang="en-US" altLang="zh-CN" sz="2400" dirty="0" smtClean="0"/>
              <a:t>Switch to PFOs exported by LICH.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0DDF9-8930-4C53-92CB-F7A99FC6AAC5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D2C8-8E47-44F9-BFF4-E0354D9D8C6D}" type="slidenum">
              <a:rPr lang="zh-CN" altLang="en-US" smtClean="0"/>
              <a:t>11</a:t>
            </a:fld>
            <a:endParaRPr lang="zh-CN" altLang="en-US"/>
          </a:p>
        </p:txBody>
      </p:sp>
      <p:cxnSp>
        <p:nvCxnSpPr>
          <p:cNvPr id="10" name="直接箭头连接符 9"/>
          <p:cNvCxnSpPr/>
          <p:nvPr/>
        </p:nvCxnSpPr>
        <p:spPr>
          <a:xfrm>
            <a:off x="4045527" y="5588000"/>
            <a:ext cx="1403928" cy="23090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4174837" y="1468955"/>
            <a:ext cx="3988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Package provided by </a:t>
            </a:r>
            <a:r>
              <a:rPr lang="en-US" altLang="zh-CN" sz="2400" i="1" dirty="0" err="1" smtClean="0">
                <a:solidFill>
                  <a:srgbClr val="FF0000"/>
                </a:solidFill>
              </a:rPr>
              <a:t>Libo</a:t>
            </a:r>
            <a:r>
              <a:rPr lang="en-US" altLang="zh-CN" sz="2400" i="1" dirty="0" smtClean="0">
                <a:solidFill>
                  <a:srgbClr val="FF0000"/>
                </a:solidFill>
              </a:rPr>
              <a:t> </a:t>
            </a:r>
            <a:r>
              <a:rPr lang="en-US" altLang="zh-CN" sz="2400" i="1" dirty="0" err="1" smtClean="0">
                <a:solidFill>
                  <a:srgbClr val="FF0000"/>
                </a:solidFill>
              </a:rPr>
              <a:t>liao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979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/>
              <a:t>Higgs</a:t>
            </a:r>
            <a:r>
              <a:rPr lang="en-US" altLang="zh-CN" dirty="0" err="1" smtClean="0">
                <a:sym typeface="Wingdings" panose="05000000000000000000" pitchFamily="2" charset="2"/>
              </a:rPr>
              <a:t>WWlvqq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628650" y="5100209"/>
                <a:ext cx="7886700" cy="1004086"/>
              </a:xfrm>
            </p:spPr>
            <p:txBody>
              <a:bodyPr>
                <a:normAutofit fontScale="77500" lnSpcReduction="20000"/>
              </a:bodyPr>
              <a:lstStyle/>
              <a:p>
                <a:r>
                  <a:rPr lang="en-US" altLang="zh-CN" dirty="0" smtClean="0"/>
                  <a:t>(Left), Z mass, </a:t>
                </a:r>
                <a:r>
                  <a:rPr lang="en-US" altLang="zh-CN" dirty="0"/>
                  <a:t> </a:t>
                </a:r>
                <a:r>
                  <a:rPr lang="en-US" altLang="zh-CN" dirty="0" smtClean="0"/>
                  <a:t>(red) line indicates the nominal mass.</a:t>
                </a:r>
              </a:p>
              <a:p>
                <a:r>
                  <a:rPr lang="en-US" altLang="zh-CN" dirty="0" smtClean="0"/>
                  <a:t>(Right), the recoiling mass,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g>
                      <m:e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zh-CN" i="1">
                                        <a:latin typeface="Cambria Math" panose="02040503050406030204" pitchFamily="18" charset="0"/>
                                      </a:rPr>
                                      <m:t>𝑝</m:t>
                                    </m:r>
                                  </m:e>
                                </m:acc>
                              </m:e>
                              <m:sub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𝑙</m:t>
                                </m:r>
                                <m:r>
                                  <a:rPr lang="en-US" altLang="zh-CN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lang="zh-CN" altLang="en-US" dirty="0"/>
                          <m:t> </m:t>
                        </m:r>
                      </m:e>
                    </m:rad>
                  </m:oMath>
                </a14:m>
                <a:r>
                  <a:rPr lang="en-US" altLang="zh-CN" dirty="0" smtClean="0"/>
                  <a:t>, lepton 1 and lepton 2 are coming from Z.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5100209"/>
                <a:ext cx="7886700" cy="1004086"/>
              </a:xfrm>
              <a:blipFill>
                <a:blip r:embed="rId2"/>
                <a:stretch>
                  <a:fillRect l="-850" t="-12805" b="-1097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567" y="1809483"/>
            <a:ext cx="4096291" cy="2787076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7A3C41-7884-47CD-BA9F-006CDF0FF755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 </a:t>
            </a: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D2C8-8E47-44F9-BFF4-E0354D9D8C6D}" type="slidenum">
              <a:rPr lang="zh-CN" altLang="en-US" smtClean="0"/>
              <a:t>12</a:t>
            </a:fld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37314" y="1385463"/>
            <a:ext cx="2011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100000 events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657350" y="4596559"/>
            <a:ext cx="2061462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 smtClean="0"/>
              <a:t>M(Z) in (60, 120) GeV </a:t>
            </a:r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264" y="1809483"/>
            <a:ext cx="4218572" cy="2807012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5692025" y="2427477"/>
            <a:ext cx="2962221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 smtClean="0"/>
              <a:t>M(Z) in (60, 120),</a:t>
            </a:r>
          </a:p>
          <a:p>
            <a:r>
              <a:rPr lang="en-US" altLang="zh-CN" dirty="0" smtClean="0"/>
              <a:t>recoiling M(H) in (120,160) GeV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40621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Background Suppression 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21206-C1C8-4938-9F39-2896EC75EED1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 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D2C8-8E47-44F9-BFF4-E0354D9D8C6D}" type="slidenum">
              <a:rPr lang="zh-CN" altLang="en-US" smtClean="0"/>
              <a:t>13</a:t>
            </a:fld>
            <a:endParaRPr lang="zh-CN" altLang="en-US"/>
          </a:p>
        </p:txBody>
      </p:sp>
      <p:sp>
        <p:nvSpPr>
          <p:cNvPr id="9" name="内容占位符 8"/>
          <p:cNvSpPr>
            <a:spLocks noGrp="1"/>
          </p:cNvSpPr>
          <p:nvPr>
            <p:ph idx="1"/>
          </p:nvPr>
        </p:nvSpPr>
        <p:spPr>
          <a:xfrm>
            <a:off x="369994" y="4331977"/>
            <a:ext cx="8053531" cy="1779704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Cut A, M(Z) in (68.98, 113.38) GeV, approximately within 3 sigma region of Z pole mass. Recoiling M(H) within (120, 160) GeV, Angle of two jets &gt;0;</a:t>
            </a:r>
          </a:p>
          <a:p>
            <a:r>
              <a:rPr lang="en-US" altLang="zh-CN" dirty="0" smtClean="0"/>
              <a:t>Cut B, </a:t>
            </a:r>
            <a:r>
              <a:rPr lang="en-US" altLang="zh-CN" dirty="0" smtClean="0">
                <a:solidFill>
                  <a:srgbClr val="FF0000"/>
                </a:solidFill>
              </a:rPr>
              <a:t>cut A plus</a:t>
            </a:r>
            <a:r>
              <a:rPr lang="en-US" altLang="zh-CN" dirty="0" smtClean="0"/>
              <a:t> number of isolated lepton &gt;=1,  its energy &gt;5 GeV (energy threshold needs be discussed).</a:t>
            </a:r>
          </a:p>
          <a:p>
            <a:r>
              <a:rPr lang="en-US" altLang="zh-CN" dirty="0" smtClean="0"/>
              <a:t>Other backgrounds are under investigation.</a:t>
            </a:r>
            <a:endParaRPr lang="zh-CN" altLang="en-US" dirty="0"/>
          </a:p>
        </p:txBody>
      </p:sp>
      <p:grpSp>
        <p:nvGrpSpPr>
          <p:cNvPr id="13" name="组合 12"/>
          <p:cNvGrpSpPr/>
          <p:nvPr/>
        </p:nvGrpSpPr>
        <p:grpSpPr>
          <a:xfrm>
            <a:off x="253968" y="1327645"/>
            <a:ext cx="3933021" cy="2903768"/>
            <a:chOff x="197803" y="1469016"/>
            <a:chExt cx="4230414" cy="2851677"/>
          </a:xfrm>
        </p:grpSpPr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7803" y="1469016"/>
              <a:ext cx="4230414" cy="2851677"/>
            </a:xfrm>
            <a:prstGeom prst="rect">
              <a:avLst/>
            </a:prstGeom>
          </p:spPr>
        </p:pic>
        <p:cxnSp>
          <p:nvCxnSpPr>
            <p:cNvPr id="16" name="直接箭头连接符 15"/>
            <p:cNvCxnSpPr/>
            <p:nvPr/>
          </p:nvCxnSpPr>
          <p:spPr>
            <a:xfrm>
              <a:off x="1955848" y="3016190"/>
              <a:ext cx="0" cy="91849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8" name="图片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268" y="1355542"/>
            <a:ext cx="4277119" cy="2842554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831597" y="2390394"/>
            <a:ext cx="1056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MC Truth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967621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</a:t>
            </a:r>
            <a:r>
              <a:rPr lang="en-US" altLang="zh-CN" dirty="0" smtClean="0"/>
              <a:t>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err="1" smtClean="0"/>
              <a:t>SiW</a:t>
            </a:r>
            <a:r>
              <a:rPr lang="en-US" altLang="zh-CN" dirty="0" smtClean="0"/>
              <a:t> ECAL optimization was preliminarily studied.</a:t>
            </a:r>
          </a:p>
          <a:p>
            <a:pPr lvl="1"/>
            <a:r>
              <a:rPr lang="en-US" altLang="zh-CN" dirty="0" smtClean="0"/>
              <a:t>4 X 4 combinations of geometry were tested.</a:t>
            </a:r>
            <a:endParaRPr lang="en-US" altLang="zh-CN" dirty="0"/>
          </a:p>
          <a:p>
            <a:pPr lvl="1"/>
            <a:r>
              <a:rPr lang="en-US" altLang="zh-CN" dirty="0" smtClean="0"/>
              <a:t>Physics channels of Higgs</a:t>
            </a:r>
            <a:r>
              <a:rPr lang="en-US" altLang="zh-CN" dirty="0" smtClean="0">
                <a:sym typeface="Wingdings" panose="05000000000000000000" pitchFamily="2" charset="2"/>
              </a:rPr>
              <a:t></a:t>
            </a:r>
            <a:r>
              <a:rPr lang="el-GR" altLang="zh-CN" dirty="0" smtClean="0">
                <a:sym typeface="Wingdings" panose="05000000000000000000" pitchFamily="2" charset="2"/>
              </a:rPr>
              <a:t>γγ</a:t>
            </a:r>
            <a:r>
              <a:rPr lang="en-US" altLang="zh-CN" dirty="0" smtClean="0">
                <a:sym typeface="Wingdings" panose="05000000000000000000" pitchFamily="2" charset="2"/>
              </a:rPr>
              <a:t>, WW</a:t>
            </a:r>
            <a:r>
              <a:rPr lang="en-US" altLang="zh-CN" dirty="0" smtClean="0"/>
              <a:t> are being thoroughly investigated</a:t>
            </a:r>
          </a:p>
          <a:p>
            <a:pPr lvl="1"/>
            <a:r>
              <a:rPr lang="en-US" altLang="zh-CN" dirty="0" smtClean="0"/>
              <a:t>Conclusions will be made after fine digitization development.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To do list,</a:t>
            </a:r>
          </a:p>
          <a:p>
            <a:pPr lvl="1"/>
            <a:r>
              <a:rPr lang="en-US" altLang="zh-CN" dirty="0" smtClean="0">
                <a:solidFill>
                  <a:srgbClr val="FF0000"/>
                </a:solidFill>
              </a:rPr>
              <a:t>Jet Energy Resolution in HCAL</a:t>
            </a:r>
          </a:p>
          <a:p>
            <a:pPr lvl="1"/>
            <a:r>
              <a:rPr lang="en-US" altLang="zh-CN" dirty="0">
                <a:solidFill>
                  <a:srgbClr val="FF0000"/>
                </a:solidFill>
              </a:rPr>
              <a:t>B</a:t>
            </a:r>
            <a:r>
              <a:rPr lang="en-US" altLang="zh-CN" dirty="0" smtClean="0">
                <a:solidFill>
                  <a:srgbClr val="FF0000"/>
                </a:solidFill>
              </a:rPr>
              <a:t>enchmark of H-&gt;WW with background analysis.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925473-6CF0-420B-A117-BF35773861EB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89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Acknowledge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altLang="zh-CN" dirty="0" smtClean="0"/>
          </a:p>
          <a:p>
            <a:pPr marL="0" indent="0" algn="ctr">
              <a:buNone/>
            </a:pPr>
            <a:endParaRPr lang="en-US" altLang="zh-CN" dirty="0" smtClean="0"/>
          </a:p>
          <a:p>
            <a:pPr marL="0" indent="0" algn="ctr">
              <a:buNone/>
            </a:pPr>
            <a:r>
              <a:rPr lang="en-US" altLang="zh-CN" dirty="0" smtClean="0"/>
              <a:t>Thanks to Man-qi </a:t>
            </a:r>
            <a:r>
              <a:rPr lang="en-US" altLang="zh-CN" dirty="0" err="1" smtClean="0"/>
              <a:t>Ruan</a:t>
            </a:r>
            <a:r>
              <a:rPr lang="en-US" altLang="zh-CN" dirty="0" smtClean="0"/>
              <a:t>, Gang Li, Li-</a:t>
            </a:r>
            <a:r>
              <a:rPr lang="en-US" altLang="zh-CN" dirty="0" err="1" smtClean="0"/>
              <a:t>bo</a:t>
            </a:r>
            <a:r>
              <a:rPr lang="en-US" altLang="zh-CN" dirty="0" smtClean="0"/>
              <a:t> Liao, Dan Yu, Shi Chen, Bing Liu, Chen-dong Fu etc. for their helpful discussions and supports.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A5B-FA1B-44FF-89C7-B0EDD96940E7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7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ECAL Geometry (16 Layers)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6332" y="4356899"/>
            <a:ext cx="3694546" cy="980751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 smtClean="0"/>
              <a:t>Si fixed,</a:t>
            </a:r>
          </a:p>
          <a:p>
            <a:r>
              <a:rPr lang="en-US" altLang="zh-CN" dirty="0" smtClean="0"/>
              <a:t>Thicker W plate (7.98mm)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A5B-FA1B-44FF-89C7-B0EDD96940E7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16</a:t>
            </a:fld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21991" r="16213"/>
          <a:stretch/>
        </p:blipFill>
        <p:spPr>
          <a:xfrm rot="16200000">
            <a:off x="5429250" y="-654884"/>
            <a:ext cx="1371600" cy="5622619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878" y="3066908"/>
            <a:ext cx="4925915" cy="2579982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729" y="1489332"/>
            <a:ext cx="3219011" cy="2594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Di-jets Mass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74917" y="4843729"/>
            <a:ext cx="7886700" cy="1507260"/>
          </a:xfrm>
        </p:spPr>
        <p:txBody>
          <a:bodyPr>
            <a:normAutofit fontScale="70000" lnSpcReduction="20000"/>
          </a:bodyPr>
          <a:lstStyle/>
          <a:p>
            <a:r>
              <a:rPr lang="en-US" altLang="zh-CN" dirty="0" smtClean="0"/>
              <a:t>(Left) Solid angle between two jets.</a:t>
            </a:r>
          </a:p>
          <a:p>
            <a:r>
              <a:rPr lang="en-US" altLang="zh-CN" dirty="0" smtClean="0"/>
              <a:t>(Right) Invariant mass of di-jets.  (red) line indicates W nominal mass, (blue) line the Higgs nominal mass. The Higgs peak is contributed by the leading lepton of virtual W decays mixing in jets reconstruction. Higgs and real W peak mass are a little larger than their nominal mass, which tells not well fined calibration.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C2B62-EDBA-4C8F-B6A0-3B9157D1922F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 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DD2C8-8E47-44F9-BFF4-E0354D9D8C6D}" type="slidenum">
              <a:rPr lang="zh-CN" altLang="en-US" smtClean="0"/>
              <a:t>17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713" y="1355730"/>
            <a:ext cx="4254281" cy="297613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311" y="1373520"/>
            <a:ext cx="4214816" cy="2916171"/>
          </a:xfrm>
          <a:prstGeom prst="rect">
            <a:avLst/>
          </a:prstGeom>
        </p:spPr>
      </p:pic>
      <p:sp>
        <p:nvSpPr>
          <p:cNvPr id="11" name="文本框 10"/>
          <p:cNvSpPr txBox="1"/>
          <p:nvPr/>
        </p:nvSpPr>
        <p:spPr>
          <a:xfrm>
            <a:off x="5019100" y="4304156"/>
            <a:ext cx="3369384" cy="830997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altLang="zh-CN" dirty="0" smtClean="0"/>
              <a:t>M(Z) in (60, 120) GeV, </a:t>
            </a:r>
          </a:p>
          <a:p>
            <a:r>
              <a:rPr lang="en-US" altLang="zh-CN" dirty="0" smtClean="0"/>
              <a:t>recoiling M(H) in (120,160) GeV and</a:t>
            </a:r>
          </a:p>
          <a:p>
            <a:r>
              <a:rPr lang="en-US" altLang="zh-CN" dirty="0" smtClean="0"/>
              <a:t>Solid angle &gt; 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531770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Zoom in Side View  (ROOT Geo)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A5B-FA1B-44FF-89C7-B0EDD96940E7}" type="datetime1">
              <a:rPr lang="zh-CN" altLang="en-US" smtClean="0"/>
              <a:t>2016/11/29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18</a:t>
            </a:fld>
            <a:endParaRPr lang="zh-CN" altLang="en-US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871" r="-102"/>
          <a:stretch/>
        </p:blipFill>
        <p:spPr>
          <a:xfrm>
            <a:off x="206098" y="2026140"/>
            <a:ext cx="8866911" cy="3720346"/>
          </a:xfrm>
          <a:prstGeom prst="rect">
            <a:avLst/>
          </a:prstGeom>
        </p:spPr>
      </p:pic>
      <p:cxnSp>
        <p:nvCxnSpPr>
          <p:cNvPr id="9" name="直接连接符 8"/>
          <p:cNvCxnSpPr/>
          <p:nvPr/>
        </p:nvCxnSpPr>
        <p:spPr>
          <a:xfrm>
            <a:off x="323270" y="5772730"/>
            <a:ext cx="0" cy="452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895924" y="5781966"/>
            <a:ext cx="0" cy="452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8169564" y="5768100"/>
            <a:ext cx="0" cy="452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8895020" y="5801838"/>
            <a:ext cx="0" cy="452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文本框 2"/>
          <p:cNvSpPr txBox="1"/>
          <p:nvPr/>
        </p:nvSpPr>
        <p:spPr>
          <a:xfrm>
            <a:off x="270750" y="5791202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10.5mm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8112514" y="5851350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14.7mm</a:t>
            </a:r>
            <a:endParaRPr lang="zh-CN" altLang="en-US" dirty="0"/>
          </a:p>
        </p:txBody>
      </p:sp>
      <p:sp>
        <p:nvSpPr>
          <p:cNvPr id="8" name="文本框 7"/>
          <p:cNvSpPr txBox="1"/>
          <p:nvPr/>
        </p:nvSpPr>
        <p:spPr>
          <a:xfrm>
            <a:off x="414167" y="1494570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PCB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1037866" y="1485176"/>
            <a:ext cx="182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 plate(orange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163370" y="1473552"/>
            <a:ext cx="278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Side shadow(grey and blue)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1977108" y="5897271"/>
            <a:ext cx="390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 plate (2.1 mm, white grey, dark grey)</a:t>
            </a:r>
            <a:endParaRPr lang="zh-CN" altLang="en-US" dirty="0"/>
          </a:p>
        </p:txBody>
      </p:sp>
      <p:sp>
        <p:nvSpPr>
          <p:cNvPr id="19" name="文本框 18"/>
          <p:cNvSpPr txBox="1"/>
          <p:nvPr/>
        </p:nvSpPr>
        <p:spPr>
          <a:xfrm>
            <a:off x="6020672" y="5975868"/>
            <a:ext cx="1511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Air gap(white)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7013265" y="1483512"/>
            <a:ext cx="182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 plate (4.2 mm)</a:t>
            </a:r>
            <a:endParaRPr lang="zh-CN" altLang="en-US" dirty="0"/>
          </a:p>
        </p:txBody>
      </p:sp>
      <p:cxnSp>
        <p:nvCxnSpPr>
          <p:cNvPr id="13" name="直接箭头连接符 12"/>
          <p:cNvCxnSpPr>
            <a:stCxn id="19" idx="0"/>
          </p:cNvCxnSpPr>
          <p:nvPr/>
        </p:nvCxnSpPr>
        <p:spPr>
          <a:xfrm flipH="1" flipV="1">
            <a:off x="4732764" y="4765964"/>
            <a:ext cx="2043692" cy="120990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  <a:effectLst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7" idx="2"/>
          </p:cNvCxnSpPr>
          <p:nvPr/>
        </p:nvCxnSpPr>
        <p:spPr>
          <a:xfrm flipH="1">
            <a:off x="4608954" y="1842884"/>
            <a:ext cx="945470" cy="11312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8" idx="2"/>
          </p:cNvCxnSpPr>
          <p:nvPr/>
        </p:nvCxnSpPr>
        <p:spPr>
          <a:xfrm flipH="1">
            <a:off x="258618" y="1863902"/>
            <a:ext cx="431426" cy="8356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8" idx="2"/>
          </p:cNvCxnSpPr>
          <p:nvPr/>
        </p:nvCxnSpPr>
        <p:spPr>
          <a:xfrm flipH="1">
            <a:off x="544945" y="1863902"/>
            <a:ext cx="145099" cy="8356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>
            <a:stCxn id="16" idx="2"/>
          </p:cNvCxnSpPr>
          <p:nvPr/>
        </p:nvCxnSpPr>
        <p:spPr>
          <a:xfrm flipH="1">
            <a:off x="908605" y="1854508"/>
            <a:ext cx="1040697" cy="15260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箭头连接符 31"/>
          <p:cNvCxnSpPr>
            <a:stCxn id="16" idx="2"/>
          </p:cNvCxnSpPr>
          <p:nvPr/>
        </p:nvCxnSpPr>
        <p:spPr>
          <a:xfrm flipH="1">
            <a:off x="1037875" y="1854508"/>
            <a:ext cx="911427" cy="15260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>
            <a:stCxn id="18" idx="0"/>
          </p:cNvCxnSpPr>
          <p:nvPr/>
        </p:nvCxnSpPr>
        <p:spPr>
          <a:xfrm flipH="1" flipV="1">
            <a:off x="2042323" y="5360219"/>
            <a:ext cx="1888686" cy="53705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>
            <a:stCxn id="18" idx="0"/>
          </p:cNvCxnSpPr>
          <p:nvPr/>
        </p:nvCxnSpPr>
        <p:spPr>
          <a:xfrm flipH="1" flipV="1">
            <a:off x="2318343" y="5283201"/>
            <a:ext cx="1612666" cy="6140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箭头连接符 38"/>
          <p:cNvCxnSpPr/>
          <p:nvPr/>
        </p:nvCxnSpPr>
        <p:spPr>
          <a:xfrm flipH="1">
            <a:off x="7013265" y="1723175"/>
            <a:ext cx="911564" cy="10569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直接箭头连接符 40"/>
          <p:cNvCxnSpPr>
            <a:stCxn id="20" idx="2"/>
          </p:cNvCxnSpPr>
          <p:nvPr/>
        </p:nvCxnSpPr>
        <p:spPr>
          <a:xfrm flipH="1">
            <a:off x="7721600" y="1852844"/>
            <a:ext cx="203229" cy="8467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>
            <a:stCxn id="20" idx="2"/>
          </p:cNvCxnSpPr>
          <p:nvPr/>
        </p:nvCxnSpPr>
        <p:spPr>
          <a:xfrm flipH="1">
            <a:off x="7342909" y="1852844"/>
            <a:ext cx="581920" cy="92730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>
            <a:stCxn id="17" idx="2"/>
          </p:cNvCxnSpPr>
          <p:nvPr/>
        </p:nvCxnSpPr>
        <p:spPr>
          <a:xfrm>
            <a:off x="5554424" y="1842884"/>
            <a:ext cx="110034" cy="143602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794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Outline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Why ECAL optimization matters?</a:t>
            </a:r>
          </a:p>
          <a:p>
            <a:r>
              <a:rPr lang="en-US" altLang="zh-CN" dirty="0" smtClean="0"/>
              <a:t>How to make optimizations</a:t>
            </a:r>
          </a:p>
          <a:p>
            <a:r>
              <a:rPr lang="en-US" altLang="zh-CN" dirty="0" smtClean="0"/>
              <a:t>Preliminary results</a:t>
            </a:r>
          </a:p>
          <a:p>
            <a:pPr lvl="1"/>
            <a:r>
              <a:rPr lang="en-US" altLang="zh-CN" dirty="0" smtClean="0"/>
              <a:t>Basic performance </a:t>
            </a:r>
          </a:p>
          <a:p>
            <a:pPr lvl="1"/>
            <a:r>
              <a:rPr lang="en-US" altLang="zh-CN" dirty="0" smtClean="0"/>
              <a:t>Physics benchmarks</a:t>
            </a:r>
          </a:p>
          <a:p>
            <a:r>
              <a:rPr lang="en-US" altLang="zh-CN" dirty="0" smtClean="0"/>
              <a:t>To do list</a:t>
            </a:r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3B8F1-1DEB-4437-AFD9-5D22C4985DC2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30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</a:t>
            </a:r>
            <a:r>
              <a:rPr lang="en-US" altLang="zh-CN" dirty="0" smtClean="0"/>
              <a:t>ECAL optimization matters?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5564" y="1559543"/>
            <a:ext cx="8219786" cy="431873"/>
          </a:xfrm>
        </p:spPr>
        <p:txBody>
          <a:bodyPr>
            <a:noAutofit/>
          </a:bodyPr>
          <a:lstStyle/>
          <a:p>
            <a:r>
              <a:rPr lang="en-US" altLang="zh-CN" sz="2400" i="1" dirty="0" smtClean="0">
                <a:solidFill>
                  <a:srgbClr val="FF0000"/>
                </a:solidFill>
              </a:rPr>
              <a:t>Both physics goals and budgets require geometry optimization. 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48" y="2156907"/>
            <a:ext cx="4591286" cy="3043394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8037" y="2156906"/>
            <a:ext cx="3407423" cy="3139357"/>
          </a:xfrm>
          <a:prstGeom prst="rect">
            <a:avLst/>
          </a:prstGeom>
        </p:spPr>
      </p:pic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85DB48-728D-4BDD-B548-86BDD85D8C85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3</a:t>
            </a:fld>
            <a:endParaRPr lang="zh-CN" altLang="en-US"/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447964" y="5388019"/>
            <a:ext cx="8219786" cy="4318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400" i="1" dirty="0" smtClean="0">
                <a:solidFill>
                  <a:srgbClr val="FF0000"/>
                </a:solidFill>
              </a:rPr>
              <a:t>ECAL and HCAL are two essential components for gamma/lepton/jets reconstruction and identification.</a:t>
            </a:r>
            <a:endParaRPr lang="zh-CN" altLang="en-US" sz="2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47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Software Version and Samples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altLang="zh-CN" dirty="0" smtClean="0"/>
                  <a:t>Software versions,</a:t>
                </a:r>
              </a:p>
              <a:p>
                <a:pPr lvl="1"/>
                <a:r>
                  <a:rPr lang="en-US" altLang="zh-CN" dirty="0" smtClean="0"/>
                  <a:t>Simulation: Mokka-08-03 revised</a:t>
                </a:r>
              </a:p>
              <a:p>
                <a:pPr lvl="1"/>
                <a:r>
                  <a:rPr lang="en-US" altLang="zh-CN" dirty="0" smtClean="0"/>
                  <a:t>Reconstruction: Arbor_KD_3.3 plus track-related processors</a:t>
                </a:r>
              </a:p>
              <a:p>
                <a:pPr lvl="1"/>
                <a:r>
                  <a:rPr lang="en-US" altLang="zh-CN" dirty="0" smtClean="0"/>
                  <a:t>Digitization </a:t>
                </a:r>
                <a:r>
                  <a:rPr lang="en-US" altLang="zh-CN" dirty="0"/>
                  <a:t>: </a:t>
                </a:r>
                <a:r>
                  <a:rPr lang="en-US" altLang="zh-CN" dirty="0" smtClean="0"/>
                  <a:t>G2CDArbor</a:t>
                </a:r>
                <a:endParaRPr lang="en-US" altLang="zh-CN" dirty="0"/>
              </a:p>
              <a:p>
                <a:r>
                  <a:rPr lang="en-US" altLang="zh-CN" dirty="0" smtClean="0"/>
                  <a:t>Samples,</a:t>
                </a:r>
              </a:p>
              <a:p>
                <a:pPr lvl="1"/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altLang="zh-CN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</m:sup>
                    </m:sSup>
                    <m:r>
                      <a:rPr lang="en-US" altLang="zh-CN" b="0" i="1" dirty="0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zh-CN" altLang="en-US" b="0" i="1" dirty="0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altLang="zh-CN" dirty="0" smtClean="0"/>
                  <a:t> single particle, energy@5,10,20,50,100 GeV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𝑒𝑒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𝑙𝑙</m:t>
                    </m:r>
                    <m:r>
                      <a:rPr lang="zh-CN" altLang="en-US" b="0" i="1" smtClean="0">
                        <a:latin typeface="Cambria Math" panose="02040503050406030204" pitchFamily="18" charset="0"/>
                      </a:rPr>
                      <m:t>𝛾𝛾</m:t>
                    </m:r>
                  </m:oMath>
                </a14:m>
                <a:r>
                  <a:rPr lang="en-US" altLang="zh-CN" dirty="0" smtClean="0"/>
                  <a:t>@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=250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altLang="zh-CN" dirty="0" smtClean="0"/>
                  <a:t>, 1000 Events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𝑒𝑒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𝑍𝐻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𝑙𝑙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𝑙𝑣𝑞𝑞</m:t>
                    </m:r>
                  </m:oMath>
                </a14:m>
                <a:r>
                  <a:rPr lang="en-US" altLang="zh-CN" dirty="0"/>
                  <a:t>@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  <m:r>
                      <a:rPr lang="en-US" altLang="zh-CN" i="1">
                        <a:latin typeface="Cambria Math" panose="02040503050406030204" pitchFamily="18" charset="0"/>
                      </a:rPr>
                      <m:t>=250 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𝐺𝑒𝑉</m:t>
                    </m:r>
                  </m:oMath>
                </a14:m>
                <a:r>
                  <a:rPr lang="en-US" altLang="zh-CN" dirty="0"/>
                  <a:t>, </a:t>
                </a:r>
                <a:r>
                  <a:rPr lang="en-US" altLang="zh-CN" dirty="0" smtClean="0"/>
                  <a:t>1E5 Events</a:t>
                </a:r>
                <a:endParaRPr lang="en-US" altLang="zh-CN" dirty="0"/>
              </a:p>
              <a:p>
                <a:r>
                  <a:rPr lang="en-US" altLang="zh-CN" dirty="0" smtClean="0"/>
                  <a:t>Geometry: cepc_v1 using </a:t>
                </a:r>
                <a:r>
                  <a:rPr lang="en-US" altLang="zh-CN" dirty="0" err="1" smtClean="0"/>
                  <a:t>SiW</a:t>
                </a:r>
                <a:r>
                  <a:rPr lang="en-US" altLang="zh-CN" dirty="0" smtClean="0"/>
                  <a:t> in ECAL,</a:t>
                </a:r>
              </a:p>
              <a:p>
                <a:pPr lvl="1"/>
                <a:r>
                  <a:rPr lang="en-US" altLang="zh-CN" dirty="0" smtClean="0"/>
                  <a:t>Cell size @ 1X1, 5X5, 10X10, 20X20 mm</a:t>
                </a:r>
              </a:p>
              <a:p>
                <a:pPr lvl="1"/>
                <a:r>
                  <a:rPr lang="en-US" altLang="zh-CN" dirty="0" smtClean="0"/>
                  <a:t>Number of layers @ 16, 20, 26, 30</a:t>
                </a:r>
              </a:p>
              <a:p>
                <a:pPr lvl="1"/>
                <a:r>
                  <a:rPr lang="en-US" altLang="zh-CN" dirty="0" smtClean="0">
                    <a:solidFill>
                      <a:srgbClr val="FF0000"/>
                    </a:solidFill>
                  </a:rPr>
                  <a:t>fixed total material.</a:t>
                </a:r>
              </a:p>
              <a:p>
                <a:pPr lvl="1"/>
                <a:r>
                  <a:rPr lang="en-US" altLang="zh-CN" dirty="0" smtClean="0">
                    <a:solidFill>
                      <a:srgbClr val="FF0000"/>
                    </a:solidFill>
                  </a:rPr>
                  <a:t>other sub-detectors taken by default.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59" t="-350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A8181-3362-46D0-84E7-036F6AD96036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84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图示 7"/>
          <p:cNvGraphicFramePr/>
          <p:nvPr>
            <p:extLst>
              <p:ext uri="{D42A27DB-BD31-4B8C-83A1-F6EECF244321}">
                <p14:modId xmlns:p14="http://schemas.microsoft.com/office/powerpoint/2010/main" val="2825472659"/>
              </p:ext>
            </p:extLst>
          </p:nvPr>
        </p:nvGraphicFramePr>
        <p:xfrm>
          <a:off x="628648" y="681171"/>
          <a:ext cx="8204381" cy="61268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ECAL and HCAL Simulation Chains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A5B-FA1B-44FF-89C7-B0EDD96940E7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8911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2"/>
          <a:srcRect l="5867" r="1027"/>
          <a:stretch/>
        </p:blipFill>
        <p:spPr>
          <a:xfrm>
            <a:off x="3890343" y="3153699"/>
            <a:ext cx="2843155" cy="3233037"/>
          </a:xfrm>
          <a:prstGeom prst="rect">
            <a:avLst/>
          </a:prstGeom>
        </p:spPr>
      </p:pic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8098080"/>
              </p:ext>
            </p:extLst>
          </p:nvPr>
        </p:nvGraphicFramePr>
        <p:xfrm>
          <a:off x="239076" y="1436301"/>
          <a:ext cx="5450121" cy="16666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4218">
                  <a:extLst>
                    <a:ext uri="{9D8B030D-6E8A-4147-A177-3AD203B41FA5}">
                      <a16:colId xmlns:a16="http://schemas.microsoft.com/office/drawing/2014/main" val="2539012217"/>
                    </a:ext>
                  </a:extLst>
                </a:gridCol>
                <a:gridCol w="1253826">
                  <a:extLst>
                    <a:ext uri="{9D8B030D-6E8A-4147-A177-3AD203B41FA5}">
                      <a16:colId xmlns:a16="http://schemas.microsoft.com/office/drawing/2014/main" val="2633092951"/>
                    </a:ext>
                  </a:extLst>
                </a:gridCol>
                <a:gridCol w="872546">
                  <a:extLst>
                    <a:ext uri="{9D8B030D-6E8A-4147-A177-3AD203B41FA5}">
                      <a16:colId xmlns:a16="http://schemas.microsoft.com/office/drawing/2014/main" val="2745833196"/>
                    </a:ext>
                  </a:extLst>
                </a:gridCol>
                <a:gridCol w="1515793">
                  <a:extLst>
                    <a:ext uri="{9D8B030D-6E8A-4147-A177-3AD203B41FA5}">
                      <a16:colId xmlns:a16="http://schemas.microsoft.com/office/drawing/2014/main" val="2665830851"/>
                    </a:ext>
                  </a:extLst>
                </a:gridCol>
                <a:gridCol w="963738">
                  <a:extLst>
                    <a:ext uri="{9D8B030D-6E8A-4147-A177-3AD203B41FA5}">
                      <a16:colId xmlns:a16="http://schemas.microsoft.com/office/drawing/2014/main" val="1952548168"/>
                    </a:ext>
                  </a:extLst>
                </a:gridCol>
              </a:tblGrid>
              <a:tr h="630358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Parts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Thickness</a:t>
                      </a:r>
                    </a:p>
                    <a:p>
                      <a:r>
                        <a:rPr lang="en-US" altLang="zh-CN" sz="1400" dirty="0" smtClean="0"/>
                        <a:t>(mm)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Absorber</a:t>
                      </a:r>
                    </a:p>
                    <a:p>
                      <a:r>
                        <a:rPr lang="en-US" altLang="zh-CN" sz="1400" dirty="0" smtClean="0"/>
                        <a:t>(mm)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Dimension</a:t>
                      </a:r>
                    </a:p>
                    <a:p>
                      <a:r>
                        <a:rPr lang="en-US" altLang="zh-CN" sz="1400" dirty="0" smtClean="0"/>
                        <a:t>(mm)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Cell size</a:t>
                      </a:r>
                    </a:p>
                    <a:p>
                      <a:r>
                        <a:rPr lang="en-US" altLang="zh-CN" sz="1400" dirty="0" smtClean="0"/>
                        <a:t>(mm^2)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2569749"/>
                  </a:ext>
                </a:extLst>
              </a:tr>
              <a:tr h="452753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Barrel 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5.25 (L0-19)</a:t>
                      </a:r>
                      <a:endParaRPr lang="zh-CN" altLang="en-US" sz="1400" dirty="0"/>
                    </a:p>
                    <a:p>
                      <a:r>
                        <a:rPr lang="en-US" altLang="zh-CN" sz="1400" baseline="0" dirty="0" smtClean="0"/>
                        <a:t>7.35 (L20-29)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2.1</a:t>
                      </a:r>
                      <a:endParaRPr lang="zh-CN" altLang="en-US" sz="1400" dirty="0"/>
                    </a:p>
                    <a:p>
                      <a:r>
                        <a:rPr lang="en-US" altLang="zh-CN" sz="1400" dirty="0" smtClean="0"/>
                        <a:t>4.2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R,</a:t>
                      </a:r>
                      <a:r>
                        <a:rPr lang="en-US" altLang="zh-CN" sz="1400" baseline="0" dirty="0" smtClean="0"/>
                        <a:t>  </a:t>
                      </a:r>
                      <a:r>
                        <a:rPr lang="en-US" altLang="zh-CN" sz="1400" dirty="0" smtClean="0"/>
                        <a:t>1843 -2028</a:t>
                      </a:r>
                      <a:endParaRPr lang="zh-CN" altLang="en-US" sz="1400" dirty="0"/>
                    </a:p>
                    <a:p>
                      <a:r>
                        <a:rPr lang="en-US" altLang="zh-CN" sz="1400" dirty="0" smtClean="0"/>
                        <a:t>Z,   0.00-2350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5.08x5.08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7588387"/>
                  </a:ext>
                </a:extLst>
              </a:tr>
              <a:tr h="452753"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Endcap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5.25 (L0-19)</a:t>
                      </a:r>
                      <a:endParaRPr lang="zh-CN" altLang="en-US" sz="1400" dirty="0"/>
                    </a:p>
                    <a:p>
                      <a:r>
                        <a:rPr lang="en-US" altLang="zh-CN" sz="1400" dirty="0" smtClean="0"/>
                        <a:t>7.35 (L20-29)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2.1</a:t>
                      </a:r>
                      <a:endParaRPr lang="zh-CN" altLang="en-US" sz="1400" dirty="0"/>
                    </a:p>
                    <a:p>
                      <a:r>
                        <a:rPr lang="en-US" altLang="zh-CN" sz="1400" dirty="0" smtClean="0"/>
                        <a:t>4.2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R,  226.8-2088</a:t>
                      </a:r>
                    </a:p>
                    <a:p>
                      <a:r>
                        <a:rPr lang="en-US" altLang="zh-CN" sz="1400" dirty="0" smtClean="0"/>
                        <a:t>Z,  2450-2635</a:t>
                      </a:r>
                      <a:endParaRPr lang="zh-CN" alt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400" dirty="0" smtClean="0"/>
                        <a:t>5.08x5.08</a:t>
                      </a:r>
                      <a:endParaRPr lang="zh-CN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3624866"/>
                  </a:ext>
                </a:extLst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/>
          <a:srcRect l="19971" r="15641"/>
          <a:stretch/>
        </p:blipFill>
        <p:spPr>
          <a:xfrm rot="10800000">
            <a:off x="7019036" y="3559956"/>
            <a:ext cx="1851199" cy="282677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ECAL Setup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A5B-FA1B-44FF-89C7-B0EDD96940E7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6</a:t>
            </a:fld>
            <a:endParaRPr lang="zh-CN" altLang="en-US"/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r="1135"/>
          <a:stretch/>
        </p:blipFill>
        <p:spPr>
          <a:xfrm>
            <a:off x="0" y="3290289"/>
            <a:ext cx="3761257" cy="2878752"/>
          </a:xfrm>
          <a:prstGeom prst="rect">
            <a:avLst/>
          </a:prstGeom>
          <a:ln>
            <a:noFill/>
          </a:ln>
        </p:spPr>
      </p:pic>
      <p:sp>
        <p:nvSpPr>
          <p:cNvPr id="10" name="文本框 9"/>
          <p:cNvSpPr txBox="1"/>
          <p:nvPr/>
        </p:nvSpPr>
        <p:spPr>
          <a:xfrm>
            <a:off x="1269248" y="5840193"/>
            <a:ext cx="11031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dirty="0" smtClean="0"/>
              <a:t>ECAL </a:t>
            </a:r>
            <a:endParaRPr lang="zh-CN" altLang="en-US" sz="3200" dirty="0"/>
          </a:p>
        </p:txBody>
      </p:sp>
      <p:sp>
        <p:nvSpPr>
          <p:cNvPr id="13" name="文本框 12"/>
          <p:cNvSpPr txBox="1"/>
          <p:nvPr/>
        </p:nvSpPr>
        <p:spPr>
          <a:xfrm>
            <a:off x="7119804" y="5525354"/>
            <a:ext cx="15114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One tower</a:t>
            </a:r>
          </a:p>
          <a:p>
            <a:r>
              <a:rPr lang="en-US" altLang="zh-CN" sz="2400" dirty="0" smtClean="0"/>
              <a:t>(side view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3858733" y="5525353"/>
            <a:ext cx="21404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One Tower</a:t>
            </a:r>
          </a:p>
          <a:p>
            <a:r>
              <a:rPr lang="en-US" altLang="zh-CN" sz="2400" dirty="0" smtClean="0"/>
              <a:t>(sectional view)</a:t>
            </a:r>
            <a:endParaRPr lang="en-US" altLang="zh-CN" dirty="0" smtClean="0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5023" y="1707356"/>
            <a:ext cx="3035111" cy="1354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408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框 11"/>
          <p:cNvSpPr txBox="1"/>
          <p:nvPr/>
        </p:nvSpPr>
        <p:spPr>
          <a:xfrm>
            <a:off x="2175186" y="5708911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10.5mm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Zoom in Side View  (ROOT Geo)</a:t>
            </a:r>
            <a:endParaRPr lang="zh-CN" altLang="en-US" dirty="0"/>
          </a:p>
        </p:txBody>
      </p:sp>
      <p:pic>
        <p:nvPicPr>
          <p:cNvPr id="7" name="内容占位符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5281" y="2060645"/>
            <a:ext cx="3121985" cy="3578141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A5B-FA1B-44FF-89C7-B0EDD96940E7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7</a:t>
            </a:fld>
            <a:endParaRPr lang="zh-CN" altLang="en-US"/>
          </a:p>
        </p:txBody>
      </p:sp>
      <p:cxnSp>
        <p:nvCxnSpPr>
          <p:cNvPr id="8" name="直接连接符 7"/>
          <p:cNvCxnSpPr/>
          <p:nvPr/>
        </p:nvCxnSpPr>
        <p:spPr>
          <a:xfrm>
            <a:off x="2257322" y="5657121"/>
            <a:ext cx="0" cy="452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005172" y="5642488"/>
            <a:ext cx="0" cy="452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3090390" y="5641585"/>
            <a:ext cx="0" cy="452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993553" y="3154433"/>
            <a:ext cx="55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PCB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87779" y="1539118"/>
            <a:ext cx="1822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 plate(orange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2644949" y="1502381"/>
            <a:ext cx="27821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Side shadow(grey and blue)</a:t>
            </a:r>
            <a:endParaRPr lang="zh-CN" altLang="en-US" dirty="0"/>
          </a:p>
        </p:txBody>
      </p:sp>
      <p:sp>
        <p:nvSpPr>
          <p:cNvPr id="16" name="文本框 15"/>
          <p:cNvSpPr txBox="1"/>
          <p:nvPr/>
        </p:nvSpPr>
        <p:spPr>
          <a:xfrm>
            <a:off x="213392" y="4540007"/>
            <a:ext cx="1823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 plate (2.1 </a:t>
            </a:r>
            <a:r>
              <a:rPr lang="en-US" altLang="zh-CN" dirty="0" smtClean="0"/>
              <a:t>mm</a:t>
            </a:r>
            <a:r>
              <a:rPr lang="en-US" altLang="zh-CN" dirty="0" smtClean="0"/>
              <a:t>)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5600001" y="2173959"/>
            <a:ext cx="22806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W plate (4.2 mm</a:t>
            </a:r>
            <a:r>
              <a:rPr lang="en-US" altLang="zh-CN" dirty="0" smtClean="0"/>
              <a:t>)</a:t>
            </a:r>
          </a:p>
          <a:p>
            <a:r>
              <a:rPr lang="en-US" altLang="zh-CN" dirty="0"/>
              <a:t>(white grey, dark grey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cxnSp>
        <p:nvCxnSpPr>
          <p:cNvPr id="19" name="直接箭头连接符 18"/>
          <p:cNvCxnSpPr/>
          <p:nvPr/>
        </p:nvCxnSpPr>
        <p:spPr>
          <a:xfrm flipH="1">
            <a:off x="2743210" y="1871713"/>
            <a:ext cx="1178031" cy="6253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3" idx="2"/>
          </p:cNvCxnSpPr>
          <p:nvPr/>
        </p:nvCxnSpPr>
        <p:spPr>
          <a:xfrm>
            <a:off x="1269430" y="3523765"/>
            <a:ext cx="940682" cy="49178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>
            <a:stCxn id="13" idx="2"/>
          </p:cNvCxnSpPr>
          <p:nvPr/>
        </p:nvCxnSpPr>
        <p:spPr>
          <a:xfrm>
            <a:off x="1269430" y="3523765"/>
            <a:ext cx="1414542" cy="26640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>
            <a:stCxn id="14" idx="2"/>
          </p:cNvCxnSpPr>
          <p:nvPr/>
        </p:nvCxnSpPr>
        <p:spPr>
          <a:xfrm>
            <a:off x="1599215" y="1908450"/>
            <a:ext cx="846869" cy="87169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4" idx="2"/>
          </p:cNvCxnSpPr>
          <p:nvPr/>
        </p:nvCxnSpPr>
        <p:spPr>
          <a:xfrm>
            <a:off x="1599215" y="1908450"/>
            <a:ext cx="1336189" cy="79114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stCxn id="16" idx="3"/>
          </p:cNvCxnSpPr>
          <p:nvPr/>
        </p:nvCxnSpPr>
        <p:spPr>
          <a:xfrm>
            <a:off x="2036520" y="4724673"/>
            <a:ext cx="875851" cy="30711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stCxn id="16" idx="3"/>
          </p:cNvCxnSpPr>
          <p:nvPr/>
        </p:nvCxnSpPr>
        <p:spPr>
          <a:xfrm>
            <a:off x="2036520" y="4724673"/>
            <a:ext cx="425361" cy="4307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7" idx="2"/>
          </p:cNvCxnSpPr>
          <p:nvPr/>
        </p:nvCxnSpPr>
        <p:spPr>
          <a:xfrm flipH="1">
            <a:off x="4087040" y="2820290"/>
            <a:ext cx="2653306" cy="25226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>
            <a:stCxn id="17" idx="2"/>
          </p:cNvCxnSpPr>
          <p:nvPr/>
        </p:nvCxnSpPr>
        <p:spPr>
          <a:xfrm flipH="1">
            <a:off x="3481472" y="2820290"/>
            <a:ext cx="3258874" cy="14873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>
            <a:stCxn id="17" idx="2"/>
          </p:cNvCxnSpPr>
          <p:nvPr/>
        </p:nvCxnSpPr>
        <p:spPr>
          <a:xfrm flipH="1">
            <a:off x="4731192" y="2820290"/>
            <a:ext cx="2009154" cy="4078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 flipH="1">
            <a:off x="3025758" y="1871713"/>
            <a:ext cx="895483" cy="67157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接连接符 52"/>
          <p:cNvCxnSpPr/>
          <p:nvPr/>
        </p:nvCxnSpPr>
        <p:spPr>
          <a:xfrm>
            <a:off x="4326744" y="5646190"/>
            <a:ext cx="0" cy="452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框 53"/>
          <p:cNvSpPr txBox="1"/>
          <p:nvPr/>
        </p:nvSpPr>
        <p:spPr>
          <a:xfrm>
            <a:off x="3263623" y="5698746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14.7mm</a:t>
            </a:r>
            <a:endParaRPr lang="zh-CN" altLang="en-US" dirty="0"/>
          </a:p>
        </p:txBody>
      </p:sp>
      <p:sp>
        <p:nvSpPr>
          <p:cNvPr id="55" name="文本框 54"/>
          <p:cNvSpPr txBox="1"/>
          <p:nvPr/>
        </p:nvSpPr>
        <p:spPr>
          <a:xfrm>
            <a:off x="7654539" y="1380691"/>
            <a:ext cx="14607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solidFill>
                  <a:srgbClr val="FF0000"/>
                </a:solidFill>
              </a:rPr>
              <a:t>Illustration: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2 thin layers</a:t>
            </a:r>
          </a:p>
          <a:p>
            <a:r>
              <a:rPr lang="en-US" altLang="zh-CN" dirty="0" smtClean="0">
                <a:solidFill>
                  <a:srgbClr val="FF0000"/>
                </a:solidFill>
              </a:rPr>
              <a:t>4 thick layers.</a:t>
            </a:r>
            <a:endParaRPr lang="zh-CN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56" name="表格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2676193"/>
              </p:ext>
            </p:extLst>
          </p:nvPr>
        </p:nvGraphicFramePr>
        <p:xfrm>
          <a:off x="5440498" y="3247959"/>
          <a:ext cx="3440658" cy="236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0329">
                  <a:extLst>
                    <a:ext uri="{9D8B030D-6E8A-4147-A177-3AD203B41FA5}">
                      <a16:colId xmlns:a16="http://schemas.microsoft.com/office/drawing/2014/main" val="3664042702"/>
                    </a:ext>
                  </a:extLst>
                </a:gridCol>
                <a:gridCol w="1720329">
                  <a:extLst>
                    <a:ext uri="{9D8B030D-6E8A-4147-A177-3AD203B41FA5}">
                      <a16:colId xmlns:a16="http://schemas.microsoft.com/office/drawing/2014/main" val="95369080"/>
                    </a:ext>
                  </a:extLst>
                </a:gridCol>
              </a:tblGrid>
              <a:tr h="565207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name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Radiation</a:t>
                      </a:r>
                      <a:r>
                        <a:rPr lang="en-US" altLang="zh-CN" baseline="0" dirty="0" smtClean="0"/>
                        <a:t> length (cm)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0780041"/>
                  </a:ext>
                </a:extLst>
              </a:tr>
              <a:tr h="4303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Si plate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9.349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5089952"/>
                  </a:ext>
                </a:extLst>
              </a:tr>
              <a:tr h="4303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PCB</a:t>
                      </a:r>
                      <a:r>
                        <a:rPr lang="en-US" altLang="zh-CN" baseline="0" dirty="0" smtClean="0"/>
                        <a:t> board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2.817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784134"/>
                  </a:ext>
                </a:extLst>
              </a:tr>
              <a:tr h="430340"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W plate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0.350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8467759"/>
                  </a:ext>
                </a:extLst>
              </a:tr>
              <a:tr h="430340">
                <a:tc>
                  <a:txBody>
                    <a:bodyPr/>
                    <a:lstStyle/>
                    <a:p>
                      <a:r>
                        <a:rPr lang="en-US" altLang="zh-CN" dirty="0" err="1" smtClean="0"/>
                        <a:t>GroundorHVMix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/>
                        <a:t>2.732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3676553"/>
                  </a:ext>
                </a:extLst>
              </a:tr>
            </a:tbl>
          </a:graphicData>
        </a:graphic>
      </p:graphicFrame>
      <p:pic>
        <p:nvPicPr>
          <p:cNvPr id="61" name="图片 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7317" y="5604637"/>
            <a:ext cx="2273417" cy="57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713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170" y="3871901"/>
            <a:ext cx="4593719" cy="260623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718" y="1207268"/>
            <a:ext cx="4281940" cy="2727514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Energy Density Function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A5B-FA1B-44FF-89C7-B0EDD96940E7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8</a:t>
            </a:fld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34359" y="2569775"/>
            <a:ext cx="3106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Energy deposit fraction in </a:t>
            </a:r>
            <a:r>
              <a:rPr lang="en-US" altLang="zh-CN" b="1" dirty="0" smtClean="0"/>
              <a:t>ECAL</a:t>
            </a:r>
            <a:endParaRPr lang="zh-CN" altLang="en-US" b="1" dirty="0"/>
          </a:p>
        </p:txBody>
      </p:sp>
      <p:sp>
        <p:nvSpPr>
          <p:cNvPr id="15" name="内容占位符 14"/>
          <p:cNvSpPr>
            <a:spLocks noGrp="1"/>
          </p:cNvSpPr>
          <p:nvPr>
            <p:ph idx="1"/>
          </p:nvPr>
        </p:nvSpPr>
        <p:spPr>
          <a:xfrm>
            <a:off x="4979264" y="4218601"/>
            <a:ext cx="3680003" cy="2080946"/>
          </a:xfrm>
        </p:spPr>
        <p:txBody>
          <a:bodyPr>
            <a:normAutofit fontScale="77500" lnSpcReduction="20000"/>
          </a:bodyPr>
          <a:lstStyle/>
          <a:p>
            <a:r>
              <a:rPr lang="en-US" altLang="zh-CN" dirty="0" smtClean="0"/>
              <a:t>(1) 99% energy of incident photon will be deposited in ECAL.</a:t>
            </a:r>
          </a:p>
          <a:p>
            <a:r>
              <a:rPr lang="en-US" altLang="zh-CN" dirty="0" smtClean="0"/>
              <a:t>(2) the turn point is due to thick layers.</a:t>
            </a:r>
          </a:p>
          <a:p>
            <a:r>
              <a:rPr lang="en-US" altLang="zh-CN" dirty="0" smtClean="0"/>
              <a:t>(3) W plates absorb </a:t>
            </a:r>
            <a:r>
              <a:rPr lang="en-US" altLang="zh-CN" dirty="0" smtClean="0"/>
              <a:t>~82</a:t>
            </a:r>
            <a:r>
              <a:rPr lang="en-US" altLang="zh-CN" dirty="0" smtClean="0"/>
              <a:t>% energy of photons. </a:t>
            </a:r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19051" y="1260390"/>
            <a:ext cx="4254447" cy="2654532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915938" y="5324389"/>
            <a:ext cx="28443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Energy fractions in materials</a:t>
            </a:r>
            <a:endParaRPr lang="zh-CN" altLang="en-US" dirty="0"/>
          </a:p>
        </p:txBody>
      </p:sp>
      <p:sp>
        <p:nvSpPr>
          <p:cNvPr id="3" name="文本框 2"/>
          <p:cNvSpPr txBox="1"/>
          <p:nvPr/>
        </p:nvSpPr>
        <p:spPr>
          <a:xfrm>
            <a:off x="3760306" y="209665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(1)</a:t>
            </a:r>
            <a:endParaRPr lang="zh-CN" altLang="en-US" dirty="0"/>
          </a:p>
        </p:txBody>
      </p:sp>
      <p:sp>
        <p:nvSpPr>
          <p:cNvPr id="14" name="文本框 13"/>
          <p:cNvSpPr txBox="1"/>
          <p:nvPr/>
        </p:nvSpPr>
        <p:spPr>
          <a:xfrm>
            <a:off x="6115050" y="209665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(2)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2914650" y="4581639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(3)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58693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Relative Energy Resolution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0796" y="5345649"/>
            <a:ext cx="7886700" cy="829108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/>
              <a:t>More layers, better energy resolution</a:t>
            </a:r>
          </a:p>
          <a:p>
            <a:r>
              <a:rPr lang="en-US" altLang="zh-CN" dirty="0" smtClean="0"/>
              <a:t>Energy resolution almost is independent of cell size.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CA5B-FA1B-44FF-89C7-B0EDD96940E7}" type="datetime1">
              <a:rPr lang="zh-CN" altLang="en-US" smtClean="0"/>
              <a:t>2016/11/29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SJTU</a:t>
            </a: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45717-4EB6-45AD-A2C5-07CDF2918D42}" type="slidenum">
              <a:rPr lang="zh-CN" altLang="en-US" smtClean="0"/>
              <a:t>9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32" y="1347770"/>
            <a:ext cx="2900756" cy="19614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44" y="3291618"/>
            <a:ext cx="2867731" cy="1976564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88655" y="1911927"/>
            <a:ext cx="105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30 Layers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1537709" y="3773623"/>
            <a:ext cx="105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16 Layers</a:t>
            </a:r>
            <a:endParaRPr lang="zh-CN" altLang="en-US" dirty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43560" y="1346550"/>
            <a:ext cx="2842291" cy="196686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6945690" y="1740829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Cell 5x5 mm^2</a:t>
            </a:r>
            <a:endParaRPr lang="zh-CN" altLang="en-US" dirty="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1916" y="3288916"/>
            <a:ext cx="2871028" cy="195426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2006" y="1366241"/>
            <a:ext cx="2823826" cy="194114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92005" y="3298152"/>
            <a:ext cx="2819910" cy="194502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27169" y="3773623"/>
            <a:ext cx="105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20 Layers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4042784" y="1835446"/>
            <a:ext cx="1058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26 Layers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6811762" y="3633055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Cell 20x20 mm^2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17523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1965</TotalTime>
  <Words>983</Words>
  <Application>Microsoft Office PowerPoint</Application>
  <PresentationFormat>全屏显示(4:3)</PresentationFormat>
  <Paragraphs>244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8" baseType="lpstr">
      <vt:lpstr>MS UI Gothic</vt:lpstr>
      <vt:lpstr>等线</vt:lpstr>
      <vt:lpstr>宋体</vt:lpstr>
      <vt:lpstr>Arial</vt:lpstr>
      <vt:lpstr>Calibri</vt:lpstr>
      <vt:lpstr>Calibri Light</vt:lpstr>
      <vt:lpstr>Cambria Math</vt:lpstr>
      <vt:lpstr>Wingdings</vt:lpstr>
      <vt:lpstr>ZWAdobeF</vt:lpstr>
      <vt:lpstr>Office 主题​​</vt:lpstr>
      <vt:lpstr>Status of ECAL Optimization Study </vt:lpstr>
      <vt:lpstr>Outline</vt:lpstr>
      <vt:lpstr>Why ECAL optimization matters? </vt:lpstr>
      <vt:lpstr>Software Version and Samples</vt:lpstr>
      <vt:lpstr>ECAL and HCAL Simulation Chains</vt:lpstr>
      <vt:lpstr>ECAL Setup</vt:lpstr>
      <vt:lpstr>Zoom in Side View  (ROOT Geo)</vt:lpstr>
      <vt:lpstr>Energy Density Function</vt:lpstr>
      <vt:lpstr>Relative Energy Resolution </vt:lpstr>
      <vt:lpstr>Test of Higgs-&gt;γγ</vt:lpstr>
      <vt:lpstr>Analysis Logic of HiggsWW </vt:lpstr>
      <vt:lpstr>HiggsWWlvqq</vt:lpstr>
      <vt:lpstr>Background Suppression </vt:lpstr>
      <vt:lpstr>Summary</vt:lpstr>
      <vt:lpstr>Acknowledge</vt:lpstr>
      <vt:lpstr>ECAL Geometry (16 Layers)</vt:lpstr>
      <vt:lpstr>Di-jets Mass</vt:lpstr>
      <vt:lpstr>Zoom in Side View  (ROOT Geo)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Preliminary Study of ECAL Optimization </dc:title>
  <dc:creator>Jifeng Hu</dc:creator>
  <cp:lastModifiedBy>Jifeng Hu</cp:lastModifiedBy>
  <cp:revision>516</cp:revision>
  <cp:lastPrinted>2016-10-31T06:32:05Z</cp:lastPrinted>
  <dcterms:created xsi:type="dcterms:W3CDTF">2016-08-26T15:54:56Z</dcterms:created>
  <dcterms:modified xsi:type="dcterms:W3CDTF">2016-11-29T03:54:06Z</dcterms:modified>
</cp:coreProperties>
</file>