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8" r:id="rId4"/>
    <p:sldId id="259" r:id="rId5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92" autoAdjust="0"/>
    <p:restoredTop sz="94660"/>
  </p:normalViewPr>
  <p:slideViewPr>
    <p:cSldViewPr snapToGrid="0">
      <p:cViewPr varScale="1">
        <p:scale>
          <a:sx n="90" d="100"/>
          <a:sy n="90" d="100"/>
        </p:scale>
        <p:origin x="120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0D44C1-BB61-4346-9E92-1E2BB7A0BB63}" type="datetimeFigureOut">
              <a:rPr lang="zh-CN" altLang="en-US" smtClean="0"/>
              <a:t>2016/11/3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18F4B-A98F-491D-BCD9-9290618FD6B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305229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0D44C1-BB61-4346-9E92-1E2BB7A0BB63}" type="datetimeFigureOut">
              <a:rPr lang="zh-CN" altLang="en-US" smtClean="0"/>
              <a:t>2016/11/3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18F4B-A98F-491D-BCD9-9290618FD6B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622908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0D44C1-BB61-4346-9E92-1E2BB7A0BB63}" type="datetimeFigureOut">
              <a:rPr lang="zh-CN" altLang="en-US" smtClean="0"/>
              <a:t>2016/11/3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18F4B-A98F-491D-BCD9-9290618FD6B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071840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0D44C1-BB61-4346-9E92-1E2BB7A0BB63}" type="datetimeFigureOut">
              <a:rPr lang="zh-CN" altLang="en-US" smtClean="0"/>
              <a:t>2016/11/3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18F4B-A98F-491D-BCD9-9290618FD6B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848699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0D44C1-BB61-4346-9E92-1E2BB7A0BB63}" type="datetimeFigureOut">
              <a:rPr lang="zh-CN" altLang="en-US" smtClean="0"/>
              <a:t>2016/11/3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18F4B-A98F-491D-BCD9-9290618FD6B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988001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0D44C1-BB61-4346-9E92-1E2BB7A0BB63}" type="datetimeFigureOut">
              <a:rPr lang="zh-CN" altLang="en-US" smtClean="0"/>
              <a:t>2016/11/3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18F4B-A98F-491D-BCD9-9290618FD6B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665133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0D44C1-BB61-4346-9E92-1E2BB7A0BB63}" type="datetimeFigureOut">
              <a:rPr lang="zh-CN" altLang="en-US" smtClean="0"/>
              <a:t>2016/11/3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18F4B-A98F-491D-BCD9-9290618FD6B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437633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0D44C1-BB61-4346-9E92-1E2BB7A0BB63}" type="datetimeFigureOut">
              <a:rPr lang="zh-CN" altLang="en-US" smtClean="0"/>
              <a:t>2016/11/3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18F4B-A98F-491D-BCD9-9290618FD6B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764727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0D44C1-BB61-4346-9E92-1E2BB7A0BB63}" type="datetimeFigureOut">
              <a:rPr lang="zh-CN" altLang="en-US" smtClean="0"/>
              <a:t>2016/11/3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18F4B-A98F-491D-BCD9-9290618FD6B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696400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0D44C1-BB61-4346-9E92-1E2BB7A0BB63}" type="datetimeFigureOut">
              <a:rPr lang="zh-CN" altLang="en-US" smtClean="0"/>
              <a:t>2016/11/3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18F4B-A98F-491D-BCD9-9290618FD6B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266328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0D44C1-BB61-4346-9E92-1E2BB7A0BB63}" type="datetimeFigureOut">
              <a:rPr lang="zh-CN" altLang="en-US" smtClean="0"/>
              <a:t>2016/11/3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18F4B-A98F-491D-BCD9-9290618FD6B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761953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0D44C1-BB61-4346-9E92-1E2BB7A0BB63}" type="datetimeFigureOut">
              <a:rPr lang="zh-CN" altLang="en-US" smtClean="0"/>
              <a:t>2016/11/3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F18F4B-A98F-491D-BCD9-9290618FD6B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047572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dirty="0" err="1" smtClean="0"/>
              <a:t>Ppjs</a:t>
            </a:r>
            <a:r>
              <a:rPr lang="en-US" altLang="zh-CN" dirty="0" smtClean="0"/>
              <a:t> data check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501804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94347" y="236788"/>
            <a:ext cx="10515600" cy="1325563"/>
          </a:xfrm>
        </p:spPr>
        <p:txBody>
          <a:bodyPr/>
          <a:lstStyle/>
          <a:p>
            <a:r>
              <a:rPr lang="en-US" altLang="zh-CN" dirty="0"/>
              <a:t>T</a:t>
            </a:r>
            <a:r>
              <a:rPr lang="en-US" altLang="zh-CN" dirty="0" smtClean="0"/>
              <a:t>ime</a:t>
            </a:r>
            <a:endParaRPr lang="zh-CN" altLang="en-US" dirty="0"/>
          </a:p>
        </p:txBody>
      </p:sp>
      <p:graphicFrame>
        <p:nvGraphicFramePr>
          <p:cNvPr id="17" name="表格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5733328"/>
              </p:ext>
            </p:extLst>
          </p:nvPr>
        </p:nvGraphicFramePr>
        <p:xfrm>
          <a:off x="1737896" y="1299410"/>
          <a:ext cx="8127999" cy="5176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09333"/>
                <a:gridCol w="2709333"/>
                <a:gridCol w="2709333"/>
              </a:tblGrid>
              <a:tr h="236762"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(micro</a:t>
                      </a:r>
                      <a:r>
                        <a:rPr lang="en-US" altLang="zh-CN" baseline="0" dirty="0" smtClean="0"/>
                        <a:t> second)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zh-CN" altLang="en-US" dirty="0" smtClean="0"/>
                        <a:t>DummyLoadOldROOTAlg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dirty="0" smtClean="0"/>
                        <a:t>2.03294000e+05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zh-CN" altLang="en-US" dirty="0" smtClean="0"/>
                        <a:t>TrigEventMaker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dirty="0" smtClean="0"/>
                        <a:t>3.07212200e+06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zh-CN" altLang="en-US" dirty="0" smtClean="0"/>
                        <a:t>EsTimeAlg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dirty="0" smtClean="0"/>
                        <a:t>2.22152490e+07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zh-CN" altLang="en-US" dirty="0" smtClean="0"/>
                        <a:t>MdcFastTrkAlg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dirty="0" smtClean="0"/>
                        <a:t>5.85252720e+07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zh-CN" altLang="en-US" dirty="0" smtClean="0"/>
                        <a:t>MdcDedxRecon2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dirty="0" smtClean="0"/>
                        <a:t>2.00622374e+08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zh-CN" altLang="en-US" dirty="0" smtClean="0"/>
                        <a:t>MdcTrkRecon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dirty="0" smtClean="0"/>
                        <a:t>3.99308255e+08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zh-CN" altLang="en-US" dirty="0" smtClean="0">
                          <a:solidFill>
                            <a:srgbClr val="FF0000"/>
                          </a:solidFill>
                        </a:rPr>
                        <a:t>Hough</a:t>
                      </a:r>
                      <a:endParaRPr lang="zh-CN" alt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dirty="0" smtClean="0"/>
                        <a:t>3.06479763e+08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>
                          <a:solidFill>
                            <a:srgbClr val="FF0000"/>
                          </a:solidFill>
                        </a:rPr>
                        <a:t>1.55%</a:t>
                      </a:r>
                      <a:endParaRPr lang="zh-CN" alt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zh-CN" altLang="en-US" dirty="0" smtClean="0"/>
                        <a:t>KalFitAlg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dirty="0" smtClean="0"/>
                        <a:t>2.80163552e+09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zh-CN" altLang="en-US" dirty="0" smtClean="0"/>
                        <a:t>MdcMakeHits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dirty="0" smtClean="0"/>
                        <a:t>1.98954630e+07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zh-CN" altLang="en-US" dirty="0" smtClean="0"/>
                        <a:t>TrkReco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dirty="0" smtClean="0"/>
                        <a:t>1.61150506e+0</a:t>
                      </a:r>
                      <a:r>
                        <a:rPr lang="en-US" altLang="zh-CN" dirty="0" smtClean="0"/>
                        <a:t>9</a:t>
                      </a:r>
                      <a:endParaRPr lang="zh-CN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85420">
                <a:tc>
                  <a:txBody>
                    <a:bodyPr/>
                    <a:lstStyle/>
                    <a:p>
                      <a:r>
                        <a:rPr lang="zh-CN" altLang="en-US" dirty="0" smtClean="0"/>
                        <a:t>EmcRec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dirty="0" smtClean="0"/>
                        <a:t>5.32651676e+08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</a:tr>
              <a:tr h="185420">
                <a:tc>
                  <a:txBody>
                    <a:bodyPr/>
                    <a:lstStyle/>
                    <a:p>
                      <a:r>
                        <a:rPr lang="zh-CN" altLang="en-US" dirty="0" smtClean="0"/>
                        <a:t>MdcxTrackFinder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dirty="0" smtClean="0"/>
                        <a:t>1.33094027e+10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zh-CN" altLang="en-US" dirty="0" smtClean="0"/>
                        <a:t>ChronoStatSvc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dirty="0" smtClean="0"/>
                        <a:t>1.93050472e+10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442864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46221" y="116473"/>
            <a:ext cx="10515600" cy="1325563"/>
          </a:xfrm>
        </p:spPr>
        <p:txBody>
          <a:bodyPr/>
          <a:lstStyle/>
          <a:p>
            <a:r>
              <a:rPr lang="en-US" altLang="zh-CN" dirty="0" smtClean="0"/>
              <a:t>Data test </a:t>
            </a:r>
            <a:r>
              <a:rPr lang="en-US" altLang="zh-CN" dirty="0" err="1" smtClean="0"/>
              <a:t>pipijpsi</a:t>
            </a:r>
            <a:endParaRPr lang="zh-CN" altLang="en-US" dirty="0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7827" y="1004766"/>
            <a:ext cx="3273542" cy="2755231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57827" y="3948696"/>
            <a:ext cx="3401880" cy="2806551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14322" y="1004766"/>
            <a:ext cx="3380833" cy="2771331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611909" y="3890211"/>
            <a:ext cx="3457891" cy="29590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48714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Data recoil </a:t>
            </a:r>
            <a:r>
              <a:rPr lang="en-US" altLang="zh-CN" dirty="0" err="1" smtClean="0"/>
              <a:t>pipi</a:t>
            </a:r>
            <a:r>
              <a:rPr lang="en-US" altLang="zh-CN" dirty="0" smtClean="0"/>
              <a:t> mass</a:t>
            </a:r>
            <a:endParaRPr lang="zh-CN" altLang="en-US" dirty="0"/>
          </a:p>
        </p:txBody>
      </p:sp>
      <p:sp>
        <p:nvSpPr>
          <p:cNvPr id="6" name="文本框 5"/>
          <p:cNvSpPr txBox="1"/>
          <p:nvPr/>
        </p:nvSpPr>
        <p:spPr>
          <a:xfrm>
            <a:off x="1705829" y="1434448"/>
            <a:ext cx="41629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PATTSF+HOUGH</a:t>
            </a:r>
            <a:endParaRPr lang="zh-CN" altLang="en-US" dirty="0"/>
          </a:p>
        </p:txBody>
      </p:sp>
      <p:sp>
        <p:nvSpPr>
          <p:cNvPr id="7" name="文本框 6"/>
          <p:cNvSpPr txBox="1"/>
          <p:nvPr/>
        </p:nvSpPr>
        <p:spPr>
          <a:xfrm>
            <a:off x="6891133" y="1426830"/>
            <a:ext cx="41629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PATTSF</a:t>
            </a:r>
            <a:endParaRPr lang="zh-CN" altLang="en-US" dirty="0"/>
          </a:p>
        </p:txBody>
      </p:sp>
      <p:sp>
        <p:nvSpPr>
          <p:cNvPr id="5" name="文本框 4"/>
          <p:cNvSpPr txBox="1"/>
          <p:nvPr/>
        </p:nvSpPr>
        <p:spPr>
          <a:xfrm>
            <a:off x="988828" y="5524948"/>
            <a:ext cx="687926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</a:rPr>
              <a:t>Recoil </a:t>
            </a:r>
            <a:r>
              <a:rPr lang="en-US" altLang="zh-CN" dirty="0" err="1" smtClean="0">
                <a:solidFill>
                  <a:srgbClr val="FF0000"/>
                </a:solidFill>
              </a:rPr>
              <a:t>pipi</a:t>
            </a:r>
            <a:r>
              <a:rPr lang="en-US" altLang="zh-CN" dirty="0" smtClean="0">
                <a:solidFill>
                  <a:srgbClr val="FF0000"/>
                </a:solidFill>
              </a:rPr>
              <a:t> mass fit:</a:t>
            </a:r>
          </a:p>
          <a:p>
            <a:r>
              <a:rPr lang="en-US" altLang="zh-CN" dirty="0" smtClean="0"/>
              <a:t>PATTSF+HOUGH: 29184+93329=122513</a:t>
            </a:r>
          </a:p>
          <a:p>
            <a:r>
              <a:rPr lang="en-US" altLang="zh-CN" dirty="0" smtClean="0"/>
              <a:t>PATTSF:29161+91697=120858</a:t>
            </a:r>
          </a:p>
          <a:p>
            <a:r>
              <a:rPr lang="en-US" altLang="zh-CN" dirty="0" smtClean="0"/>
              <a:t>Signal  increases </a:t>
            </a:r>
            <a:r>
              <a:rPr lang="en-US" altLang="zh-CN" smtClean="0"/>
              <a:t>:</a:t>
            </a:r>
            <a:r>
              <a:rPr lang="en-US" altLang="zh-CN"/>
              <a:t> </a:t>
            </a:r>
            <a:r>
              <a:rPr lang="en-US" altLang="zh-CN" smtClean="0"/>
              <a:t>1655       1.37%</a:t>
            </a:r>
            <a:endParaRPr lang="zh-CN" altLang="en-US" dirty="0"/>
          </a:p>
        </p:txBody>
      </p:sp>
      <p:sp>
        <p:nvSpPr>
          <p:cNvPr id="9" name="文本框 8"/>
          <p:cNvSpPr txBox="1"/>
          <p:nvPr/>
        </p:nvSpPr>
        <p:spPr>
          <a:xfrm>
            <a:off x="6891133" y="5540259"/>
            <a:ext cx="404037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</a:rPr>
              <a:t>4c fit success:</a:t>
            </a:r>
          </a:p>
          <a:p>
            <a:r>
              <a:rPr lang="en-US" altLang="zh-CN" dirty="0" smtClean="0"/>
              <a:t>PATTSF+HOUGH:90383</a:t>
            </a:r>
          </a:p>
          <a:p>
            <a:r>
              <a:rPr lang="en-US" altLang="zh-CN" dirty="0" smtClean="0"/>
              <a:t>PATTSF:88570</a:t>
            </a:r>
          </a:p>
          <a:p>
            <a:r>
              <a:rPr lang="en-US" altLang="zh-CN" dirty="0" smtClean="0"/>
              <a:t>Increases:1813</a:t>
            </a:r>
            <a:endParaRPr lang="zh-CN" altLang="en-US" dirty="0"/>
          </a:p>
        </p:txBody>
      </p:sp>
      <p:pic>
        <p:nvPicPr>
          <p:cNvPr id="8" name="图片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68756" y="1796162"/>
            <a:ext cx="4822380" cy="3502132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4817" y="1796163"/>
            <a:ext cx="4780318" cy="34868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35096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68</Words>
  <Application>Microsoft Office PowerPoint</Application>
  <PresentationFormat>宽屏</PresentationFormat>
  <Paragraphs>42</Paragraphs>
  <Slides>4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9" baseType="lpstr">
      <vt:lpstr>宋体</vt:lpstr>
      <vt:lpstr>Arial</vt:lpstr>
      <vt:lpstr>Calibri</vt:lpstr>
      <vt:lpstr>Calibri Light</vt:lpstr>
      <vt:lpstr>Office 主题</vt:lpstr>
      <vt:lpstr>Ppjs data check</vt:lpstr>
      <vt:lpstr>Time</vt:lpstr>
      <vt:lpstr>Data test pipijpsi</vt:lpstr>
      <vt:lpstr>Data recoil pipi mass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Ppjs data check</dc:title>
  <dc:creator>dell</dc:creator>
  <cp:lastModifiedBy>dell</cp:lastModifiedBy>
  <cp:revision>13</cp:revision>
  <dcterms:created xsi:type="dcterms:W3CDTF">2016-11-03T05:02:00Z</dcterms:created>
  <dcterms:modified xsi:type="dcterms:W3CDTF">2016-11-03T05:37:44Z</dcterms:modified>
</cp:coreProperties>
</file>