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5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29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1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86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8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1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76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647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64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6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19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44C1-BB61-4346-9E92-1E2BB7A0BB63}" type="datetimeFigureOut">
              <a:rPr lang="zh-CN" altLang="en-US" smtClean="0"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8F4B-A98F-491D-BCD9-9290618FD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75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Ppjs</a:t>
            </a:r>
            <a:r>
              <a:rPr lang="en-US" altLang="zh-CN" dirty="0" smtClean="0"/>
              <a:t> data check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18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4347" y="236788"/>
            <a:ext cx="10515600" cy="1325563"/>
          </a:xfrm>
        </p:spPr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ime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733328"/>
              </p:ext>
            </p:extLst>
          </p:nvPr>
        </p:nvGraphicFramePr>
        <p:xfrm>
          <a:off x="1737896" y="1299410"/>
          <a:ext cx="8127999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23676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(micro</a:t>
                      </a:r>
                      <a:r>
                        <a:rPr lang="en-US" altLang="zh-CN" baseline="0" dirty="0" smtClean="0"/>
                        <a:t> second)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DummyLoadOldROOTAlg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2.03294000e+05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TrigEventMaker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3.07212200e+06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EsTimeAlg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2.22152490e+07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MdcFastTrkAlg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5.85252720e+07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MdcDedxRecon2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2.00622374e+08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MdcTrkRecon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3.99308255e+08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Hough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3.06479763e+08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1.55%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KalFitAlg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2.80163552e+09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MdcMakeHits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1.98954630e+07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TrkReco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1.61150506e+0</a:t>
                      </a:r>
                      <a:r>
                        <a:rPr lang="en-US" altLang="zh-CN" dirty="0" smtClean="0"/>
                        <a:t>9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EmcRec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5.32651676e+08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MdcxTrackFinder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1.33094027e+10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ChronoStatSvc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1.93050472e+10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8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221" y="11647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Data test </a:t>
            </a:r>
            <a:r>
              <a:rPr lang="en-US" altLang="zh-CN" dirty="0" err="1" smtClean="0"/>
              <a:t>pipijpsi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27" y="1004766"/>
            <a:ext cx="3273542" cy="27552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27" y="3948696"/>
            <a:ext cx="3401880" cy="28065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4322" y="1004766"/>
            <a:ext cx="3380833" cy="277133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909" y="3890211"/>
            <a:ext cx="3457891" cy="295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7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recoil </a:t>
            </a:r>
            <a:r>
              <a:rPr lang="en-US" altLang="zh-CN" dirty="0" err="1" smtClean="0"/>
              <a:t>pipi</a:t>
            </a:r>
            <a:r>
              <a:rPr lang="en-US" altLang="zh-CN" dirty="0" smtClean="0"/>
              <a:t> mass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705829" y="1434448"/>
            <a:ext cx="416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PATTSF+HOUGH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891133" y="1426830"/>
            <a:ext cx="416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88828" y="5524948"/>
            <a:ext cx="6879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Recoil </a:t>
            </a:r>
            <a:r>
              <a:rPr lang="en-US" altLang="zh-CN" dirty="0" err="1" smtClean="0">
                <a:solidFill>
                  <a:srgbClr val="FF0000"/>
                </a:solidFill>
              </a:rPr>
              <a:t>pipi</a:t>
            </a:r>
            <a:r>
              <a:rPr lang="en-US" altLang="zh-CN" dirty="0" smtClean="0">
                <a:solidFill>
                  <a:srgbClr val="FF0000"/>
                </a:solidFill>
              </a:rPr>
              <a:t> mass fit:</a:t>
            </a:r>
          </a:p>
          <a:p>
            <a:r>
              <a:rPr lang="en-US" altLang="zh-CN" dirty="0" smtClean="0"/>
              <a:t>PATTSF+HOUGH: 29184+93329=122513</a:t>
            </a:r>
          </a:p>
          <a:p>
            <a:r>
              <a:rPr lang="en-US" altLang="zh-CN" dirty="0" smtClean="0"/>
              <a:t>PATTSF:29161+91697=120858</a:t>
            </a:r>
          </a:p>
          <a:p>
            <a:r>
              <a:rPr lang="en-US" altLang="zh-CN" dirty="0" smtClean="0"/>
              <a:t>Signal  increases </a:t>
            </a:r>
            <a:r>
              <a:rPr lang="en-US" altLang="zh-CN" smtClean="0"/>
              <a:t>:</a:t>
            </a:r>
            <a:r>
              <a:rPr lang="en-US" altLang="zh-CN"/>
              <a:t> </a:t>
            </a:r>
            <a:r>
              <a:rPr lang="en-US" altLang="zh-CN" smtClean="0"/>
              <a:t>1655       1.37%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891133" y="5540259"/>
            <a:ext cx="4040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4c fit success:</a:t>
            </a:r>
          </a:p>
          <a:p>
            <a:r>
              <a:rPr lang="en-US" altLang="zh-CN" dirty="0" smtClean="0"/>
              <a:t>PATTSF+HOUGH:90383</a:t>
            </a:r>
          </a:p>
          <a:p>
            <a:r>
              <a:rPr lang="en-US" altLang="zh-CN" dirty="0" smtClean="0"/>
              <a:t>PATTSF:88570</a:t>
            </a:r>
          </a:p>
          <a:p>
            <a:r>
              <a:rPr lang="en-US" altLang="zh-CN" dirty="0" smtClean="0"/>
              <a:t>Increases:1813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756" y="1796162"/>
            <a:ext cx="4822380" cy="35021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17" y="1796163"/>
            <a:ext cx="4780318" cy="348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0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Ppjs data check</vt:lpstr>
      <vt:lpstr>Time</vt:lpstr>
      <vt:lpstr>Data test pipijpsi</vt:lpstr>
      <vt:lpstr>Data recoil pipi mass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Ppjs data check</dc:title>
  <dc:creator>dell</dc:creator>
  <cp:lastModifiedBy>dell</cp:lastModifiedBy>
  <cp:revision>13</cp:revision>
  <dcterms:created xsi:type="dcterms:W3CDTF">2016-11-03T05:02:00Z</dcterms:created>
  <dcterms:modified xsi:type="dcterms:W3CDTF">2016-11-03T05:37:44Z</dcterms:modified>
</cp:coreProperties>
</file>