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 </a:t>
            </a:r>
            <a:r>
              <a:rPr lang="en-US" altLang="zh-CN"/>
              <a:t>P</a:t>
            </a:r>
            <a:r>
              <a:rPr lang="zh-CN" altLang="en-US"/>
              <a:t>erformance </a:t>
            </a:r>
            <a:r>
              <a:rPr lang="en-US" altLang="zh-CN"/>
              <a:t>A</a:t>
            </a:r>
            <a:r>
              <a:rPr lang="zh-CN" altLang="en-US"/>
              <a:t>nalysis </a:t>
            </a:r>
            <a:r>
              <a:rPr lang="en-US" altLang="zh-CN"/>
              <a:t>after Removing the Inner Chamber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p>
            <a:pPr algn="r"/>
            <a:endParaRPr lang="en-US" altLang="zh-CN" sz="3200"/>
          </a:p>
          <a:p>
            <a:pPr algn="r"/>
            <a:r>
              <a:rPr lang="en-US" altLang="zh-CN" sz="3200"/>
              <a:t>speaker :  Miao Nannan</a:t>
            </a:r>
            <a:endParaRPr lang="en-US" altLang="zh-CN" sz="3200"/>
          </a:p>
          <a:p>
            <a:pPr algn="r"/>
            <a:r>
              <a:rPr lang="en-US" altLang="zh-CN" sz="3200"/>
              <a:t>3 November 2016</a:t>
            </a:r>
            <a:endParaRPr lang="en-US" altLang="zh-CN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to check the efficiency after removing the inner chamber with th code fixed</a:t>
            </a:r>
            <a:endParaRPr lang="en-US" altLang="zh-CN"/>
          </a:p>
          <a:p>
            <a:r>
              <a:rPr lang="en-US" altLang="zh-CN"/>
              <a:t>to check the proportion that the MDC can reconstruct after removing the inner chamber 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27000" y="4164330"/>
            <a:ext cx="11572875" cy="16179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sz="2000" dirty="0">
                <a:sym typeface="+mn-ea"/>
              </a:rPr>
              <a:t>data sample : /besfs/groups/yuany/commondata/yuanjh/rtraw/fixpt_muon_1GeV.rtraw</a:t>
            </a:r>
            <a:endParaRPr lang="en-US" altLang="zh-CN" sz="2000" dirty="0">
              <a:sym typeface="+mn-ea"/>
            </a:endParaRPr>
          </a:p>
          <a:p>
            <a:pPr algn="l"/>
            <a:r>
              <a:rPr lang="en-US" altLang="zh-CN" sz="2000" dirty="0">
                <a:sym typeface="+mn-ea"/>
              </a:rPr>
              <a:t>eff = </a:t>
            </a:r>
            <a:r>
              <a:rPr lang="en-US" altLang="zh-CN" sz="2000" dirty="0" err="1">
                <a:sym typeface="+mn-ea"/>
              </a:rPr>
              <a:t>nTk</a:t>
            </a:r>
            <a:r>
              <a:rPr lang="en-US" altLang="zh-CN" sz="2000" dirty="0">
                <a:sym typeface="+mn-ea"/>
              </a:rPr>
              <a:t>&gt;0 / Simulation of event number</a:t>
            </a:r>
            <a:endParaRPr lang="en-US" altLang="zh-CN" sz="2000" dirty="0">
              <a:sym typeface="+mn-ea"/>
            </a:endParaRPr>
          </a:p>
          <a:p>
            <a:pPr algn="l"/>
            <a:r>
              <a:rPr lang="en-US" altLang="zh-CN" sz="2000"/>
              <a:t>MDC :  the </a:t>
            </a:r>
            <a:r>
              <a:rPr lang="en-US" altLang="zh-CN" sz="2000">
                <a:sym typeface="+mn-ea"/>
              </a:rPr>
              <a:t>efficiency</a:t>
            </a:r>
            <a:r>
              <a:rPr lang="en-US" altLang="zh-CN" sz="2000"/>
              <a:t> of MDC full resconstruction; </a:t>
            </a:r>
            <a:endParaRPr lang="en-US" altLang="zh-CN" sz="2000"/>
          </a:p>
          <a:p>
            <a:pPr algn="l"/>
            <a:r>
              <a:rPr lang="en-US" altLang="zh-CN" sz="2000"/>
              <a:t>MDC w.o. inner : the </a:t>
            </a:r>
            <a:r>
              <a:rPr lang="en-US" altLang="zh-CN" sz="2000">
                <a:sym typeface="+mn-ea"/>
              </a:rPr>
              <a:t>efficiency</a:t>
            </a:r>
            <a:r>
              <a:rPr lang="en-US" altLang="zh-CN" sz="2000">
                <a:sym typeface="+mn-ea"/>
              </a:rPr>
              <a:t> of MDC  resconstruction</a:t>
            </a:r>
            <a:r>
              <a:rPr lang="en-US" altLang="zh-CN" sz="2000"/>
              <a:t>  without inner chamber ; </a:t>
            </a:r>
            <a:endParaRPr lang="en-US" altLang="zh-CN" sz="2000"/>
          </a:p>
          <a:p>
            <a:pPr algn="l"/>
            <a:r>
              <a:rPr lang="en-US" altLang="zh-CN" sz="2000">
                <a:sym typeface="+mn-ea"/>
              </a:rPr>
              <a:t>MDC w.o. inner fixed : the </a:t>
            </a:r>
            <a:r>
              <a:rPr lang="en-US" altLang="zh-CN" sz="2000">
                <a:sym typeface="+mn-ea"/>
              </a:rPr>
              <a:t>efficiency of MDC resconstruction with inner chamber fixed;</a:t>
            </a:r>
            <a:endParaRPr lang="en-US" altLang="zh-CN" sz="20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15660" y="20955"/>
            <a:ext cx="5948680" cy="424688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7000" y="5718175"/>
            <a:ext cx="12150090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nSlayer5ge3 : in fifth super layer ,the proportion of  hit number is equal or greater than three;  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nSlayer6ge3 :  in sixth  super layer ,the proportion of  hit number is equal or greater than three; </a:t>
            </a:r>
            <a:endParaRPr lang="en-US" altLang="zh-CN" sz="2000">
              <a:sym typeface="+mn-ea"/>
            </a:endParaRPr>
          </a:p>
          <a:p>
            <a:r>
              <a:rPr lang="en-US" altLang="zh-CN" sz="2000">
                <a:sym typeface="+mn-ea"/>
              </a:rPr>
              <a:t>nSlayer56ge2 : in the two super layer ,the proportion of  hit number more than two;</a:t>
            </a:r>
            <a:endParaRPr lang="en-US" altLang="zh-CN" sz="2000"/>
          </a:p>
          <a:p>
            <a:endParaRPr lang="en-US" altLang="zh-CN" sz="2000"/>
          </a:p>
        </p:txBody>
      </p:sp>
      <p:pic>
        <p:nvPicPr>
          <p:cNvPr id="9" name="内容占位符 8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50" y="13970"/>
            <a:ext cx="5814060" cy="41503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25650" y="669290"/>
            <a:ext cx="7363460" cy="52565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WPS 演示</Application>
  <PresentationFormat>宽屏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mnn</cp:lastModifiedBy>
  <cp:revision>14</cp:revision>
  <dcterms:created xsi:type="dcterms:W3CDTF">2015-05-05T08:02:00Z</dcterms:created>
  <dcterms:modified xsi:type="dcterms:W3CDTF">2016-11-03T06:34:31Z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