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402" r:id="rId2"/>
    <p:sldId id="452" r:id="rId3"/>
    <p:sldId id="444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6600CC"/>
    <a:srgbClr val="339933"/>
    <a:srgbClr val="FF9900"/>
    <a:srgbClr val="FFFF00"/>
    <a:srgbClr val="339966"/>
    <a:srgbClr val="8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99580" autoAdjust="0"/>
  </p:normalViewPr>
  <p:slideViewPr>
    <p:cSldViewPr>
      <p:cViewPr varScale="1">
        <p:scale>
          <a:sx n="89" d="100"/>
          <a:sy n="89" d="100"/>
        </p:scale>
        <p:origin x="10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fld id="{1910F039-108F-4B39-919A-FC6751EE5485}" type="datetimeFigureOut">
              <a:rPr lang="zh-CN" altLang="en-US"/>
              <a:pPr>
                <a:defRPr/>
              </a:pPr>
              <a:t>2016-11-8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167C0AC-A5DE-46FF-A82B-26118AFC0C3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099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9617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5" name="Picture 8" descr="top_b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" b="37807"/>
          <a:stretch>
            <a:fillRect/>
          </a:stretch>
        </p:blipFill>
        <p:spPr bwMode="auto">
          <a:xfrm>
            <a:off x="0" y="0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endParaRPr lang="zh-CN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6FBBF-1B46-415B-9CA4-38FEF6E3716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896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0914-D24C-4608-BE17-9A1D44AC48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681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EB73-FDCD-46F7-AF18-1B3FF2CB9D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304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4594-CEC6-4EB1-8735-322A0983C4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908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8572-2C13-4D34-AB10-A1A9A2A58D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085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DF26-E651-4CCD-919C-6F63A2E81F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61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0B06E-6650-490D-A2AC-24835C38FAA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35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C05E-2DCA-4A9D-A2C2-0E7CAC2E57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803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B1D3-51F2-4381-9470-7D7566F8D6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49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5EBD4-029B-45E3-97EC-94E597541F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672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32AA-A0FC-4E3F-92D6-A8AC2B7AE3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50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LINAC 12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9CE2-40A7-4145-8DEF-4C06D30919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882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37288"/>
            <a:ext cx="2232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TTC meeting on CW SRF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Institute of High Energy Physics, Chinese Academy of Sciences</a:t>
            </a:r>
          </a:p>
        </p:txBody>
      </p:sp>
      <p:pic>
        <p:nvPicPr>
          <p:cNvPr id="1032" name="Picture 9" descr="top_b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" b="37807"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47D186CA-B3CF-4D3F-8D8E-4EA6691592B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18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宋体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Times New Roman" pitchFamily="18" charset="0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Times New Roman" pitchFamily="18" charset="0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Times New Roman" pitchFamily="18" charset="0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CEPC</a:t>
            </a:r>
            <a:r>
              <a:rPr lang="zh-CN" altLang="en-US" b="1" dirty="0" smtClean="0">
                <a:solidFill>
                  <a:srgbClr val="003399"/>
                </a:solidFill>
                <a:cs typeface="Times New Roman" panose="02020603050405020304" pitchFamily="18" charset="0"/>
              </a:rPr>
              <a:t>超导腔</a:t>
            </a:r>
            <a:endParaRPr lang="en-US" altLang="zh-CN" b="1" dirty="0" smtClean="0">
              <a:solidFill>
                <a:srgbClr val="003399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293096"/>
            <a:ext cx="7010400" cy="1152128"/>
          </a:xfrm>
        </p:spPr>
        <p:txBody>
          <a:bodyPr/>
          <a:lstStyle/>
          <a:p>
            <a:pPr algn="ctr"/>
            <a:r>
              <a:rPr lang="zh-CN" altLang="en-US" b="1" dirty="0" smtClean="0"/>
              <a:t>沙鹏</a:t>
            </a:r>
            <a:endParaRPr lang="en-US" altLang="zh-CN" b="1" dirty="0" smtClean="0"/>
          </a:p>
          <a:p>
            <a:pPr algn="ctr"/>
            <a:r>
              <a:rPr lang="en-US" altLang="zh-CN" b="1" dirty="0" smtClean="0"/>
              <a:t>2016.11.08</a:t>
            </a:r>
            <a:endParaRPr lang="zh-CN" altLang="en-US" b="1" dirty="0" smtClean="0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3E60C1-5858-434B-A97F-BEE3D2EF732B}" type="slidenum">
              <a:rPr lang="en-US" altLang="zh-CN">
                <a:latin typeface="Verdana" panose="020B0604030504040204" pitchFamily="34" charset="0"/>
              </a:rPr>
              <a:pPr eaLnBrk="1" hangingPunct="1"/>
              <a:t>1</a:t>
            </a:fld>
            <a:endParaRPr lang="en-US" altLang="zh-CN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buClrTx/>
            </a:pPr>
            <a:r>
              <a:rPr lang="zh-CN" altLang="en-US" sz="3200" b="1" dirty="0">
                <a:solidFill>
                  <a:srgbClr val="003399"/>
                </a:solidFill>
                <a:ea typeface="黑体" panose="02010609060101010101" pitchFamily="49" charset="-122"/>
              </a:rPr>
              <a:t>费</a:t>
            </a:r>
            <a:r>
              <a:rPr lang="zh-CN" altLang="en-US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米</a:t>
            </a:r>
            <a:r>
              <a:rPr lang="en-US" altLang="zh-CN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N-doping</a:t>
            </a:r>
            <a:r>
              <a:rPr lang="zh-CN" altLang="en-US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实验准备</a:t>
            </a:r>
            <a:endParaRPr lang="en-US" altLang="zh-CN" sz="3200" b="1" dirty="0">
              <a:solidFill>
                <a:srgbClr val="003399"/>
              </a:solidFill>
              <a:ea typeface="黑体" panose="02010609060101010101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8572-2C13-4D34-AB10-A1A9A2A58D78}" type="slidenum">
              <a:rPr lang="en-US" altLang="zh-CN" smtClean="0"/>
              <a:pPr/>
              <a:t>2</a:t>
            </a:fld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" y="1844824"/>
            <a:ext cx="2973567" cy="3964756"/>
          </a:xfrm>
          <a:prstGeom prst="rect">
            <a:avLst/>
          </a:prstGeom>
        </p:spPr>
      </p:pic>
      <p:sp>
        <p:nvSpPr>
          <p:cNvPr id="9" name="内容占位符 2"/>
          <p:cNvSpPr>
            <a:spLocks noGrp="1"/>
          </p:cNvSpPr>
          <p:nvPr/>
        </p:nvSpPr>
        <p:spPr bwMode="auto">
          <a:xfrm>
            <a:off x="4211960" y="1916832"/>
            <a:ext cx="3600400" cy="326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imes New Roman" pitchFamily="18" charset="0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Times New Roman" pitchFamily="18" charset="0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腔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法兰的更换；</a:t>
            </a:r>
            <a:endParaRPr lang="en-US" altLang="zh-CN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zh-CN" altLang="en-US" sz="2400" dirty="0">
                <a:cs typeface="Times New Roman" panose="02020603050405020304" pitchFamily="18" charset="0"/>
              </a:rPr>
              <a:t>垂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测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法兰；</a:t>
            </a:r>
            <a:endParaRPr lang="en-US" altLang="zh-CN" sz="2400" dirty="0" smtClean="0">
              <a:cs typeface="Times New Roman" panose="02020603050405020304" pitchFamily="18" charset="0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密封圈；</a:t>
            </a:r>
            <a:endParaRPr lang="en-US" altLang="zh-CN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zh-CN" altLang="en-US" sz="2400" dirty="0">
                <a:cs typeface="Times New Roman" panose="02020603050405020304" pitchFamily="18" charset="0"/>
              </a:rPr>
              <a:t>盲板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法兰、橡胶圈（刘佰奇）；</a:t>
            </a:r>
            <a:endParaRPr lang="en-US" altLang="zh-CN" sz="2400" dirty="0" smtClean="0">
              <a:cs typeface="Times New Roman" panose="02020603050405020304" pitchFamily="18" charset="0"/>
            </a:endParaRPr>
          </a:p>
          <a:p>
            <a:r>
              <a:rPr lang="zh-CN" altLang="en-US" sz="2400" dirty="0">
                <a:cs typeface="Times New Roman" panose="02020603050405020304" pitchFamily="18" charset="0"/>
              </a:rPr>
              <a:t>与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费米的书面沟通</a:t>
            </a:r>
            <a:r>
              <a:rPr lang="en-US" altLang="zh-CN" sz="2400" dirty="0">
                <a:cs typeface="Times New Roman" panose="02020603050405020304" pitchFamily="18" charset="0"/>
              </a:rPr>
              <a:t>——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Statement of work.</a:t>
            </a:r>
            <a:endParaRPr lang="en-US" altLang="zh-CN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5000"/>
              </a:lnSpc>
              <a:buClrTx/>
            </a:pPr>
            <a:r>
              <a:rPr lang="zh-CN" altLang="en-US" sz="3200" b="1" dirty="0" smtClean="0">
                <a:solidFill>
                  <a:srgbClr val="003399"/>
                </a:solidFill>
                <a:ea typeface="黑体" panose="02010609060101010101" pitchFamily="49" charset="-122"/>
              </a:rPr>
              <a:t>其它</a:t>
            </a:r>
            <a:endParaRPr lang="en-US" altLang="zh-CN" sz="3200" b="1" dirty="0">
              <a:solidFill>
                <a:srgbClr val="003399"/>
              </a:solidFill>
              <a:ea typeface="黑体" panose="02010609060101010101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8572-2C13-4D34-AB10-A1A9A2A58D7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755576" y="1916832"/>
            <a:ext cx="7742312" cy="3888432"/>
          </a:xfrm>
        </p:spPr>
        <p:txBody>
          <a:bodyPr/>
          <a:lstStyle/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计算不同模式（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Higgs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）下，主耦合器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Qe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和内导体插入深度的变化范围，结果已给马强。</a:t>
            </a:r>
            <a:endParaRPr lang="en-US" altLang="zh-CN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调研铌在低温下的热传导参数，结果已给马强。</a:t>
            </a:r>
            <a:endParaRPr lang="en-US" altLang="zh-CN" sz="24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zh-CN" altLang="en-US" sz="2400" dirty="0" smtClean="0">
                <a:cs typeface="Times New Roman" panose="02020603050405020304" pitchFamily="18" charset="0"/>
              </a:rPr>
              <a:t>张新颖负责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650MHz 2-cell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腔的力学计算：涉及到很多接口问题，</a:t>
            </a:r>
            <a:r>
              <a:rPr lang="zh-CN" altLang="en-US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非常重要</a:t>
            </a:r>
            <a:r>
              <a:rPr lang="zh-CN" altLang="en-US" sz="2400" dirty="0" smtClean="0">
                <a:cs typeface="Times New Roman" panose="02020603050405020304" pitchFamily="18" charset="0"/>
              </a:rPr>
              <a:t>，刚刚启动。</a:t>
            </a:r>
            <a:endParaRPr lang="en-US" altLang="zh-CN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5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9960</TotalTime>
  <Words>114</Words>
  <Application>Microsoft Office PowerPoint</Application>
  <PresentationFormat>全屏显示(4:3)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黑体</vt:lpstr>
      <vt:lpstr>宋体</vt:lpstr>
      <vt:lpstr>Calibri</vt:lpstr>
      <vt:lpstr>Times New Roman</vt:lpstr>
      <vt:lpstr>Verdana</vt:lpstr>
      <vt:lpstr>Wingdings</vt:lpstr>
      <vt:lpstr>Profile</vt:lpstr>
      <vt:lpstr>CEPC超导腔</vt:lpstr>
      <vt:lpstr>费米N-doping实验准备</vt:lpstr>
      <vt:lpstr>其它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</dc:title>
  <dc:creator>沙鹏</dc:creator>
  <cp:lastModifiedBy>shapeng</cp:lastModifiedBy>
  <cp:revision>664</cp:revision>
  <dcterms:created xsi:type="dcterms:W3CDTF">2010-11-02T00:19:36Z</dcterms:created>
  <dcterms:modified xsi:type="dcterms:W3CDTF">2016-11-08T00:24:42Z</dcterms:modified>
</cp:coreProperties>
</file>