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73" r:id="rId4"/>
    <p:sldId id="270" r:id="rId5"/>
    <p:sldId id="269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77" r:id="rId16"/>
    <p:sldId id="266" r:id="rId17"/>
    <p:sldId id="267" r:id="rId18"/>
    <p:sldId id="271" r:id="rId19"/>
    <p:sldId id="268" r:id="rId20"/>
    <p:sldId id="278" r:id="rId21"/>
    <p:sldId id="275" r:id="rId22"/>
    <p:sldId id="276" r:id="rId23"/>
    <p:sldId id="279" r:id="rId2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740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46C8-BBA8-4A7B-9B1D-CC7B8FA7E52C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9FC4-7E4E-46FF-8A4F-CC5DAE895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215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46C8-BBA8-4A7B-9B1D-CC7B8FA7E52C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9FC4-7E4E-46FF-8A4F-CC5DAE895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096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46C8-BBA8-4A7B-9B1D-CC7B8FA7E52C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9FC4-7E4E-46FF-8A4F-CC5DAE895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87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46C8-BBA8-4A7B-9B1D-CC7B8FA7E52C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9FC4-7E4E-46FF-8A4F-CC5DAE895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419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46C8-BBA8-4A7B-9B1D-CC7B8FA7E52C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9FC4-7E4E-46FF-8A4F-CC5DAE895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17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46C8-BBA8-4A7B-9B1D-CC7B8FA7E52C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9FC4-7E4E-46FF-8A4F-CC5DAE895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47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46C8-BBA8-4A7B-9B1D-CC7B8FA7E52C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9FC4-7E4E-46FF-8A4F-CC5DAE895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364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46C8-BBA8-4A7B-9B1D-CC7B8FA7E52C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9FC4-7E4E-46FF-8A4F-CC5DAE895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17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46C8-BBA8-4A7B-9B1D-CC7B8FA7E52C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9FC4-7E4E-46FF-8A4F-CC5DAE895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894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46C8-BBA8-4A7B-9B1D-CC7B8FA7E52C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9FC4-7E4E-46FF-8A4F-CC5DAE895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32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46C8-BBA8-4A7B-9B1D-CC7B8FA7E52C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9FC4-7E4E-46FF-8A4F-CC5DAE895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3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046C8-BBA8-4A7B-9B1D-CC7B8FA7E52C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D9FC4-7E4E-46FF-8A4F-CC5DAE895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51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8" y="474933"/>
            <a:ext cx="8093413" cy="607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57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51980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094567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805057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826436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13133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839113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31335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5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103072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3" y="1651044"/>
            <a:ext cx="4985089" cy="3738816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7558" y="1651043"/>
            <a:ext cx="4985090" cy="373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30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59509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0458" y="1074910"/>
            <a:ext cx="5942436" cy="4456826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4368" y="1074910"/>
            <a:ext cx="5942436" cy="445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52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4695" y="864194"/>
            <a:ext cx="6850064" cy="5137547"/>
          </a:xfrm>
        </p:spPr>
      </p:pic>
    </p:spTree>
    <p:extLst>
      <p:ext uri="{BB962C8B-B14F-4D97-AF65-F5344CB8AC3E}">
        <p14:creationId xmlns:p14="http://schemas.microsoft.com/office/powerpoint/2010/main" val="4239466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290270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71030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69" y="1774229"/>
            <a:ext cx="5062540" cy="3796904"/>
          </a:xfr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9116" y="1767949"/>
            <a:ext cx="5063067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1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028" y="2500668"/>
            <a:ext cx="3843912" cy="288293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08" y="2020178"/>
            <a:ext cx="5175251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91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0327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06191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95094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809513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44927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6488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全屏显示(4:3)</PresentationFormat>
  <Paragraphs>0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7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Jiyuan Zhai</dc:creator>
  <cp:lastModifiedBy>Jiyuan Zhai</cp:lastModifiedBy>
  <cp:revision>6</cp:revision>
  <dcterms:created xsi:type="dcterms:W3CDTF">2016-11-06T14:06:30Z</dcterms:created>
  <dcterms:modified xsi:type="dcterms:W3CDTF">2016-11-06T14:39:05Z</dcterms:modified>
</cp:coreProperties>
</file>