
<file path=[Content_Types].xml><?xml version="1.0" encoding="utf-8"?>
<Types xmlns="http://schemas.openxmlformats.org/package/2006/content-types">
  <Default Extension="jpeg" ContentType="image/jpeg"/>
  <Default Extension="vml" ContentType="application/vnd.openxmlformats-officedocument.vmlDrawing"/>
  <Default Extension="bin" ContentType="application/vnd.openxmlformats-officedocument.oleObject"/>
  <Default Extension="wmf" ContentType="image/x-wmf"/>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
  </p:notesMasterIdLst>
  <p:sldIdLst>
    <p:sldId id="256" r:id="rId3"/>
    <p:sldId id="257" r:id="rId4"/>
    <p:sldId id="266" r:id="rId5"/>
    <p:sldId id="258" r:id="rId7"/>
    <p:sldId id="280" r:id="rId8"/>
    <p:sldId id="282" r:id="rId9"/>
    <p:sldId id="283" r:id="rId10"/>
    <p:sldId id="267" r:id="rId11"/>
    <p:sldId id="268" r:id="rId12"/>
    <p:sldId id="260" r:id="rId13"/>
    <p:sldId id="261" r:id="rId14"/>
    <p:sldId id="262" r:id="rId15"/>
    <p:sldId id="263"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9" Type="http://schemas.openxmlformats.org/officeDocument/2006/relationships/tableStyles" Target="tableStyles.xml"/><Relationship Id="rId18" Type="http://schemas.openxmlformats.org/officeDocument/2006/relationships/viewProps" Target="viewProps.xml"/><Relationship Id="rId17" Type="http://schemas.openxmlformats.org/officeDocument/2006/relationships/presProps" Target="presProps.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5" Type="http://schemas.openxmlformats.org/officeDocument/2006/relationships/image" Target="../media/image6.wmf"/><Relationship Id="rId4" Type="http://schemas.openxmlformats.org/officeDocument/2006/relationships/image" Target="../media/image5.wmf"/><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5" Type="http://schemas.openxmlformats.org/officeDocument/2006/relationships/image" Target="../media/image46.wmf"/><Relationship Id="rId4" Type="http://schemas.openxmlformats.org/officeDocument/2006/relationships/image" Target="../media/image45.wmf"/><Relationship Id="rId3" Type="http://schemas.openxmlformats.org/officeDocument/2006/relationships/image" Target="../media/image44.wmf"/><Relationship Id="rId2" Type="http://schemas.openxmlformats.org/officeDocument/2006/relationships/image" Target="../media/image43.wmf"/><Relationship Id="rId1" Type="http://schemas.openxmlformats.org/officeDocument/2006/relationships/image" Target="../media/image4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7" Type="http://schemas.openxmlformats.org/officeDocument/2006/relationships/image" Target="../media/image16.wmf"/><Relationship Id="rId6" Type="http://schemas.openxmlformats.org/officeDocument/2006/relationships/image" Target="../media/image15.wmf"/><Relationship Id="rId5" Type="http://schemas.openxmlformats.org/officeDocument/2006/relationships/image" Target="../media/image14.wmf"/><Relationship Id="rId4" Type="http://schemas.openxmlformats.org/officeDocument/2006/relationships/image" Target="../media/image13.wmf"/><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5" Type="http://schemas.openxmlformats.org/officeDocument/2006/relationships/image" Target="../media/image20.wmf"/><Relationship Id="rId4" Type="http://schemas.openxmlformats.org/officeDocument/2006/relationships/image" Target="../media/image19.wmf"/><Relationship Id="rId3" Type="http://schemas.openxmlformats.org/officeDocument/2006/relationships/image" Target="../media/image15.wmf"/><Relationship Id="rId2" Type="http://schemas.openxmlformats.org/officeDocument/2006/relationships/image" Target="../media/image18.wmf"/><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5" Type="http://schemas.openxmlformats.org/officeDocument/2006/relationships/image" Target="../media/image26.wmf"/><Relationship Id="rId4" Type="http://schemas.openxmlformats.org/officeDocument/2006/relationships/image" Target="../media/image25.wmf"/><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8.wmf"/><Relationship Id="rId1" Type="http://schemas.openxmlformats.org/officeDocument/2006/relationships/image" Target="../media/image27.wmf"/></Relationships>
</file>

<file path=ppt/drawings/_rels/vmlDrawing7.vml.rels><?xml version="1.0" encoding="UTF-8" standalone="yes"?>
<Relationships xmlns="http://schemas.openxmlformats.org/package/2006/relationships"><Relationship Id="rId5" Type="http://schemas.openxmlformats.org/officeDocument/2006/relationships/image" Target="../media/image33.wmf"/><Relationship Id="rId4" Type="http://schemas.openxmlformats.org/officeDocument/2006/relationships/image" Target="../media/image32.wmf"/><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s>
</file>

<file path=ppt/drawings/_rels/vmlDrawing8.vml.rels><?xml version="1.0" encoding="UTF-8" standalone="yes"?>
<Relationships xmlns="http://schemas.openxmlformats.org/package/2006/relationships"><Relationship Id="rId6" Type="http://schemas.openxmlformats.org/officeDocument/2006/relationships/image" Target="../media/image39.wmf"/><Relationship Id="rId5" Type="http://schemas.openxmlformats.org/officeDocument/2006/relationships/image" Target="../media/image38.wmf"/><Relationship Id="rId4" Type="http://schemas.openxmlformats.org/officeDocument/2006/relationships/image" Target="../media/image37.wmf"/><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image" Target="../media/image34.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4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zh-CN"/>
              <a:t>蒙特卡洛是摩洛哥公国的城市，三大赌城之一。</a:t>
            </a:r>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zh-CN"/>
              <a:t>由抽样的样本得到的估计值是收敛于理论值，</a:t>
            </a:r>
            <a:r>
              <a:rPr lang="en-US" altLang="zh-CN"/>
              <a:t>N</a:t>
            </a:r>
            <a:r>
              <a:rPr lang="zh-CN" altLang="en-US"/>
              <a:t>需要取多大，由中心极限定理给出的</a:t>
            </a:r>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抽样是蒙卡的基本方法；学习蒙卡，就是学习抽样的方法；提高</a:t>
            </a:r>
            <a:r>
              <a:rPr lang="en-US" altLang="zh-CN"/>
              <a:t>N,</a:t>
            </a:r>
            <a:r>
              <a:rPr lang="zh-CN" altLang="en-US"/>
              <a:t>降低</a:t>
            </a:r>
            <a:r>
              <a:rPr lang="en-US" altLang="zh-CN"/>
              <a:t>sigma</a:t>
            </a:r>
            <a:r>
              <a:rPr lang="zh-CN" altLang="en-US"/>
              <a:t>；确定性问题：积分，解线性方程组，求逆矩阵；随机性问题：粒子输运，粒子对撞，疾病传播</a:t>
            </a:r>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均匀随机抽样是最简单也是最基础的抽样方法，但是不是所有分布都是均匀的；生孩子，男女序列</a:t>
            </a:r>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均匀随机抽样是最简单也是最基础的抽样方法，但是不是所有分布都是均匀的；</a:t>
            </a:r>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0242" name="幻灯片图像占位符 10241"/>
          <p:cNvSpPr>
            <a:spLocks noGrp="1"/>
          </p:cNvSpPr>
          <p:nvPr>
            <p:ph type="sldImg"/>
          </p:nvPr>
        </p:nvSpPr>
        <p:spPr>
          <a:ln w="1"/>
        </p:spPr>
      </p:sp>
      <p:sp>
        <p:nvSpPr>
          <p:cNvPr id="10243" name="文本占位符 10242"/>
          <p:cNvSpPr>
            <a:spLocks noGrp="1"/>
          </p:cNvSpPr>
          <p:nvPr>
            <p:ph type="body" idx="1"/>
          </p:nvPr>
        </p:nvSpPr>
        <p:spPr>
          <a:ln w="1"/>
        </p:spPr>
        <p:txBody>
          <a:bodyPr anchor="ctr"/>
          <a:p>
            <a:pPr lvl="0"/>
            <a:r>
              <a:rPr lang="zh-CN" altLang="en-US" dirty="0"/>
              <a:t>华师男女比看成一个分布，由他们组成一个数列，显然我们更容易抽出女生；但是把全国高校男女加在一起，假定男女比例相当；这个过程就等价于在一个均匀分布中先提取出一个屈从我们想要的分布的数列。</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p:sp>
        <p:nvSpPr>
          <p:cNvPr id="10242" name="幻灯片图像占位符 10241"/>
          <p:cNvSpPr>
            <a:spLocks noGrp="1"/>
          </p:cNvSpPr>
          <p:nvPr>
            <p:ph type="sldImg"/>
          </p:nvPr>
        </p:nvSpPr>
        <p:spPr>
          <a:ln w="1"/>
        </p:spPr>
      </p:sp>
      <p:sp>
        <p:nvSpPr>
          <p:cNvPr id="10243" name="文本占位符 10242"/>
          <p:cNvSpPr>
            <a:spLocks noGrp="1"/>
          </p:cNvSpPr>
          <p:nvPr>
            <p:ph type="body" idx="1"/>
          </p:nvPr>
        </p:nvSpPr>
        <p:spPr>
          <a:ln w="1"/>
        </p:spPr>
        <p:txBody>
          <a:bodyPr anchor="ctr"/>
          <a:p>
            <a:pPr lvl="0"/>
            <a:r>
              <a:rPr lang="zh-CN" altLang="en-US" dirty="0"/>
              <a:t>华师男女比看成一个分布，由他们组成一个数列，显然我们更容易抽出女生；但是把全国高校男女加在一起，假定男女比例相当；这个过程就等价于在一个均匀分布中先提取出一个屈从我们想要的分布的数列。</a:t>
            </a:r>
            <a:endParaRPr lang="zh-CN" altLang="en-US" dirty="0"/>
          </a:p>
        </p:txBody>
      </p:sp>
    </p:spTree>
  </p:cSld>
  <p:clrMapOvr>
    <a:overrideClrMapping bg1="lt1" tx1="dk1" bg2="lt2" tx2="dk2" accent1="accent1" accent2="accent2" accent3="accent3" accent4="accent4" accent5="accent5" accent6="accent6" hlink="hlink" folHlink="folHlink"/>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这样计算最后的方差是更小了</a:t>
            </a:r>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zh-CN"/>
              <a:t>离散抽样有时并不能知道每个状态的几率；或者状态数特别多，譬如二维</a:t>
            </a:r>
            <a:r>
              <a:rPr lang="en-US" altLang="zh-CN"/>
              <a:t>ISING</a:t>
            </a:r>
            <a:r>
              <a:rPr lang="zh-CN" altLang="en-US"/>
              <a:t>模型模拟中的微观态；马尔科夫离散性质的随机事件</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bg>
      <p:bgPr>
        <a:solidFill>
          <a:schemeClr val="bg1"/>
        </a:solidFill>
        <a:effectLst/>
      </p:bgPr>
    </p:bg>
    <p:spTree>
      <p:nvGrpSpPr>
        <p:cNvPr id="1" name=""/>
        <p:cNvGrpSpPr/>
        <p:nvPr/>
      </p:nvGrpSpPr>
      <p:grpSpPr>
        <a:xfrm>
          <a:off x="0" y="0"/>
          <a:ext cx="0" cy="0"/>
          <a:chOff x="0" y="0"/>
          <a:chExt cx="0" cy="0"/>
        </a:xfrm>
      </p:grpSpPr>
      <p:pic>
        <p:nvPicPr>
          <p:cNvPr id="10" name="图片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8"/>
            <a:ext cx="12205740" cy="6862377"/>
          </a:xfrm>
          <a:prstGeom prst="rect">
            <a:avLst/>
          </a:prstGeom>
        </p:spPr>
      </p:pic>
      <p:sp>
        <p:nvSpPr>
          <p:cNvPr id="8" name="图文框 7"/>
          <p:cNvSpPr/>
          <p:nvPr/>
        </p:nvSpPr>
        <p:spPr>
          <a:xfrm>
            <a:off x="2786063" y="1571625"/>
            <a:ext cx="6615112" cy="2471738"/>
          </a:xfrm>
          <a:prstGeom prst="frame">
            <a:avLst>
              <a:gd name="adj1" fmla="val 151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solidFill>
              <a:latin typeface="Arial" panose="020B0604020202020204" pitchFamily="34" charset="0"/>
              <a:ea typeface="黑体" panose="02010609060101010101" pitchFamily="49" charset="-122"/>
            </a:endParaRPr>
          </a:p>
        </p:txBody>
      </p:sp>
      <p:sp>
        <p:nvSpPr>
          <p:cNvPr id="2" name="标题 1"/>
          <p:cNvSpPr>
            <a:spLocks noGrp="1"/>
          </p:cNvSpPr>
          <p:nvPr>
            <p:ph type="ctrTitle" hasCustomPrompt="1"/>
          </p:nvPr>
        </p:nvSpPr>
        <p:spPr>
          <a:xfrm>
            <a:off x="2786400" y="1681200"/>
            <a:ext cx="6616800" cy="1508400"/>
          </a:xfrm>
        </p:spPr>
        <p:txBody>
          <a:bodyPr anchor="b">
            <a:normAutofit/>
          </a:bodyPr>
          <a:lstStyle>
            <a:lvl1pPr algn="ctr">
              <a:defRPr sz="4400"/>
            </a:lvl1pPr>
          </a:lstStyle>
          <a:p>
            <a:r>
              <a:rPr lang="zh-CN" altLang="en-US" dirty="0" smtClean="0"/>
              <a:t>编辑标题</a:t>
            </a:r>
            <a:endParaRPr lang="zh-CN" altLang="en-US" dirty="0"/>
          </a:p>
        </p:txBody>
      </p:sp>
      <p:sp>
        <p:nvSpPr>
          <p:cNvPr id="3" name="副标题 2"/>
          <p:cNvSpPr>
            <a:spLocks noGrp="1"/>
          </p:cNvSpPr>
          <p:nvPr>
            <p:ph type="subTitle" idx="1" hasCustomPrompt="1"/>
          </p:nvPr>
        </p:nvSpPr>
        <p:spPr>
          <a:xfrm>
            <a:off x="2797200" y="3225600"/>
            <a:ext cx="6616800" cy="468000"/>
          </a:xfrm>
        </p:spPr>
        <p:txBody>
          <a:bodyPr anchor="b" anchorCtr="0"/>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编辑副标题</a:t>
            </a:r>
            <a:endParaRPr lang="zh-CN" altLang="en-US" dirty="0"/>
          </a:p>
        </p:txBody>
      </p:sp>
      <p:sp>
        <p:nvSpPr>
          <p:cNvPr id="4" name="日期占位符 3"/>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B31067DD-7756-4DF3-904A-8F40BA684AA6}" type="slidenum">
              <a:rPr lang="zh-CN" altLang="en-US" smtClean="0"/>
            </a:fld>
            <a:endParaRPr lang="zh-CN" altLang="en-US"/>
          </a:p>
        </p:txBody>
      </p:sp>
      <p:sp>
        <p:nvSpPr>
          <p:cNvPr id="7" name="内容占位符 6"/>
          <p:cNvSpPr>
            <a:spLocks noGrp="1"/>
          </p:cNvSpPr>
          <p:nvPr>
            <p:ph sz="quarter" idx="13"/>
          </p:nvPr>
        </p:nvSpPr>
        <p:spPr>
          <a:xfrm>
            <a:off x="402432" y="482600"/>
            <a:ext cx="11387137" cy="5745163"/>
          </a:xfrm>
        </p:spPr>
        <p:txBody>
          <a:bodyPr/>
          <a:lstStyle>
            <a:lvl2pPr marL="342900" indent="-342900">
              <a:buClr>
                <a:srgbClr val="000000"/>
              </a:buClr>
              <a:buFont typeface="Arial" panose="020B0604020202020204" pitchFamily="34" charset="0"/>
              <a:buChar char="•"/>
              <a:defRPr/>
            </a:lvl2pPr>
            <a:lvl3pPr>
              <a:defRPr sz="2000"/>
            </a:lvl3pPr>
            <a:lvl4pPr>
              <a:defRPr sz="1800"/>
            </a:lvl4pPr>
            <a:lvl5pPr>
              <a:defRPr sz="1800"/>
            </a:lvl5pPr>
            <a:lvl6pPr>
              <a:defRPr sz="1800"/>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dirty="0" smtClean="0"/>
              <a:t>单击此处编辑母版标题样式</a:t>
            </a:r>
            <a:endParaRPr lang="en-US" dirty="0"/>
          </a:p>
        </p:txBody>
      </p:sp>
      <p:sp>
        <p:nvSpPr>
          <p:cNvPr id="3" name="KSO_BC1"/>
          <p:cNvSpPr>
            <a:spLocks noGrp="1"/>
          </p:cNvSpPr>
          <p:nvPr>
            <p:ph idx="1"/>
          </p:nvPr>
        </p:nvSpPr>
        <p:spPr>
          <a:xfrm>
            <a:off x="681486" y="1333305"/>
            <a:ext cx="10834777" cy="5213270"/>
          </a:xfrm>
        </p:spPr>
        <p:txBody>
          <a:bodyPr lIns="108000" rIns="108000">
            <a:normAutofit/>
          </a:bodyPr>
          <a:lstStyle>
            <a:lvl1pPr marL="342900" indent="-342900">
              <a:lnSpc>
                <a:spcPct val="150000"/>
              </a:lnSpc>
              <a:spcBef>
                <a:spcPts val="0"/>
              </a:spcBef>
              <a:buClr>
                <a:srgbClr val="474747"/>
              </a:buClr>
              <a:buSzPct val="100000"/>
              <a:buFont typeface="Arial" panose="020B0604020202020204" pitchFamily="34" charset="0"/>
              <a:buChar char="•"/>
              <a:defRPr sz="2400">
                <a:solidFill>
                  <a:schemeClr val="tx1"/>
                </a:solidFill>
              </a:defRPr>
            </a:lvl1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2790000" y="3067200"/>
            <a:ext cx="6681600" cy="1407600"/>
          </a:xfrm>
        </p:spPr>
        <p:txBody>
          <a:bodyPr lIns="0" tIns="0" rIns="0" bIns="0" anchor="ctr" anchorCtr="0">
            <a:normAutofit/>
          </a:bodyPr>
          <a:lstStyle>
            <a:lvl1pPr algn="ctr">
              <a:defRPr sz="4400"/>
            </a:lvl1pPr>
          </a:lstStyle>
          <a:p>
            <a:r>
              <a:rPr lang="zh-CN" altLang="en-US" dirty="0" smtClean="0"/>
              <a:t>编辑标题</a:t>
            </a:r>
            <a:endParaRPr lang="zh-CN" altLang="en-US" dirty="0"/>
          </a:p>
        </p:txBody>
      </p:sp>
      <p:sp>
        <p:nvSpPr>
          <p:cNvPr id="3" name="文本占位符 2"/>
          <p:cNvSpPr>
            <a:spLocks noGrp="1"/>
          </p:cNvSpPr>
          <p:nvPr>
            <p:ph type="body" idx="1"/>
          </p:nvPr>
        </p:nvSpPr>
        <p:spPr>
          <a:xfrm>
            <a:off x="2788030" y="4520451"/>
            <a:ext cx="667982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7" name="MH_Title"/>
          <p:cNvSpPr/>
          <p:nvPr>
            <p:custDataLst>
              <p:tags r:id="rId2"/>
            </p:custDataLst>
          </p:nvPr>
        </p:nvSpPr>
        <p:spPr>
          <a:xfrm>
            <a:off x="2788031" y="3067536"/>
            <a:ext cx="6679820" cy="1409214"/>
          </a:xfrm>
          <a:custGeom>
            <a:avLst/>
            <a:gdLst>
              <a:gd name="connsiteX0" fmla="*/ 0 w 3254309"/>
              <a:gd name="connsiteY0" fmla="*/ 0 h 696722"/>
              <a:gd name="connsiteX1" fmla="*/ 3254309 w 3254309"/>
              <a:gd name="connsiteY1" fmla="*/ 0 h 696722"/>
              <a:gd name="connsiteX2" fmla="*/ 3254309 w 3254309"/>
              <a:gd name="connsiteY2" fmla="*/ 696722 h 696722"/>
              <a:gd name="connsiteX3" fmla="*/ 0 w 3254309"/>
              <a:gd name="connsiteY3" fmla="*/ 696722 h 696722"/>
              <a:gd name="connsiteX4" fmla="*/ 0 w 3254309"/>
              <a:gd name="connsiteY4" fmla="*/ 0 h 696722"/>
              <a:gd name="connsiteX0-1" fmla="*/ 0 w 3254309"/>
              <a:gd name="connsiteY0-2" fmla="*/ 2004 h 698726"/>
              <a:gd name="connsiteX1-3" fmla="*/ 206017 w 3254309"/>
              <a:gd name="connsiteY1-4" fmla="*/ 0 h 698726"/>
              <a:gd name="connsiteX2-5" fmla="*/ 3254309 w 3254309"/>
              <a:gd name="connsiteY2-6" fmla="*/ 2004 h 698726"/>
              <a:gd name="connsiteX3-7" fmla="*/ 3254309 w 3254309"/>
              <a:gd name="connsiteY3-8" fmla="*/ 698726 h 698726"/>
              <a:gd name="connsiteX4-9" fmla="*/ 0 w 3254309"/>
              <a:gd name="connsiteY4-10" fmla="*/ 698726 h 698726"/>
              <a:gd name="connsiteX5" fmla="*/ 0 w 3254309"/>
              <a:gd name="connsiteY5" fmla="*/ 2004 h 698726"/>
              <a:gd name="connsiteX0-11" fmla="*/ 11697 w 3266006"/>
              <a:gd name="connsiteY0-12" fmla="*/ 2004 h 698726"/>
              <a:gd name="connsiteX1-13" fmla="*/ 217714 w 3266006"/>
              <a:gd name="connsiteY1-14" fmla="*/ 0 h 698726"/>
              <a:gd name="connsiteX2-15" fmla="*/ 3266006 w 3266006"/>
              <a:gd name="connsiteY2-16" fmla="*/ 2004 h 698726"/>
              <a:gd name="connsiteX3-17" fmla="*/ 3266006 w 3266006"/>
              <a:gd name="connsiteY3-18" fmla="*/ 698726 h 698726"/>
              <a:gd name="connsiteX4-19" fmla="*/ 11697 w 3266006"/>
              <a:gd name="connsiteY4-20" fmla="*/ 698726 h 698726"/>
              <a:gd name="connsiteX5-21" fmla="*/ 0 w 3266006"/>
              <a:gd name="connsiteY5-22" fmla="*/ 203200 h 698726"/>
              <a:gd name="connsiteX6" fmla="*/ 11697 w 3266006"/>
              <a:gd name="connsiteY6" fmla="*/ 2004 h 698726"/>
              <a:gd name="connsiteX0-23" fmla="*/ 0 w 3266006"/>
              <a:gd name="connsiteY0-24" fmla="*/ 203200 h 698726"/>
              <a:gd name="connsiteX1-25" fmla="*/ 217714 w 3266006"/>
              <a:gd name="connsiteY1-26" fmla="*/ 0 h 698726"/>
              <a:gd name="connsiteX2-27" fmla="*/ 3266006 w 3266006"/>
              <a:gd name="connsiteY2-28" fmla="*/ 2004 h 698726"/>
              <a:gd name="connsiteX3-29" fmla="*/ 3266006 w 3266006"/>
              <a:gd name="connsiteY3-30" fmla="*/ 698726 h 698726"/>
              <a:gd name="connsiteX4-31" fmla="*/ 11697 w 3266006"/>
              <a:gd name="connsiteY4-32" fmla="*/ 698726 h 698726"/>
              <a:gd name="connsiteX5-33" fmla="*/ 0 w 3266006"/>
              <a:gd name="connsiteY5-34" fmla="*/ 203200 h 698726"/>
              <a:gd name="connsiteX0-35" fmla="*/ 217714 w 3266006"/>
              <a:gd name="connsiteY0-36" fmla="*/ 0 h 698726"/>
              <a:gd name="connsiteX1-37" fmla="*/ 3266006 w 3266006"/>
              <a:gd name="connsiteY1-38" fmla="*/ 2004 h 698726"/>
              <a:gd name="connsiteX2-39" fmla="*/ 3266006 w 3266006"/>
              <a:gd name="connsiteY2-40" fmla="*/ 698726 h 698726"/>
              <a:gd name="connsiteX3-41" fmla="*/ 11697 w 3266006"/>
              <a:gd name="connsiteY3-42" fmla="*/ 698726 h 698726"/>
              <a:gd name="connsiteX4-43" fmla="*/ 0 w 3266006"/>
              <a:gd name="connsiteY4-44" fmla="*/ 203200 h 698726"/>
              <a:gd name="connsiteX5-45" fmla="*/ 309154 w 3266006"/>
              <a:gd name="connsiteY5-46" fmla="*/ 91440 h 698726"/>
              <a:gd name="connsiteX0-47" fmla="*/ 217714 w 3266006"/>
              <a:gd name="connsiteY0-48" fmla="*/ 0 h 698726"/>
              <a:gd name="connsiteX1-49" fmla="*/ 3266006 w 3266006"/>
              <a:gd name="connsiteY1-50" fmla="*/ 2004 h 698726"/>
              <a:gd name="connsiteX2-51" fmla="*/ 3266006 w 3266006"/>
              <a:gd name="connsiteY2-52" fmla="*/ 698726 h 698726"/>
              <a:gd name="connsiteX3-53" fmla="*/ 11697 w 3266006"/>
              <a:gd name="connsiteY3-54" fmla="*/ 698726 h 698726"/>
              <a:gd name="connsiteX4-55" fmla="*/ 0 w 3266006"/>
              <a:gd name="connsiteY4-56" fmla="*/ 203200 h 698726"/>
              <a:gd name="connsiteX0-57" fmla="*/ 206017 w 3254309"/>
              <a:gd name="connsiteY0-58" fmla="*/ 0 h 698726"/>
              <a:gd name="connsiteX1-59" fmla="*/ 3254309 w 3254309"/>
              <a:gd name="connsiteY1-60" fmla="*/ 2004 h 698726"/>
              <a:gd name="connsiteX2-61" fmla="*/ 3254309 w 3254309"/>
              <a:gd name="connsiteY2-62" fmla="*/ 698726 h 698726"/>
              <a:gd name="connsiteX3-63" fmla="*/ 0 w 3254309"/>
              <a:gd name="connsiteY3-64" fmla="*/ 698726 h 698726"/>
              <a:gd name="connsiteX4-65" fmla="*/ 209 w 3254309"/>
              <a:gd name="connsiteY4-66" fmla="*/ 203200 h 698726"/>
            </a:gdLst>
            <a:ahLst/>
            <a:cxnLst>
              <a:cxn ang="0">
                <a:pos x="connsiteX0-57" y="connsiteY0-58"/>
              </a:cxn>
              <a:cxn ang="0">
                <a:pos x="connsiteX1-59" y="connsiteY1-60"/>
              </a:cxn>
              <a:cxn ang="0">
                <a:pos x="connsiteX2-61" y="connsiteY2-62"/>
              </a:cxn>
              <a:cxn ang="0">
                <a:pos x="connsiteX3-63" y="connsiteY3-64"/>
              </a:cxn>
              <a:cxn ang="0">
                <a:pos x="connsiteX4-65" y="connsiteY4-66"/>
              </a:cxn>
            </a:cxnLst>
            <a:rect l="l" t="t" r="r" b="b"/>
            <a:pathLst>
              <a:path w="3254309" h="698726">
                <a:moveTo>
                  <a:pt x="206017" y="0"/>
                </a:moveTo>
                <a:lnTo>
                  <a:pt x="3254309" y="2004"/>
                </a:lnTo>
                <a:lnTo>
                  <a:pt x="3254309" y="698726"/>
                </a:lnTo>
                <a:lnTo>
                  <a:pt x="0" y="698726"/>
                </a:lnTo>
                <a:cubicBezTo>
                  <a:pt x="70" y="533551"/>
                  <a:pt x="139" y="368375"/>
                  <a:pt x="209" y="203200"/>
                </a:cubicBezTo>
              </a:path>
            </a:pathLst>
          </a:custGeom>
          <a:noFill/>
          <a:ln w="254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rmAutofit/>
          </a:bodyPr>
          <a:lstStyle/>
          <a:p>
            <a:pPr algn="ctr"/>
            <a:endParaRPr lang="zh-CN" altLang="en-US" sz="4000" b="1" dirty="0">
              <a:solidFill>
                <a:schemeClr val="accent1">
                  <a:lumMod val="75000"/>
                </a:schemeClr>
              </a:solidFill>
              <a:latin typeface="Arial" panose="020B0604020202020204" pitchFamily="34" charset="0"/>
              <a:ea typeface="黑体" panose="02010609060101010101" pitchFamily="49" charset="-122"/>
              <a:cs typeface="Times New Roman" panose="02020603050405020304" pitchFamily="2" charset="0"/>
            </a:endParaRPr>
          </a:p>
        </p:txBody>
      </p:sp>
      <p:sp>
        <p:nvSpPr>
          <p:cNvPr id="8" name="MH_Others_1"/>
          <p:cNvSpPr/>
          <p:nvPr>
            <p:custDataLst>
              <p:tags r:id="rId3"/>
            </p:custDataLst>
          </p:nvPr>
        </p:nvSpPr>
        <p:spPr>
          <a:xfrm rot="8275313">
            <a:off x="2615843" y="2524064"/>
            <a:ext cx="394704" cy="789408"/>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2"/>
              </a:solidFill>
              <a:latin typeface="Arial" panose="020B0604020202020204" pitchFamily="34" charset="0"/>
              <a:ea typeface="黑体" panose="02010609060101010101" pitchFamily="49" charset="-122"/>
            </a:endParaRPr>
          </a:p>
        </p:txBody>
      </p:sp>
      <p:sp>
        <p:nvSpPr>
          <p:cNvPr id="9" name="MH_Others_2"/>
          <p:cNvSpPr/>
          <p:nvPr>
            <p:custDataLst>
              <p:tags r:id="rId4"/>
            </p:custDataLst>
          </p:nvPr>
        </p:nvSpPr>
        <p:spPr>
          <a:xfrm rot="5747767">
            <a:off x="2657030" y="3160936"/>
            <a:ext cx="183046" cy="366091"/>
          </a:xfrm>
          <a:prstGeom prst="triangl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黑体" panose="02010609060101010101" pitchFamily="49" charset="-122"/>
            </a:endParaRPr>
          </a:p>
        </p:txBody>
      </p:sp>
      <p:sp>
        <p:nvSpPr>
          <p:cNvPr id="4" name="日期占位符 3"/>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dirty="0" smtClean="0"/>
              <a:t>单击此处编辑母版标题样式</a:t>
            </a:r>
            <a:endParaRPr lang="en-US" dirty="0"/>
          </a:p>
        </p:txBody>
      </p:sp>
      <p:sp>
        <p:nvSpPr>
          <p:cNvPr id="3" name="KSO_BC1"/>
          <p:cNvSpPr>
            <a:spLocks noGrp="1"/>
          </p:cNvSpPr>
          <p:nvPr>
            <p:ph sz="half" idx="1"/>
          </p:nvPr>
        </p:nvSpPr>
        <p:spPr>
          <a:xfrm>
            <a:off x="681486" y="1382556"/>
            <a:ext cx="5242235" cy="5177269"/>
          </a:xfrm>
        </p:spPr>
        <p:txBody>
          <a:bodyPr lIns="108000" tIns="46800" rIns="108000" bIns="46800">
            <a:normAutofit/>
          </a:bodyPr>
          <a:lstStyle>
            <a:lvl1pPr marL="342900" indent="-342900">
              <a:lnSpc>
                <a:spcPct val="150000"/>
              </a:lnSpc>
              <a:spcBef>
                <a:spcPts val="0"/>
              </a:spcBef>
              <a:buSzPct val="100000"/>
              <a:buFont typeface="Arial" panose="020B0604020202020204" pitchFamily="34" charset="0"/>
              <a:buChar char="•"/>
              <a:defRPr sz="2400"/>
            </a:lvl1pPr>
            <a:lvl2pPr marL="0" indent="0">
              <a:buNone/>
              <a:defRPr sz="1800"/>
            </a:lvl2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4" name="KSO_BC2"/>
          <p:cNvSpPr>
            <a:spLocks noGrp="1"/>
          </p:cNvSpPr>
          <p:nvPr>
            <p:ph sz="half" idx="2"/>
          </p:nvPr>
        </p:nvSpPr>
        <p:spPr>
          <a:xfrm>
            <a:off x="6274029" y="1382556"/>
            <a:ext cx="5242235" cy="5177269"/>
          </a:xfrm>
        </p:spPr>
        <p:txBody>
          <a:bodyPr lIns="108000" tIns="46800" rIns="108000" bIns="46800">
            <a:normAutofit/>
          </a:bodyPr>
          <a:lstStyle>
            <a:lvl1pPr marL="285750" indent="-285750">
              <a:lnSpc>
                <a:spcPct val="150000"/>
              </a:lnSpc>
              <a:spcBef>
                <a:spcPts val="0"/>
              </a:spcBef>
              <a:buSzPct val="100000"/>
              <a:buFont typeface="Arial" panose="020B0604020202020204" pitchFamily="34" charset="0"/>
              <a:buChar char="•"/>
              <a:defRPr sz="2400"/>
            </a:lvl1pPr>
            <a:lvl2pPr marL="0" indent="0">
              <a:buNone/>
              <a:defRPr sz="1800"/>
            </a:lvl2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5" name="日期占位符 4"/>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838184" y="423595"/>
            <a:ext cx="10515602" cy="71702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183" y="1376363"/>
            <a:ext cx="5157787"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dirty="0" smtClean="0"/>
              <a:t>单击此处编辑母版文本样式</a:t>
            </a:r>
            <a:endParaRPr lang="zh-CN" altLang="en-US" dirty="0" smtClean="0"/>
          </a:p>
        </p:txBody>
      </p:sp>
      <p:sp>
        <p:nvSpPr>
          <p:cNvPr id="4" name="KSO_BC1"/>
          <p:cNvSpPr>
            <a:spLocks noGrp="1"/>
          </p:cNvSpPr>
          <p:nvPr>
            <p:ph sz="half" idx="2"/>
          </p:nvPr>
        </p:nvSpPr>
        <p:spPr>
          <a:xfrm>
            <a:off x="838183" y="2200275"/>
            <a:ext cx="5157787" cy="3684588"/>
          </a:xfrm>
        </p:spPr>
        <p:txBody>
          <a:bodyPr>
            <a:normAutofit/>
          </a:bodyPr>
          <a:lstStyle>
            <a:lvl1pPr>
              <a:defRPr sz="2000"/>
            </a:lvl1pPr>
            <a:lvl2pPr>
              <a:defRPr sz="1800"/>
            </a:lvl2pPr>
            <a:lvl3pPr>
              <a:defRPr sz="2000"/>
            </a:lvl3pPr>
            <a:lvl4pPr>
              <a:defRPr sz="1800"/>
            </a:lvl4pPr>
            <a:lvl5pPr>
              <a:defRPr sz="1800"/>
            </a:lvl5pPr>
            <a:lvl6pPr>
              <a:defRPr sz="1800"/>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5" name="Text Placeholder 4"/>
          <p:cNvSpPr>
            <a:spLocks noGrp="1"/>
          </p:cNvSpPr>
          <p:nvPr>
            <p:ph type="body" sz="quarter" idx="3"/>
          </p:nvPr>
        </p:nvSpPr>
        <p:spPr>
          <a:xfrm>
            <a:off x="6170597" y="1376363"/>
            <a:ext cx="5183188" cy="823912"/>
          </a:xfrm>
        </p:spPr>
        <p:txBody>
          <a:bodyPr anchor="b">
            <a:norm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KSO_BC2"/>
          <p:cNvSpPr>
            <a:spLocks noGrp="1"/>
          </p:cNvSpPr>
          <p:nvPr>
            <p:ph sz="quarter" idx="4"/>
          </p:nvPr>
        </p:nvSpPr>
        <p:spPr>
          <a:xfrm>
            <a:off x="6170597" y="2200275"/>
            <a:ext cx="5183188" cy="3684588"/>
          </a:xfrm>
        </p:spPr>
        <p:txBody>
          <a:bodyPr>
            <a:normAutofit/>
          </a:bodyPr>
          <a:lstStyle>
            <a:lvl1pPr>
              <a:defRPr sz="2000"/>
            </a:lvl1pPr>
            <a:lvl2pPr>
              <a:defRPr sz="1800"/>
            </a:lvl2pPr>
            <a:lvl3pPr>
              <a:defRPr sz="2000"/>
            </a:lvl3pPr>
            <a:lvl4pPr>
              <a:defRPr sz="1800"/>
            </a:lvl4pPr>
            <a:lvl5pPr>
              <a:defRPr sz="1800"/>
            </a:lvl5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7" name="日期占位符 6"/>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3" name="椭圆 2"/>
          <p:cNvSpPr/>
          <p:nvPr>
            <p:custDataLst>
              <p:tags r:id="rId2"/>
            </p:custDataLst>
          </p:nvPr>
        </p:nvSpPr>
        <p:spPr>
          <a:xfrm>
            <a:off x="3090863" y="1503363"/>
            <a:ext cx="3600450" cy="360045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4" name="椭圆 3"/>
          <p:cNvSpPr/>
          <p:nvPr>
            <p:custDataLst>
              <p:tags r:id="rId3"/>
            </p:custDataLst>
          </p:nvPr>
        </p:nvSpPr>
        <p:spPr>
          <a:xfrm>
            <a:off x="8021639" y="2095501"/>
            <a:ext cx="733425" cy="733425"/>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5" name="椭圆 4"/>
          <p:cNvSpPr/>
          <p:nvPr>
            <p:custDataLst>
              <p:tags r:id="rId4"/>
            </p:custDataLst>
          </p:nvPr>
        </p:nvSpPr>
        <p:spPr>
          <a:xfrm>
            <a:off x="8736013" y="1566863"/>
            <a:ext cx="392112" cy="393700"/>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6" name="椭圆 5"/>
          <p:cNvSpPr/>
          <p:nvPr>
            <p:custDataLst>
              <p:tags r:id="rId5"/>
            </p:custDataLst>
          </p:nvPr>
        </p:nvSpPr>
        <p:spPr>
          <a:xfrm>
            <a:off x="3773489" y="5027613"/>
            <a:ext cx="574675" cy="5762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7" name="椭圆 6"/>
          <p:cNvSpPr/>
          <p:nvPr>
            <p:custDataLst>
              <p:tags r:id="rId6"/>
            </p:custDataLst>
          </p:nvPr>
        </p:nvSpPr>
        <p:spPr>
          <a:xfrm>
            <a:off x="4252913" y="5734051"/>
            <a:ext cx="360362" cy="35877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8" name="椭圆 7"/>
          <p:cNvSpPr/>
          <p:nvPr>
            <p:custDataLst>
              <p:tags r:id="rId7"/>
            </p:custDataLst>
          </p:nvPr>
        </p:nvSpPr>
        <p:spPr>
          <a:xfrm>
            <a:off x="4916488" y="1503363"/>
            <a:ext cx="3600450" cy="3600450"/>
          </a:xfrm>
          <a:prstGeom prst="ellipse">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标题 1"/>
          <p:cNvSpPr>
            <a:spLocks noGrp="1"/>
          </p:cNvSpPr>
          <p:nvPr>
            <p:ph type="title" hasCustomPrompt="1"/>
          </p:nvPr>
        </p:nvSpPr>
        <p:spPr>
          <a:xfrm>
            <a:off x="3687780" y="2676144"/>
            <a:ext cx="4333859" cy="1254887"/>
          </a:xfrm>
        </p:spPr>
        <p:txBody>
          <a:bodyPr>
            <a:normAutofit/>
          </a:bodyPr>
          <a:lstStyle>
            <a:lvl1pPr algn="ctr">
              <a:defRPr sz="7200" b="0">
                <a:solidFill>
                  <a:schemeClr val="bg1"/>
                </a:solidFill>
                <a:latin typeface="黑体" panose="02010609060101010101" pitchFamily="49" charset="-122"/>
                <a:ea typeface="黑体" panose="02010609060101010101" pitchFamily="49" charset="-122"/>
              </a:defRPr>
            </a:lvl1pPr>
          </a:lstStyle>
          <a:p>
            <a:r>
              <a:rPr lang="zh-CN" altLang="en-US" dirty="0" smtClean="0"/>
              <a:t>编辑标题</a:t>
            </a:r>
            <a:endParaRPr lang="zh-CN" altLang="en-US" dirty="0"/>
          </a:p>
        </p:txBody>
      </p:sp>
      <p:sp>
        <p:nvSpPr>
          <p:cNvPr id="9" name="日期占位符 8"/>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10" name="页脚占位符 9"/>
          <p:cNvSpPr>
            <a:spLocks noGrp="1"/>
          </p:cNvSpPr>
          <p:nvPr>
            <p:ph type="ftr" sz="quarter" idx="11"/>
          </p:nvPr>
        </p:nvSpPr>
        <p:spPr/>
        <p:txBody>
          <a:bodyPr/>
          <a:lstStyle/>
          <a:p>
            <a:endParaRPr lang="zh-CN" altLang="en-US"/>
          </a:p>
        </p:txBody>
      </p:sp>
      <p:sp>
        <p:nvSpPr>
          <p:cNvPr id="11" name="灯片编号占位符 10"/>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2">
            <a:extLst>
              <a:ext uri="{28A0092B-C50C-407E-A947-70E740481C1C}">
                <a14:useLocalDpi xmlns:a14="http://schemas.microsoft.com/office/drawing/2010/main" val="0"/>
              </a:ext>
            </a:extLst>
          </a:blip>
          <a:srcRect t="-152" r="34078" b="34300"/>
          <a:stretch>
            <a:fillRect/>
          </a:stretch>
        </p:blipFill>
        <p:spPr>
          <a:xfrm>
            <a:off x="0" y="-85592"/>
            <a:ext cx="12363450" cy="6943592"/>
          </a:xfrm>
          <a:prstGeom prst="rect">
            <a:avLst/>
          </a:prstGeom>
        </p:spPr>
      </p:pic>
      <p:sp>
        <p:nvSpPr>
          <p:cNvPr id="2" name="日期占位符 1"/>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2">
            <a:extLst>
              <a:ext uri="{28A0092B-C50C-407E-A947-70E740481C1C}">
                <a14:useLocalDpi xmlns:a14="http://schemas.microsoft.com/office/drawing/2010/main" val="0"/>
              </a:ext>
            </a:extLst>
          </a:blip>
          <a:srcRect t="-152" r="34078" b="34300"/>
          <a:stretch>
            <a:fillRect/>
          </a:stretch>
        </p:blipFill>
        <p:spPr>
          <a:xfrm>
            <a:off x="0" y="-85592"/>
            <a:ext cx="12363450" cy="6943592"/>
          </a:xfrm>
          <a:prstGeom prst="rect">
            <a:avLst/>
          </a:prstGeom>
        </p:spPr>
      </p:pic>
      <p:sp>
        <p:nvSpPr>
          <p:cNvPr id="2" name="KSO_BT1"/>
          <p:cNvSpPr>
            <a:spLocks noGrp="1"/>
          </p:cNvSpPr>
          <p:nvPr>
            <p:ph type="title" hasCustomPrompt="1"/>
          </p:nvPr>
        </p:nvSpPr>
        <p:spPr>
          <a:xfrm>
            <a:off x="1554600" y="211051"/>
            <a:ext cx="9082800" cy="939600"/>
          </a:xfrm>
        </p:spPr>
        <p:txBody>
          <a:bodyPr anchor="b">
            <a:normAutofit/>
          </a:bodyPr>
          <a:lstStyle>
            <a:lvl1pPr>
              <a:defRPr sz="2800"/>
            </a:lvl1pPr>
          </a:lstStyle>
          <a:p>
            <a:r>
              <a:rPr lang="zh-CN" altLang="en-US" dirty="0" smtClean="0"/>
              <a:t>编辑标题</a:t>
            </a:r>
            <a:endParaRPr lang="en-US" dirty="0"/>
          </a:p>
        </p:txBody>
      </p:sp>
      <p:sp>
        <p:nvSpPr>
          <p:cNvPr id="3" name="KSO_BC1"/>
          <p:cNvSpPr>
            <a:spLocks noGrp="1" noChangeAspect="1"/>
          </p:cNvSpPr>
          <p:nvPr>
            <p:ph type="pic" idx="1"/>
          </p:nvPr>
        </p:nvSpPr>
        <p:spPr>
          <a:xfrm>
            <a:off x="1554600" y="1298747"/>
            <a:ext cx="9082800" cy="4543200"/>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dirty="0" smtClean="0"/>
              <a:t>单击图标添加图片</a:t>
            </a:r>
            <a:endParaRPr lang="en-US" dirty="0"/>
          </a:p>
        </p:txBody>
      </p:sp>
      <p:sp>
        <p:nvSpPr>
          <p:cNvPr id="4" name="KSO_BC2"/>
          <p:cNvSpPr>
            <a:spLocks noGrp="1"/>
          </p:cNvSpPr>
          <p:nvPr>
            <p:ph type="body" sz="half" idx="2"/>
          </p:nvPr>
        </p:nvSpPr>
        <p:spPr>
          <a:xfrm>
            <a:off x="1554600" y="5990043"/>
            <a:ext cx="9082800" cy="597600"/>
          </a:xfrm>
        </p:spPr>
        <p:txBody>
          <a:bodyPr>
            <a:normAutofit/>
          </a:bodyPr>
          <a:lstStyle>
            <a:lvl1pPr marL="0" indent="0">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dirty="0" smtClean="0"/>
              <a:t>单击此处编辑母版文本样式</a:t>
            </a:r>
            <a:endParaRPr lang="zh-CN" altLang="en-US" dirty="0" smtClean="0"/>
          </a:p>
        </p:txBody>
      </p:sp>
      <p:sp>
        <p:nvSpPr>
          <p:cNvPr id="5" name="日期占位符 4"/>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pic>
        <p:nvPicPr>
          <p:cNvPr id="7" name="图片 6"/>
          <p:cNvPicPr>
            <a:picLocks noChangeAspect="1"/>
          </p:cNvPicPr>
          <p:nvPr/>
        </p:nvPicPr>
        <p:blipFill rotWithShape="1">
          <a:blip r:embed="rId2">
            <a:extLst>
              <a:ext uri="{28A0092B-C50C-407E-A947-70E740481C1C}">
                <a14:useLocalDpi xmlns:a14="http://schemas.microsoft.com/office/drawing/2010/main" val="0"/>
              </a:ext>
            </a:extLst>
          </a:blip>
          <a:srcRect t="-152" r="34078" b="34300"/>
          <a:stretch>
            <a:fillRect/>
          </a:stretch>
        </p:blipFill>
        <p:spPr>
          <a:xfrm>
            <a:off x="0" y="-85592"/>
            <a:ext cx="12363450" cy="6943592"/>
          </a:xfrm>
          <a:prstGeom prst="rect">
            <a:avLst/>
          </a:prstGeom>
        </p:spPr>
      </p:pic>
      <p:sp>
        <p:nvSpPr>
          <p:cNvPr id="2" name="KSO_BT1"/>
          <p:cNvSpPr>
            <a:spLocks noGrp="1"/>
          </p:cNvSpPr>
          <p:nvPr>
            <p:ph type="title" orient="vert"/>
          </p:nvPr>
        </p:nvSpPr>
        <p:spPr>
          <a:xfrm>
            <a:off x="10727881" y="544514"/>
            <a:ext cx="1182511" cy="5811839"/>
          </a:xfrm>
        </p:spPr>
        <p:txBody>
          <a:bodyPr vert="eaVert" anchor="ctr" anchorCtr="0"/>
          <a:lstStyle/>
          <a:p>
            <a:r>
              <a:rPr lang="zh-CN" altLang="en-US" dirty="0" smtClean="0"/>
              <a:t>单击此处编辑母版标题样式</a:t>
            </a:r>
            <a:endParaRPr lang="en-US" dirty="0"/>
          </a:p>
        </p:txBody>
      </p:sp>
      <p:sp>
        <p:nvSpPr>
          <p:cNvPr id="3" name="KSO_BC1"/>
          <p:cNvSpPr>
            <a:spLocks noGrp="1"/>
          </p:cNvSpPr>
          <p:nvPr>
            <p:ph type="body" orient="vert" idx="1"/>
          </p:nvPr>
        </p:nvSpPr>
        <p:spPr>
          <a:xfrm>
            <a:off x="344557" y="544514"/>
            <a:ext cx="10007353" cy="5811839"/>
          </a:xfrm>
        </p:spPr>
        <p:txBody>
          <a:bodyPr vert="eaVert"/>
          <a:lstStyle>
            <a:lvl3pPr>
              <a:defRPr sz="2000"/>
            </a:lvl3pPr>
            <a:lvl4pPr>
              <a:defRPr sz="1800"/>
            </a:lvl4pPr>
            <a:lvl5pPr>
              <a:defRPr sz="1800"/>
            </a:lvl5pPr>
            <a:lvl6pPr>
              <a:defRPr sz="1800"/>
            </a:lvl6p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
        <p:nvSpPr>
          <p:cNvPr id="4" name="日期占位符 3"/>
          <p:cNvSpPr>
            <a:spLocks noGrp="1"/>
          </p:cNvSpPr>
          <p:nvPr>
            <p:ph type="dt" sz="half" idx="10"/>
          </p:nvPr>
        </p:nvSpPr>
        <p:spPr/>
        <p:txBody>
          <a:bodyPr/>
          <a:lstStyle/>
          <a:p>
            <a:fld id="{7E209CE7-C191-49CB-93DE-563C8614E8C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B31067DD-7756-4DF3-904A-8F40BA684AA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image" Target="../media/image1.jpeg"/><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11">
            <a:extLst>
              <a:ext uri="{28A0092B-C50C-407E-A947-70E740481C1C}">
                <a14:useLocalDpi xmlns:a14="http://schemas.microsoft.com/office/drawing/2010/main" val="0"/>
              </a:ext>
            </a:extLst>
          </a:blip>
          <a:srcRect t="-152" r="34078" b="34300"/>
          <a:stretch>
            <a:fillRect/>
          </a:stretch>
        </p:blipFill>
        <p:spPr>
          <a:xfrm>
            <a:off x="0" y="-85592"/>
            <a:ext cx="12363450" cy="6943592"/>
          </a:xfrm>
          <a:prstGeom prst="rect">
            <a:avLst/>
          </a:prstGeom>
        </p:spPr>
      </p:pic>
      <p:sp>
        <p:nvSpPr>
          <p:cNvPr id="2" name="KSO_BT1"/>
          <p:cNvSpPr>
            <a:spLocks noGrp="1"/>
          </p:cNvSpPr>
          <p:nvPr>
            <p:ph type="title"/>
          </p:nvPr>
        </p:nvSpPr>
        <p:spPr>
          <a:xfrm>
            <a:off x="681487" y="234606"/>
            <a:ext cx="10834777" cy="699595"/>
          </a:xfrm>
          <a:prstGeom prst="rect">
            <a:avLst/>
          </a:prstGeom>
        </p:spPr>
        <p:txBody>
          <a:bodyPr vert="horz" lIns="91440" tIns="45720" rIns="91440" bIns="45720" rtlCol="0" anchor="b">
            <a:normAutofit/>
          </a:bodyPr>
          <a:lstStyle/>
          <a:p>
            <a:r>
              <a:rPr lang="zh-CN" altLang="en-US" dirty="0" smtClean="0"/>
              <a:t>单击此处编辑母版标题样式</a:t>
            </a:r>
            <a:endParaRPr lang="en-US" dirty="0"/>
          </a:p>
        </p:txBody>
      </p:sp>
      <p:sp>
        <p:nvSpPr>
          <p:cNvPr id="4" name="KSO_FD"/>
          <p:cNvSpPr>
            <a:spLocks noGrp="1"/>
          </p:cNvSpPr>
          <p:nvPr>
            <p:ph type="dt" sz="half" idx="2"/>
          </p:nvPr>
        </p:nvSpPr>
        <p:spPr>
          <a:xfrm>
            <a:off x="838200" y="6356353"/>
            <a:ext cx="2743200" cy="365125"/>
          </a:xfrm>
          <a:prstGeom prst="rect">
            <a:avLst/>
          </a:prstGeom>
        </p:spPr>
        <p:txBody>
          <a:bodyPr vert="horz" lIns="91440" tIns="45720" rIns="91440" bIns="45720" rtlCol="0" anchor="ctr"/>
          <a:lstStyle>
            <a:lvl1pPr algn="l">
              <a:defRPr sz="900" baseline="0">
                <a:solidFill>
                  <a:schemeClr val="bg1"/>
                </a:solidFill>
                <a:latin typeface="Arial" panose="020B0604020202020204" pitchFamily="34" charset="0"/>
                <a:ea typeface="黑体" panose="02010609060101010101" pitchFamily="49" charset="-122"/>
              </a:defRPr>
            </a:lvl1pPr>
          </a:lstStyle>
          <a:p>
            <a:fld id="{7E209CE7-C191-49CB-93DE-563C8614E8C5}" type="datetimeFigureOut">
              <a:rPr lang="zh-CN" altLang="en-US" smtClean="0"/>
            </a:fld>
            <a:endParaRPr lang="zh-CN" altLang="en-US"/>
          </a:p>
        </p:txBody>
      </p:sp>
      <p:sp>
        <p:nvSpPr>
          <p:cNvPr id="5" name="KSO_FT"/>
          <p:cNvSpPr>
            <a:spLocks noGrp="1"/>
          </p:cNvSpPr>
          <p:nvPr>
            <p:ph type="ftr" sz="quarter" idx="3"/>
          </p:nvPr>
        </p:nvSpPr>
        <p:spPr>
          <a:xfrm>
            <a:off x="4038600" y="6356353"/>
            <a:ext cx="4114800" cy="365125"/>
          </a:xfrm>
          <a:prstGeom prst="rect">
            <a:avLst/>
          </a:prstGeom>
        </p:spPr>
        <p:txBody>
          <a:bodyPr vert="horz" lIns="91440" tIns="45720" rIns="91440" bIns="45720" rtlCol="0" anchor="ctr"/>
          <a:lstStyle>
            <a:lvl1pPr algn="ctr">
              <a:defRPr sz="900" baseline="0">
                <a:solidFill>
                  <a:schemeClr val="bg1"/>
                </a:solidFill>
                <a:latin typeface="Arial" panose="020B0604020202020204" pitchFamily="34" charset="0"/>
                <a:ea typeface="黑体" panose="02010609060101010101" pitchFamily="49" charset="-122"/>
              </a:defRPr>
            </a:lvl1pPr>
          </a:lstStyle>
          <a:p>
            <a:endParaRPr lang="zh-CN" altLang="en-US"/>
          </a:p>
        </p:txBody>
      </p:sp>
      <p:sp>
        <p:nvSpPr>
          <p:cNvPr id="6" name="KSO_FN"/>
          <p:cNvSpPr>
            <a:spLocks noGrp="1"/>
          </p:cNvSpPr>
          <p:nvPr>
            <p:ph type="sldNum" sz="quarter" idx="4"/>
          </p:nvPr>
        </p:nvSpPr>
        <p:spPr>
          <a:xfrm>
            <a:off x="8610600" y="6356353"/>
            <a:ext cx="2743200" cy="365125"/>
          </a:xfrm>
          <a:prstGeom prst="rect">
            <a:avLst/>
          </a:prstGeom>
        </p:spPr>
        <p:txBody>
          <a:bodyPr vert="horz" lIns="91440" tIns="45720" rIns="91440" bIns="45720" rtlCol="0" anchor="ctr"/>
          <a:lstStyle>
            <a:lvl1pPr algn="r">
              <a:defRPr sz="900" baseline="0">
                <a:solidFill>
                  <a:schemeClr val="bg1"/>
                </a:solidFill>
                <a:latin typeface="Arial" panose="020B0604020202020204" pitchFamily="34" charset="0"/>
                <a:ea typeface="黑体" panose="02010609060101010101" pitchFamily="49" charset="-122"/>
              </a:defRPr>
            </a:lvl1pPr>
          </a:lstStyle>
          <a:p>
            <a:fld id="{B31067DD-7756-4DF3-904A-8F40BA684AA6}" type="slidenum">
              <a:rPr lang="zh-CN" altLang="en-US" smtClean="0"/>
            </a:fld>
            <a:endParaRPr lang="zh-CN" altLang="en-US"/>
          </a:p>
        </p:txBody>
      </p:sp>
      <p:sp>
        <p:nvSpPr>
          <p:cNvPr id="3" name="KSO_BC1"/>
          <p:cNvSpPr>
            <a:spLocks noGrp="1"/>
          </p:cNvSpPr>
          <p:nvPr>
            <p:ph type="body" idx="1"/>
          </p:nvPr>
        </p:nvSpPr>
        <p:spPr>
          <a:xfrm>
            <a:off x="681487" y="1254399"/>
            <a:ext cx="10834777" cy="4965432"/>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2"/>
            <a:r>
              <a:rPr lang="zh-CN" altLang="en-US" dirty="0" smtClean="0"/>
              <a:t>第二级</a:t>
            </a:r>
            <a:endParaRPr lang="zh-CN" altLang="en-US" dirty="0" smtClean="0"/>
          </a:p>
          <a:p>
            <a:pPr lvl="3"/>
            <a:r>
              <a:rPr lang="zh-CN" altLang="en-US" dirty="0" smtClean="0"/>
              <a:t>第三级</a:t>
            </a:r>
            <a:endParaRPr lang="zh-CN" altLang="en-US" dirty="0" smtClean="0"/>
          </a:p>
          <a:p>
            <a:pPr lvl="4"/>
            <a:r>
              <a:rPr lang="zh-CN" altLang="en-US" dirty="0" smtClean="0"/>
              <a:t>第四级</a:t>
            </a:r>
            <a:endParaRPr lang="zh-CN" altLang="en-US" dirty="0" smtClean="0"/>
          </a:p>
          <a:p>
            <a:pPr lvl="5"/>
            <a:r>
              <a:rPr lang="zh-CN" altLang="en-US" dirty="0" smtClean="0"/>
              <a:t>第五级</a:t>
            </a:r>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3200" b="1" i="0" kern="1200" baseline="0">
          <a:solidFill>
            <a:srgbClr val="462D27"/>
          </a:solidFill>
          <a:effectLst/>
          <a:latin typeface="Arial" panose="020B0604020202020204" pitchFamily="34" charset="0"/>
          <a:ea typeface="黑体" panose="02010609060101010101" pitchFamily="49" charset="-122"/>
          <a:cs typeface="+mj-cs"/>
        </a:defRPr>
      </a:lvl1pPr>
    </p:titleStyle>
    <p:bodyStyle>
      <a:lvl1pPr marL="267970" indent="-267970" algn="just" defTabSz="685800" rtl="0" eaLnBrk="1" latinLnBrk="0" hangingPunct="1">
        <a:lnSpc>
          <a:spcPct val="110000"/>
        </a:lnSpc>
        <a:spcBef>
          <a:spcPts val="1350"/>
        </a:spcBef>
        <a:spcAft>
          <a:spcPts val="0"/>
        </a:spcAft>
        <a:buClr>
          <a:schemeClr val="accent1"/>
        </a:buClr>
        <a:buSzPct val="60000"/>
        <a:buFont typeface="Webdings" panose="05030102010509060703" pitchFamily="18" charset="2"/>
        <a:buChar char=""/>
        <a:defRPr sz="2400" kern="1200" baseline="0">
          <a:solidFill>
            <a:schemeClr val="tx1"/>
          </a:solidFill>
          <a:latin typeface="Arial" panose="020B0604020202020204" pitchFamily="34" charset="0"/>
          <a:ea typeface="黑体" panose="02010609060101010101" pitchFamily="49" charset="-122"/>
          <a:cs typeface="+mn-cs"/>
        </a:defRPr>
      </a:lvl1pPr>
      <a:lvl2pPr marL="267970" indent="-267970" algn="just" defTabSz="685800" rtl="0" eaLnBrk="1" latinLnBrk="0" hangingPunct="1">
        <a:lnSpc>
          <a:spcPct val="130000"/>
        </a:lnSpc>
        <a:spcBef>
          <a:spcPts val="0"/>
        </a:spcBef>
        <a:spcAft>
          <a:spcPts val="450"/>
        </a:spcAft>
        <a:buClr>
          <a:schemeClr val="accent2">
            <a:lumMod val="60000"/>
            <a:lumOff val="40000"/>
          </a:schemeClr>
        </a:buClr>
        <a:buFont typeface="幼圆" pitchFamily="49" charset="-122"/>
        <a:buChar char=" "/>
        <a:defRPr sz="2000" kern="1200" baseline="0">
          <a:solidFill>
            <a:schemeClr val="tx1"/>
          </a:solidFill>
          <a:latin typeface="Arial" panose="020B0604020202020204" pitchFamily="34" charset="0"/>
          <a:ea typeface="黑体" panose="02010609060101010101" pitchFamily="49" charset="-122"/>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32.bin"/><Relationship Id="rId8" Type="http://schemas.openxmlformats.org/officeDocument/2006/relationships/image" Target="../media/image31.wmf"/><Relationship Id="rId7" Type="http://schemas.openxmlformats.org/officeDocument/2006/relationships/oleObject" Target="../embeddings/oleObject31.bin"/><Relationship Id="rId6" Type="http://schemas.openxmlformats.org/officeDocument/2006/relationships/image" Target="../media/image30.wmf"/><Relationship Id="rId5" Type="http://schemas.openxmlformats.org/officeDocument/2006/relationships/oleObject" Target="../embeddings/oleObject30.bin"/><Relationship Id="rId4" Type="http://schemas.openxmlformats.org/officeDocument/2006/relationships/image" Target="../media/image29.wmf"/><Relationship Id="rId3" Type="http://schemas.openxmlformats.org/officeDocument/2006/relationships/oleObject" Target="../embeddings/oleObject29.bin"/><Relationship Id="rId2" Type="http://schemas.openxmlformats.org/officeDocument/2006/relationships/image" Target="../media/image21.png"/><Relationship Id="rId16" Type="http://schemas.openxmlformats.org/officeDocument/2006/relationships/notesSlide" Target="../notesSlides/notesSlide8.xml"/><Relationship Id="rId15" Type="http://schemas.openxmlformats.org/officeDocument/2006/relationships/vmlDrawing" Target="../drawings/vmlDrawing7.vml"/><Relationship Id="rId14" Type="http://schemas.openxmlformats.org/officeDocument/2006/relationships/slideLayout" Target="../slideLayouts/slideLayout7.xml"/><Relationship Id="rId13" Type="http://schemas.openxmlformats.org/officeDocument/2006/relationships/tags" Target="../tags/tag32.xml"/><Relationship Id="rId12" Type="http://schemas.openxmlformats.org/officeDocument/2006/relationships/image" Target="../media/image33.wmf"/><Relationship Id="rId11" Type="http://schemas.openxmlformats.org/officeDocument/2006/relationships/oleObject" Target="../embeddings/oleObject33.bin"/><Relationship Id="rId10" Type="http://schemas.openxmlformats.org/officeDocument/2006/relationships/image" Target="../media/image32.wmf"/><Relationship Id="rId1" Type="http://schemas.openxmlformats.org/officeDocument/2006/relationships/tags" Target="../tags/tag31.xml"/></Relationships>
</file>

<file path=ppt/slides/_rels/slide11.xml.rels><?xml version="1.0" encoding="UTF-8" standalone="yes"?>
<Relationships xmlns="http://schemas.openxmlformats.org/package/2006/relationships"><Relationship Id="rId9" Type="http://schemas.openxmlformats.org/officeDocument/2006/relationships/image" Target="../media/image37.wmf"/><Relationship Id="rId8" Type="http://schemas.openxmlformats.org/officeDocument/2006/relationships/oleObject" Target="../embeddings/oleObject37.bin"/><Relationship Id="rId7" Type="http://schemas.openxmlformats.org/officeDocument/2006/relationships/image" Target="../media/image36.wmf"/><Relationship Id="rId6" Type="http://schemas.openxmlformats.org/officeDocument/2006/relationships/oleObject" Target="../embeddings/oleObject36.bin"/><Relationship Id="rId5" Type="http://schemas.openxmlformats.org/officeDocument/2006/relationships/image" Target="../media/image35.wmf"/><Relationship Id="rId4" Type="http://schemas.openxmlformats.org/officeDocument/2006/relationships/oleObject" Target="../embeddings/oleObject35.bin"/><Relationship Id="rId3" Type="http://schemas.openxmlformats.org/officeDocument/2006/relationships/image" Target="../media/image34.wmf"/><Relationship Id="rId2" Type="http://schemas.openxmlformats.org/officeDocument/2006/relationships/oleObject" Target="../embeddings/oleObject34.bin"/><Relationship Id="rId16" Type="http://schemas.openxmlformats.org/officeDocument/2006/relationships/vmlDrawing" Target="../drawings/vmlDrawing8.vml"/><Relationship Id="rId15" Type="http://schemas.openxmlformats.org/officeDocument/2006/relationships/slideLayout" Target="../slideLayouts/slideLayout7.xml"/><Relationship Id="rId14" Type="http://schemas.openxmlformats.org/officeDocument/2006/relationships/tags" Target="../tags/tag34.xml"/><Relationship Id="rId13" Type="http://schemas.openxmlformats.org/officeDocument/2006/relationships/image" Target="../media/image39.wmf"/><Relationship Id="rId12" Type="http://schemas.openxmlformats.org/officeDocument/2006/relationships/oleObject" Target="../embeddings/oleObject39.bin"/><Relationship Id="rId11" Type="http://schemas.openxmlformats.org/officeDocument/2006/relationships/image" Target="../media/image38.wmf"/><Relationship Id="rId10" Type="http://schemas.openxmlformats.org/officeDocument/2006/relationships/oleObject" Target="../embeddings/oleObject38.bin"/><Relationship Id="rId1" Type="http://schemas.openxmlformats.org/officeDocument/2006/relationships/tags" Target="../tags/tag33.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vmlDrawing" Target="../drawings/vmlDrawing9.vml"/><Relationship Id="rId6" Type="http://schemas.openxmlformats.org/officeDocument/2006/relationships/slideLayout" Target="../slideLayouts/slideLayout7.xml"/><Relationship Id="rId5" Type="http://schemas.openxmlformats.org/officeDocument/2006/relationships/tags" Target="../tags/tag36.xml"/><Relationship Id="rId4" Type="http://schemas.openxmlformats.org/officeDocument/2006/relationships/image" Target="../media/image41.wmf"/><Relationship Id="rId3" Type="http://schemas.openxmlformats.org/officeDocument/2006/relationships/oleObject" Target="../embeddings/oleObject40.bin"/><Relationship Id="rId2" Type="http://schemas.openxmlformats.org/officeDocument/2006/relationships/image" Target="../media/image40.png"/><Relationship Id="rId1" Type="http://schemas.openxmlformats.org/officeDocument/2006/relationships/tags" Target="../tags/tag35.xml"/></Relationships>
</file>

<file path=ppt/slides/_rels/slide13.xml.rels><?xml version="1.0" encoding="UTF-8" standalone="yes"?>
<Relationships xmlns="http://schemas.openxmlformats.org/package/2006/relationships"><Relationship Id="rId9" Type="http://schemas.openxmlformats.org/officeDocument/2006/relationships/image" Target="../media/image45.wmf"/><Relationship Id="rId8" Type="http://schemas.openxmlformats.org/officeDocument/2006/relationships/oleObject" Target="../embeddings/oleObject44.bin"/><Relationship Id="rId7" Type="http://schemas.openxmlformats.org/officeDocument/2006/relationships/image" Target="../media/image44.wmf"/><Relationship Id="rId6" Type="http://schemas.openxmlformats.org/officeDocument/2006/relationships/oleObject" Target="../embeddings/oleObject43.bin"/><Relationship Id="rId5" Type="http://schemas.openxmlformats.org/officeDocument/2006/relationships/image" Target="../media/image43.wmf"/><Relationship Id="rId4" Type="http://schemas.openxmlformats.org/officeDocument/2006/relationships/oleObject" Target="../embeddings/oleObject42.bin"/><Relationship Id="rId3" Type="http://schemas.openxmlformats.org/officeDocument/2006/relationships/image" Target="../media/image42.wmf"/><Relationship Id="rId2" Type="http://schemas.openxmlformats.org/officeDocument/2006/relationships/oleObject" Target="../embeddings/oleObject41.bin"/><Relationship Id="rId14" Type="http://schemas.openxmlformats.org/officeDocument/2006/relationships/vmlDrawing" Target="../drawings/vmlDrawing10.vml"/><Relationship Id="rId13" Type="http://schemas.openxmlformats.org/officeDocument/2006/relationships/slideLayout" Target="../slideLayouts/slideLayout7.xml"/><Relationship Id="rId12" Type="http://schemas.openxmlformats.org/officeDocument/2006/relationships/tags" Target="../tags/tag38.xml"/><Relationship Id="rId11" Type="http://schemas.openxmlformats.org/officeDocument/2006/relationships/image" Target="../media/image46.wmf"/><Relationship Id="rId10" Type="http://schemas.openxmlformats.org/officeDocument/2006/relationships/oleObject" Target="../embeddings/oleObject45.bin"/><Relationship Id="rId1" Type="http://schemas.openxmlformats.org/officeDocument/2006/relationships/tags" Target="../tags/tag37.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17.xml"/><Relationship Id="rId4" Type="http://schemas.openxmlformats.org/officeDocument/2006/relationships/tags" Target="../tags/tag16.xml"/><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tags" Target="../tags/tag18.xml"/></Relationships>
</file>

<file path=ppt/slides/_rels/slide4.xml.rels><?xml version="1.0" encoding="UTF-8" standalone="yes"?>
<Relationships xmlns="http://schemas.openxmlformats.org/package/2006/relationships"><Relationship Id="rId9" Type="http://schemas.openxmlformats.org/officeDocument/2006/relationships/image" Target="../media/image5.wmf"/><Relationship Id="rId8" Type="http://schemas.openxmlformats.org/officeDocument/2006/relationships/oleObject" Target="../embeddings/oleObject4.bin"/><Relationship Id="rId7" Type="http://schemas.openxmlformats.org/officeDocument/2006/relationships/image" Target="../media/image4.wmf"/><Relationship Id="rId6" Type="http://schemas.openxmlformats.org/officeDocument/2006/relationships/oleObject" Target="../embeddings/oleObject3.bin"/><Relationship Id="rId5" Type="http://schemas.openxmlformats.org/officeDocument/2006/relationships/image" Target="../media/image3.wmf"/><Relationship Id="rId4" Type="http://schemas.openxmlformats.org/officeDocument/2006/relationships/oleObject" Target="../embeddings/oleObject2.bin"/><Relationship Id="rId3" Type="http://schemas.openxmlformats.org/officeDocument/2006/relationships/image" Target="../media/image2.wmf"/><Relationship Id="rId2" Type="http://schemas.openxmlformats.org/officeDocument/2006/relationships/oleObject" Target="../embeddings/oleObject1.bin"/><Relationship Id="rId15" Type="http://schemas.openxmlformats.org/officeDocument/2006/relationships/notesSlide" Target="../notesSlides/notesSlide2.xml"/><Relationship Id="rId14" Type="http://schemas.openxmlformats.org/officeDocument/2006/relationships/vmlDrawing" Target="../drawings/vmlDrawing1.vml"/><Relationship Id="rId13" Type="http://schemas.openxmlformats.org/officeDocument/2006/relationships/slideLayout" Target="../slideLayouts/slideLayout7.xml"/><Relationship Id="rId12" Type="http://schemas.openxmlformats.org/officeDocument/2006/relationships/tags" Target="../tags/tag22.xml"/><Relationship Id="rId11" Type="http://schemas.openxmlformats.org/officeDocument/2006/relationships/image" Target="../media/image6.wmf"/><Relationship Id="rId10" Type="http://schemas.openxmlformats.org/officeDocument/2006/relationships/oleObject" Target="../embeddings/oleObject5.bin"/><Relationship Id="rId1" Type="http://schemas.openxmlformats.org/officeDocument/2006/relationships/tags" Target="../tags/tag21.xml"/></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tags" Target="../tags/tag24.xml"/><Relationship Id="rId7" Type="http://schemas.openxmlformats.org/officeDocument/2006/relationships/image" Target="../media/image9.wmf"/><Relationship Id="rId6" Type="http://schemas.openxmlformats.org/officeDocument/2006/relationships/oleObject" Target="../embeddings/oleObject8.bin"/><Relationship Id="rId5" Type="http://schemas.openxmlformats.org/officeDocument/2006/relationships/image" Target="../media/image8.wmf"/><Relationship Id="rId4" Type="http://schemas.openxmlformats.org/officeDocument/2006/relationships/oleObject" Target="../embeddings/oleObject7.bin"/><Relationship Id="rId3" Type="http://schemas.openxmlformats.org/officeDocument/2006/relationships/image" Target="../media/image7.wmf"/><Relationship Id="rId2" Type="http://schemas.openxmlformats.org/officeDocument/2006/relationships/oleObject" Target="../embeddings/oleObject6.bin"/><Relationship Id="rId11" Type="http://schemas.openxmlformats.org/officeDocument/2006/relationships/notesSlide" Target="../notesSlides/notesSlide3.xml"/><Relationship Id="rId10" Type="http://schemas.openxmlformats.org/officeDocument/2006/relationships/vmlDrawing" Target="../drawings/vmlDrawing2.vml"/><Relationship Id="rId1" Type="http://schemas.openxmlformats.org/officeDocument/2006/relationships/tags" Target="../tags/tag23.xml"/></Relationships>
</file>

<file path=ppt/slides/_rels/slide6.xml.rels><?xml version="1.0" encoding="UTF-8" standalone="yes"?>
<Relationships xmlns="http://schemas.openxmlformats.org/package/2006/relationships"><Relationship Id="rId9" Type="http://schemas.openxmlformats.org/officeDocument/2006/relationships/image" Target="../media/image13.wmf"/><Relationship Id="rId8" Type="http://schemas.openxmlformats.org/officeDocument/2006/relationships/oleObject" Target="../embeddings/oleObject12.bin"/><Relationship Id="rId7" Type="http://schemas.openxmlformats.org/officeDocument/2006/relationships/image" Target="../media/image12.wmf"/><Relationship Id="rId6" Type="http://schemas.openxmlformats.org/officeDocument/2006/relationships/oleObject" Target="../embeddings/oleObject11.bin"/><Relationship Id="rId5" Type="http://schemas.openxmlformats.org/officeDocument/2006/relationships/image" Target="../media/image11.wmf"/><Relationship Id="rId4" Type="http://schemas.openxmlformats.org/officeDocument/2006/relationships/oleObject" Target="../embeddings/oleObject10.bin"/><Relationship Id="rId3" Type="http://schemas.openxmlformats.org/officeDocument/2006/relationships/image" Target="../media/image10.wmf"/><Relationship Id="rId2" Type="http://schemas.openxmlformats.org/officeDocument/2006/relationships/oleObject" Target="../embeddings/oleObject9.bin"/><Relationship Id="rId19" Type="http://schemas.openxmlformats.org/officeDocument/2006/relationships/notesSlide" Target="../notesSlides/notesSlide4.xml"/><Relationship Id="rId18" Type="http://schemas.openxmlformats.org/officeDocument/2006/relationships/vmlDrawing" Target="../drawings/vmlDrawing3.vml"/><Relationship Id="rId17" Type="http://schemas.openxmlformats.org/officeDocument/2006/relationships/slideLayout" Target="../slideLayouts/slideLayout7.xml"/><Relationship Id="rId16" Type="http://schemas.openxmlformats.org/officeDocument/2006/relationships/tags" Target="../tags/tag26.xml"/><Relationship Id="rId15" Type="http://schemas.openxmlformats.org/officeDocument/2006/relationships/image" Target="../media/image16.wmf"/><Relationship Id="rId14" Type="http://schemas.openxmlformats.org/officeDocument/2006/relationships/oleObject" Target="../embeddings/oleObject15.bin"/><Relationship Id="rId13" Type="http://schemas.openxmlformats.org/officeDocument/2006/relationships/image" Target="../media/image15.wmf"/><Relationship Id="rId12" Type="http://schemas.openxmlformats.org/officeDocument/2006/relationships/oleObject" Target="../embeddings/oleObject14.bin"/><Relationship Id="rId11" Type="http://schemas.openxmlformats.org/officeDocument/2006/relationships/image" Target="../media/image14.wmf"/><Relationship Id="rId10" Type="http://schemas.openxmlformats.org/officeDocument/2006/relationships/oleObject" Target="../embeddings/oleObject13.bin"/><Relationship Id="rId1" Type="http://schemas.openxmlformats.org/officeDocument/2006/relationships/tags" Target="../tags/tag25.xml"/></Relationships>
</file>

<file path=ppt/slides/_rels/slide7.xml.rels><?xml version="1.0" encoding="UTF-8" standalone="yes"?>
<Relationships xmlns="http://schemas.openxmlformats.org/package/2006/relationships"><Relationship Id="rId9" Type="http://schemas.openxmlformats.org/officeDocument/2006/relationships/image" Target="../media/image19.wmf"/><Relationship Id="rId8" Type="http://schemas.openxmlformats.org/officeDocument/2006/relationships/oleObject" Target="../embeddings/oleObject19.bin"/><Relationship Id="rId7" Type="http://schemas.openxmlformats.org/officeDocument/2006/relationships/image" Target="../media/image15.wmf"/><Relationship Id="rId6" Type="http://schemas.openxmlformats.org/officeDocument/2006/relationships/oleObject" Target="../embeddings/oleObject18.bin"/><Relationship Id="rId5" Type="http://schemas.openxmlformats.org/officeDocument/2006/relationships/image" Target="../media/image18.wmf"/><Relationship Id="rId4" Type="http://schemas.openxmlformats.org/officeDocument/2006/relationships/oleObject" Target="../embeddings/oleObject17.bin"/><Relationship Id="rId3" Type="http://schemas.openxmlformats.org/officeDocument/2006/relationships/image" Target="../media/image17.wmf"/><Relationship Id="rId2" Type="http://schemas.openxmlformats.org/officeDocument/2006/relationships/oleObject" Target="../embeddings/oleObject16.bin"/><Relationship Id="rId15" Type="http://schemas.openxmlformats.org/officeDocument/2006/relationships/notesSlide" Target="../notesSlides/notesSlide5.xml"/><Relationship Id="rId14" Type="http://schemas.openxmlformats.org/officeDocument/2006/relationships/vmlDrawing" Target="../drawings/vmlDrawing4.vml"/><Relationship Id="rId13" Type="http://schemas.openxmlformats.org/officeDocument/2006/relationships/slideLayout" Target="../slideLayouts/slideLayout7.xml"/><Relationship Id="rId12" Type="http://schemas.openxmlformats.org/officeDocument/2006/relationships/tags" Target="../tags/tag28.xml"/><Relationship Id="rId11" Type="http://schemas.openxmlformats.org/officeDocument/2006/relationships/image" Target="../media/image20.wmf"/><Relationship Id="rId10" Type="http://schemas.openxmlformats.org/officeDocument/2006/relationships/oleObject" Target="../embeddings/oleObject20.bin"/><Relationship Id="rId1" Type="http://schemas.openxmlformats.org/officeDocument/2006/relationships/tags" Target="../tags/tag27.xml"/></Relationships>
</file>

<file path=ppt/slides/_rels/slide8.xml.rels><?xml version="1.0" encoding="UTF-8" standalone="yes"?>
<Relationships xmlns="http://schemas.openxmlformats.org/package/2006/relationships"><Relationship Id="rId9" Type="http://schemas.openxmlformats.org/officeDocument/2006/relationships/image" Target="../media/image25.wmf"/><Relationship Id="rId8" Type="http://schemas.openxmlformats.org/officeDocument/2006/relationships/oleObject" Target="../embeddings/oleObject24.bin"/><Relationship Id="rId7" Type="http://schemas.openxmlformats.org/officeDocument/2006/relationships/image" Target="../media/image24.wmf"/><Relationship Id="rId6" Type="http://schemas.openxmlformats.org/officeDocument/2006/relationships/oleObject" Target="../embeddings/oleObject23.bin"/><Relationship Id="rId5" Type="http://schemas.openxmlformats.org/officeDocument/2006/relationships/image" Target="../media/image23.wmf"/><Relationship Id="rId4" Type="http://schemas.openxmlformats.org/officeDocument/2006/relationships/oleObject" Target="../embeddings/oleObject22.bin"/><Relationship Id="rId3" Type="http://schemas.openxmlformats.org/officeDocument/2006/relationships/image" Target="../media/image22.wmf"/><Relationship Id="rId2" Type="http://schemas.openxmlformats.org/officeDocument/2006/relationships/oleObject" Target="../embeddings/oleObject21.bin"/><Relationship Id="rId15" Type="http://schemas.openxmlformats.org/officeDocument/2006/relationships/notesSlide" Target="../notesSlides/notesSlide6.xml"/><Relationship Id="rId14" Type="http://schemas.openxmlformats.org/officeDocument/2006/relationships/vmlDrawing" Target="../drawings/vmlDrawing5.vml"/><Relationship Id="rId13" Type="http://schemas.openxmlformats.org/officeDocument/2006/relationships/slideLayout" Target="../slideLayouts/slideLayout2.xml"/><Relationship Id="rId12" Type="http://schemas.openxmlformats.org/officeDocument/2006/relationships/tags" Target="../tags/tag29.xml"/><Relationship Id="rId11" Type="http://schemas.openxmlformats.org/officeDocument/2006/relationships/image" Target="../media/image26.wmf"/><Relationship Id="rId10" Type="http://schemas.openxmlformats.org/officeDocument/2006/relationships/oleObject" Target="../embeddings/oleObject25.bin"/><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30.xml"/><Relationship Id="rId7" Type="http://schemas.openxmlformats.org/officeDocument/2006/relationships/image" Target="../media/image26.wmf"/><Relationship Id="rId6" Type="http://schemas.openxmlformats.org/officeDocument/2006/relationships/oleObject" Target="../embeddings/oleObject28.bin"/><Relationship Id="rId5" Type="http://schemas.openxmlformats.org/officeDocument/2006/relationships/image" Target="../media/image28.wmf"/><Relationship Id="rId4" Type="http://schemas.openxmlformats.org/officeDocument/2006/relationships/oleObject" Target="../embeddings/oleObject27.bin"/><Relationship Id="rId3" Type="http://schemas.openxmlformats.org/officeDocument/2006/relationships/image" Target="../media/image27.wmf"/><Relationship Id="rId2" Type="http://schemas.openxmlformats.org/officeDocument/2006/relationships/oleObject" Target="../embeddings/oleObject26.bin"/><Relationship Id="rId11" Type="http://schemas.openxmlformats.org/officeDocument/2006/relationships/notesSlide" Target="../notesSlides/notesSlide7.xml"/><Relationship Id="rId10" Type="http://schemas.openxmlformats.org/officeDocument/2006/relationships/vmlDrawing" Target="../drawings/vmlDrawing6.vml"/><Relationship Id="rId1"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标题 1"/>
          <p:cNvSpPr>
            <a:spLocks noGrp="1"/>
          </p:cNvSpPr>
          <p:nvPr>
            <p:custDataLst>
              <p:tags r:id="rId1"/>
            </p:custDataLst>
          </p:nvPr>
        </p:nvSpPr>
        <p:spPr>
          <a:xfrm>
            <a:off x="2786400" y="1681200"/>
            <a:ext cx="6616800" cy="15084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400" b="1" i="0" kern="1200" baseline="0">
                <a:solidFill>
                  <a:srgbClr val="462D27"/>
                </a:solidFill>
                <a:effectLst/>
                <a:latin typeface="Arial" panose="020B0604020202020204" pitchFamily="34" charset="0"/>
                <a:ea typeface="黑体" panose="02010609060101010101" pitchFamily="49" charset="-122"/>
                <a:cs typeface="+mn-ea"/>
              </a:defRPr>
            </a:lvl1pPr>
          </a:lstStyle>
          <a:p>
            <a:r>
              <a:rPr lang="en-US" altLang="zh-CN" dirty="0" smtClean="0">
                <a:latin typeface="Baskerville Old Face" charset="0"/>
                <a:ea typeface="微软雅黑" panose="020B0503020204020204" charset="-122"/>
              </a:rPr>
              <a:t>Introduction to Monte-Carlo simulation</a:t>
            </a:r>
            <a:endParaRPr lang="en-US" altLang="zh-CN" dirty="0" smtClean="0">
              <a:latin typeface="Baskerville Old Face" charset="0"/>
              <a:ea typeface="微软雅黑" panose="020B0503020204020204" charset="-122"/>
            </a:endParaRPr>
          </a:p>
        </p:txBody>
      </p:sp>
      <p:sp>
        <p:nvSpPr>
          <p:cNvPr id="5" name="副标题 2"/>
          <p:cNvSpPr>
            <a:spLocks noGrp="1"/>
          </p:cNvSpPr>
          <p:nvPr>
            <p:custDataLst>
              <p:tags r:id="rId2"/>
            </p:custDataLst>
          </p:nvPr>
        </p:nvSpPr>
        <p:spPr>
          <a:xfrm>
            <a:off x="2797200" y="3225600"/>
            <a:ext cx="6616800" cy="468000"/>
          </a:xfrm>
          <a:prstGeom prst="rect">
            <a:avLst/>
          </a:prstGeom>
        </p:spPr>
        <p:txBody>
          <a:bodyPr vert="horz" lIns="91440" tIns="45720" rIns="91440" bIns="45720" rtlCol="0" anchor="b" anchorCtr="0">
            <a:normAutofit lnSpcReduction="10000"/>
          </a:bodyPr>
          <a:lstStyle>
            <a:lvl1pPr marL="0" indent="0" algn="ctr" defTabSz="685800" rtl="0" eaLnBrk="1" latinLnBrk="0" hangingPunct="1">
              <a:lnSpc>
                <a:spcPct val="110000"/>
              </a:lnSpc>
              <a:spcBef>
                <a:spcPts val="1350"/>
              </a:spcBef>
              <a:spcAft>
                <a:spcPts val="0"/>
              </a:spcAft>
              <a:buClr>
                <a:srgbClr val="4F2D28"/>
              </a:buClr>
              <a:buSzPct val="60000"/>
              <a:buFont typeface="Webdings" panose="05030102010509060703" pitchFamily="18" charset="2"/>
              <a:buNone/>
              <a:defRPr sz="2400" kern="1200" baseline="0">
                <a:solidFill>
                  <a:srgbClr val="E6A330"/>
                </a:solidFill>
                <a:latin typeface="Arial" panose="020B0604020202020204" pitchFamily="34" charset="0"/>
                <a:ea typeface="黑体" panose="02010609060101010101" pitchFamily="49" charset="-122"/>
                <a:cs typeface="+mn-ea"/>
              </a:defRPr>
            </a:lvl1pPr>
            <a:lvl2pPr marL="457200" indent="0" algn="ctr" defTabSz="685800" rtl="0" eaLnBrk="1" latinLnBrk="0" hangingPunct="1">
              <a:lnSpc>
                <a:spcPct val="130000"/>
              </a:lnSpc>
              <a:spcBef>
                <a:spcPts val="0"/>
              </a:spcBef>
              <a:spcAft>
                <a:spcPts val="450"/>
              </a:spcAft>
              <a:buClr>
                <a:srgbClr val="E6A330">
                  <a:lumMod val="60000"/>
                  <a:lumOff val="40000"/>
                </a:srgbClr>
              </a:buClr>
              <a:buFont typeface="幼圆" pitchFamily="49" charset="-122"/>
              <a:buNone/>
              <a:defRPr sz="2000" kern="1200" baseline="0">
                <a:solidFill>
                  <a:srgbClr val="474747"/>
                </a:solidFill>
                <a:latin typeface="Arial" panose="020B0604020202020204" pitchFamily="34" charset="0"/>
                <a:ea typeface="黑体" panose="02010609060101010101" pitchFamily="49" charset="-122"/>
                <a:cs typeface="+mn-ea"/>
              </a:defRPr>
            </a:lvl2pPr>
            <a:lvl3pPr marL="914400" indent="0" algn="ctr" defTabSz="685800" rtl="0" eaLnBrk="1" latinLnBrk="0" hangingPunct="1">
              <a:lnSpc>
                <a:spcPct val="90000"/>
              </a:lnSpc>
              <a:spcBef>
                <a:spcPts val="375"/>
              </a:spcBef>
              <a:buFont typeface="Arial" panose="020B0604020202020204" pitchFamily="34" charset="0"/>
              <a:buNone/>
              <a:defRPr sz="1800" kern="1200">
                <a:solidFill>
                  <a:srgbClr val="474747"/>
                </a:solidFill>
                <a:latin typeface="Calibri" panose="020F0502020204030204" charset="0"/>
                <a:ea typeface="幼圆" charset="0"/>
                <a:cs typeface="+mn-ea"/>
              </a:defRPr>
            </a:lvl3pPr>
            <a:lvl4pPr marL="1371600" indent="0" algn="ctr" defTabSz="685800" rtl="0" eaLnBrk="1" latinLnBrk="0" hangingPunct="1">
              <a:lnSpc>
                <a:spcPct val="90000"/>
              </a:lnSpc>
              <a:spcBef>
                <a:spcPts val="375"/>
              </a:spcBef>
              <a:buFont typeface="Arial" panose="020B0604020202020204" pitchFamily="34" charset="0"/>
              <a:buNone/>
              <a:defRPr sz="1600" kern="1200">
                <a:solidFill>
                  <a:srgbClr val="474747"/>
                </a:solidFill>
                <a:latin typeface="Calibri" panose="020F0502020204030204" charset="0"/>
                <a:ea typeface="幼圆" charset="0"/>
                <a:cs typeface="+mn-ea"/>
              </a:defRPr>
            </a:lvl4pPr>
            <a:lvl5pPr marL="1828800" indent="0" algn="ctr" defTabSz="685800" rtl="0" eaLnBrk="1" latinLnBrk="0" hangingPunct="1">
              <a:lnSpc>
                <a:spcPct val="90000"/>
              </a:lnSpc>
              <a:spcBef>
                <a:spcPts val="375"/>
              </a:spcBef>
              <a:buFont typeface="Arial" panose="020B0604020202020204" pitchFamily="34" charset="0"/>
              <a:buNone/>
              <a:defRPr sz="1600" kern="1200">
                <a:solidFill>
                  <a:srgbClr val="474747"/>
                </a:solidFill>
                <a:latin typeface="Calibri" panose="020F0502020204030204" charset="0"/>
                <a:ea typeface="幼圆" charset="0"/>
                <a:cs typeface="+mn-ea"/>
              </a:defRPr>
            </a:lvl5pPr>
            <a:lvl6pPr marL="2286000" indent="0" algn="ctr" defTabSz="685800" rtl="0" eaLnBrk="1" latinLnBrk="0" hangingPunct="1">
              <a:lnSpc>
                <a:spcPct val="90000"/>
              </a:lnSpc>
              <a:spcBef>
                <a:spcPts val="375"/>
              </a:spcBef>
              <a:buFont typeface="Arial" panose="020B0604020202020204" pitchFamily="34" charset="0"/>
              <a:buNone/>
              <a:defRPr sz="1600" kern="1200">
                <a:solidFill>
                  <a:srgbClr val="474747"/>
                </a:solidFill>
                <a:latin typeface="Calibri" panose="020F0502020204030204" charset="0"/>
                <a:ea typeface="幼圆" charset="0"/>
                <a:cs typeface="+mn-ea"/>
              </a:defRPr>
            </a:lvl6pPr>
            <a:lvl7pPr marL="2743200" indent="0" algn="ctr" defTabSz="685800" rtl="0" eaLnBrk="1" latinLnBrk="0" hangingPunct="1">
              <a:lnSpc>
                <a:spcPct val="90000"/>
              </a:lnSpc>
              <a:spcBef>
                <a:spcPts val="375"/>
              </a:spcBef>
              <a:buFont typeface="Arial" panose="020B0604020202020204" pitchFamily="34" charset="0"/>
              <a:buNone/>
              <a:defRPr sz="1600" kern="1200">
                <a:solidFill>
                  <a:srgbClr val="474747"/>
                </a:solidFill>
                <a:latin typeface="Calibri" panose="020F0502020204030204" charset="0"/>
                <a:ea typeface="幼圆" charset="0"/>
                <a:cs typeface="+mn-ea"/>
              </a:defRPr>
            </a:lvl7pPr>
            <a:lvl8pPr marL="3200400" indent="0" algn="ctr" defTabSz="685800" rtl="0" eaLnBrk="1" latinLnBrk="0" hangingPunct="1">
              <a:lnSpc>
                <a:spcPct val="90000"/>
              </a:lnSpc>
              <a:spcBef>
                <a:spcPts val="375"/>
              </a:spcBef>
              <a:buFont typeface="Arial" panose="020B0604020202020204" pitchFamily="34" charset="0"/>
              <a:buNone/>
              <a:defRPr sz="1600" kern="1200">
                <a:solidFill>
                  <a:srgbClr val="474747"/>
                </a:solidFill>
                <a:latin typeface="Calibri" panose="020F0502020204030204" charset="0"/>
                <a:ea typeface="幼圆" charset="0"/>
                <a:cs typeface="+mn-ea"/>
              </a:defRPr>
            </a:lvl8pPr>
            <a:lvl9pPr marL="3657600" indent="0" algn="ctr" defTabSz="685800" rtl="0" eaLnBrk="1" latinLnBrk="0" hangingPunct="1">
              <a:lnSpc>
                <a:spcPct val="90000"/>
              </a:lnSpc>
              <a:spcBef>
                <a:spcPts val="375"/>
              </a:spcBef>
              <a:buFont typeface="Arial" panose="020B0604020202020204" pitchFamily="34" charset="0"/>
              <a:buNone/>
              <a:defRPr sz="1600" kern="1200">
                <a:solidFill>
                  <a:srgbClr val="474747"/>
                </a:solidFill>
                <a:latin typeface="Calibri" panose="020F0502020204030204" charset="0"/>
                <a:ea typeface="幼圆" charset="0"/>
                <a:cs typeface="+mn-ea"/>
              </a:defRPr>
            </a:lvl9pPr>
          </a:lstStyle>
          <a:p>
            <a:r>
              <a:rPr lang="en-US" altLang="zh-CN" dirty="0" smtClean="0">
                <a:latin typeface="Calibri" panose="020F0502020204030204" charset="0"/>
                <a:ea typeface="幼圆" charset="0"/>
              </a:rPr>
              <a:t>G.Y Ma</a:t>
            </a:r>
            <a:endParaRPr lang="en-US" altLang="zh-CN" dirty="0" smtClean="0">
              <a:latin typeface="Calibri" panose="020F0502020204030204" charset="0"/>
              <a:ea typeface="幼圆" charset="0"/>
            </a:endParaRPr>
          </a:p>
        </p:txBody>
      </p:sp>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81487" y="234606"/>
            <a:ext cx="10834777"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rgbClr val="462D27"/>
                </a:solidFill>
                <a:effectLst/>
                <a:latin typeface="Baskerville Old Face" charset="0"/>
                <a:ea typeface="微软雅黑" panose="020B0503020204020204" charset="-122"/>
                <a:cs typeface="+mn-ea"/>
              </a:defRPr>
            </a:lvl1pPr>
          </a:lstStyle>
          <a:p>
            <a:r>
              <a:rPr lang="en-US" altLang="zh-CN" dirty="0"/>
              <a:t>Importance sampling</a:t>
            </a:r>
            <a:endParaRPr lang="en-US" altLang="zh-CN" dirty="0"/>
          </a:p>
        </p:txBody>
      </p:sp>
      <p:pic>
        <p:nvPicPr>
          <p:cNvPr id="9219" name="图片 9218"/>
          <p:cNvPicPr>
            <a:picLocks noChangeAspect="1"/>
          </p:cNvPicPr>
          <p:nvPr/>
        </p:nvPicPr>
        <p:blipFill>
          <a:blip r:embed="rId2"/>
          <a:stretch>
            <a:fillRect/>
          </a:stretch>
        </p:blipFill>
        <p:spPr>
          <a:xfrm>
            <a:off x="226060" y="1842135"/>
            <a:ext cx="5780088" cy="4262438"/>
          </a:xfrm>
          <a:prstGeom prst="rect">
            <a:avLst/>
          </a:prstGeom>
          <a:noFill/>
          <a:ln w="9525">
            <a:noFill/>
          </a:ln>
        </p:spPr>
      </p:pic>
      <p:graphicFrame>
        <p:nvGraphicFramePr>
          <p:cNvPr id="4" name="对象 3">
            <a:hlinkClick r:id="" action="ppaction://ole?verb="/>
          </p:cNvPr>
          <p:cNvGraphicFramePr>
            <a:graphicFrameLocks noChangeAspect="1"/>
          </p:cNvGraphicFramePr>
          <p:nvPr/>
        </p:nvGraphicFramePr>
        <p:xfrm>
          <a:off x="8033703" y="2331085"/>
          <a:ext cx="1829435" cy="431800"/>
        </p:xfrm>
        <a:graphic>
          <a:graphicData uri="http://schemas.openxmlformats.org/presentationml/2006/ole">
            <mc:AlternateContent xmlns:mc="http://schemas.openxmlformats.org/markup-compatibility/2006">
              <mc:Choice xmlns:v="urn:schemas-microsoft-com:vml" Requires="v">
                <p:oleObj spid="_x0000_s1025" name="" r:id="rId3" imgW="917575" imgH="216535" progId="Equation.KSEE3">
                  <p:embed/>
                </p:oleObj>
              </mc:Choice>
              <mc:Fallback>
                <p:oleObj name="" r:id="rId3" imgW="917575" imgH="216535" progId="Equation.KSEE3">
                  <p:embed/>
                  <p:pic>
                    <p:nvPicPr>
                      <p:cNvPr id="0" name="图片 1024"/>
                      <p:cNvPicPr/>
                      <p:nvPr/>
                    </p:nvPicPr>
                    <p:blipFill>
                      <a:blip r:embed="rId4"/>
                      <a:stretch>
                        <a:fillRect/>
                      </a:stretch>
                    </p:blipFill>
                    <p:spPr>
                      <a:xfrm>
                        <a:off x="8033703" y="2331085"/>
                        <a:ext cx="1829435" cy="431800"/>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6428740" y="1836420"/>
          <a:ext cx="5485130" cy="1047750"/>
        </p:xfrm>
        <a:graphic>
          <a:graphicData uri="http://schemas.openxmlformats.org/presentationml/2006/ole">
            <mc:AlternateContent xmlns:mc="http://schemas.openxmlformats.org/markup-compatibility/2006">
              <mc:Choice xmlns:v="urn:schemas-microsoft-com:vml" Requires="v">
                <p:oleObj spid="_x0000_s8" name="" r:id="rId5" imgW="2527300" imgH="482600" progId="Equation.KSEE3">
                  <p:embed/>
                </p:oleObj>
              </mc:Choice>
              <mc:Fallback>
                <p:oleObj name="" r:id="rId5" imgW="2527300" imgH="482600" progId="Equation.KSEE3">
                  <p:embed/>
                  <p:pic>
                    <p:nvPicPr>
                      <p:cNvPr id="0" name="图片 1024"/>
                      <p:cNvPicPr/>
                      <p:nvPr/>
                    </p:nvPicPr>
                    <p:blipFill>
                      <a:blip r:embed="rId6"/>
                      <a:stretch>
                        <a:fillRect/>
                      </a:stretch>
                    </p:blipFill>
                    <p:spPr>
                      <a:xfrm>
                        <a:off x="6428740" y="1836420"/>
                        <a:ext cx="5485130" cy="1047750"/>
                      </a:xfrm>
                      <a:prstGeom prst="rect">
                        <a:avLst/>
                      </a:prstGeom>
                    </p:spPr>
                  </p:pic>
                </p:oleObj>
              </mc:Fallback>
            </mc:AlternateContent>
          </a:graphicData>
        </a:graphic>
      </p:graphicFrame>
      <p:graphicFrame>
        <p:nvGraphicFramePr>
          <p:cNvPr id="9" name="对象 8">
            <a:hlinkClick r:id="" action="ppaction://ole?verb="/>
          </p:cNvPr>
          <p:cNvGraphicFramePr>
            <a:graphicFrameLocks noChangeAspect="1"/>
          </p:cNvGraphicFramePr>
          <p:nvPr/>
        </p:nvGraphicFramePr>
        <p:xfrm>
          <a:off x="6428740" y="3317875"/>
          <a:ext cx="5038725" cy="822325"/>
        </p:xfrm>
        <a:graphic>
          <a:graphicData uri="http://schemas.openxmlformats.org/presentationml/2006/ole">
            <mc:AlternateContent xmlns:mc="http://schemas.openxmlformats.org/markup-compatibility/2006">
              <mc:Choice xmlns:v="urn:schemas-microsoft-com:vml" Requires="v">
                <p:oleObj spid="_x0000_s5121" name="" r:id="rId7" imgW="2413000" imgH="393700" progId="Equation.KSEE3">
                  <p:embed/>
                </p:oleObj>
              </mc:Choice>
              <mc:Fallback>
                <p:oleObj name="" r:id="rId7" imgW="2413000" imgH="393700" progId="Equation.KSEE3">
                  <p:embed/>
                  <p:pic>
                    <p:nvPicPr>
                      <p:cNvPr id="0" name="图片 5120"/>
                      <p:cNvPicPr/>
                      <p:nvPr/>
                    </p:nvPicPr>
                    <p:blipFill>
                      <a:blip r:embed="rId8"/>
                      <a:stretch>
                        <a:fillRect/>
                      </a:stretch>
                    </p:blipFill>
                    <p:spPr>
                      <a:xfrm>
                        <a:off x="6428740" y="3317875"/>
                        <a:ext cx="5038725" cy="822325"/>
                      </a:xfrm>
                      <a:prstGeom prst="rect">
                        <a:avLst/>
                      </a:prstGeom>
                    </p:spPr>
                  </p:pic>
                </p:oleObj>
              </mc:Fallback>
            </mc:AlternateContent>
          </a:graphicData>
        </a:graphic>
      </p:graphicFrame>
      <p:graphicFrame>
        <p:nvGraphicFramePr>
          <p:cNvPr id="10" name="对象 9">
            <a:hlinkClick r:id="" action="ppaction://ole?verb="/>
          </p:cNvPr>
          <p:cNvGraphicFramePr>
            <a:graphicFrameLocks noChangeAspect="1"/>
          </p:cNvGraphicFramePr>
          <p:nvPr/>
        </p:nvGraphicFramePr>
        <p:xfrm>
          <a:off x="6422073" y="4140200"/>
          <a:ext cx="4526280" cy="708660"/>
        </p:xfrm>
        <a:graphic>
          <a:graphicData uri="http://schemas.openxmlformats.org/presentationml/2006/ole">
            <mc:AlternateContent xmlns:mc="http://schemas.openxmlformats.org/markup-compatibility/2006">
              <mc:Choice xmlns:v="urn:schemas-microsoft-com:vml" Requires="v">
                <p:oleObj spid="_x0000_s5122" name="" r:id="rId9" imgW="2108200" imgH="330200" progId="Equation.KSEE3">
                  <p:embed/>
                </p:oleObj>
              </mc:Choice>
              <mc:Fallback>
                <p:oleObj name="" r:id="rId9" imgW="2108200" imgH="330200" progId="Equation.KSEE3">
                  <p:embed/>
                  <p:pic>
                    <p:nvPicPr>
                      <p:cNvPr id="0" name="图片 5121"/>
                      <p:cNvPicPr/>
                      <p:nvPr/>
                    </p:nvPicPr>
                    <p:blipFill>
                      <a:blip r:embed="rId10"/>
                      <a:stretch>
                        <a:fillRect/>
                      </a:stretch>
                    </p:blipFill>
                    <p:spPr>
                      <a:xfrm>
                        <a:off x="6422073" y="4140200"/>
                        <a:ext cx="4526280" cy="708660"/>
                      </a:xfrm>
                      <a:prstGeom prst="rect">
                        <a:avLst/>
                      </a:prstGeom>
                    </p:spPr>
                  </p:pic>
                </p:oleObj>
              </mc:Fallback>
            </mc:AlternateContent>
          </a:graphicData>
        </a:graphic>
      </p:graphicFrame>
      <p:graphicFrame>
        <p:nvGraphicFramePr>
          <p:cNvPr id="11" name="对象 10">
            <a:hlinkClick r:id="" action="ppaction://ole?verb="/>
          </p:cNvPr>
          <p:cNvGraphicFramePr>
            <a:graphicFrameLocks noChangeAspect="1"/>
          </p:cNvGraphicFramePr>
          <p:nvPr/>
        </p:nvGraphicFramePr>
        <p:xfrm>
          <a:off x="6452870" y="4836160"/>
          <a:ext cx="1633220" cy="534670"/>
        </p:xfrm>
        <a:graphic>
          <a:graphicData uri="http://schemas.openxmlformats.org/presentationml/2006/ole">
            <mc:AlternateContent xmlns:mc="http://schemas.openxmlformats.org/markup-compatibility/2006">
              <mc:Choice xmlns:v="urn:schemas-microsoft-com:vml" Requires="v">
                <p:oleObj spid="_x0000_s5123" name="" r:id="rId11" imgW="698500" imgH="228600" progId="Equation.KSEE3">
                  <p:embed/>
                </p:oleObj>
              </mc:Choice>
              <mc:Fallback>
                <p:oleObj name="" r:id="rId11" imgW="698500" imgH="228600" progId="Equation.KSEE3">
                  <p:embed/>
                  <p:pic>
                    <p:nvPicPr>
                      <p:cNvPr id="0" name="图片 5122"/>
                      <p:cNvPicPr/>
                      <p:nvPr/>
                    </p:nvPicPr>
                    <p:blipFill>
                      <a:blip r:embed="rId12"/>
                      <a:stretch>
                        <a:fillRect/>
                      </a:stretch>
                    </p:blipFill>
                    <p:spPr>
                      <a:xfrm>
                        <a:off x="6452870" y="4836160"/>
                        <a:ext cx="1633220" cy="534670"/>
                      </a:xfrm>
                      <a:prstGeom prst="rect">
                        <a:avLst/>
                      </a:prstGeom>
                    </p:spPr>
                  </p:pic>
                </p:oleObj>
              </mc:Fallback>
            </mc:AlternateContent>
          </a:graphicData>
        </a:graphic>
      </p:graphicFrame>
    </p:spTree>
    <p:custDataLst>
      <p:tags r:id="rId13"/>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81487" y="234606"/>
            <a:ext cx="10834777"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rgbClr val="462D27"/>
                </a:solidFill>
                <a:effectLst/>
                <a:latin typeface="Baskerville Old Face" charset="0"/>
                <a:ea typeface="微软雅黑" panose="020B0503020204020204" charset="-122"/>
                <a:cs typeface="+mn-ea"/>
              </a:defRPr>
            </a:lvl1pPr>
          </a:lstStyle>
          <a:p>
            <a:r>
              <a:rPr lang="en-US" altLang="zh-CN" dirty="0"/>
              <a:t>Buffon sampling</a:t>
            </a:r>
            <a:endParaRPr lang="en-US" altLang="zh-CN" dirty="0"/>
          </a:p>
        </p:txBody>
      </p:sp>
      <p:cxnSp>
        <p:nvCxnSpPr>
          <p:cNvPr id="4" name="直接连接符 3"/>
          <p:cNvCxnSpPr/>
          <p:nvPr/>
        </p:nvCxnSpPr>
        <p:spPr>
          <a:xfrm>
            <a:off x="480060" y="1672590"/>
            <a:ext cx="3331210" cy="0"/>
          </a:xfrm>
          <a:prstGeom prst="line">
            <a:avLst/>
          </a:prstGeom>
        </p:spPr>
        <p:style>
          <a:lnRef idx="3">
            <a:schemeClr val="dk1"/>
          </a:lnRef>
          <a:fillRef idx="0">
            <a:schemeClr val="dk1"/>
          </a:fillRef>
          <a:effectRef idx="2">
            <a:schemeClr val="dk1"/>
          </a:effectRef>
          <a:fontRef idx="minor">
            <a:schemeClr val="tx1"/>
          </a:fontRef>
        </p:style>
      </p:cxnSp>
      <p:cxnSp>
        <p:nvCxnSpPr>
          <p:cNvPr id="7" name="直接连接符 6"/>
          <p:cNvCxnSpPr/>
          <p:nvPr/>
        </p:nvCxnSpPr>
        <p:spPr>
          <a:xfrm>
            <a:off x="462280" y="3678555"/>
            <a:ext cx="3331210" cy="0"/>
          </a:xfrm>
          <a:prstGeom prst="line">
            <a:avLst/>
          </a:prstGeom>
        </p:spPr>
        <p:style>
          <a:lnRef idx="3">
            <a:schemeClr val="dk1"/>
          </a:lnRef>
          <a:fillRef idx="0">
            <a:schemeClr val="dk1"/>
          </a:fillRef>
          <a:effectRef idx="2">
            <a:schemeClr val="dk1"/>
          </a:effectRef>
          <a:fontRef idx="minor">
            <a:schemeClr val="tx1"/>
          </a:fontRef>
        </p:style>
      </p:cxnSp>
      <p:graphicFrame>
        <p:nvGraphicFramePr>
          <p:cNvPr id="8" name="对象 7">
            <a:hlinkClick r:id="" action="ppaction://ole?verb="/>
          </p:cNvPr>
          <p:cNvGraphicFramePr>
            <a:graphicFrameLocks noChangeAspect="1"/>
          </p:cNvGraphicFramePr>
          <p:nvPr/>
        </p:nvGraphicFramePr>
        <p:xfrm>
          <a:off x="361315" y="2478405"/>
          <a:ext cx="398780" cy="347980"/>
        </p:xfrm>
        <a:graphic>
          <a:graphicData uri="http://schemas.openxmlformats.org/presentationml/2006/ole">
            <mc:AlternateContent xmlns:mc="http://schemas.openxmlformats.org/markup-compatibility/2006">
              <mc:Choice xmlns:v="urn:schemas-microsoft-com:vml" Requires="v">
                <p:oleObj spid="_x0000_s6145" name="" r:id="rId2" imgW="203200" imgH="177165" progId="Equation.KSEE3">
                  <p:embed/>
                </p:oleObj>
              </mc:Choice>
              <mc:Fallback>
                <p:oleObj name="" r:id="rId2" imgW="203200" imgH="177165" progId="Equation.KSEE3">
                  <p:embed/>
                  <p:pic>
                    <p:nvPicPr>
                      <p:cNvPr id="0" name="图片 6144"/>
                      <p:cNvPicPr/>
                      <p:nvPr/>
                    </p:nvPicPr>
                    <p:blipFill>
                      <a:blip r:embed="rId3"/>
                      <a:stretch>
                        <a:fillRect/>
                      </a:stretch>
                    </p:blipFill>
                    <p:spPr>
                      <a:xfrm>
                        <a:off x="361315" y="2478405"/>
                        <a:ext cx="398780" cy="347980"/>
                      </a:xfrm>
                      <a:prstGeom prst="rect">
                        <a:avLst/>
                      </a:prstGeom>
                    </p:spPr>
                  </p:pic>
                </p:oleObj>
              </mc:Fallback>
            </mc:AlternateContent>
          </a:graphicData>
        </a:graphic>
      </p:graphicFrame>
      <p:cxnSp>
        <p:nvCxnSpPr>
          <p:cNvPr id="10" name="直接连接符 9"/>
          <p:cNvCxnSpPr/>
          <p:nvPr/>
        </p:nvCxnSpPr>
        <p:spPr>
          <a:xfrm flipV="1">
            <a:off x="1815465" y="1807210"/>
            <a:ext cx="970280" cy="761365"/>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cxnSp>
        <p:nvCxnSpPr>
          <p:cNvPr id="12" name="直接连接符 11"/>
          <p:cNvCxnSpPr/>
          <p:nvPr/>
        </p:nvCxnSpPr>
        <p:spPr>
          <a:xfrm flipV="1">
            <a:off x="2813050" y="1348105"/>
            <a:ext cx="528320" cy="438785"/>
          </a:xfrm>
          <a:prstGeom prst="line">
            <a:avLst/>
          </a:prstGeom>
          <a:ln>
            <a:solidFill>
              <a:srgbClr val="FF0000"/>
            </a:solidFill>
            <a:prstDash val="sysDash"/>
          </a:ln>
        </p:spPr>
        <p:style>
          <a:lnRef idx="3">
            <a:schemeClr val="accent1"/>
          </a:lnRef>
          <a:fillRef idx="0">
            <a:schemeClr val="accent1"/>
          </a:fillRef>
          <a:effectRef idx="2">
            <a:schemeClr val="accent1"/>
          </a:effectRef>
          <a:fontRef idx="minor">
            <a:schemeClr val="tx1"/>
          </a:fontRef>
        </p:style>
      </p:cxnSp>
      <p:cxnSp>
        <p:nvCxnSpPr>
          <p:cNvPr id="13" name="直接连接符 12"/>
          <p:cNvCxnSpPr/>
          <p:nvPr/>
        </p:nvCxnSpPr>
        <p:spPr>
          <a:xfrm flipV="1">
            <a:off x="2269490" y="1653540"/>
            <a:ext cx="3175" cy="519430"/>
          </a:xfrm>
          <a:prstGeom prst="line">
            <a:avLst/>
          </a:prstGeom>
          <a:ln>
            <a:solidFill>
              <a:srgbClr val="FF0000"/>
            </a:solidFill>
            <a:prstDash val="sysDash"/>
          </a:ln>
        </p:spPr>
        <p:style>
          <a:lnRef idx="3">
            <a:schemeClr val="accent1"/>
          </a:lnRef>
          <a:fillRef idx="0">
            <a:schemeClr val="accent1"/>
          </a:fillRef>
          <a:effectRef idx="2">
            <a:schemeClr val="accent1"/>
          </a:effectRef>
          <a:fontRef idx="minor">
            <a:schemeClr val="tx1"/>
          </a:fontRef>
        </p:style>
      </p:cxnSp>
      <p:graphicFrame>
        <p:nvGraphicFramePr>
          <p:cNvPr id="14" name="对象 13">
            <a:hlinkClick r:id="" action="ppaction://ole?verb="/>
          </p:cNvPr>
          <p:cNvGraphicFramePr>
            <a:graphicFrameLocks noChangeAspect="1"/>
          </p:cNvGraphicFramePr>
          <p:nvPr/>
        </p:nvGraphicFramePr>
        <p:xfrm>
          <a:off x="1863090" y="1883410"/>
          <a:ext cx="244475" cy="289560"/>
        </p:xfrm>
        <a:graphic>
          <a:graphicData uri="http://schemas.openxmlformats.org/presentationml/2006/ole">
            <mc:AlternateContent xmlns:mc="http://schemas.openxmlformats.org/markup-compatibility/2006">
              <mc:Choice xmlns:v="urn:schemas-microsoft-com:vml" Requires="v">
                <p:oleObj spid="_x0000_s6146" name="" r:id="rId4" imgW="139700" imgH="165100" progId="Equation.KSEE3">
                  <p:embed/>
                </p:oleObj>
              </mc:Choice>
              <mc:Fallback>
                <p:oleObj name="" r:id="rId4" imgW="139700" imgH="165100" progId="Equation.KSEE3">
                  <p:embed/>
                  <p:pic>
                    <p:nvPicPr>
                      <p:cNvPr id="0" name="图片 6145"/>
                      <p:cNvPicPr/>
                      <p:nvPr/>
                    </p:nvPicPr>
                    <p:blipFill>
                      <a:blip r:embed="rId5"/>
                      <a:stretch>
                        <a:fillRect/>
                      </a:stretch>
                    </p:blipFill>
                    <p:spPr>
                      <a:xfrm>
                        <a:off x="1863090" y="1883410"/>
                        <a:ext cx="244475" cy="289560"/>
                      </a:xfrm>
                      <a:prstGeom prst="rect">
                        <a:avLst/>
                      </a:prstGeom>
                    </p:spPr>
                  </p:pic>
                </p:oleObj>
              </mc:Fallback>
            </mc:AlternateContent>
          </a:graphicData>
        </a:graphic>
      </p:graphicFrame>
      <p:graphicFrame>
        <p:nvGraphicFramePr>
          <p:cNvPr id="15" name="对象 14">
            <a:hlinkClick r:id="" action="ppaction://ole?verb="/>
          </p:cNvPr>
          <p:cNvGraphicFramePr>
            <a:graphicFrameLocks noChangeAspect="1"/>
          </p:cNvGraphicFramePr>
          <p:nvPr/>
        </p:nvGraphicFramePr>
        <p:xfrm>
          <a:off x="2506345" y="1687830"/>
          <a:ext cx="177165" cy="210185"/>
        </p:xfrm>
        <a:graphic>
          <a:graphicData uri="http://schemas.openxmlformats.org/presentationml/2006/ole">
            <mc:AlternateContent xmlns:mc="http://schemas.openxmlformats.org/markup-compatibility/2006">
              <mc:Choice xmlns:v="urn:schemas-microsoft-com:vml" Requires="v">
                <p:oleObj spid="_x0000_s6147" name="" r:id="rId6" imgW="139700" imgH="165100" progId="Equation.KSEE3">
                  <p:embed/>
                </p:oleObj>
              </mc:Choice>
              <mc:Fallback>
                <p:oleObj name="" r:id="rId6" imgW="139700" imgH="165100" progId="Equation.KSEE3">
                  <p:embed/>
                  <p:pic>
                    <p:nvPicPr>
                      <p:cNvPr id="0" name="图片 6146"/>
                      <p:cNvPicPr/>
                      <p:nvPr/>
                    </p:nvPicPr>
                    <p:blipFill>
                      <a:blip r:embed="rId7"/>
                      <a:stretch>
                        <a:fillRect/>
                      </a:stretch>
                    </p:blipFill>
                    <p:spPr>
                      <a:xfrm>
                        <a:off x="2506345" y="1687830"/>
                        <a:ext cx="177165" cy="210185"/>
                      </a:xfrm>
                      <a:prstGeom prst="rect">
                        <a:avLst/>
                      </a:prstGeom>
                    </p:spPr>
                  </p:pic>
                </p:oleObj>
              </mc:Fallback>
            </mc:AlternateContent>
          </a:graphicData>
        </a:graphic>
      </p:graphicFrame>
      <p:graphicFrame>
        <p:nvGraphicFramePr>
          <p:cNvPr id="16" name="对象 15">
            <a:hlinkClick r:id="" action="ppaction://ole?verb="/>
          </p:cNvPr>
          <p:cNvGraphicFramePr>
            <a:graphicFrameLocks noChangeAspect="1"/>
          </p:cNvGraphicFramePr>
          <p:nvPr/>
        </p:nvGraphicFramePr>
        <p:xfrm>
          <a:off x="4674235" y="1405255"/>
          <a:ext cx="4321175" cy="501015"/>
        </p:xfrm>
        <a:graphic>
          <a:graphicData uri="http://schemas.openxmlformats.org/presentationml/2006/ole">
            <mc:AlternateContent xmlns:mc="http://schemas.openxmlformats.org/markup-compatibility/2006">
              <mc:Choice xmlns:v="urn:schemas-microsoft-com:vml" Requires="v">
                <p:oleObj spid="_x0000_s6148" name="" r:id="rId8" imgW="1752600" imgH="203200" progId="Equation.KSEE3">
                  <p:embed/>
                </p:oleObj>
              </mc:Choice>
              <mc:Fallback>
                <p:oleObj name="" r:id="rId8" imgW="1752600" imgH="203200" progId="Equation.KSEE3">
                  <p:embed/>
                  <p:pic>
                    <p:nvPicPr>
                      <p:cNvPr id="0" name="图片 6147"/>
                      <p:cNvPicPr/>
                      <p:nvPr/>
                    </p:nvPicPr>
                    <p:blipFill>
                      <a:blip r:embed="rId9"/>
                      <a:stretch>
                        <a:fillRect/>
                      </a:stretch>
                    </p:blipFill>
                    <p:spPr>
                      <a:xfrm>
                        <a:off x="4674235" y="1405255"/>
                        <a:ext cx="4321175" cy="501015"/>
                      </a:xfrm>
                      <a:prstGeom prst="rect">
                        <a:avLst/>
                      </a:prstGeom>
                    </p:spPr>
                  </p:pic>
                </p:oleObj>
              </mc:Fallback>
            </mc:AlternateContent>
          </a:graphicData>
        </a:graphic>
      </p:graphicFrame>
      <p:graphicFrame>
        <p:nvGraphicFramePr>
          <p:cNvPr id="17" name="对象 16">
            <a:hlinkClick r:id="" action="ppaction://ole?verb="/>
          </p:cNvPr>
          <p:cNvGraphicFramePr>
            <a:graphicFrameLocks noChangeAspect="1"/>
          </p:cNvGraphicFramePr>
          <p:nvPr/>
        </p:nvGraphicFramePr>
        <p:xfrm>
          <a:off x="2322830" y="2207895"/>
          <a:ext cx="360680" cy="360680"/>
        </p:xfrm>
        <a:graphic>
          <a:graphicData uri="http://schemas.openxmlformats.org/presentationml/2006/ole">
            <mc:AlternateContent xmlns:mc="http://schemas.openxmlformats.org/markup-compatibility/2006">
              <mc:Choice xmlns:v="urn:schemas-microsoft-com:vml" Requires="v">
                <p:oleObj spid="_x0000_s6149" name="" r:id="rId10" imgW="177165" imgH="177165" progId="Equation.KSEE3">
                  <p:embed/>
                </p:oleObj>
              </mc:Choice>
              <mc:Fallback>
                <p:oleObj name="" r:id="rId10" imgW="177165" imgH="177165" progId="Equation.KSEE3">
                  <p:embed/>
                  <p:pic>
                    <p:nvPicPr>
                      <p:cNvPr id="0" name="图片 6148"/>
                      <p:cNvPicPr/>
                      <p:nvPr/>
                    </p:nvPicPr>
                    <p:blipFill>
                      <a:blip r:embed="rId11"/>
                      <a:stretch>
                        <a:fillRect/>
                      </a:stretch>
                    </p:blipFill>
                    <p:spPr>
                      <a:xfrm>
                        <a:off x="2322830" y="2207895"/>
                        <a:ext cx="360680" cy="360680"/>
                      </a:xfrm>
                      <a:prstGeom prst="rect">
                        <a:avLst/>
                      </a:prstGeom>
                    </p:spPr>
                  </p:pic>
                </p:oleObj>
              </mc:Fallback>
            </mc:AlternateContent>
          </a:graphicData>
        </a:graphic>
      </p:graphicFrame>
      <p:graphicFrame>
        <p:nvGraphicFramePr>
          <p:cNvPr id="18" name="对象 17">
            <a:hlinkClick r:id="" action="ppaction://ole?verb="/>
          </p:cNvPr>
          <p:cNvGraphicFramePr>
            <a:graphicFrameLocks noChangeAspect="1"/>
          </p:cNvGraphicFramePr>
          <p:nvPr/>
        </p:nvGraphicFramePr>
        <p:xfrm>
          <a:off x="4674235" y="2478405"/>
          <a:ext cx="6962140" cy="1018540"/>
        </p:xfrm>
        <a:graphic>
          <a:graphicData uri="http://schemas.openxmlformats.org/presentationml/2006/ole">
            <mc:AlternateContent xmlns:mc="http://schemas.openxmlformats.org/markup-compatibility/2006">
              <mc:Choice xmlns:v="urn:schemas-microsoft-com:vml" Requires="v">
                <p:oleObj spid="_x0000_s6150" name="" r:id="rId12" imgW="2691765" imgH="393700" progId="Equation.KSEE3">
                  <p:embed/>
                </p:oleObj>
              </mc:Choice>
              <mc:Fallback>
                <p:oleObj name="" r:id="rId12" imgW="2691765" imgH="393700" progId="Equation.KSEE3">
                  <p:embed/>
                  <p:pic>
                    <p:nvPicPr>
                      <p:cNvPr id="0" name="图片 6149"/>
                      <p:cNvPicPr/>
                      <p:nvPr/>
                    </p:nvPicPr>
                    <p:blipFill>
                      <a:blip r:embed="rId13"/>
                      <a:stretch>
                        <a:fillRect/>
                      </a:stretch>
                    </p:blipFill>
                    <p:spPr>
                      <a:xfrm>
                        <a:off x="4674235" y="2478405"/>
                        <a:ext cx="6962140" cy="1018540"/>
                      </a:xfrm>
                      <a:prstGeom prst="rect">
                        <a:avLst/>
                      </a:prstGeom>
                    </p:spPr>
                  </p:pic>
                </p:oleObj>
              </mc:Fallback>
            </mc:AlternateContent>
          </a:graphicData>
        </a:graphic>
      </p:graphicFrame>
      <p:cxnSp>
        <p:nvCxnSpPr>
          <p:cNvPr id="2" name="直接连接符 1"/>
          <p:cNvCxnSpPr/>
          <p:nvPr/>
        </p:nvCxnSpPr>
        <p:spPr>
          <a:xfrm flipH="1">
            <a:off x="2266950" y="1793240"/>
            <a:ext cx="500380" cy="0"/>
          </a:xfrm>
          <a:prstGeom prst="line">
            <a:avLst/>
          </a:prstGeom>
        </p:spPr>
        <p:style>
          <a:lnRef idx="1">
            <a:schemeClr val="accent1"/>
          </a:lnRef>
          <a:fillRef idx="0">
            <a:schemeClr val="accent1"/>
          </a:fillRef>
          <a:effectRef idx="0">
            <a:schemeClr val="accent1"/>
          </a:effectRef>
          <a:fontRef idx="minor">
            <a:schemeClr val="tx1"/>
          </a:fontRef>
        </p:style>
      </p:cxnSp>
    </p:spTree>
    <p:custDataLst>
      <p:tags r:id="rId14"/>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81487" y="234606"/>
            <a:ext cx="10834777"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rgbClr val="462D27"/>
                </a:solidFill>
                <a:effectLst/>
                <a:latin typeface="Baskerville Old Face" charset="0"/>
                <a:ea typeface="微软雅黑" panose="020B0503020204020204" charset="-122"/>
                <a:cs typeface="+mn-ea"/>
              </a:defRPr>
            </a:lvl1pPr>
          </a:lstStyle>
          <a:p>
            <a:r>
              <a:rPr lang="en-US" altLang="zh-CN" dirty="0"/>
              <a:t>Markov chain</a:t>
            </a:r>
            <a:endParaRPr lang="en-US" altLang="zh-CN" dirty="0"/>
          </a:p>
        </p:txBody>
      </p:sp>
      <p:pic>
        <p:nvPicPr>
          <p:cNvPr id="4" name="图片 3"/>
          <p:cNvPicPr>
            <a:picLocks noChangeAspect="1"/>
          </p:cNvPicPr>
          <p:nvPr/>
        </p:nvPicPr>
        <p:blipFill>
          <a:blip r:embed="rId2"/>
          <a:stretch>
            <a:fillRect/>
          </a:stretch>
        </p:blipFill>
        <p:spPr>
          <a:xfrm>
            <a:off x="681355" y="1487805"/>
            <a:ext cx="4866640" cy="3637915"/>
          </a:xfrm>
          <a:prstGeom prst="rect">
            <a:avLst/>
          </a:prstGeom>
        </p:spPr>
      </p:pic>
      <p:graphicFrame>
        <p:nvGraphicFramePr>
          <p:cNvPr id="8" name="对象 7">
            <a:hlinkClick r:id="" action="ppaction://ole?verb="/>
          </p:cNvPr>
          <p:cNvGraphicFramePr>
            <a:graphicFrameLocks noChangeAspect="1"/>
          </p:cNvGraphicFramePr>
          <p:nvPr/>
        </p:nvGraphicFramePr>
        <p:xfrm>
          <a:off x="6523990" y="2063115"/>
          <a:ext cx="4992370" cy="548005"/>
        </p:xfrm>
        <a:graphic>
          <a:graphicData uri="http://schemas.openxmlformats.org/presentationml/2006/ole">
            <mc:AlternateContent xmlns:mc="http://schemas.openxmlformats.org/markup-compatibility/2006">
              <mc:Choice xmlns:v="urn:schemas-microsoft-com:vml" Requires="v">
                <p:oleObj spid="_x0000_s7169" name="" r:id="rId3" imgW="2082800" imgH="228600" progId="Equation.KSEE3">
                  <p:embed/>
                </p:oleObj>
              </mc:Choice>
              <mc:Fallback>
                <p:oleObj name="" r:id="rId3" imgW="2082800" imgH="228600" progId="Equation.KSEE3">
                  <p:embed/>
                  <p:pic>
                    <p:nvPicPr>
                      <p:cNvPr id="0" name="图片 7168"/>
                      <p:cNvPicPr/>
                      <p:nvPr/>
                    </p:nvPicPr>
                    <p:blipFill>
                      <a:blip r:embed="rId4"/>
                      <a:stretch>
                        <a:fillRect/>
                      </a:stretch>
                    </p:blipFill>
                    <p:spPr>
                      <a:xfrm>
                        <a:off x="6523990" y="2063115"/>
                        <a:ext cx="4992370" cy="548005"/>
                      </a:xfrm>
                      <a:prstGeom prst="rect">
                        <a:avLst/>
                      </a:prstGeom>
                    </p:spPr>
                  </p:pic>
                </p:oleObj>
              </mc:Fallback>
            </mc:AlternateContent>
          </a:graphicData>
        </a:graphic>
      </p:graphicFrame>
    </p:spTree>
    <p:custDataLst>
      <p:tags r:id="rId5"/>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81487" y="234606"/>
            <a:ext cx="10834777"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rgbClr val="462D27"/>
                </a:solidFill>
                <a:effectLst/>
                <a:latin typeface="Baskerville Old Face" charset="0"/>
                <a:ea typeface="微软雅黑" panose="020B0503020204020204" charset="-122"/>
                <a:cs typeface="+mn-ea"/>
              </a:defRPr>
            </a:lvl1pPr>
          </a:lstStyle>
          <a:p>
            <a:r>
              <a:rPr lang="en-US" altLang="zh-CN" dirty="0"/>
              <a:t>dice sample</a:t>
            </a:r>
            <a:endParaRPr lang="en-US" altLang="zh-CN" dirty="0"/>
          </a:p>
        </p:txBody>
      </p:sp>
      <p:graphicFrame>
        <p:nvGraphicFramePr>
          <p:cNvPr id="4" name="对象 3">
            <a:hlinkClick r:id="" action="ppaction://ole?verb="/>
          </p:cNvPr>
          <p:cNvGraphicFramePr>
            <a:graphicFrameLocks noChangeAspect="1"/>
          </p:cNvGraphicFramePr>
          <p:nvPr/>
        </p:nvGraphicFramePr>
        <p:xfrm>
          <a:off x="681355" y="1297940"/>
          <a:ext cx="5371465" cy="477520"/>
        </p:xfrm>
        <a:graphic>
          <a:graphicData uri="http://schemas.openxmlformats.org/presentationml/2006/ole">
            <mc:AlternateContent xmlns:mc="http://schemas.openxmlformats.org/markup-compatibility/2006">
              <mc:Choice xmlns:v="urn:schemas-microsoft-com:vml" Requires="v">
                <p:oleObj spid="_x0000_s8193" name="" r:id="rId2" imgW="2286000" imgH="203200" progId="Equation.KSEE3">
                  <p:embed/>
                </p:oleObj>
              </mc:Choice>
              <mc:Fallback>
                <p:oleObj name="" r:id="rId2" imgW="2286000" imgH="203200" progId="Equation.KSEE3">
                  <p:embed/>
                  <p:pic>
                    <p:nvPicPr>
                      <p:cNvPr id="0" name="图片 8192"/>
                      <p:cNvPicPr/>
                      <p:nvPr/>
                    </p:nvPicPr>
                    <p:blipFill>
                      <a:blip r:embed="rId3"/>
                      <a:stretch>
                        <a:fillRect/>
                      </a:stretch>
                    </p:blipFill>
                    <p:spPr>
                      <a:xfrm>
                        <a:off x="681355" y="1297940"/>
                        <a:ext cx="5371465" cy="477520"/>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703263" y="1882775"/>
          <a:ext cx="10295890" cy="477520"/>
        </p:xfrm>
        <a:graphic>
          <a:graphicData uri="http://schemas.openxmlformats.org/presentationml/2006/ole">
            <mc:AlternateContent xmlns:mc="http://schemas.openxmlformats.org/markup-compatibility/2006">
              <mc:Choice xmlns:v="urn:schemas-microsoft-com:vml" Requires="v">
                <p:oleObj spid="_x0000_s2" name="" r:id="rId4" imgW="4381500" imgH="203200" progId="Equation.KSEE3">
                  <p:embed/>
                </p:oleObj>
              </mc:Choice>
              <mc:Fallback>
                <p:oleObj name="" r:id="rId4" imgW="4381500" imgH="203200" progId="Equation.KSEE3">
                  <p:embed/>
                  <p:pic>
                    <p:nvPicPr>
                      <p:cNvPr id="0" name="图片 8192"/>
                      <p:cNvPicPr/>
                      <p:nvPr/>
                    </p:nvPicPr>
                    <p:blipFill>
                      <a:blip r:embed="rId5"/>
                      <a:stretch>
                        <a:fillRect/>
                      </a:stretch>
                    </p:blipFill>
                    <p:spPr>
                      <a:xfrm>
                        <a:off x="703263" y="1882775"/>
                        <a:ext cx="10295890" cy="477520"/>
                      </a:xfrm>
                      <a:prstGeom prst="rect">
                        <a:avLst/>
                      </a:prstGeom>
                    </p:spPr>
                  </p:pic>
                </p:oleObj>
              </mc:Fallback>
            </mc:AlternateContent>
          </a:graphicData>
        </a:graphic>
      </p:graphicFrame>
      <p:graphicFrame>
        <p:nvGraphicFramePr>
          <p:cNvPr id="8" name="对象 7">
            <a:hlinkClick r:id="" action="ppaction://ole?verb="/>
          </p:cNvPr>
          <p:cNvGraphicFramePr>
            <a:graphicFrameLocks noChangeAspect="1"/>
          </p:cNvGraphicFramePr>
          <p:nvPr/>
        </p:nvGraphicFramePr>
        <p:xfrm>
          <a:off x="681355" y="2481898"/>
          <a:ext cx="10805795" cy="478155"/>
        </p:xfrm>
        <a:graphic>
          <a:graphicData uri="http://schemas.openxmlformats.org/presentationml/2006/ole">
            <mc:AlternateContent xmlns:mc="http://schemas.openxmlformats.org/markup-compatibility/2006">
              <mc:Choice xmlns:v="urn:schemas-microsoft-com:vml" Requires="v">
                <p:oleObj spid="_x0000_s9" name="" r:id="rId6" imgW="4597400" imgH="203200" progId="Equation.KSEE3">
                  <p:embed/>
                </p:oleObj>
              </mc:Choice>
              <mc:Fallback>
                <p:oleObj name="" r:id="rId6" imgW="4597400" imgH="203200" progId="Equation.KSEE3">
                  <p:embed/>
                  <p:pic>
                    <p:nvPicPr>
                      <p:cNvPr id="0" name="图片 8192"/>
                      <p:cNvPicPr/>
                      <p:nvPr/>
                    </p:nvPicPr>
                    <p:blipFill>
                      <a:blip r:embed="rId7"/>
                      <a:stretch>
                        <a:fillRect/>
                      </a:stretch>
                    </p:blipFill>
                    <p:spPr>
                      <a:xfrm>
                        <a:off x="681355" y="2481898"/>
                        <a:ext cx="10805795" cy="478155"/>
                      </a:xfrm>
                      <a:prstGeom prst="rect">
                        <a:avLst/>
                      </a:prstGeom>
                    </p:spPr>
                  </p:pic>
                </p:oleObj>
              </mc:Fallback>
            </mc:AlternateContent>
          </a:graphicData>
        </a:graphic>
      </p:graphicFrame>
      <p:graphicFrame>
        <p:nvGraphicFramePr>
          <p:cNvPr id="10" name="对象 9">
            <a:hlinkClick r:id="" action="ppaction://ole?verb="/>
          </p:cNvPr>
          <p:cNvGraphicFramePr>
            <a:graphicFrameLocks noChangeAspect="1"/>
          </p:cNvGraphicFramePr>
          <p:nvPr/>
        </p:nvGraphicFramePr>
        <p:xfrm>
          <a:off x="703263" y="3053080"/>
          <a:ext cx="6116320" cy="477520"/>
        </p:xfrm>
        <a:graphic>
          <a:graphicData uri="http://schemas.openxmlformats.org/presentationml/2006/ole">
            <mc:AlternateContent xmlns:mc="http://schemas.openxmlformats.org/markup-compatibility/2006">
              <mc:Choice xmlns:v="urn:schemas-microsoft-com:vml" Requires="v">
                <p:oleObj spid="_x0000_s11" name="" r:id="rId8" imgW="2602865" imgH="203200" progId="Equation.KSEE3">
                  <p:embed/>
                </p:oleObj>
              </mc:Choice>
              <mc:Fallback>
                <p:oleObj name="" r:id="rId8" imgW="2602865" imgH="203200" progId="Equation.KSEE3">
                  <p:embed/>
                  <p:pic>
                    <p:nvPicPr>
                      <p:cNvPr id="0" name="图片 8192"/>
                      <p:cNvPicPr/>
                      <p:nvPr/>
                    </p:nvPicPr>
                    <p:blipFill>
                      <a:blip r:embed="rId9"/>
                      <a:stretch>
                        <a:fillRect/>
                      </a:stretch>
                    </p:blipFill>
                    <p:spPr>
                      <a:xfrm>
                        <a:off x="703263" y="3053080"/>
                        <a:ext cx="6116320" cy="477520"/>
                      </a:xfrm>
                      <a:prstGeom prst="rect">
                        <a:avLst/>
                      </a:prstGeom>
                    </p:spPr>
                  </p:pic>
                </p:oleObj>
              </mc:Fallback>
            </mc:AlternateContent>
          </a:graphicData>
        </a:graphic>
      </p:graphicFrame>
      <p:graphicFrame>
        <p:nvGraphicFramePr>
          <p:cNvPr id="12" name="对象 11">
            <a:hlinkClick r:id="" action="ppaction://ole?verb="/>
          </p:cNvPr>
          <p:cNvGraphicFramePr>
            <a:graphicFrameLocks noChangeAspect="1"/>
          </p:cNvGraphicFramePr>
          <p:nvPr/>
        </p:nvGraphicFramePr>
        <p:xfrm>
          <a:off x="699770" y="3551555"/>
          <a:ext cx="10117455" cy="1551940"/>
        </p:xfrm>
        <a:graphic>
          <a:graphicData uri="http://schemas.openxmlformats.org/presentationml/2006/ole">
            <mc:AlternateContent xmlns:mc="http://schemas.openxmlformats.org/markup-compatibility/2006">
              <mc:Choice xmlns:v="urn:schemas-microsoft-com:vml" Requires="v">
                <p:oleObj spid="_x0000_s13" name="" r:id="rId10" imgW="4305300" imgH="660400" progId="Equation.KSEE3">
                  <p:embed/>
                </p:oleObj>
              </mc:Choice>
              <mc:Fallback>
                <p:oleObj name="" r:id="rId10" imgW="4305300" imgH="660400" progId="Equation.KSEE3">
                  <p:embed/>
                  <p:pic>
                    <p:nvPicPr>
                      <p:cNvPr id="0" name="图片 8192"/>
                      <p:cNvPicPr/>
                      <p:nvPr/>
                    </p:nvPicPr>
                    <p:blipFill>
                      <a:blip r:embed="rId11"/>
                      <a:stretch>
                        <a:fillRect/>
                      </a:stretch>
                    </p:blipFill>
                    <p:spPr>
                      <a:xfrm>
                        <a:off x="699770" y="3551555"/>
                        <a:ext cx="10117455" cy="1551940"/>
                      </a:xfrm>
                      <a:prstGeom prst="rect">
                        <a:avLst/>
                      </a:prstGeom>
                    </p:spPr>
                  </p:pic>
                </p:oleObj>
              </mc:Fallback>
            </mc:AlternateContent>
          </a:graphicData>
        </a:graphic>
      </p:graphicFrame>
    </p:spTree>
    <p:custDataLst>
      <p:tags r:id="rId12"/>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 name="MH_Other_1"/>
          <p:cNvSpPr/>
          <p:nvPr>
            <p:custDataLst>
              <p:tags r:id="rId1"/>
            </p:custDataLst>
          </p:nvPr>
        </p:nvSpPr>
        <p:spPr>
          <a:xfrm rot="19743805">
            <a:off x="2606675" y="2197100"/>
            <a:ext cx="173355"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4F2D28"/>
          </a:solidFill>
          <a:ln>
            <a:noFill/>
          </a:ln>
        </p:spPr>
        <p:style>
          <a:lnRef idx="2">
            <a:srgbClr val="4F2D28">
              <a:shade val="50000"/>
            </a:srgbClr>
          </a:lnRef>
          <a:fillRef idx="1">
            <a:srgbClr val="4F2D28"/>
          </a:fillRef>
          <a:effectRef idx="0">
            <a:srgbClr val="4F2D28"/>
          </a:effectRef>
          <a:fontRef idx="minor">
            <a:srgbClr val="FFFFFF"/>
          </a:fontRef>
        </p:style>
        <p:txBody>
          <a:bodyPr anchor="ctr"/>
          <a:p>
            <a:pPr algn="ctr">
              <a:defRPr/>
            </a:pPr>
            <a:endParaRPr lang="zh-CN" altLang="en-US">
              <a:latin typeface="Arial" panose="020B0604020202020204" pitchFamily="34" charset="0"/>
              <a:ea typeface="黑体" panose="02010609060101010101" pitchFamily="49" charset="-122"/>
            </a:endParaRPr>
          </a:p>
        </p:txBody>
      </p:sp>
      <p:sp>
        <p:nvSpPr>
          <p:cNvPr id="15" name="MH_Other_2"/>
          <p:cNvSpPr/>
          <p:nvPr>
            <p:custDataLst>
              <p:tags r:id="rId2"/>
            </p:custDataLst>
          </p:nvPr>
        </p:nvSpPr>
        <p:spPr>
          <a:xfrm rot="19743805">
            <a:off x="2879725" y="2197100"/>
            <a:ext cx="171450" cy="558800"/>
          </a:xfrm>
          <a:custGeom>
            <a:avLst/>
            <a:gdLst>
              <a:gd name="connsiteX0" fmla="*/ 128434 w 128434"/>
              <a:gd name="connsiteY0" fmla="*/ 64576 h 416103"/>
              <a:gd name="connsiteX1" fmla="*/ 128434 w 128434"/>
              <a:gd name="connsiteY1" fmla="*/ 416103 h 416103"/>
              <a:gd name="connsiteX2" fmla="*/ 0 w 128434"/>
              <a:gd name="connsiteY2" fmla="*/ 339125 h 416103"/>
              <a:gd name="connsiteX3" fmla="*/ 0 w 128434"/>
              <a:gd name="connsiteY3" fmla="*/ 0 h 416103"/>
            </a:gdLst>
            <a:ahLst/>
            <a:cxnLst>
              <a:cxn ang="0">
                <a:pos x="connsiteX0" y="connsiteY0"/>
              </a:cxn>
              <a:cxn ang="0">
                <a:pos x="connsiteX1" y="connsiteY1"/>
              </a:cxn>
              <a:cxn ang="0">
                <a:pos x="connsiteX2" y="connsiteY2"/>
              </a:cxn>
              <a:cxn ang="0">
                <a:pos x="connsiteX3" y="connsiteY3"/>
              </a:cxn>
            </a:cxnLst>
            <a:rect l="l" t="t" r="r" b="b"/>
            <a:pathLst>
              <a:path w="128434" h="416103">
                <a:moveTo>
                  <a:pt x="128434" y="64576"/>
                </a:moveTo>
                <a:lnTo>
                  <a:pt x="128434" y="416103"/>
                </a:lnTo>
                <a:lnTo>
                  <a:pt x="0" y="339125"/>
                </a:lnTo>
                <a:lnTo>
                  <a:pt x="0" y="0"/>
                </a:lnTo>
                <a:close/>
              </a:path>
            </a:pathLst>
          </a:custGeom>
          <a:solidFill>
            <a:srgbClr val="E6A330"/>
          </a:solidFill>
          <a:ln>
            <a:noFill/>
          </a:ln>
        </p:spPr>
        <p:style>
          <a:lnRef idx="2">
            <a:srgbClr val="4F2D28">
              <a:shade val="50000"/>
            </a:srgbClr>
          </a:lnRef>
          <a:fillRef idx="1">
            <a:srgbClr val="4F2D28"/>
          </a:fillRef>
          <a:effectRef idx="0">
            <a:srgbClr val="4F2D28"/>
          </a:effectRef>
          <a:fontRef idx="minor">
            <a:srgbClr val="FFFFFF"/>
          </a:fontRef>
        </p:style>
        <p:txBody>
          <a:bodyPr anchor="ctr"/>
          <a:p>
            <a:pPr algn="ctr">
              <a:defRPr/>
            </a:pPr>
            <a:endParaRPr lang="zh-CN" altLang="en-US">
              <a:latin typeface="Arial" panose="020B0604020202020204" pitchFamily="34" charset="0"/>
              <a:ea typeface="黑体" panose="02010609060101010101" pitchFamily="49" charset="-122"/>
            </a:endParaRPr>
          </a:p>
        </p:txBody>
      </p:sp>
      <p:sp>
        <p:nvSpPr>
          <p:cNvPr id="2053" name="MH_PageTitle"/>
          <p:cNvSpPr>
            <a:spLocks noGrp="1"/>
          </p:cNvSpPr>
          <p:nvPr>
            <p:custDataLst>
              <p:tags r:id="rId3"/>
            </p:custDataLst>
          </p:nvPr>
        </p:nvSpPr>
        <p:spPr>
          <a:xfrm>
            <a:off x="681487" y="234606"/>
            <a:ext cx="10834777" cy="699595"/>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200" b="1" i="0" kern="1200" baseline="0">
                <a:solidFill>
                  <a:srgbClr val="462D27"/>
                </a:solidFill>
                <a:effectLst/>
                <a:latin typeface="Arial" panose="020B0604020202020204" pitchFamily="34" charset="0"/>
                <a:ea typeface="黑体" panose="02010609060101010101" pitchFamily="49" charset="-122"/>
                <a:cs typeface="+mn-ea"/>
              </a:defRPr>
            </a:lvl1pPr>
          </a:lstStyle>
          <a:p>
            <a:pPr eaLnBrk="1" hangingPunct="1"/>
            <a:r>
              <a:rPr lang="da-DK" altLang="zh-CN" smtClean="0">
                <a:latin typeface="Baskerville Old Face" charset="0"/>
                <a:ea typeface="微软雅黑" panose="020B0503020204020204" charset="-122"/>
              </a:rPr>
              <a:t>Introduction</a:t>
            </a:r>
            <a:endParaRPr lang="da-DK" altLang="zh-CN" smtClean="0">
              <a:latin typeface="Baskerville Old Face" charset="0"/>
              <a:ea typeface="微软雅黑" panose="020B0503020204020204" charset="-122"/>
            </a:endParaRPr>
          </a:p>
        </p:txBody>
      </p:sp>
      <p:sp>
        <p:nvSpPr>
          <p:cNvPr id="4" name="内容占位符 2"/>
          <p:cNvSpPr>
            <a:spLocks noGrp="1"/>
          </p:cNvSpPr>
          <p:nvPr>
            <p:custDataLst>
              <p:tags r:id="rId4"/>
            </p:custDataLst>
          </p:nvPr>
        </p:nvSpPr>
        <p:spPr>
          <a:xfrm>
            <a:off x="681486" y="1333305"/>
            <a:ext cx="10834777" cy="5213270"/>
          </a:xfrm>
          <a:prstGeom prst="rect">
            <a:avLst/>
          </a:prstGeom>
        </p:spPr>
        <p:txBody>
          <a:bodyPr vert="horz" lIns="108000" tIns="45720" rIns="108000" bIns="45720" rtlCol="0">
            <a:normAutofit/>
          </a:bodyPr>
          <a:lstStyle>
            <a:lvl1pPr marL="342900" indent="-342900" algn="just" defTabSz="685800" rtl="0" eaLnBrk="1" latinLnBrk="0" hangingPunct="1">
              <a:lnSpc>
                <a:spcPct val="150000"/>
              </a:lnSpc>
              <a:spcBef>
                <a:spcPts val="0"/>
              </a:spcBef>
              <a:spcAft>
                <a:spcPts val="0"/>
              </a:spcAft>
              <a:buClr>
                <a:srgbClr val="474747"/>
              </a:buClr>
              <a:buSzPct val="100000"/>
              <a:buFont typeface="Arial" panose="020B0604020202020204" pitchFamily="34" charset="0"/>
              <a:buChar char="•"/>
              <a:defRPr sz="2400" kern="1200" baseline="0">
                <a:solidFill>
                  <a:srgbClr val="474747"/>
                </a:solidFill>
                <a:latin typeface="Arial" panose="020B0604020202020204" pitchFamily="34" charset="0"/>
                <a:ea typeface="黑体" panose="02010609060101010101" pitchFamily="49" charset="-122"/>
                <a:cs typeface="+mn-ea"/>
              </a:defRPr>
            </a:lvl1pPr>
            <a:lvl2pPr marL="267970" indent="-267970" algn="just" defTabSz="685800" rtl="0" eaLnBrk="1" latinLnBrk="0" hangingPunct="1">
              <a:lnSpc>
                <a:spcPct val="130000"/>
              </a:lnSpc>
              <a:spcBef>
                <a:spcPts val="0"/>
              </a:spcBef>
              <a:spcAft>
                <a:spcPts val="450"/>
              </a:spcAft>
              <a:buClr>
                <a:srgbClr val="E6A330">
                  <a:lumMod val="60000"/>
                  <a:lumOff val="40000"/>
                </a:srgbClr>
              </a:buClr>
              <a:buFont typeface="幼圆" pitchFamily="49" charset="-122"/>
              <a:buChar char=" "/>
              <a:defRPr sz="2000" kern="1200" baseline="0">
                <a:solidFill>
                  <a:srgbClr val="474747"/>
                </a:solidFill>
                <a:latin typeface="Arial" panose="020B0604020202020204" pitchFamily="34" charset="0"/>
                <a:ea typeface="黑体" panose="02010609060101010101" pitchFamily="49" charset="-122"/>
                <a:cs typeface="+mn-ea"/>
              </a:defRPr>
            </a:lvl2pPr>
            <a:lvl3pPr marL="857250" indent="-171450" algn="l" defTabSz="685800" rtl="0" eaLnBrk="1" latinLnBrk="0" hangingPunct="1">
              <a:lnSpc>
                <a:spcPct val="90000"/>
              </a:lnSpc>
              <a:spcBef>
                <a:spcPts val="375"/>
              </a:spcBef>
              <a:buFont typeface="Arial" panose="020B0604020202020204" pitchFamily="34" charset="0"/>
              <a:buChar char="•"/>
              <a:defRPr sz="2000" kern="1200">
                <a:solidFill>
                  <a:srgbClr val="474747"/>
                </a:solidFill>
                <a:latin typeface="Calibri" panose="020F0502020204030204" charset="0"/>
                <a:ea typeface="幼圆" charset="0"/>
                <a:cs typeface="+mn-ea"/>
              </a:defRPr>
            </a:lvl3pPr>
            <a:lvl4pPr marL="1200150" indent="-171450" algn="l" defTabSz="685800" rtl="0" eaLnBrk="1" latinLnBrk="0" hangingPunct="1">
              <a:lnSpc>
                <a:spcPct val="90000"/>
              </a:lnSpc>
              <a:spcBef>
                <a:spcPts val="375"/>
              </a:spcBef>
              <a:buFont typeface="Arial" panose="020B0604020202020204" pitchFamily="34" charset="0"/>
              <a:buChar char="•"/>
              <a:defRPr sz="1800" kern="1200">
                <a:solidFill>
                  <a:srgbClr val="474747"/>
                </a:solidFill>
                <a:latin typeface="Calibri" panose="020F0502020204030204" charset="0"/>
                <a:ea typeface="幼圆" charset="0"/>
                <a:cs typeface="+mn-ea"/>
              </a:defRPr>
            </a:lvl4pPr>
            <a:lvl5pPr marL="1543050" indent="-171450" algn="l" defTabSz="685800" rtl="0" eaLnBrk="1" latinLnBrk="0" hangingPunct="1">
              <a:lnSpc>
                <a:spcPct val="90000"/>
              </a:lnSpc>
              <a:spcBef>
                <a:spcPts val="375"/>
              </a:spcBef>
              <a:buFont typeface="Arial" panose="020B0604020202020204" pitchFamily="34" charset="0"/>
              <a:buChar char="•"/>
              <a:defRPr sz="1800" kern="1200">
                <a:solidFill>
                  <a:srgbClr val="474747"/>
                </a:solidFill>
                <a:latin typeface="Calibri" panose="020F0502020204030204" charset="0"/>
                <a:ea typeface="幼圆" charset="0"/>
                <a:cs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800" kern="1200">
                <a:solidFill>
                  <a:srgbClr val="474747"/>
                </a:solidFill>
                <a:latin typeface="Calibri" panose="020F0502020204030204" charset="0"/>
                <a:ea typeface="幼圆" charset="0"/>
                <a:cs typeface="+mn-ea"/>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rgbClr val="474747"/>
                </a:solidFill>
                <a:latin typeface="Calibri" panose="020F0502020204030204" charset="0"/>
                <a:ea typeface="幼圆" charset="0"/>
                <a:cs typeface="+mn-ea"/>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rgbClr val="474747"/>
                </a:solidFill>
                <a:latin typeface="Calibri" panose="020F0502020204030204" charset="0"/>
                <a:ea typeface="幼圆" charset="0"/>
                <a:cs typeface="+mn-ea"/>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rgbClr val="474747"/>
                </a:solidFill>
                <a:latin typeface="Calibri" panose="020F0502020204030204" charset="0"/>
                <a:ea typeface="幼圆" charset="0"/>
                <a:cs typeface="+mn-ea"/>
              </a:defRPr>
            </a:lvl9pPr>
          </a:lstStyle>
          <a:p>
            <a:pPr marL="228600" indent="-228600">
              <a:buSzTx/>
              <a:buFont typeface="Arial" panose="020B0604020202020204" pitchFamily="34" charset="0"/>
              <a:buChar char="•"/>
            </a:pPr>
            <a:r>
              <a:rPr lang="en-US" altLang="zh-CN" smtClean="0">
                <a:latin typeface="Calibri" panose="020F0502020204030204" charset="0"/>
                <a:ea typeface="幼圆" charset="0"/>
              </a:rPr>
              <a:t>Monte-Carlo</a:t>
            </a:r>
            <a:endParaRPr lang="en-US" altLang="zh-CN" smtClean="0">
              <a:latin typeface="Calibri" panose="020F0502020204030204" charset="0"/>
              <a:ea typeface="幼圆" charset="0"/>
            </a:endParaRPr>
          </a:p>
          <a:p>
            <a:pPr marL="228600" indent="-228600">
              <a:buSzTx/>
              <a:buFont typeface="Arial" panose="020B0604020202020204" pitchFamily="34" charset="0"/>
              <a:buChar char="•"/>
            </a:pPr>
            <a:endParaRPr lang="en-US" altLang="zh-CN" smtClean="0">
              <a:latin typeface="Calibri" panose="020F0502020204030204" charset="0"/>
              <a:ea typeface="幼圆" charset="0"/>
            </a:endParaRPr>
          </a:p>
          <a:p>
            <a:pPr marL="228600" indent="-228600">
              <a:buSzTx/>
              <a:buFont typeface="Arial" panose="020B0604020202020204" pitchFamily="34" charset="0"/>
              <a:buChar char="•"/>
            </a:pPr>
            <a:r>
              <a:rPr lang="en-US" altLang="zh-CN" smtClean="0">
                <a:latin typeface="Calibri" panose="020F0502020204030204" charset="0"/>
                <a:ea typeface="幼圆" charset="0"/>
              </a:rPr>
              <a:t>Integration</a:t>
            </a:r>
            <a:endParaRPr lang="en-US" altLang="zh-CN" smtClean="0">
              <a:latin typeface="Calibri" panose="020F0502020204030204" charset="0"/>
              <a:ea typeface="幼圆" charset="0"/>
            </a:endParaRPr>
          </a:p>
          <a:p>
            <a:pPr marL="228600" indent="-228600">
              <a:buSzTx/>
              <a:buFont typeface="Arial" panose="020B0604020202020204" pitchFamily="34" charset="0"/>
              <a:buChar char="•"/>
            </a:pPr>
            <a:endParaRPr lang="en-US" altLang="zh-CN" smtClean="0">
              <a:latin typeface="Calibri" panose="020F0502020204030204" charset="0"/>
              <a:ea typeface="幼圆" charset="0"/>
            </a:endParaRPr>
          </a:p>
          <a:p>
            <a:pPr marL="228600" indent="-228600">
              <a:buSzTx/>
              <a:buFont typeface="Arial" panose="020B0604020202020204" pitchFamily="34" charset="0"/>
              <a:buChar char="•"/>
            </a:pPr>
            <a:r>
              <a:rPr lang="en-US" altLang="zh-CN" smtClean="0">
                <a:latin typeface="Calibri" panose="020F0502020204030204" charset="0"/>
                <a:ea typeface="幼圆" charset="0"/>
              </a:rPr>
              <a:t>Buffon sampling</a:t>
            </a:r>
            <a:endParaRPr lang="en-US" altLang="zh-CN" smtClean="0">
              <a:latin typeface="Calibri" panose="020F0502020204030204" charset="0"/>
              <a:ea typeface="幼圆" charset="0"/>
            </a:endParaRPr>
          </a:p>
          <a:p>
            <a:pPr marL="228600" indent="-228600">
              <a:buSzTx/>
              <a:buFont typeface="Arial" panose="020B0604020202020204" pitchFamily="34" charset="0"/>
              <a:buChar char="•"/>
            </a:pPr>
            <a:endParaRPr lang="en-US" altLang="zh-CN" smtClean="0">
              <a:latin typeface="Calibri" panose="020F0502020204030204" charset="0"/>
              <a:ea typeface="幼圆" charset="0"/>
            </a:endParaRPr>
          </a:p>
          <a:p>
            <a:pPr marL="228600" indent="-228600">
              <a:buSzTx/>
              <a:buFont typeface="Arial" panose="020B0604020202020204" pitchFamily="34" charset="0"/>
              <a:buChar char="•"/>
            </a:pPr>
            <a:r>
              <a:rPr lang="en-US" altLang="zh-CN" smtClean="0">
                <a:latin typeface="Calibri" panose="020F0502020204030204" charset="0"/>
                <a:ea typeface="幼圆" charset="0"/>
              </a:rPr>
              <a:t>dice sampling</a:t>
            </a:r>
            <a:endParaRPr lang="en-US" altLang="zh-CN" smtClean="0">
              <a:latin typeface="Calibri" panose="020F0502020204030204" charset="0"/>
              <a:ea typeface="幼圆" charset="0"/>
            </a:endParaRPr>
          </a:p>
        </p:txBody>
      </p:sp>
    </p:spTree>
    <p:custDataLst>
      <p:tags r:id="rId5"/>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81487" y="234606"/>
            <a:ext cx="10834777"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rgbClr val="462D27"/>
                </a:solidFill>
                <a:effectLst/>
                <a:latin typeface="Baskerville Old Face" charset="0"/>
                <a:ea typeface="微软雅黑" panose="020B0503020204020204" charset="-122"/>
                <a:cs typeface="+mn-ea"/>
              </a:defRPr>
            </a:lvl1pPr>
          </a:lstStyle>
          <a:p>
            <a:r>
              <a:rPr lang="en-US" altLang="zh-CN" dirty="0"/>
              <a:t>MC</a:t>
            </a:r>
            <a:endParaRPr lang="en-US" altLang="zh-CN" dirty="0"/>
          </a:p>
        </p:txBody>
      </p:sp>
      <p:sp>
        <p:nvSpPr>
          <p:cNvPr id="6" name="文本框 5"/>
          <p:cNvSpPr txBox="1"/>
          <p:nvPr>
            <p:custDataLst>
              <p:tags r:id="rId2"/>
            </p:custDataLst>
          </p:nvPr>
        </p:nvSpPr>
        <p:spPr>
          <a:xfrm>
            <a:off x="681486" y="1255283"/>
            <a:ext cx="10834777" cy="5222789"/>
          </a:xfrm>
          <a:prstGeom prst="rect">
            <a:avLst/>
          </a:prstGeom>
        </p:spPr>
        <p:txBody>
          <a:bodyPr vert="horz" lIns="108000" tIns="45720" rIns="108000" bIns="45720" rtlCol="0">
            <a:normAutofit/>
          </a:bodyPr>
          <a:lstStyle>
            <a:lvl1pPr marL="342900" indent="-342900" algn="just" defTabSz="685800">
              <a:lnSpc>
                <a:spcPct val="150000"/>
              </a:lnSpc>
              <a:spcBef>
                <a:spcPts val="0"/>
              </a:spcBef>
              <a:spcAft>
                <a:spcPts val="0"/>
              </a:spcAft>
              <a:buClr>
                <a:srgbClr val="474747"/>
              </a:buClr>
              <a:buSzPct val="100000"/>
              <a:buFont typeface="Arial" panose="020B0604020202020204" pitchFamily="34" charset="0"/>
              <a:buChar char="•"/>
              <a:defRPr sz="2400" baseline="0"/>
            </a:lvl1pPr>
            <a:lvl2pPr marL="267970" indent="-267970" algn="just" defTabSz="685800">
              <a:lnSpc>
                <a:spcPct val="130000"/>
              </a:lnSpc>
              <a:spcBef>
                <a:spcPts val="0"/>
              </a:spcBef>
              <a:spcAft>
                <a:spcPts val="450"/>
              </a:spcAft>
              <a:buClr>
                <a:srgbClr val="E6A330">
                  <a:lumMod val="60000"/>
                  <a:lumOff val="40000"/>
                </a:srgbClr>
              </a:buClr>
              <a:buFont typeface="幼圆" pitchFamily="49" charset="-122"/>
              <a:buChar char=" "/>
              <a:defRPr sz="2000" baseline="0">
                <a:latin typeface="Arial" panose="020B0604020202020204" pitchFamily="34" charset="0"/>
                <a:ea typeface="黑体" panose="02010609060101010101" pitchFamily="49" charset="-122"/>
              </a:defRPr>
            </a:lvl2pPr>
            <a:lvl3pPr marL="857250" indent="-171450" defTabSz="685800">
              <a:lnSpc>
                <a:spcPct val="90000"/>
              </a:lnSpc>
              <a:spcBef>
                <a:spcPts val="375"/>
              </a:spcBef>
              <a:buFont typeface="Arial" panose="020B0604020202020204" pitchFamily="34" charset="0"/>
              <a:buChar char="•"/>
              <a:defRPr sz="2000"/>
            </a:lvl3pPr>
            <a:lvl4pPr marL="1200150" indent="-171450" defTabSz="685800">
              <a:lnSpc>
                <a:spcPct val="90000"/>
              </a:lnSpc>
              <a:spcBef>
                <a:spcPts val="375"/>
              </a:spcBef>
              <a:buFont typeface="Arial" panose="020B0604020202020204" pitchFamily="34" charset="0"/>
              <a:buChar char="•"/>
            </a:lvl4pPr>
            <a:lvl5pPr marL="1543050" indent="-171450" defTabSz="685800">
              <a:lnSpc>
                <a:spcPct val="90000"/>
              </a:lnSpc>
              <a:spcBef>
                <a:spcPts val="375"/>
              </a:spcBef>
              <a:buFont typeface="Arial" panose="020B0604020202020204" pitchFamily="34" charset="0"/>
              <a:buChar char="•"/>
            </a:lvl5pPr>
            <a:lvl6pPr marL="1885950" indent="-171450" defTabSz="685800">
              <a:lnSpc>
                <a:spcPct val="90000"/>
              </a:lnSpc>
              <a:spcBef>
                <a:spcPts val="375"/>
              </a:spcBef>
              <a:buFont typeface="Arial" panose="020B0604020202020204" pitchFamily="34" charset="0"/>
              <a:buChar char="•"/>
            </a:lvl6pPr>
            <a:lvl7pPr marL="2228850" indent="-171450" defTabSz="685800">
              <a:lnSpc>
                <a:spcPct val="90000"/>
              </a:lnSpc>
              <a:spcBef>
                <a:spcPts val="375"/>
              </a:spcBef>
              <a:buFont typeface="Arial" panose="020B0604020202020204" pitchFamily="34" charset="0"/>
              <a:buChar char="•"/>
              <a:defRPr sz="1350"/>
            </a:lvl7pPr>
            <a:lvl8pPr marL="2571750" indent="-171450" defTabSz="685800">
              <a:lnSpc>
                <a:spcPct val="90000"/>
              </a:lnSpc>
              <a:spcBef>
                <a:spcPts val="375"/>
              </a:spcBef>
              <a:buFont typeface="Arial" panose="020B0604020202020204" pitchFamily="34" charset="0"/>
              <a:buChar char="•"/>
              <a:defRPr sz="1350"/>
            </a:lvl8pPr>
            <a:lvl9pPr marL="2914650" indent="-171450" defTabSz="685800">
              <a:lnSpc>
                <a:spcPct val="90000"/>
              </a:lnSpc>
              <a:spcBef>
                <a:spcPts val="375"/>
              </a:spcBef>
              <a:buFont typeface="Arial" panose="020B0604020202020204" pitchFamily="34" charset="0"/>
              <a:buChar char="•"/>
              <a:defRPr sz="1350"/>
            </a:lvl9pPr>
          </a:lstStyle>
          <a:p>
            <a:r>
              <a:rPr lang="en-US" altLang="zh-CN" smtClean="0"/>
              <a:t>In a Monte Carlo simulation we attempt to follow the 'time dependence' of a model for which change, or growth, does not proceed in some rigorously predefined fashion (e.g. according to Newton's equations of motion) but rather in a stochastic manner which depends on a sequence of random numbers which is generated during the simulation.</a:t>
            </a:r>
            <a:endParaRPr lang="en-US" altLang="zh-CN" smtClean="0"/>
          </a:p>
        </p:txBody>
      </p:sp>
    </p:spTree>
    <p:custDataLst>
      <p:tags r:id="rId3"/>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78312" y="234606"/>
            <a:ext cx="10834777"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rgbClr val="462D27"/>
                </a:solidFill>
                <a:effectLst/>
                <a:latin typeface="Baskerville Old Face" charset="0"/>
                <a:ea typeface="微软雅黑" panose="020B0503020204020204" charset="-122"/>
                <a:cs typeface="+mn-ea"/>
              </a:defRPr>
            </a:lvl1pPr>
          </a:lstStyle>
          <a:p>
            <a:r>
              <a:rPr lang="en-US" altLang="zh-CN" smtClean="0"/>
              <a:t>Law of large numbers</a:t>
            </a:r>
            <a:endParaRPr lang="en-US" altLang="zh-CN" smtClean="0"/>
          </a:p>
        </p:txBody>
      </p:sp>
      <p:graphicFrame>
        <p:nvGraphicFramePr>
          <p:cNvPr id="4" name="对象 3">
            <a:hlinkClick r:id="" action="ppaction://ole?verb="/>
          </p:cNvPr>
          <p:cNvGraphicFramePr>
            <a:graphicFrameLocks noChangeAspect="1"/>
          </p:cNvGraphicFramePr>
          <p:nvPr/>
        </p:nvGraphicFramePr>
        <p:xfrm>
          <a:off x="770890" y="1668145"/>
          <a:ext cx="8028305" cy="487045"/>
        </p:xfrm>
        <a:graphic>
          <a:graphicData uri="http://schemas.openxmlformats.org/presentationml/2006/ole">
            <mc:AlternateContent xmlns:mc="http://schemas.openxmlformats.org/markup-compatibility/2006">
              <mc:Choice xmlns:v="urn:schemas-microsoft-com:vml" Requires="v">
                <p:oleObj spid="_x0000_s2049" name="" r:id="rId2" imgW="3352800" imgH="203200" progId="Equation.KSEE3">
                  <p:embed/>
                </p:oleObj>
              </mc:Choice>
              <mc:Fallback>
                <p:oleObj name="" r:id="rId2" imgW="3352800" imgH="203200" progId="Equation.KSEE3">
                  <p:embed/>
                  <p:pic>
                    <p:nvPicPr>
                      <p:cNvPr id="0" name="图片 2048"/>
                      <p:cNvPicPr/>
                      <p:nvPr/>
                    </p:nvPicPr>
                    <p:blipFill>
                      <a:blip r:embed="rId3"/>
                      <a:stretch>
                        <a:fillRect/>
                      </a:stretch>
                    </p:blipFill>
                    <p:spPr>
                      <a:xfrm>
                        <a:off x="770890" y="1668145"/>
                        <a:ext cx="8028305" cy="487045"/>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770890" y="2383155"/>
          <a:ext cx="4970145" cy="523240"/>
        </p:xfrm>
        <a:graphic>
          <a:graphicData uri="http://schemas.openxmlformats.org/presentationml/2006/ole">
            <mc:AlternateContent xmlns:mc="http://schemas.openxmlformats.org/markup-compatibility/2006">
              <mc:Choice xmlns:v="urn:schemas-microsoft-com:vml" Requires="v">
                <p:oleObj spid="_x0000_s2050" name="" r:id="rId4" imgW="2171700" imgH="228600" progId="Equation.KSEE3">
                  <p:embed/>
                </p:oleObj>
              </mc:Choice>
              <mc:Fallback>
                <p:oleObj name="" r:id="rId4" imgW="2171700" imgH="228600" progId="Equation.KSEE3">
                  <p:embed/>
                  <p:pic>
                    <p:nvPicPr>
                      <p:cNvPr id="0" name="图片 2049"/>
                      <p:cNvPicPr/>
                      <p:nvPr/>
                    </p:nvPicPr>
                    <p:blipFill>
                      <a:blip r:embed="rId5"/>
                      <a:stretch>
                        <a:fillRect/>
                      </a:stretch>
                    </p:blipFill>
                    <p:spPr>
                      <a:xfrm>
                        <a:off x="770890" y="2383155"/>
                        <a:ext cx="4970145" cy="523240"/>
                      </a:xfrm>
                      <a:prstGeom prst="rect">
                        <a:avLst/>
                      </a:prstGeom>
                    </p:spPr>
                  </p:pic>
                </p:oleObj>
              </mc:Fallback>
            </mc:AlternateContent>
          </a:graphicData>
        </a:graphic>
      </p:graphicFrame>
      <p:graphicFrame>
        <p:nvGraphicFramePr>
          <p:cNvPr id="8" name="对象 7">
            <a:hlinkClick r:id="" action="ppaction://ole?verb="/>
          </p:cNvPr>
          <p:cNvGraphicFramePr>
            <a:graphicFrameLocks noChangeAspect="1"/>
          </p:cNvGraphicFramePr>
          <p:nvPr/>
        </p:nvGraphicFramePr>
        <p:xfrm>
          <a:off x="770890" y="3048000"/>
          <a:ext cx="1669415" cy="849630"/>
        </p:xfrm>
        <a:graphic>
          <a:graphicData uri="http://schemas.openxmlformats.org/presentationml/2006/ole">
            <mc:AlternateContent xmlns:mc="http://schemas.openxmlformats.org/markup-compatibility/2006">
              <mc:Choice xmlns:v="urn:schemas-microsoft-com:vml" Requires="v">
                <p:oleObj spid="_x0000_s2051" name="" r:id="rId6" imgW="774065" imgH="393700" progId="Equation.KSEE3">
                  <p:embed/>
                </p:oleObj>
              </mc:Choice>
              <mc:Fallback>
                <p:oleObj name="" r:id="rId6" imgW="774065" imgH="393700" progId="Equation.KSEE3">
                  <p:embed/>
                  <p:pic>
                    <p:nvPicPr>
                      <p:cNvPr id="0" name="图片 2050"/>
                      <p:cNvPicPr/>
                      <p:nvPr/>
                    </p:nvPicPr>
                    <p:blipFill>
                      <a:blip r:embed="rId7"/>
                      <a:stretch>
                        <a:fillRect/>
                      </a:stretch>
                    </p:blipFill>
                    <p:spPr>
                      <a:xfrm>
                        <a:off x="770890" y="3048000"/>
                        <a:ext cx="1669415" cy="849630"/>
                      </a:xfrm>
                      <a:prstGeom prst="rect">
                        <a:avLst/>
                      </a:prstGeom>
                    </p:spPr>
                  </p:pic>
                </p:oleObj>
              </mc:Fallback>
            </mc:AlternateContent>
          </a:graphicData>
        </a:graphic>
      </p:graphicFrame>
      <p:graphicFrame>
        <p:nvGraphicFramePr>
          <p:cNvPr id="9" name="对象 8">
            <a:hlinkClick r:id="" action="ppaction://ole?verb="/>
          </p:cNvPr>
          <p:cNvGraphicFramePr>
            <a:graphicFrameLocks noChangeAspect="1"/>
          </p:cNvGraphicFramePr>
          <p:nvPr/>
        </p:nvGraphicFramePr>
        <p:xfrm>
          <a:off x="770890" y="4017645"/>
          <a:ext cx="2392045" cy="671195"/>
        </p:xfrm>
        <a:graphic>
          <a:graphicData uri="http://schemas.openxmlformats.org/presentationml/2006/ole">
            <mc:AlternateContent xmlns:mc="http://schemas.openxmlformats.org/markup-compatibility/2006">
              <mc:Choice xmlns:v="urn:schemas-microsoft-com:vml" Requires="v">
                <p:oleObj spid="_x0000_s2052" name="" r:id="rId8" imgW="1041400" imgH="292100" progId="Equation.KSEE3">
                  <p:embed/>
                </p:oleObj>
              </mc:Choice>
              <mc:Fallback>
                <p:oleObj name="" r:id="rId8" imgW="1041400" imgH="292100" progId="Equation.KSEE3">
                  <p:embed/>
                  <p:pic>
                    <p:nvPicPr>
                      <p:cNvPr id="0" name="图片 2051"/>
                      <p:cNvPicPr/>
                      <p:nvPr/>
                    </p:nvPicPr>
                    <p:blipFill>
                      <a:blip r:embed="rId9"/>
                      <a:stretch>
                        <a:fillRect/>
                      </a:stretch>
                    </p:blipFill>
                    <p:spPr>
                      <a:xfrm>
                        <a:off x="770890" y="4017645"/>
                        <a:ext cx="2392045" cy="671195"/>
                      </a:xfrm>
                      <a:prstGeom prst="rect">
                        <a:avLst/>
                      </a:prstGeom>
                    </p:spPr>
                  </p:pic>
                </p:oleObj>
              </mc:Fallback>
            </mc:AlternateContent>
          </a:graphicData>
        </a:graphic>
      </p:graphicFrame>
      <p:graphicFrame>
        <p:nvGraphicFramePr>
          <p:cNvPr id="10" name="对象 9">
            <a:hlinkClick r:id="" action="ppaction://ole?verb="/>
          </p:cNvPr>
          <p:cNvGraphicFramePr>
            <a:graphicFrameLocks noChangeAspect="1"/>
          </p:cNvGraphicFramePr>
          <p:nvPr/>
        </p:nvGraphicFramePr>
        <p:xfrm>
          <a:off x="714375" y="4882515"/>
          <a:ext cx="3686810" cy="510540"/>
        </p:xfrm>
        <a:graphic>
          <a:graphicData uri="http://schemas.openxmlformats.org/presentationml/2006/ole">
            <mc:AlternateContent xmlns:mc="http://schemas.openxmlformats.org/markup-compatibility/2006">
              <mc:Choice xmlns:v="urn:schemas-microsoft-com:vml" Requires="v">
                <p:oleObj spid="_x0000_s2053" name="" r:id="rId10" imgW="1651000" imgH="228600" progId="Equation.KSEE3">
                  <p:embed/>
                </p:oleObj>
              </mc:Choice>
              <mc:Fallback>
                <p:oleObj name="" r:id="rId10" imgW="1651000" imgH="228600" progId="Equation.KSEE3">
                  <p:embed/>
                  <p:pic>
                    <p:nvPicPr>
                      <p:cNvPr id="0" name="图片 2052"/>
                      <p:cNvPicPr/>
                      <p:nvPr/>
                    </p:nvPicPr>
                    <p:blipFill>
                      <a:blip r:embed="rId11"/>
                      <a:stretch>
                        <a:fillRect/>
                      </a:stretch>
                    </p:blipFill>
                    <p:spPr>
                      <a:xfrm>
                        <a:off x="714375" y="4882515"/>
                        <a:ext cx="3686810" cy="510540"/>
                      </a:xfrm>
                      <a:prstGeom prst="rect">
                        <a:avLst/>
                      </a:prstGeom>
                    </p:spPr>
                  </p:pic>
                </p:oleObj>
              </mc:Fallback>
            </mc:AlternateContent>
          </a:graphicData>
        </a:graphic>
      </p:graphicFrame>
    </p:spTree>
    <p:custDataLst>
      <p:tags r:id="rId1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78312" y="234606"/>
            <a:ext cx="10834777"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rgbClr val="462D27"/>
                </a:solidFill>
                <a:effectLst/>
                <a:latin typeface="Baskerville Old Face" charset="0"/>
                <a:ea typeface="微软雅黑" panose="020B0503020204020204" charset="-122"/>
                <a:cs typeface="+mn-ea"/>
              </a:defRPr>
            </a:lvl1pPr>
          </a:lstStyle>
          <a:p>
            <a:r>
              <a:rPr lang="en-US" altLang="zh-CN" smtClean="0"/>
              <a:t>Central limit theorem</a:t>
            </a:r>
            <a:endParaRPr lang="en-US" altLang="zh-CN" smtClean="0"/>
          </a:p>
        </p:txBody>
      </p:sp>
      <p:graphicFrame>
        <p:nvGraphicFramePr>
          <p:cNvPr id="4" name="对象 3">
            <a:hlinkClick r:id="" action="ppaction://ole?verb="/>
          </p:cNvPr>
          <p:cNvGraphicFramePr>
            <a:graphicFrameLocks noChangeAspect="1"/>
          </p:cNvGraphicFramePr>
          <p:nvPr/>
        </p:nvGraphicFramePr>
        <p:xfrm>
          <a:off x="757873" y="1455420"/>
          <a:ext cx="11106785" cy="483235"/>
        </p:xfrm>
        <a:graphic>
          <a:graphicData uri="http://schemas.openxmlformats.org/presentationml/2006/ole">
            <mc:AlternateContent xmlns:mc="http://schemas.openxmlformats.org/markup-compatibility/2006">
              <mc:Choice xmlns:v="urn:schemas-microsoft-com:vml" Requires="v">
                <p:oleObj spid="_x0000_s2049" name="" r:id="rId2" imgW="5257800" imgH="228600" progId="Equation.KSEE3">
                  <p:embed/>
                </p:oleObj>
              </mc:Choice>
              <mc:Fallback>
                <p:oleObj name="" r:id="rId2" imgW="5257800" imgH="228600" progId="Equation.KSEE3">
                  <p:embed/>
                  <p:pic>
                    <p:nvPicPr>
                      <p:cNvPr id="0" name="图片 2048"/>
                      <p:cNvPicPr/>
                      <p:nvPr/>
                    </p:nvPicPr>
                    <p:blipFill>
                      <a:blip r:embed="rId3"/>
                      <a:stretch>
                        <a:fillRect/>
                      </a:stretch>
                    </p:blipFill>
                    <p:spPr>
                      <a:xfrm>
                        <a:off x="757873" y="1455420"/>
                        <a:ext cx="11106785" cy="483235"/>
                      </a:xfrm>
                      <a:prstGeom prst="rect">
                        <a:avLst/>
                      </a:prstGeom>
                    </p:spPr>
                  </p:pic>
                </p:oleObj>
              </mc:Fallback>
            </mc:AlternateContent>
          </a:graphicData>
        </a:graphic>
      </p:graphicFrame>
      <p:graphicFrame>
        <p:nvGraphicFramePr>
          <p:cNvPr id="8" name="对象 7">
            <a:hlinkClick r:id="" action="ppaction://ole?verb="/>
          </p:cNvPr>
          <p:cNvGraphicFramePr>
            <a:graphicFrameLocks noChangeAspect="1"/>
          </p:cNvGraphicFramePr>
          <p:nvPr/>
        </p:nvGraphicFramePr>
        <p:xfrm>
          <a:off x="1613853" y="2042160"/>
          <a:ext cx="5260340" cy="905510"/>
        </p:xfrm>
        <a:graphic>
          <a:graphicData uri="http://schemas.openxmlformats.org/presentationml/2006/ole">
            <mc:AlternateContent xmlns:mc="http://schemas.openxmlformats.org/markup-compatibility/2006">
              <mc:Choice xmlns:v="urn:schemas-microsoft-com:vml" Requires="v">
                <p:oleObj spid="_x0000_s2051" name="" r:id="rId4" imgW="2438400" imgH="419100" progId="Equation.KSEE3">
                  <p:embed/>
                </p:oleObj>
              </mc:Choice>
              <mc:Fallback>
                <p:oleObj name="" r:id="rId4" imgW="2438400" imgH="419100" progId="Equation.KSEE3">
                  <p:embed/>
                  <p:pic>
                    <p:nvPicPr>
                      <p:cNvPr id="0" name="图片 2050"/>
                      <p:cNvPicPr/>
                      <p:nvPr/>
                    </p:nvPicPr>
                    <p:blipFill>
                      <a:blip r:embed="rId5"/>
                      <a:stretch>
                        <a:fillRect/>
                      </a:stretch>
                    </p:blipFill>
                    <p:spPr>
                      <a:xfrm>
                        <a:off x="1613853" y="2042160"/>
                        <a:ext cx="5260340" cy="905510"/>
                      </a:xfrm>
                      <a:prstGeom prst="rect">
                        <a:avLst/>
                      </a:prstGeom>
                    </p:spPr>
                  </p:pic>
                </p:oleObj>
              </mc:Fallback>
            </mc:AlternateContent>
          </a:graphicData>
        </a:graphic>
      </p:graphicFrame>
      <p:graphicFrame>
        <p:nvGraphicFramePr>
          <p:cNvPr id="2" name="对象 1">
            <a:hlinkClick r:id="" action="ppaction://ole?verb="/>
          </p:cNvPr>
          <p:cNvGraphicFramePr>
            <a:graphicFrameLocks noChangeAspect="1"/>
          </p:cNvGraphicFramePr>
          <p:nvPr/>
        </p:nvGraphicFramePr>
        <p:xfrm>
          <a:off x="1613853" y="3140393"/>
          <a:ext cx="8028940" cy="1043305"/>
        </p:xfrm>
        <a:graphic>
          <a:graphicData uri="http://schemas.openxmlformats.org/presentationml/2006/ole">
            <mc:AlternateContent xmlns:mc="http://schemas.openxmlformats.org/markup-compatibility/2006">
              <mc:Choice xmlns:v="urn:schemas-microsoft-com:vml" Requires="v">
                <p:oleObj spid="_x0000_s3" name="" r:id="rId6" imgW="3721100" imgH="482600" progId="Equation.KSEE3">
                  <p:embed/>
                </p:oleObj>
              </mc:Choice>
              <mc:Fallback>
                <p:oleObj name="" r:id="rId6" imgW="3721100" imgH="482600" progId="Equation.KSEE3">
                  <p:embed/>
                  <p:pic>
                    <p:nvPicPr>
                      <p:cNvPr id="0" name="图片 2050"/>
                      <p:cNvPicPr/>
                      <p:nvPr/>
                    </p:nvPicPr>
                    <p:blipFill>
                      <a:blip r:embed="rId7"/>
                      <a:stretch>
                        <a:fillRect/>
                      </a:stretch>
                    </p:blipFill>
                    <p:spPr>
                      <a:xfrm>
                        <a:off x="1613853" y="3140393"/>
                        <a:ext cx="8028940" cy="1043305"/>
                      </a:xfrm>
                      <a:prstGeom prst="rect">
                        <a:avLst/>
                      </a:prstGeom>
                    </p:spPr>
                  </p:pic>
                </p:oleObj>
              </mc:Fallback>
            </mc:AlternateContent>
          </a:graphicData>
        </a:graphic>
      </p:graphicFrame>
    </p:spTree>
    <p:custDataLst>
      <p:tags r:id="rId8"/>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81487" y="234606"/>
            <a:ext cx="10834777"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rgbClr val="462D27"/>
                </a:solidFill>
                <a:effectLst/>
                <a:latin typeface="Baskerville Old Face" charset="0"/>
                <a:ea typeface="微软雅黑" panose="020B0503020204020204" charset="-122"/>
                <a:cs typeface="+mn-ea"/>
              </a:defRPr>
            </a:lvl1pPr>
          </a:lstStyle>
          <a:p>
            <a:r>
              <a:rPr lang="en-US" altLang="zh-CN" dirty="0"/>
              <a:t>Sampling</a:t>
            </a:r>
            <a:endParaRPr lang="en-US" altLang="zh-CN" dirty="0"/>
          </a:p>
        </p:txBody>
      </p:sp>
      <p:grpSp>
        <p:nvGrpSpPr>
          <p:cNvPr id="2" name="组合 1"/>
          <p:cNvGrpSpPr/>
          <p:nvPr/>
        </p:nvGrpSpPr>
        <p:grpSpPr>
          <a:xfrm>
            <a:off x="758825" y="1355090"/>
            <a:ext cx="9939020" cy="2025015"/>
            <a:chOff x="1195" y="2647"/>
            <a:chExt cx="15652" cy="3189"/>
          </a:xfrm>
        </p:grpSpPr>
        <p:graphicFrame>
          <p:nvGraphicFramePr>
            <p:cNvPr id="9224" name="对象 9223">
              <a:hlinkClick r:id="" action="ppaction://ole?verb="/>
            </p:cNvPr>
            <p:cNvGraphicFramePr>
              <a:graphicFrameLocks noChangeAspect="1"/>
            </p:cNvGraphicFramePr>
            <p:nvPr/>
          </p:nvGraphicFramePr>
          <p:xfrm>
            <a:off x="1195" y="2647"/>
            <a:ext cx="15652" cy="1012"/>
          </p:xfrm>
          <a:graphic>
            <a:graphicData uri="http://schemas.openxmlformats.org/presentationml/2006/ole">
              <mc:AlternateContent xmlns:mc="http://schemas.openxmlformats.org/markup-compatibility/2006">
                <mc:Choice xmlns:v="urn:schemas-microsoft-com:vml" Requires="v">
                  <p:oleObj spid="_x0000_s3081" name="" r:id="rId2" imgW="3136900" imgH="203200" progId="">
                    <p:embed/>
                  </p:oleObj>
                </mc:Choice>
                <mc:Fallback>
                  <p:oleObj name="" r:id="rId2" imgW="3136900" imgH="203200" progId="">
                    <p:embed/>
                    <p:pic>
                      <p:nvPicPr>
                        <p:cNvPr id="0" name="图片 3080"/>
                        <p:cNvPicPr/>
                        <p:nvPr/>
                      </p:nvPicPr>
                      <p:blipFill>
                        <a:blip r:embed="rId3"/>
                        <a:stretch>
                          <a:fillRect/>
                        </a:stretch>
                      </p:blipFill>
                      <p:spPr>
                        <a:xfrm>
                          <a:off x="1195" y="2647"/>
                          <a:ext cx="15652" cy="1012"/>
                        </a:xfrm>
                        <a:prstGeom prst="rect">
                          <a:avLst/>
                        </a:prstGeom>
                        <a:noFill/>
                        <a:ln w="38100">
                          <a:noFill/>
                          <a:miter/>
                        </a:ln>
                      </p:spPr>
                    </p:pic>
                  </p:oleObj>
                </mc:Fallback>
              </mc:AlternateContent>
            </a:graphicData>
          </a:graphic>
        </p:graphicFrame>
        <p:sp>
          <p:nvSpPr>
            <p:cNvPr id="9226" name="箭头 242"/>
            <p:cNvSpPr/>
            <p:nvPr/>
          </p:nvSpPr>
          <p:spPr>
            <a:xfrm flipH="1">
              <a:off x="8869" y="3605"/>
              <a:ext cx="14" cy="1253"/>
            </a:xfrm>
            <a:prstGeom prst="line">
              <a:avLst/>
            </a:prstGeom>
            <a:ln w="28575" cap="flat" cmpd="sng">
              <a:solidFill>
                <a:schemeClr val="tx1"/>
              </a:solidFill>
              <a:prstDash val="solid"/>
              <a:headEnd type="none" w="med" len="med"/>
              <a:tailEnd type="triangle" w="med" len="med"/>
            </a:ln>
          </p:spPr>
        </p:sp>
        <p:graphicFrame>
          <p:nvGraphicFramePr>
            <p:cNvPr id="9227" name="对象 9226">
              <a:hlinkClick r:id="" action="ppaction://ole?verb="/>
            </p:cNvPr>
            <p:cNvGraphicFramePr>
              <a:graphicFrameLocks noChangeAspect="1"/>
            </p:cNvGraphicFramePr>
            <p:nvPr/>
          </p:nvGraphicFramePr>
          <p:xfrm>
            <a:off x="9253" y="3963"/>
            <a:ext cx="3045" cy="536"/>
          </p:xfrm>
          <a:graphic>
            <a:graphicData uri="http://schemas.openxmlformats.org/presentationml/2006/ole">
              <mc:AlternateContent xmlns:mc="http://schemas.openxmlformats.org/markup-compatibility/2006">
                <mc:Choice xmlns:v="urn:schemas-microsoft-com:vml" Requires="v">
                  <p:oleObj spid="_x0000_s3082" name="" r:id="rId4" imgW="1155700" imgH="203200" progId="">
                    <p:embed/>
                  </p:oleObj>
                </mc:Choice>
                <mc:Fallback>
                  <p:oleObj name="" r:id="rId4" imgW="1155700" imgH="203200" progId="">
                    <p:embed/>
                    <p:pic>
                      <p:nvPicPr>
                        <p:cNvPr id="0" name="图片 3081"/>
                        <p:cNvPicPr/>
                        <p:nvPr/>
                      </p:nvPicPr>
                      <p:blipFill>
                        <a:blip r:embed="rId5"/>
                        <a:stretch>
                          <a:fillRect/>
                        </a:stretch>
                      </p:blipFill>
                      <p:spPr>
                        <a:xfrm>
                          <a:off x="9253" y="3963"/>
                          <a:ext cx="3045" cy="536"/>
                        </a:xfrm>
                        <a:prstGeom prst="rect">
                          <a:avLst/>
                        </a:prstGeom>
                        <a:noFill/>
                        <a:ln w="38100">
                          <a:noFill/>
                          <a:miter/>
                        </a:ln>
                      </p:spPr>
                    </p:pic>
                  </p:oleObj>
                </mc:Fallback>
              </mc:AlternateContent>
            </a:graphicData>
          </a:graphic>
        </p:graphicFrame>
        <p:graphicFrame>
          <p:nvGraphicFramePr>
            <p:cNvPr id="9228" name="对象 9227">
              <a:hlinkClick r:id="" action="ppaction://ole?verb="/>
            </p:cNvPr>
            <p:cNvGraphicFramePr>
              <a:graphicFrameLocks noChangeAspect="1"/>
            </p:cNvGraphicFramePr>
            <p:nvPr/>
          </p:nvGraphicFramePr>
          <p:xfrm>
            <a:off x="7066" y="4858"/>
            <a:ext cx="9620" cy="978"/>
          </p:xfrm>
          <a:graphic>
            <a:graphicData uri="http://schemas.openxmlformats.org/presentationml/2006/ole">
              <mc:AlternateContent xmlns:mc="http://schemas.openxmlformats.org/markup-compatibility/2006">
                <mc:Choice xmlns:v="urn:schemas-microsoft-com:vml" Requires="v">
                  <p:oleObj spid="_x0000_s3083" name="" r:id="rId6" imgW="1993900" imgH="203200" progId="">
                    <p:embed/>
                  </p:oleObj>
                </mc:Choice>
                <mc:Fallback>
                  <p:oleObj name="" r:id="rId6" imgW="1993900" imgH="203200" progId="">
                    <p:embed/>
                    <p:pic>
                      <p:nvPicPr>
                        <p:cNvPr id="0" name="图片 3082"/>
                        <p:cNvPicPr/>
                        <p:nvPr/>
                      </p:nvPicPr>
                      <p:blipFill>
                        <a:blip r:embed="rId7"/>
                        <a:stretch>
                          <a:fillRect/>
                        </a:stretch>
                      </p:blipFill>
                      <p:spPr>
                        <a:xfrm>
                          <a:off x="7066" y="4858"/>
                          <a:ext cx="9620" cy="978"/>
                        </a:xfrm>
                        <a:prstGeom prst="rect">
                          <a:avLst/>
                        </a:prstGeom>
                        <a:noFill/>
                        <a:ln w="38100">
                          <a:noFill/>
                          <a:miter/>
                        </a:ln>
                      </p:spPr>
                    </p:pic>
                  </p:oleObj>
                </mc:Fallback>
              </mc:AlternateContent>
            </a:graphicData>
          </a:graphic>
        </p:graphicFrame>
      </p:grpSp>
      <p:grpSp>
        <p:nvGrpSpPr>
          <p:cNvPr id="9" name="组合 8"/>
          <p:cNvGrpSpPr/>
          <p:nvPr/>
        </p:nvGrpSpPr>
        <p:grpSpPr>
          <a:xfrm>
            <a:off x="742950" y="3935730"/>
            <a:ext cx="8603615" cy="2235835"/>
            <a:chOff x="1170" y="5609"/>
            <a:chExt cx="13549" cy="3521"/>
          </a:xfrm>
        </p:grpSpPr>
        <p:graphicFrame>
          <p:nvGraphicFramePr>
            <p:cNvPr id="3" name="对象 2">
              <a:hlinkClick r:id="" action="ppaction://ole?verb="/>
            </p:cNvPr>
            <p:cNvGraphicFramePr>
              <a:graphicFrameLocks noChangeAspect="1"/>
            </p:cNvGraphicFramePr>
            <p:nvPr/>
          </p:nvGraphicFramePr>
          <p:xfrm>
            <a:off x="1172" y="5609"/>
            <a:ext cx="10448" cy="811"/>
          </p:xfrm>
          <a:graphic>
            <a:graphicData uri="http://schemas.openxmlformats.org/presentationml/2006/ole">
              <mc:AlternateContent xmlns:mc="http://schemas.openxmlformats.org/markup-compatibility/2006">
                <mc:Choice xmlns:v="urn:schemas-microsoft-com:vml" Requires="v">
                  <p:oleObj spid="_x0000_s3073" name="" r:id="rId8" imgW="2946400" imgH="228600" progId="Equation.KSEE3">
                    <p:embed/>
                  </p:oleObj>
                </mc:Choice>
                <mc:Fallback>
                  <p:oleObj name="" r:id="rId8" imgW="2946400" imgH="228600" progId="Equation.KSEE3">
                    <p:embed/>
                    <p:pic>
                      <p:nvPicPr>
                        <p:cNvPr id="0" name="图片 3072"/>
                        <p:cNvPicPr/>
                        <p:nvPr/>
                      </p:nvPicPr>
                      <p:blipFill>
                        <a:blip r:embed="rId9"/>
                        <a:stretch>
                          <a:fillRect/>
                        </a:stretch>
                      </p:blipFill>
                      <p:spPr>
                        <a:xfrm>
                          <a:off x="1172" y="5609"/>
                          <a:ext cx="10448" cy="811"/>
                        </a:xfrm>
                        <a:prstGeom prst="rect">
                          <a:avLst/>
                        </a:prstGeom>
                      </p:spPr>
                    </p:pic>
                  </p:oleObj>
                </mc:Fallback>
              </mc:AlternateContent>
            </a:graphicData>
          </a:graphic>
        </p:graphicFrame>
        <p:graphicFrame>
          <p:nvGraphicFramePr>
            <p:cNvPr id="4" name="对象 3">
              <a:hlinkClick r:id="" action="ppaction://ole?verb="/>
            </p:cNvPr>
            <p:cNvGraphicFramePr>
              <a:graphicFrameLocks noChangeAspect="1"/>
            </p:cNvGraphicFramePr>
            <p:nvPr/>
          </p:nvGraphicFramePr>
          <p:xfrm>
            <a:off x="1170" y="6419"/>
            <a:ext cx="9016" cy="1157"/>
          </p:xfrm>
          <a:graphic>
            <a:graphicData uri="http://schemas.openxmlformats.org/presentationml/2006/ole">
              <mc:AlternateContent xmlns:mc="http://schemas.openxmlformats.org/markup-compatibility/2006">
                <mc:Choice xmlns:v="urn:schemas-microsoft-com:vml" Requires="v">
                  <p:oleObj spid="_x0000_s3074" name="" r:id="rId10" imgW="2870200" imgH="368300" progId="Equation.KSEE3">
                    <p:embed/>
                  </p:oleObj>
                </mc:Choice>
                <mc:Fallback>
                  <p:oleObj name="" r:id="rId10" imgW="2870200" imgH="368300" progId="Equation.KSEE3">
                    <p:embed/>
                    <p:pic>
                      <p:nvPicPr>
                        <p:cNvPr id="0" name="图片 3073"/>
                        <p:cNvPicPr/>
                        <p:nvPr/>
                      </p:nvPicPr>
                      <p:blipFill>
                        <a:blip r:embed="rId11"/>
                        <a:stretch>
                          <a:fillRect/>
                        </a:stretch>
                      </p:blipFill>
                      <p:spPr>
                        <a:xfrm>
                          <a:off x="1170" y="6419"/>
                          <a:ext cx="9016" cy="1157"/>
                        </a:xfrm>
                        <a:prstGeom prst="rect">
                          <a:avLst/>
                        </a:prstGeom>
                      </p:spPr>
                    </p:pic>
                  </p:oleObj>
                </mc:Fallback>
              </mc:AlternateContent>
            </a:graphicData>
          </a:graphic>
        </p:graphicFrame>
        <p:graphicFrame>
          <p:nvGraphicFramePr>
            <p:cNvPr id="7" name="对象 6">
              <a:hlinkClick r:id="" action="ppaction://ole?verb="/>
            </p:cNvPr>
            <p:cNvGraphicFramePr>
              <a:graphicFrameLocks noChangeAspect="1"/>
            </p:cNvGraphicFramePr>
            <p:nvPr/>
          </p:nvGraphicFramePr>
          <p:xfrm>
            <a:off x="1170" y="7462"/>
            <a:ext cx="8643" cy="684"/>
          </p:xfrm>
          <a:graphic>
            <a:graphicData uri="http://schemas.openxmlformats.org/presentationml/2006/ole">
              <mc:AlternateContent xmlns:mc="http://schemas.openxmlformats.org/markup-compatibility/2006">
                <mc:Choice xmlns:v="urn:schemas-microsoft-com:vml" Requires="v">
                  <p:oleObj spid="_x0000_s3075" name="" r:id="rId12" imgW="2565400" imgH="203200" progId="Equation.KSEE3">
                    <p:embed/>
                  </p:oleObj>
                </mc:Choice>
                <mc:Fallback>
                  <p:oleObj name="" r:id="rId12" imgW="2565400" imgH="203200" progId="Equation.KSEE3">
                    <p:embed/>
                    <p:pic>
                      <p:nvPicPr>
                        <p:cNvPr id="0" name="图片 3074"/>
                        <p:cNvPicPr/>
                        <p:nvPr/>
                      </p:nvPicPr>
                      <p:blipFill>
                        <a:blip r:embed="rId13"/>
                        <a:stretch>
                          <a:fillRect/>
                        </a:stretch>
                      </p:blipFill>
                      <p:spPr>
                        <a:xfrm>
                          <a:off x="1170" y="7462"/>
                          <a:ext cx="8643" cy="684"/>
                        </a:xfrm>
                        <a:prstGeom prst="rect">
                          <a:avLst/>
                        </a:prstGeom>
                      </p:spPr>
                    </p:pic>
                  </p:oleObj>
                </mc:Fallback>
              </mc:AlternateContent>
            </a:graphicData>
          </a:graphic>
        </p:graphicFrame>
        <p:graphicFrame>
          <p:nvGraphicFramePr>
            <p:cNvPr id="8" name="对象 7">
              <a:hlinkClick r:id="" action="ppaction://ole?verb="/>
            </p:cNvPr>
            <p:cNvGraphicFramePr>
              <a:graphicFrameLocks noChangeAspect="1"/>
            </p:cNvGraphicFramePr>
            <p:nvPr/>
          </p:nvGraphicFramePr>
          <p:xfrm>
            <a:off x="1195" y="8334"/>
            <a:ext cx="13524" cy="796"/>
          </p:xfrm>
          <a:graphic>
            <a:graphicData uri="http://schemas.openxmlformats.org/presentationml/2006/ole">
              <mc:AlternateContent xmlns:mc="http://schemas.openxmlformats.org/markup-compatibility/2006">
                <mc:Choice xmlns:v="urn:schemas-microsoft-com:vml" Requires="v">
                  <p:oleObj spid="_x0000_s3076" name="" r:id="rId14" imgW="4102100" imgH="241300" progId="Equation.KSEE3">
                    <p:embed/>
                  </p:oleObj>
                </mc:Choice>
                <mc:Fallback>
                  <p:oleObj name="" r:id="rId14" imgW="4102100" imgH="241300" progId="Equation.KSEE3">
                    <p:embed/>
                    <p:pic>
                      <p:nvPicPr>
                        <p:cNvPr id="0" name="图片 3075"/>
                        <p:cNvPicPr/>
                        <p:nvPr/>
                      </p:nvPicPr>
                      <p:blipFill>
                        <a:blip r:embed="rId15"/>
                        <a:stretch>
                          <a:fillRect/>
                        </a:stretch>
                      </p:blipFill>
                      <p:spPr>
                        <a:xfrm>
                          <a:off x="1195" y="8334"/>
                          <a:ext cx="13524" cy="796"/>
                        </a:xfrm>
                        <a:prstGeom prst="rect">
                          <a:avLst/>
                        </a:prstGeom>
                      </p:spPr>
                    </p:pic>
                  </p:oleObj>
                </mc:Fallback>
              </mc:AlternateContent>
            </a:graphicData>
          </a:graphic>
        </p:graphicFrame>
      </p:grpSp>
    </p:spTree>
    <p:custDataLst>
      <p:tags r:id="rId16"/>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amond(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681487" y="234606"/>
            <a:ext cx="10834777" cy="699595"/>
          </a:xfrm>
          <a:prstGeom prst="rect">
            <a:avLst/>
          </a:prstGeom>
        </p:spPr>
        <p:txBody>
          <a:bodyPr vert="horz" lIns="91440" tIns="45720" rIns="91440" bIns="45720" rtlCol="0" anchor="b">
            <a:normAutofit/>
          </a:bodyPr>
          <a:lstStyle>
            <a:lvl1pPr defTabSz="685800">
              <a:lnSpc>
                <a:spcPct val="90000"/>
              </a:lnSpc>
              <a:spcBef>
                <a:spcPct val="0"/>
              </a:spcBef>
              <a:buNone/>
              <a:defRPr sz="3200" b="1" i="0" baseline="0">
                <a:solidFill>
                  <a:srgbClr val="462D27"/>
                </a:solidFill>
                <a:effectLst/>
                <a:latin typeface="Baskerville Old Face" charset="0"/>
                <a:ea typeface="微软雅黑" panose="020B0503020204020204" charset="-122"/>
                <a:cs typeface="+mn-ea"/>
              </a:defRPr>
            </a:lvl1pPr>
          </a:lstStyle>
          <a:p>
            <a:r>
              <a:rPr lang="en-US" altLang="zh-CN" dirty="0"/>
              <a:t>Sampling</a:t>
            </a:r>
            <a:endParaRPr lang="en-US" altLang="zh-CN" dirty="0"/>
          </a:p>
        </p:txBody>
      </p:sp>
      <p:graphicFrame>
        <p:nvGraphicFramePr>
          <p:cNvPr id="10" name="对象 9">
            <a:hlinkClick r:id="" action="ppaction://ole?verb="/>
          </p:cNvPr>
          <p:cNvGraphicFramePr>
            <a:graphicFrameLocks noChangeAspect="1"/>
          </p:cNvGraphicFramePr>
          <p:nvPr/>
        </p:nvGraphicFramePr>
        <p:xfrm>
          <a:off x="821690" y="1318895"/>
          <a:ext cx="8121015" cy="457835"/>
        </p:xfrm>
        <a:graphic>
          <a:graphicData uri="http://schemas.openxmlformats.org/presentationml/2006/ole">
            <mc:AlternateContent xmlns:mc="http://schemas.openxmlformats.org/markup-compatibility/2006">
              <mc:Choice xmlns:v="urn:schemas-microsoft-com:vml" Requires="v">
                <p:oleObj spid="_x0000_s11" name="" r:id="rId2" imgW="3606165" imgH="203200" progId="Equation.KSEE3">
                  <p:embed/>
                </p:oleObj>
              </mc:Choice>
              <mc:Fallback>
                <p:oleObj name="" r:id="rId2" imgW="3606165" imgH="203200" progId="Equation.KSEE3">
                  <p:embed/>
                  <p:pic>
                    <p:nvPicPr>
                      <p:cNvPr id="0" name="图片 3072"/>
                      <p:cNvPicPr/>
                      <p:nvPr/>
                    </p:nvPicPr>
                    <p:blipFill>
                      <a:blip r:embed="rId3"/>
                      <a:stretch>
                        <a:fillRect/>
                      </a:stretch>
                    </p:blipFill>
                    <p:spPr>
                      <a:xfrm>
                        <a:off x="821690" y="1318895"/>
                        <a:ext cx="8121015" cy="457835"/>
                      </a:xfrm>
                      <a:prstGeom prst="rect">
                        <a:avLst/>
                      </a:prstGeom>
                    </p:spPr>
                  </p:pic>
                </p:oleObj>
              </mc:Fallback>
            </mc:AlternateContent>
          </a:graphicData>
        </a:graphic>
      </p:graphicFrame>
      <p:graphicFrame>
        <p:nvGraphicFramePr>
          <p:cNvPr id="12" name="对象 11">
            <a:hlinkClick r:id="" action="ppaction://ole?verb="/>
          </p:cNvPr>
          <p:cNvGraphicFramePr>
            <a:graphicFrameLocks noChangeAspect="1"/>
          </p:cNvGraphicFramePr>
          <p:nvPr/>
        </p:nvGraphicFramePr>
        <p:xfrm>
          <a:off x="792480" y="1703070"/>
          <a:ext cx="5126990" cy="1009650"/>
        </p:xfrm>
        <a:graphic>
          <a:graphicData uri="http://schemas.openxmlformats.org/presentationml/2006/ole">
            <mc:AlternateContent xmlns:mc="http://schemas.openxmlformats.org/markup-compatibility/2006">
              <mc:Choice xmlns:v="urn:schemas-microsoft-com:vml" Requires="v">
                <p:oleObj spid="_x0000_s13" name="" r:id="rId4" imgW="2387600" imgH="469900" progId="Equation.KSEE3">
                  <p:embed/>
                </p:oleObj>
              </mc:Choice>
              <mc:Fallback>
                <p:oleObj name="" r:id="rId4" imgW="2387600" imgH="469900" progId="Equation.KSEE3">
                  <p:embed/>
                  <p:pic>
                    <p:nvPicPr>
                      <p:cNvPr id="0" name="图片 3073"/>
                      <p:cNvPicPr/>
                      <p:nvPr/>
                    </p:nvPicPr>
                    <p:blipFill>
                      <a:blip r:embed="rId5"/>
                      <a:stretch>
                        <a:fillRect/>
                      </a:stretch>
                    </p:blipFill>
                    <p:spPr>
                      <a:xfrm>
                        <a:off x="792480" y="1703070"/>
                        <a:ext cx="5126990" cy="1009650"/>
                      </a:xfrm>
                      <a:prstGeom prst="rect">
                        <a:avLst/>
                      </a:prstGeom>
                    </p:spPr>
                  </p:pic>
                </p:oleObj>
              </mc:Fallback>
            </mc:AlternateContent>
          </a:graphicData>
        </a:graphic>
      </p:graphicFrame>
      <p:graphicFrame>
        <p:nvGraphicFramePr>
          <p:cNvPr id="14" name="对象 13">
            <a:hlinkClick r:id="" action="ppaction://ole?verb="/>
          </p:cNvPr>
          <p:cNvGraphicFramePr>
            <a:graphicFrameLocks noChangeAspect="1"/>
          </p:cNvGraphicFramePr>
          <p:nvPr/>
        </p:nvGraphicFramePr>
        <p:xfrm>
          <a:off x="792480" y="2713355"/>
          <a:ext cx="5488305" cy="434340"/>
        </p:xfrm>
        <a:graphic>
          <a:graphicData uri="http://schemas.openxmlformats.org/presentationml/2006/ole">
            <mc:AlternateContent xmlns:mc="http://schemas.openxmlformats.org/markup-compatibility/2006">
              <mc:Choice xmlns:v="urn:schemas-microsoft-com:vml" Requires="v">
                <p:oleObj spid="_x0000_s15" name="" r:id="rId6" imgW="2565400" imgH="203200" progId="Equation.KSEE3">
                  <p:embed/>
                </p:oleObj>
              </mc:Choice>
              <mc:Fallback>
                <p:oleObj name="" r:id="rId6" imgW="2565400" imgH="203200" progId="Equation.KSEE3">
                  <p:embed/>
                  <p:pic>
                    <p:nvPicPr>
                      <p:cNvPr id="0" name="图片 3074"/>
                      <p:cNvPicPr/>
                      <p:nvPr/>
                    </p:nvPicPr>
                    <p:blipFill>
                      <a:blip r:embed="rId7"/>
                      <a:stretch>
                        <a:fillRect/>
                      </a:stretch>
                    </p:blipFill>
                    <p:spPr>
                      <a:xfrm>
                        <a:off x="792480" y="2713355"/>
                        <a:ext cx="5488305" cy="434340"/>
                      </a:xfrm>
                      <a:prstGeom prst="rect">
                        <a:avLst/>
                      </a:prstGeom>
                    </p:spPr>
                  </p:pic>
                </p:oleObj>
              </mc:Fallback>
            </mc:AlternateContent>
          </a:graphicData>
        </a:graphic>
      </p:graphicFrame>
      <p:graphicFrame>
        <p:nvGraphicFramePr>
          <p:cNvPr id="16" name="对象 15">
            <a:hlinkClick r:id="" action="ppaction://ole?verb="/>
          </p:cNvPr>
          <p:cNvGraphicFramePr>
            <a:graphicFrameLocks noChangeAspect="1"/>
          </p:cNvGraphicFramePr>
          <p:nvPr/>
        </p:nvGraphicFramePr>
        <p:xfrm>
          <a:off x="792480" y="3327718"/>
          <a:ext cx="4361180" cy="479425"/>
        </p:xfrm>
        <a:graphic>
          <a:graphicData uri="http://schemas.openxmlformats.org/presentationml/2006/ole">
            <mc:AlternateContent xmlns:mc="http://schemas.openxmlformats.org/markup-compatibility/2006">
              <mc:Choice xmlns:v="urn:schemas-microsoft-com:vml" Requires="v">
                <p:oleObj spid="_x0000_s17" name="" r:id="rId8" imgW="2082800" imgH="228600" progId="Equation.KSEE3">
                  <p:embed/>
                </p:oleObj>
              </mc:Choice>
              <mc:Fallback>
                <p:oleObj name="" r:id="rId8" imgW="2082800" imgH="228600" progId="Equation.KSEE3">
                  <p:embed/>
                  <p:pic>
                    <p:nvPicPr>
                      <p:cNvPr id="0" name="图片 3075"/>
                      <p:cNvPicPr/>
                      <p:nvPr/>
                    </p:nvPicPr>
                    <p:blipFill>
                      <a:blip r:embed="rId9"/>
                      <a:stretch>
                        <a:fillRect/>
                      </a:stretch>
                    </p:blipFill>
                    <p:spPr>
                      <a:xfrm>
                        <a:off x="792480" y="3327718"/>
                        <a:ext cx="4361180" cy="479425"/>
                      </a:xfrm>
                      <a:prstGeom prst="rect">
                        <a:avLst/>
                      </a:prstGeom>
                    </p:spPr>
                  </p:pic>
                </p:oleObj>
              </mc:Fallback>
            </mc:AlternateContent>
          </a:graphicData>
        </a:graphic>
      </p:graphicFrame>
      <p:graphicFrame>
        <p:nvGraphicFramePr>
          <p:cNvPr id="18" name="对象 17">
            <a:hlinkClick r:id="" action="ppaction://ole?verb="/>
          </p:cNvPr>
          <p:cNvGraphicFramePr>
            <a:graphicFrameLocks noChangeAspect="1"/>
          </p:cNvGraphicFramePr>
          <p:nvPr/>
        </p:nvGraphicFramePr>
        <p:xfrm>
          <a:off x="768350" y="3918585"/>
          <a:ext cx="5908040" cy="460375"/>
        </p:xfrm>
        <a:graphic>
          <a:graphicData uri="http://schemas.openxmlformats.org/presentationml/2006/ole">
            <mc:AlternateContent xmlns:mc="http://schemas.openxmlformats.org/markup-compatibility/2006">
              <mc:Choice xmlns:v="urn:schemas-microsoft-com:vml" Requires="v">
                <p:oleObj spid="_x0000_s4097" name="" r:id="rId10" imgW="2933700" imgH="228600" progId="Equation.KSEE3">
                  <p:embed/>
                </p:oleObj>
              </mc:Choice>
              <mc:Fallback>
                <p:oleObj name="" r:id="rId10" imgW="2933700" imgH="228600" progId="Equation.KSEE3">
                  <p:embed/>
                  <p:pic>
                    <p:nvPicPr>
                      <p:cNvPr id="0" name="图片 4096"/>
                      <p:cNvPicPr/>
                      <p:nvPr/>
                    </p:nvPicPr>
                    <p:blipFill>
                      <a:blip r:embed="rId11"/>
                      <a:stretch>
                        <a:fillRect/>
                      </a:stretch>
                    </p:blipFill>
                    <p:spPr>
                      <a:xfrm>
                        <a:off x="768350" y="3918585"/>
                        <a:ext cx="5908040" cy="460375"/>
                      </a:xfrm>
                      <a:prstGeom prst="rect">
                        <a:avLst/>
                      </a:prstGeom>
                    </p:spPr>
                  </p:pic>
                </p:oleObj>
              </mc:Fallback>
            </mc:AlternateContent>
          </a:graphicData>
        </a:graphic>
      </p:graphicFrame>
    </p:spTree>
    <p:custDataLst>
      <p:tags r:id="rId12"/>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9217"/>
          <p:cNvSpPr>
            <a:spLocks noGrp="1"/>
          </p:cNvSpPr>
          <p:nvPr>
            <p:ph type="title"/>
          </p:nvPr>
        </p:nvSpPr>
        <p:spPr/>
        <p:txBody>
          <a:bodyPr anchor="ctr"/>
          <a:p>
            <a:r>
              <a:rPr lang="en-US" altLang="zh-CN" dirty="0">
                <a:latin typeface="Times New Roman" panose="02020603050405020304" pitchFamily="2" charset="0"/>
                <a:sym typeface="Arial" panose="020B0604020202020204" pitchFamily="34" charset="0"/>
              </a:rPr>
              <a:t>Integration</a:t>
            </a:r>
            <a:endParaRPr lang="en-US" altLang="zh-CN" dirty="0">
              <a:latin typeface="Times New Roman" panose="02020603050405020304" pitchFamily="2" charset="0"/>
              <a:sym typeface="Arial" panose="020B0604020202020204" pitchFamily="34" charset="0"/>
            </a:endParaRPr>
          </a:p>
        </p:txBody>
      </p:sp>
      <p:pic>
        <p:nvPicPr>
          <p:cNvPr id="9219" name="图片 9218"/>
          <p:cNvPicPr>
            <a:picLocks noChangeAspect="1"/>
          </p:cNvPicPr>
          <p:nvPr/>
        </p:nvPicPr>
        <p:blipFill>
          <a:blip r:embed="rId1"/>
          <a:stretch>
            <a:fillRect/>
          </a:stretch>
        </p:blipFill>
        <p:spPr>
          <a:xfrm>
            <a:off x="838200" y="1854200"/>
            <a:ext cx="5780088" cy="4262438"/>
          </a:xfrm>
          <a:prstGeom prst="rect">
            <a:avLst/>
          </a:prstGeom>
          <a:noFill/>
          <a:ln w="9525">
            <a:noFill/>
          </a:ln>
        </p:spPr>
      </p:pic>
      <p:graphicFrame>
        <p:nvGraphicFramePr>
          <p:cNvPr id="9220" name="对象 9219">
            <a:hlinkClick r:id="" action="ppaction://ole?verb="/>
          </p:cNvPr>
          <p:cNvGraphicFramePr>
            <a:graphicFrameLocks noChangeAspect="1"/>
          </p:cNvGraphicFramePr>
          <p:nvPr/>
        </p:nvGraphicFramePr>
        <p:xfrm>
          <a:off x="6737985" y="1379538"/>
          <a:ext cx="1011238" cy="474662"/>
        </p:xfrm>
        <a:graphic>
          <a:graphicData uri="http://schemas.openxmlformats.org/presentationml/2006/ole">
            <mc:AlternateContent xmlns:mc="http://schemas.openxmlformats.org/markup-compatibility/2006">
              <mc:Choice xmlns:v="urn:schemas-microsoft-com:vml" Requires="v">
                <p:oleObj spid="_x0000_s3077" name="" r:id="rId2" imgW="434340" imgH="204470" progId="">
                  <p:embed/>
                </p:oleObj>
              </mc:Choice>
              <mc:Fallback>
                <p:oleObj name="" r:id="rId2" imgW="434340" imgH="204470" progId="">
                  <p:embed/>
                  <p:pic>
                    <p:nvPicPr>
                      <p:cNvPr id="0" name="图片 3076"/>
                      <p:cNvPicPr/>
                      <p:nvPr/>
                    </p:nvPicPr>
                    <p:blipFill>
                      <a:blip r:embed="rId3"/>
                      <a:stretch>
                        <a:fillRect/>
                      </a:stretch>
                    </p:blipFill>
                    <p:spPr>
                      <a:xfrm>
                        <a:off x="6737985" y="1379538"/>
                        <a:ext cx="1011238" cy="474662"/>
                      </a:xfrm>
                      <a:prstGeom prst="rect">
                        <a:avLst/>
                      </a:prstGeom>
                      <a:noFill/>
                      <a:ln w="38100">
                        <a:noFill/>
                        <a:miter/>
                      </a:ln>
                    </p:spPr>
                  </p:pic>
                </p:oleObj>
              </mc:Fallback>
            </mc:AlternateContent>
          </a:graphicData>
        </a:graphic>
      </p:graphicFrame>
      <p:graphicFrame>
        <p:nvGraphicFramePr>
          <p:cNvPr id="9221" name="对象 9220">
            <a:hlinkClick r:id="" action="ppaction://ole?verb="/>
          </p:cNvPr>
          <p:cNvGraphicFramePr>
            <a:graphicFrameLocks noChangeAspect="1"/>
          </p:cNvGraphicFramePr>
          <p:nvPr/>
        </p:nvGraphicFramePr>
        <p:xfrm>
          <a:off x="6725920" y="1935163"/>
          <a:ext cx="1011238" cy="461962"/>
        </p:xfrm>
        <a:graphic>
          <a:graphicData uri="http://schemas.openxmlformats.org/presentationml/2006/ole">
            <mc:AlternateContent xmlns:mc="http://schemas.openxmlformats.org/markup-compatibility/2006">
              <mc:Choice xmlns:v="urn:schemas-microsoft-com:vml" Requires="v">
                <p:oleObj spid="_x0000_s3078" name="" r:id="rId4" imgW="446405" imgH="204470" progId="">
                  <p:embed/>
                </p:oleObj>
              </mc:Choice>
              <mc:Fallback>
                <p:oleObj name="" r:id="rId4" imgW="446405" imgH="204470" progId="">
                  <p:embed/>
                  <p:pic>
                    <p:nvPicPr>
                      <p:cNvPr id="0" name="图片 3077"/>
                      <p:cNvPicPr/>
                      <p:nvPr/>
                    </p:nvPicPr>
                    <p:blipFill>
                      <a:blip r:embed="rId5"/>
                      <a:stretch>
                        <a:fillRect/>
                      </a:stretch>
                    </p:blipFill>
                    <p:spPr>
                      <a:xfrm>
                        <a:off x="6725920" y="1935163"/>
                        <a:ext cx="1011238" cy="461962"/>
                      </a:xfrm>
                      <a:prstGeom prst="rect">
                        <a:avLst/>
                      </a:prstGeom>
                      <a:noFill/>
                      <a:ln w="38100">
                        <a:noFill/>
                        <a:miter/>
                      </a:ln>
                    </p:spPr>
                  </p:pic>
                </p:oleObj>
              </mc:Fallback>
            </mc:AlternateContent>
          </a:graphicData>
        </a:graphic>
      </p:graphicFrame>
      <p:graphicFrame>
        <p:nvGraphicFramePr>
          <p:cNvPr id="9222" name="对象 9221">
            <a:hlinkClick r:id="" action="ppaction://ole?verb="/>
          </p:cNvPr>
          <p:cNvGraphicFramePr>
            <a:graphicFrameLocks noChangeAspect="1"/>
          </p:cNvGraphicFramePr>
          <p:nvPr/>
        </p:nvGraphicFramePr>
        <p:xfrm>
          <a:off x="6675756" y="2518252"/>
          <a:ext cx="4714240" cy="451485"/>
        </p:xfrm>
        <a:graphic>
          <a:graphicData uri="http://schemas.openxmlformats.org/presentationml/2006/ole">
            <mc:AlternateContent xmlns:mc="http://schemas.openxmlformats.org/markup-compatibility/2006">
              <mc:Choice xmlns:v="urn:schemas-microsoft-com:vml" Requires="v">
                <p:oleObj spid="_x0000_s3079" name="" r:id="rId6" imgW="2120900" imgH="203200" progId="">
                  <p:embed/>
                </p:oleObj>
              </mc:Choice>
              <mc:Fallback>
                <p:oleObj name="" r:id="rId6" imgW="2120900" imgH="203200" progId="">
                  <p:embed/>
                  <p:pic>
                    <p:nvPicPr>
                      <p:cNvPr id="0" name="图片 3078"/>
                      <p:cNvPicPr/>
                      <p:nvPr/>
                    </p:nvPicPr>
                    <p:blipFill>
                      <a:blip r:embed="rId7"/>
                      <a:stretch>
                        <a:fillRect/>
                      </a:stretch>
                    </p:blipFill>
                    <p:spPr>
                      <a:xfrm>
                        <a:off x="6675756" y="2518252"/>
                        <a:ext cx="4714240" cy="451485"/>
                      </a:xfrm>
                      <a:prstGeom prst="rect">
                        <a:avLst/>
                      </a:prstGeom>
                      <a:noFill/>
                      <a:ln w="38100">
                        <a:noFill/>
                        <a:miter/>
                      </a:ln>
                    </p:spPr>
                  </p:pic>
                </p:oleObj>
              </mc:Fallback>
            </mc:AlternateContent>
          </a:graphicData>
        </a:graphic>
      </p:graphicFrame>
      <p:graphicFrame>
        <p:nvGraphicFramePr>
          <p:cNvPr id="9223" name="对象 9222">
            <a:hlinkClick r:id="" action="ppaction://ole?verb="/>
          </p:cNvPr>
          <p:cNvGraphicFramePr>
            <a:graphicFrameLocks noChangeAspect="1"/>
          </p:cNvGraphicFramePr>
          <p:nvPr/>
        </p:nvGraphicFramePr>
        <p:xfrm>
          <a:off x="6708775" y="3019584"/>
          <a:ext cx="2073910" cy="756920"/>
        </p:xfrm>
        <a:graphic>
          <a:graphicData uri="http://schemas.openxmlformats.org/presentationml/2006/ole">
            <mc:AlternateContent xmlns:mc="http://schemas.openxmlformats.org/markup-compatibility/2006">
              <mc:Choice xmlns:v="urn:schemas-microsoft-com:vml" Requires="v">
                <p:oleObj spid="_x0000_s3080" name="" r:id="rId8" imgW="1079500" imgH="393700" progId="">
                  <p:embed/>
                </p:oleObj>
              </mc:Choice>
              <mc:Fallback>
                <p:oleObj name="" r:id="rId8" imgW="1079500" imgH="393700" progId="">
                  <p:embed/>
                  <p:pic>
                    <p:nvPicPr>
                      <p:cNvPr id="0" name="图片 3079"/>
                      <p:cNvPicPr/>
                      <p:nvPr/>
                    </p:nvPicPr>
                    <p:blipFill>
                      <a:blip r:embed="rId9"/>
                      <a:stretch>
                        <a:fillRect/>
                      </a:stretch>
                    </p:blipFill>
                    <p:spPr>
                      <a:xfrm>
                        <a:off x="6708775" y="3019584"/>
                        <a:ext cx="2073910" cy="756920"/>
                      </a:xfrm>
                      <a:prstGeom prst="rect">
                        <a:avLst/>
                      </a:prstGeom>
                      <a:noFill/>
                      <a:ln w="38100">
                        <a:noFill/>
                        <a:miter/>
                      </a:ln>
                    </p:spPr>
                  </p:pic>
                </p:oleObj>
              </mc:Fallback>
            </mc:AlternateContent>
          </a:graphicData>
        </a:graphic>
      </p:graphicFrame>
      <p:graphicFrame>
        <p:nvGraphicFramePr>
          <p:cNvPr id="2" name="对象 1">
            <a:hlinkClick r:id="" action="ppaction://ole?verb="/>
          </p:cNvPr>
          <p:cNvGraphicFramePr>
            <a:graphicFrameLocks noChangeAspect="1"/>
          </p:cNvGraphicFramePr>
          <p:nvPr/>
        </p:nvGraphicFramePr>
        <p:xfrm>
          <a:off x="1880870" y="1070610"/>
          <a:ext cx="1852295" cy="647065"/>
        </p:xfrm>
        <a:graphic>
          <a:graphicData uri="http://schemas.openxmlformats.org/presentationml/2006/ole">
            <mc:AlternateContent xmlns:mc="http://schemas.openxmlformats.org/markup-compatibility/2006">
              <mc:Choice xmlns:v="urn:schemas-microsoft-com:vml" Requires="v">
                <p:oleObj spid="_x0000_s1025" name="" r:id="rId10" imgW="800100" imgH="279400" progId="Equation.KSEE3">
                  <p:embed/>
                </p:oleObj>
              </mc:Choice>
              <mc:Fallback>
                <p:oleObj name="" r:id="rId10" imgW="800100" imgH="279400" progId="Equation.KSEE3">
                  <p:embed/>
                  <p:pic>
                    <p:nvPicPr>
                      <p:cNvPr id="0" name="图片 1024"/>
                      <p:cNvPicPr/>
                      <p:nvPr/>
                    </p:nvPicPr>
                    <p:blipFill>
                      <a:blip r:embed="rId11"/>
                      <a:stretch>
                        <a:fillRect/>
                      </a:stretch>
                    </p:blipFill>
                    <p:spPr>
                      <a:xfrm>
                        <a:off x="1880870" y="1070610"/>
                        <a:ext cx="1852295" cy="647065"/>
                      </a:xfrm>
                      <a:prstGeom prst="rect">
                        <a:avLst/>
                      </a:prstGeom>
                    </p:spPr>
                  </p:pic>
                </p:oleObj>
              </mc:Fallback>
            </mc:AlternateContent>
          </a:graphicData>
        </a:graphic>
      </p:graphicFrame>
    </p:spTree>
    <p:custDataLst>
      <p:tags r:id="rId12"/>
    </p:custData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221"/>
                                        </p:tgtEl>
                                        <p:attrNameLst>
                                          <p:attrName>style.visibility</p:attrName>
                                        </p:attrNameLst>
                                      </p:cBhvr>
                                      <p:to>
                                        <p:strVal val="visible"/>
                                      </p:to>
                                    </p:set>
                                    <p:anim calcmode="lin" valueType="num">
                                      <p:cBhvr additive="base">
                                        <p:cTn id="11" dur="500" fill="hold"/>
                                        <p:tgtEl>
                                          <p:spTgt spid="9221"/>
                                        </p:tgtEl>
                                        <p:attrNameLst>
                                          <p:attrName>ppt_x</p:attrName>
                                        </p:attrNameLst>
                                      </p:cBhvr>
                                      <p:tavLst>
                                        <p:tav tm="0">
                                          <p:val>
                                            <p:strVal val="#ppt_x"/>
                                          </p:val>
                                        </p:tav>
                                        <p:tav tm="100000">
                                          <p:val>
                                            <p:strVal val="#ppt_x"/>
                                          </p:val>
                                        </p:tav>
                                      </p:tavLst>
                                    </p:anim>
                                    <p:anim calcmode="lin" valueType="num">
                                      <p:cBhvr additive="base">
                                        <p:cTn id="12" dur="500" fill="hold"/>
                                        <p:tgtEl>
                                          <p:spTgt spid="92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9222"/>
                                        </p:tgtEl>
                                        <p:attrNameLst>
                                          <p:attrName>style.visibility</p:attrName>
                                        </p:attrNameLst>
                                      </p:cBhvr>
                                      <p:to>
                                        <p:strVal val="visible"/>
                                      </p:to>
                                    </p:set>
                                    <p:anim calcmode="lin" valueType="num">
                                      <p:cBhvr additive="base">
                                        <p:cTn id="17" dur="500" fill="hold"/>
                                        <p:tgtEl>
                                          <p:spTgt spid="9222"/>
                                        </p:tgtEl>
                                        <p:attrNameLst>
                                          <p:attrName>ppt_x</p:attrName>
                                        </p:attrNameLst>
                                      </p:cBhvr>
                                      <p:tavLst>
                                        <p:tav tm="0">
                                          <p:val>
                                            <p:strVal val="#ppt_x"/>
                                          </p:val>
                                        </p:tav>
                                        <p:tav tm="100000">
                                          <p:val>
                                            <p:strVal val="#ppt_x"/>
                                          </p:val>
                                        </p:tav>
                                      </p:tavLst>
                                    </p:anim>
                                    <p:anim calcmode="lin" valueType="num">
                                      <p:cBhvr additive="base">
                                        <p:cTn id="18" dur="500" fill="hold"/>
                                        <p:tgtEl>
                                          <p:spTgt spid="922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223"/>
                                        </p:tgtEl>
                                        <p:attrNameLst>
                                          <p:attrName>style.visibility</p:attrName>
                                        </p:attrNameLst>
                                      </p:cBhvr>
                                      <p:to>
                                        <p:strVal val="visible"/>
                                      </p:to>
                                    </p:set>
                                    <p:anim calcmode="lin" valueType="num">
                                      <p:cBhvr additive="base">
                                        <p:cTn id="23" dur="500" fill="hold"/>
                                        <p:tgtEl>
                                          <p:spTgt spid="9223"/>
                                        </p:tgtEl>
                                        <p:attrNameLst>
                                          <p:attrName>ppt_x</p:attrName>
                                        </p:attrNameLst>
                                      </p:cBhvr>
                                      <p:tavLst>
                                        <p:tav tm="0">
                                          <p:val>
                                            <p:strVal val="#ppt_x"/>
                                          </p:val>
                                        </p:tav>
                                        <p:tav tm="100000">
                                          <p:val>
                                            <p:strVal val="#ppt_x"/>
                                          </p:val>
                                        </p:tav>
                                      </p:tavLst>
                                    </p:anim>
                                    <p:anim calcmode="lin" valueType="num">
                                      <p:cBhvr additive="base">
                                        <p:cTn id="24"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9219"/>
                                        </p:tgtEl>
                                        <p:attrNameLst>
                                          <p:attrName>ppt_x</p:attrName>
                                        </p:attrNameLst>
                                      </p:cBhvr>
                                      <p:tavLst>
                                        <p:tav tm="0">
                                          <p:val>
                                            <p:strVal val="ppt_x"/>
                                          </p:val>
                                        </p:tav>
                                        <p:tav tm="100000">
                                          <p:val>
                                            <p:strVal val="ppt_x"/>
                                          </p:val>
                                        </p:tav>
                                      </p:tavLst>
                                    </p:anim>
                                    <p:anim calcmode="lin" valueType="num">
                                      <p:cBhvr additive="base">
                                        <p:cTn id="29" dur="500"/>
                                        <p:tgtEl>
                                          <p:spTgt spid="9219"/>
                                        </p:tgtEl>
                                        <p:attrNameLst>
                                          <p:attrName>ppt_y</p:attrName>
                                        </p:attrNameLst>
                                      </p:cBhvr>
                                      <p:tavLst>
                                        <p:tav tm="0">
                                          <p:val>
                                            <p:strVal val="ppt_y"/>
                                          </p:val>
                                        </p:tav>
                                        <p:tav tm="100000">
                                          <p:val>
                                            <p:strVal val="1+ppt_h/2"/>
                                          </p:val>
                                        </p:tav>
                                      </p:tavLst>
                                    </p:anim>
                                    <p:set>
                                      <p:cBhvr>
                                        <p:cTn id="30" dur="1" fill="hold">
                                          <p:stCondLst>
                                            <p:cond delay="499"/>
                                          </p:stCondLst>
                                        </p:cTn>
                                        <p:tgtEl>
                                          <p:spTgt spid="9219"/>
                                        </p:tgtEl>
                                        <p:attrNameLst>
                                          <p:attrName>style.visibility</p:attrName>
                                        </p:attrNameLst>
                                      </p:cBhvr>
                                      <p:to>
                                        <p:strVal val="hidden"/>
                                      </p:to>
                                    </p:set>
                                  </p:childTnLst>
                                </p:cTn>
                              </p:par>
                              <p:par>
                                <p:cTn id="31" presetID="2" presetClass="exit" presetSubtype="4" fill="hold" nodeType="withEffect">
                                  <p:stCondLst>
                                    <p:cond delay="0"/>
                                  </p:stCondLst>
                                  <p:childTnLst>
                                    <p:anim calcmode="lin" valueType="num">
                                      <p:cBhvr additive="base">
                                        <p:cTn id="32" dur="500"/>
                                        <p:tgtEl>
                                          <p:spTgt spid="9220"/>
                                        </p:tgtEl>
                                        <p:attrNameLst>
                                          <p:attrName>ppt_x</p:attrName>
                                        </p:attrNameLst>
                                      </p:cBhvr>
                                      <p:tavLst>
                                        <p:tav tm="0">
                                          <p:val>
                                            <p:strVal val="ppt_x"/>
                                          </p:val>
                                        </p:tav>
                                        <p:tav tm="100000">
                                          <p:val>
                                            <p:strVal val="ppt_x"/>
                                          </p:val>
                                        </p:tav>
                                      </p:tavLst>
                                    </p:anim>
                                    <p:anim calcmode="lin" valueType="num">
                                      <p:cBhvr additive="base">
                                        <p:cTn id="33" dur="500"/>
                                        <p:tgtEl>
                                          <p:spTgt spid="9220"/>
                                        </p:tgtEl>
                                        <p:attrNameLst>
                                          <p:attrName>ppt_y</p:attrName>
                                        </p:attrNameLst>
                                      </p:cBhvr>
                                      <p:tavLst>
                                        <p:tav tm="0">
                                          <p:val>
                                            <p:strVal val="ppt_y"/>
                                          </p:val>
                                        </p:tav>
                                        <p:tav tm="100000">
                                          <p:val>
                                            <p:strVal val="1+ppt_h/2"/>
                                          </p:val>
                                        </p:tav>
                                      </p:tavLst>
                                    </p:anim>
                                    <p:set>
                                      <p:cBhvr>
                                        <p:cTn id="34" dur="1" fill="hold">
                                          <p:stCondLst>
                                            <p:cond delay="499"/>
                                          </p:stCondLst>
                                        </p:cTn>
                                        <p:tgtEl>
                                          <p:spTgt spid="9220"/>
                                        </p:tgtEl>
                                        <p:attrNameLst>
                                          <p:attrName>style.visibility</p:attrName>
                                        </p:attrNameLst>
                                      </p:cBhvr>
                                      <p:to>
                                        <p:strVal val="hidden"/>
                                      </p:to>
                                    </p:set>
                                  </p:childTnLst>
                                </p:cTn>
                              </p:par>
                              <p:par>
                                <p:cTn id="35" presetID="2" presetClass="exit" presetSubtype="4" fill="hold" nodeType="withEffect">
                                  <p:stCondLst>
                                    <p:cond delay="0"/>
                                  </p:stCondLst>
                                  <p:childTnLst>
                                    <p:anim calcmode="lin" valueType="num">
                                      <p:cBhvr additive="base">
                                        <p:cTn id="36" dur="500"/>
                                        <p:tgtEl>
                                          <p:spTgt spid="9221"/>
                                        </p:tgtEl>
                                        <p:attrNameLst>
                                          <p:attrName>ppt_x</p:attrName>
                                        </p:attrNameLst>
                                      </p:cBhvr>
                                      <p:tavLst>
                                        <p:tav tm="0">
                                          <p:val>
                                            <p:strVal val="ppt_x"/>
                                          </p:val>
                                        </p:tav>
                                        <p:tav tm="100000">
                                          <p:val>
                                            <p:strVal val="ppt_x"/>
                                          </p:val>
                                        </p:tav>
                                      </p:tavLst>
                                    </p:anim>
                                    <p:anim calcmode="lin" valueType="num">
                                      <p:cBhvr additive="base">
                                        <p:cTn id="37" dur="500"/>
                                        <p:tgtEl>
                                          <p:spTgt spid="9221"/>
                                        </p:tgtEl>
                                        <p:attrNameLst>
                                          <p:attrName>ppt_y</p:attrName>
                                        </p:attrNameLst>
                                      </p:cBhvr>
                                      <p:tavLst>
                                        <p:tav tm="0">
                                          <p:val>
                                            <p:strVal val="ppt_y"/>
                                          </p:val>
                                        </p:tav>
                                        <p:tav tm="100000">
                                          <p:val>
                                            <p:strVal val="1+ppt_h/2"/>
                                          </p:val>
                                        </p:tav>
                                      </p:tavLst>
                                    </p:anim>
                                    <p:set>
                                      <p:cBhvr>
                                        <p:cTn id="38" dur="1" fill="hold">
                                          <p:stCondLst>
                                            <p:cond delay="499"/>
                                          </p:stCondLst>
                                        </p:cTn>
                                        <p:tgtEl>
                                          <p:spTgt spid="9221"/>
                                        </p:tgtEl>
                                        <p:attrNameLst>
                                          <p:attrName>style.visibility</p:attrName>
                                        </p:attrNameLst>
                                      </p:cBhvr>
                                      <p:to>
                                        <p:strVal val="hidden"/>
                                      </p:to>
                                    </p:set>
                                  </p:childTnLst>
                                </p:cTn>
                              </p:par>
                              <p:par>
                                <p:cTn id="39" presetID="2" presetClass="exit" presetSubtype="4" fill="hold" nodeType="withEffect">
                                  <p:stCondLst>
                                    <p:cond delay="0"/>
                                  </p:stCondLst>
                                  <p:childTnLst>
                                    <p:anim calcmode="lin" valueType="num">
                                      <p:cBhvr additive="base">
                                        <p:cTn id="40" dur="500"/>
                                        <p:tgtEl>
                                          <p:spTgt spid="9222"/>
                                        </p:tgtEl>
                                        <p:attrNameLst>
                                          <p:attrName>ppt_x</p:attrName>
                                        </p:attrNameLst>
                                      </p:cBhvr>
                                      <p:tavLst>
                                        <p:tav tm="0">
                                          <p:val>
                                            <p:strVal val="ppt_x"/>
                                          </p:val>
                                        </p:tav>
                                        <p:tav tm="100000">
                                          <p:val>
                                            <p:strVal val="ppt_x"/>
                                          </p:val>
                                        </p:tav>
                                      </p:tavLst>
                                    </p:anim>
                                    <p:anim calcmode="lin" valueType="num">
                                      <p:cBhvr additive="base">
                                        <p:cTn id="41" dur="500"/>
                                        <p:tgtEl>
                                          <p:spTgt spid="9222"/>
                                        </p:tgtEl>
                                        <p:attrNameLst>
                                          <p:attrName>ppt_y</p:attrName>
                                        </p:attrNameLst>
                                      </p:cBhvr>
                                      <p:tavLst>
                                        <p:tav tm="0">
                                          <p:val>
                                            <p:strVal val="ppt_y"/>
                                          </p:val>
                                        </p:tav>
                                        <p:tav tm="100000">
                                          <p:val>
                                            <p:strVal val="1+ppt_h/2"/>
                                          </p:val>
                                        </p:tav>
                                      </p:tavLst>
                                    </p:anim>
                                    <p:set>
                                      <p:cBhvr>
                                        <p:cTn id="42" dur="1" fill="hold">
                                          <p:stCondLst>
                                            <p:cond delay="499"/>
                                          </p:stCondLst>
                                        </p:cTn>
                                        <p:tgtEl>
                                          <p:spTgt spid="9222"/>
                                        </p:tgtEl>
                                        <p:attrNameLst>
                                          <p:attrName>style.visibility</p:attrName>
                                        </p:attrNameLst>
                                      </p:cBhvr>
                                      <p:to>
                                        <p:strVal val="hidden"/>
                                      </p:to>
                                    </p:set>
                                  </p:childTnLst>
                                </p:cTn>
                              </p:par>
                              <p:par>
                                <p:cTn id="43" presetID="2" presetClass="exit" presetSubtype="4" fill="hold" nodeType="withEffect">
                                  <p:stCondLst>
                                    <p:cond delay="0"/>
                                  </p:stCondLst>
                                  <p:childTnLst>
                                    <p:anim calcmode="lin" valueType="num">
                                      <p:cBhvr additive="base">
                                        <p:cTn id="44" dur="500"/>
                                        <p:tgtEl>
                                          <p:spTgt spid="9223"/>
                                        </p:tgtEl>
                                        <p:attrNameLst>
                                          <p:attrName>ppt_x</p:attrName>
                                        </p:attrNameLst>
                                      </p:cBhvr>
                                      <p:tavLst>
                                        <p:tav tm="0">
                                          <p:val>
                                            <p:strVal val="ppt_x"/>
                                          </p:val>
                                        </p:tav>
                                        <p:tav tm="100000">
                                          <p:val>
                                            <p:strVal val="ppt_x"/>
                                          </p:val>
                                        </p:tav>
                                      </p:tavLst>
                                    </p:anim>
                                    <p:anim calcmode="lin" valueType="num">
                                      <p:cBhvr additive="base">
                                        <p:cTn id="45" dur="500"/>
                                        <p:tgtEl>
                                          <p:spTgt spid="9223"/>
                                        </p:tgtEl>
                                        <p:attrNameLst>
                                          <p:attrName>ppt_y</p:attrName>
                                        </p:attrNameLst>
                                      </p:cBhvr>
                                      <p:tavLst>
                                        <p:tav tm="0">
                                          <p:val>
                                            <p:strVal val="ppt_y"/>
                                          </p:val>
                                        </p:tav>
                                        <p:tav tm="100000">
                                          <p:val>
                                            <p:strVal val="1+ppt_h/2"/>
                                          </p:val>
                                        </p:tav>
                                      </p:tavLst>
                                    </p:anim>
                                    <p:set>
                                      <p:cBhvr>
                                        <p:cTn id="46" dur="1" fill="hold">
                                          <p:stCondLst>
                                            <p:cond delay="499"/>
                                          </p:stCondLst>
                                        </p:cTn>
                                        <p:tgtEl>
                                          <p:spTgt spid="92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标题 9217"/>
          <p:cNvSpPr>
            <a:spLocks noGrp="1"/>
          </p:cNvSpPr>
          <p:nvPr>
            <p:ph type="title"/>
          </p:nvPr>
        </p:nvSpPr>
        <p:spPr/>
        <p:txBody>
          <a:bodyPr anchor="ctr"/>
          <a:p>
            <a:r>
              <a:rPr lang="en-US" altLang="zh-CN" dirty="0">
                <a:latin typeface="Times New Roman" panose="02020603050405020304" pitchFamily="2" charset="0"/>
                <a:sym typeface="Arial" panose="020B0604020202020204" pitchFamily="34" charset="0"/>
              </a:rPr>
              <a:t>Integration</a:t>
            </a:r>
            <a:endParaRPr lang="en-US" altLang="zh-CN" dirty="0">
              <a:latin typeface="Times New Roman" panose="02020603050405020304" pitchFamily="2" charset="0"/>
              <a:sym typeface="Arial" panose="020B0604020202020204" pitchFamily="34" charset="0"/>
            </a:endParaRPr>
          </a:p>
        </p:txBody>
      </p:sp>
      <p:pic>
        <p:nvPicPr>
          <p:cNvPr id="9219" name="图片 9218"/>
          <p:cNvPicPr>
            <a:picLocks noChangeAspect="1"/>
          </p:cNvPicPr>
          <p:nvPr/>
        </p:nvPicPr>
        <p:blipFill>
          <a:blip r:embed="rId1"/>
          <a:stretch>
            <a:fillRect/>
          </a:stretch>
        </p:blipFill>
        <p:spPr>
          <a:xfrm>
            <a:off x="226060" y="1842135"/>
            <a:ext cx="5780088" cy="4262438"/>
          </a:xfrm>
          <a:prstGeom prst="rect">
            <a:avLst/>
          </a:prstGeom>
          <a:noFill/>
          <a:ln w="9525">
            <a:noFill/>
          </a:ln>
        </p:spPr>
      </p:pic>
      <p:graphicFrame>
        <p:nvGraphicFramePr>
          <p:cNvPr id="2" name="对象 1">
            <a:hlinkClick r:id="" action="ppaction://ole?verb="/>
          </p:cNvPr>
          <p:cNvGraphicFramePr>
            <a:graphicFrameLocks noChangeAspect="1"/>
          </p:cNvGraphicFramePr>
          <p:nvPr/>
        </p:nvGraphicFramePr>
        <p:xfrm>
          <a:off x="6543040" y="2129155"/>
          <a:ext cx="4810760" cy="835660"/>
        </p:xfrm>
        <a:graphic>
          <a:graphicData uri="http://schemas.openxmlformats.org/presentationml/2006/ole">
            <mc:AlternateContent xmlns:mc="http://schemas.openxmlformats.org/markup-compatibility/2006">
              <mc:Choice xmlns:v="urn:schemas-microsoft-com:vml" Requires="v">
                <p:oleObj spid="_x0000_s1025" name="" r:id="rId2" imgW="2413000" imgH="419100" progId="Equation.KSEE3">
                  <p:embed/>
                </p:oleObj>
              </mc:Choice>
              <mc:Fallback>
                <p:oleObj name="" r:id="rId2" imgW="2413000" imgH="419100" progId="Equation.KSEE3">
                  <p:embed/>
                  <p:pic>
                    <p:nvPicPr>
                      <p:cNvPr id="0" name="图片 1024"/>
                      <p:cNvPicPr/>
                      <p:nvPr/>
                    </p:nvPicPr>
                    <p:blipFill>
                      <a:blip r:embed="rId3"/>
                      <a:stretch>
                        <a:fillRect/>
                      </a:stretch>
                    </p:blipFill>
                    <p:spPr>
                      <a:xfrm>
                        <a:off x="6543040" y="2129155"/>
                        <a:ext cx="4810760" cy="835660"/>
                      </a:xfrm>
                      <a:prstGeom prst="rect">
                        <a:avLst/>
                      </a:prstGeom>
                    </p:spPr>
                  </p:pic>
                </p:oleObj>
              </mc:Fallback>
            </mc:AlternateContent>
          </a:graphicData>
        </a:graphic>
      </p:graphicFrame>
      <p:graphicFrame>
        <p:nvGraphicFramePr>
          <p:cNvPr id="3" name="对象 2">
            <a:hlinkClick r:id="" action="ppaction://ole?verb="/>
          </p:cNvPr>
          <p:cNvGraphicFramePr>
            <a:graphicFrameLocks noChangeAspect="1"/>
          </p:cNvGraphicFramePr>
          <p:nvPr/>
        </p:nvGraphicFramePr>
        <p:xfrm>
          <a:off x="6136958" y="3650298"/>
          <a:ext cx="5621655" cy="887095"/>
        </p:xfrm>
        <a:graphic>
          <a:graphicData uri="http://schemas.openxmlformats.org/presentationml/2006/ole">
            <mc:AlternateContent xmlns:mc="http://schemas.openxmlformats.org/markup-compatibility/2006">
              <mc:Choice xmlns:v="urn:schemas-microsoft-com:vml" Requires="v">
                <p:oleObj spid="_x0000_s4" name="" r:id="rId4" imgW="2819400" imgH="444500" progId="Equation.KSEE3">
                  <p:embed/>
                </p:oleObj>
              </mc:Choice>
              <mc:Fallback>
                <p:oleObj name="" r:id="rId4" imgW="2819400" imgH="444500" progId="Equation.KSEE3">
                  <p:embed/>
                  <p:pic>
                    <p:nvPicPr>
                      <p:cNvPr id="0" name="图片 1024"/>
                      <p:cNvPicPr/>
                      <p:nvPr/>
                    </p:nvPicPr>
                    <p:blipFill>
                      <a:blip r:embed="rId5"/>
                      <a:stretch>
                        <a:fillRect/>
                      </a:stretch>
                    </p:blipFill>
                    <p:spPr>
                      <a:xfrm>
                        <a:off x="6136958" y="3650298"/>
                        <a:ext cx="5621655" cy="887095"/>
                      </a:xfrm>
                      <a:prstGeom prst="rect">
                        <a:avLst/>
                      </a:prstGeom>
                    </p:spPr>
                  </p:pic>
                </p:oleObj>
              </mc:Fallback>
            </mc:AlternateContent>
          </a:graphicData>
        </a:graphic>
      </p:graphicFrame>
      <p:graphicFrame>
        <p:nvGraphicFramePr>
          <p:cNvPr id="5" name="对象 4">
            <a:hlinkClick r:id="" action="ppaction://ole?verb="/>
          </p:cNvPr>
          <p:cNvGraphicFramePr>
            <a:graphicFrameLocks noChangeAspect="1"/>
          </p:cNvGraphicFramePr>
          <p:nvPr/>
        </p:nvGraphicFramePr>
        <p:xfrm>
          <a:off x="1148080" y="934085"/>
          <a:ext cx="1852295" cy="647065"/>
        </p:xfrm>
        <a:graphic>
          <a:graphicData uri="http://schemas.openxmlformats.org/presentationml/2006/ole">
            <mc:AlternateContent xmlns:mc="http://schemas.openxmlformats.org/markup-compatibility/2006">
              <mc:Choice xmlns:v="urn:schemas-microsoft-com:vml" Requires="v">
                <p:oleObj spid="_x0000_s6" name="" r:id="rId6" imgW="800100" imgH="279400" progId="Equation.KSEE3">
                  <p:embed/>
                </p:oleObj>
              </mc:Choice>
              <mc:Fallback>
                <p:oleObj name="" r:id="rId6" imgW="800100" imgH="279400" progId="Equation.KSEE3">
                  <p:embed/>
                  <p:pic>
                    <p:nvPicPr>
                      <p:cNvPr id="0" name="图片 1024"/>
                      <p:cNvPicPr/>
                      <p:nvPr/>
                    </p:nvPicPr>
                    <p:blipFill>
                      <a:blip r:embed="rId7"/>
                      <a:stretch>
                        <a:fillRect/>
                      </a:stretch>
                    </p:blipFill>
                    <p:spPr>
                      <a:xfrm>
                        <a:off x="1148080" y="934085"/>
                        <a:ext cx="1852295" cy="647065"/>
                      </a:xfrm>
                      <a:prstGeom prst="rect">
                        <a:avLst/>
                      </a:prstGeom>
                    </p:spPr>
                  </p:pic>
                </p:oleObj>
              </mc:Fallback>
            </mc:AlternateContent>
          </a:graphicData>
        </a:graphic>
      </p:graphicFrame>
    </p:spTree>
    <p:custDataLst>
      <p:tags r:id="rId8"/>
    </p:custDataLst>
  </p:cSld>
  <p:clrMapOvr>
    <a:masterClrMapping/>
  </p:clrMapOvr>
  <p:transition>
    <p:fade/>
  </p:transition>
  <p:timing>
    <p:tnLst>
      <p:par>
        <p:cTn id="1" dur="indefinite" restart="never" nodeType="tmRoot"/>
      </p:par>
    </p:tnLst>
  </p:timing>
</p:sld>
</file>

<file path=ppt/tags/tag1.xml><?xml version="1.0" encoding="utf-8"?>
<p:tagLst xmlns:p="http://schemas.openxmlformats.org/presentationml/2006/main">
  <p:tag name="MH" val="20150923100941"/>
  <p:tag name="MH_LIBRARY" val="CONTENTS"/>
  <p:tag name="MH_TYPE" val="TITLE"/>
  <p:tag name="ID" val="547125"/>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103"/>
  <p:tag name="KSO_WM_UNIT_TYPE" val="a"/>
  <p:tag name="KSO_WM_UNIT_INDEX" val="1"/>
  <p:tag name="KSO_WM_UNIT_ID" val="custom160103_1*a*1"/>
  <p:tag name="KSO_WM_UNIT_CLEAR" val="1"/>
  <p:tag name="KSO_WM_UNIT_LAYERLEVEL" val="1"/>
  <p:tag name="KSO_WM_UNIT_VALUE" val="24"/>
  <p:tag name="KSO_WM_UNIT_ISCONTENTSTITLE" val="0"/>
  <p:tag name="KSO_WM_UNIT_HIGHLIGHT" val="0"/>
  <p:tag name="KSO_WM_UNIT_COMPATIBLE" val="0"/>
  <p:tag name="KSO_WM_UNIT_PRESET_TEXT_INDEX" val="3"/>
  <p:tag name="KSO_WM_UNIT_PRESET_TEXT_LEN" val="17"/>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103"/>
  <p:tag name="KSO_WM_UNIT_TYPE" val="b"/>
  <p:tag name="KSO_WM_UNIT_INDEX" val="1"/>
  <p:tag name="KSO_WM_UNIT_ID" val="custom160103_1*b*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2.xml><?xml version="1.0" encoding="utf-8"?>
<p:tagLst xmlns:p="http://schemas.openxmlformats.org/presentationml/2006/main">
  <p:tag name="KSO_WM_TEMPLATE_CATEGORY" val="custom"/>
  <p:tag name="KSO_WM_TEMPLATE_INDEX" val="160103"/>
  <p:tag name="KSO_WM_TAG_VERSION" val="1.0"/>
  <p:tag name="KSO_WM_SLIDE_ID" val="custom160103_1"/>
  <p:tag name="KSO_WM_SLIDE_INDEX" val="1"/>
  <p:tag name="KSO_WM_SLIDE_ITEM_CNT" val="2"/>
  <p:tag name="KSO_WM_SLIDE_LAYOUT" val="a_b"/>
  <p:tag name="KSO_WM_SLIDE_LAYOUT_CNT" val="1_1"/>
  <p:tag name="KSO_WM_SLIDE_TYPE" val="title"/>
  <p:tag name="KSO_WM_BEAUTIFY_FLAG" val="#wm#"/>
  <p:tag name="KSO_WM_TEMPLATE_THUMBS_INDEX" val="1、3、8、11、18、23、25"/>
</p:tagLst>
</file>

<file path=ppt/tags/tag13.xml><?xml version="1.0" encoding="utf-8"?>
<p:tagLst xmlns:p="http://schemas.openxmlformats.org/presentationml/2006/main">
  <p:tag name="MH" val="20150923101643"/>
  <p:tag name="MH_LIBRARY" val="GRAPHIC"/>
  <p:tag name="MH_TYPE" val="Other"/>
  <p:tag name="MH_ORDER" val="1"/>
  <p:tag name="KSO_WM_TAG_VERSION" val="1.0"/>
  <p:tag name="KSO_WM_BEAUTIFY_FLAG" val="#wm#"/>
  <p:tag name="KSO_WM_UNIT_TYPE" val="i"/>
  <p:tag name="KSO_WM_UNIT_ID" val="custom160103_19*i*3"/>
  <p:tag name="KSO_WM_TEMPLATE_CATEGORY" val="custom"/>
  <p:tag name="KSO_WM_TEMPLATE_INDEX" val="160103"/>
</p:tagLst>
</file>

<file path=ppt/tags/tag14.xml><?xml version="1.0" encoding="utf-8"?>
<p:tagLst xmlns:p="http://schemas.openxmlformats.org/presentationml/2006/main">
  <p:tag name="MH" val="20150923101643"/>
  <p:tag name="MH_LIBRARY" val="GRAPHIC"/>
  <p:tag name="MH_TYPE" val="Other"/>
  <p:tag name="MH_ORDER" val="2"/>
  <p:tag name="KSO_WM_TAG_VERSION" val="1.0"/>
  <p:tag name="KSO_WM_BEAUTIFY_FLAG" val="#wm#"/>
  <p:tag name="KSO_WM_UNIT_TYPE" val="i"/>
  <p:tag name="KSO_WM_UNIT_ID" val="custom160103_19*i*4"/>
  <p:tag name="KSO_WM_TEMPLATE_CATEGORY" val="custom"/>
  <p:tag name="KSO_WM_TEMPLATE_INDEX" val="160103"/>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103"/>
  <p:tag name="MH" val="20150923101643"/>
  <p:tag name="MH_LIBRARY" val="GRAPHIC"/>
  <p:tag name="MH_TYPE" val="PageTitle"/>
  <p:tag name="MH_ORDER" val="PageTitle"/>
  <p:tag name="KSO_WM_UNIT_TYPE" val="a"/>
  <p:tag name="KSO_WM_UNIT_INDEX" val="1"/>
  <p:tag name="KSO_WM_UNIT_ID" val="custom160103_19*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103"/>
  <p:tag name="KSO_WM_UNIT_TYPE" val="f"/>
  <p:tag name="KSO_WM_UNIT_INDEX" val="1"/>
  <p:tag name="KSO_WM_UNIT_ID" val="custom160103_19*f*1"/>
  <p:tag name="KSO_WM_UNIT_CLEAR" val="1"/>
  <p:tag name="KSO_WM_UNIT_LAYERLEVEL" val="1"/>
  <p:tag name="KSO_WM_UNIT_VALUE" val="175"/>
  <p:tag name="KSO_WM_UNIT_HIGHLIGHT" val="0"/>
  <p:tag name="KSO_WM_UNIT_COMPATIBLE" val="0"/>
  <p:tag name="KSO_WM_UNIT_PRESET_TEXT_INDEX" val="3"/>
  <p:tag name="KSO_WM_UNIT_PRESET_TEXT_LEN" val="72"/>
</p:tagLst>
</file>

<file path=ppt/tags/tag17.xml><?xml version="1.0" encoding="utf-8"?>
<p:tagLst xmlns:p="http://schemas.openxmlformats.org/presentationml/2006/main">
  <p:tag name="MH_TYPE" val="#NeiR#"/>
  <p:tag name="MH_NUMBER" val="1"/>
  <p:tag name="MH_CATEGORY" val="#QiTTB#"/>
  <p:tag name="MH_LAYOUT" val="Desc"/>
  <p:tag name="MH" val="20150923101643"/>
  <p:tag name="MH_LIBRARY" val="GRAPHIC"/>
  <p:tag name="KSO_WM_TEMPLATE_CATEGORY" val="custom"/>
  <p:tag name="KSO_WM_TEMPLATE_INDEX" val="160103"/>
  <p:tag name="KSO_WM_TAG_VERSION" val="1.0"/>
  <p:tag name="KSO_WM_SLIDE_ID" val="custom160103_19"/>
  <p:tag name="KSO_WM_SLIDE_INDEX" val="19"/>
  <p:tag name="KSO_WM_SLIDE_ITEM_CNT" val="1"/>
  <p:tag name="KSO_WM_SLIDE_LAYOUT" val="a_f"/>
  <p:tag name="KSO_WM_SLIDE_LAYOUT_CNT" val="1_1"/>
  <p:tag name="KSO_WM_SLIDE_TYPE" val="text"/>
  <p:tag name="KSO_WM_BEAUTIFY_FLAG" val="#wm#"/>
  <p:tag name="KSO_WM_SLIDE_POSITION" val="54*105"/>
  <p:tag name="KSO_WM_SLIDE_SIZE" val="853*410"/>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103"/>
  <p:tag name="KSO_WM_UNIT_TYPE" val="a"/>
  <p:tag name="KSO_WM_UNIT_INDEX" val="1"/>
  <p:tag name="KSO_WM_UNIT_ID" val="custom160103_2*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103"/>
  <p:tag name="KSO_WM_UNIT_TYPE" val="f"/>
  <p:tag name="KSO_WM_UNIT_INDEX" val="1"/>
  <p:tag name="KSO_WM_UNIT_ID" val="custom160103_2*f*1"/>
  <p:tag name="KSO_WM_UNIT_CLEAR" val="1"/>
  <p:tag name="KSO_WM_UNIT_LAYERLEVEL" val="1"/>
  <p:tag name="KSO_WM_UNIT_VALUE" val="552"/>
  <p:tag name="KSO_WM_UNIT_HIGHLIGHT" val="0"/>
  <p:tag name="KSO_WM_UNIT_COMPATIBLE" val="0"/>
  <p:tag name="KSO_WM_UNIT_PRESET_TEXT_INDEX" val="5"/>
  <p:tag name="KSO_WM_UNIT_PRESET_TEXT_LEN" val="232"/>
</p:tagLst>
</file>

<file path=ppt/tags/tag2.xml><?xml version="1.0" encoding="utf-8"?>
<p:tagLst xmlns:p="http://schemas.openxmlformats.org/presentationml/2006/main">
  <p:tag name="MH" val="20150923100941"/>
  <p:tag name="MH_LIBRARY" val="CONTENTS"/>
  <p:tag name="MH_TYPE" val="OTHERS"/>
  <p:tag name="ID" val="547125"/>
</p:tagLst>
</file>

<file path=ppt/tags/tag20.xml><?xml version="1.0" encoding="utf-8"?>
<p:tagLst xmlns:p="http://schemas.openxmlformats.org/presentationml/2006/main">
  <p:tag name="KSO_WM_TEMPLATE_CATEGORY" val="custom"/>
  <p:tag name="KSO_WM_TEMPLATE_INDEX" val="160103"/>
  <p:tag name="KSO_WM_TAG_VERSION" val="1.0"/>
  <p:tag name="KSO_WM_SLIDE_ID" val="custom160103_2"/>
  <p:tag name="KSO_WM_SLIDE_INDEX" val="2"/>
  <p:tag name="KSO_WM_SLIDE_ITEM_CNT" val="2"/>
  <p:tag name="KSO_WM_SLIDE_LAYOUT" val="a_f"/>
  <p:tag name="KSO_WM_SLIDE_LAYOUT_CNT" val="1_1"/>
  <p:tag name="KSO_WM_SLIDE_TYPE" val="text"/>
  <p:tag name="KSO_WM_BEAUTIFY_FLAG" val="#wm#"/>
  <p:tag name="KSO_WM_SLIDE_POSITION" val="54*99"/>
  <p:tag name="KSO_WM_SLIDE_SIZE" val="853*411"/>
</p:tagLst>
</file>

<file path=ppt/tags/tag21.xml><?xml version="1.0" encoding="utf-8"?>
<p:tagLst xmlns:p="http://schemas.openxmlformats.org/presentationml/2006/main">
  <p:tag name="KSO_WM_TAG_VERSION" val="1.0"/>
  <p:tag name="KSO_WM_BEAUTIFY_FLAG" val="#wm#"/>
  <p:tag name="KSO_WM_TEMPLATE_CATEGORY" val="custom"/>
  <p:tag name="KSO_WM_TEMPLATE_INDEX" val="160103"/>
  <p:tag name="KSO_WM_UNIT_TYPE" val="a"/>
  <p:tag name="KSO_WM_UNIT_INDEX" val="1"/>
  <p:tag name="KSO_WM_UNIT_ID" val="custom160103_2*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22.xml><?xml version="1.0" encoding="utf-8"?>
<p:tagLst xmlns:p="http://schemas.openxmlformats.org/presentationml/2006/main">
  <p:tag name="KSO_WM_TEMPLATE_CATEGORY" val="custom"/>
  <p:tag name="KSO_WM_TEMPLATE_INDEX" val="160103"/>
  <p:tag name="KSO_WM_TAG_VERSION" val="1.0"/>
  <p:tag name="KSO_WM_SLIDE_ID" val="custom160103_2"/>
  <p:tag name="KSO_WM_SLIDE_INDEX" val="2"/>
  <p:tag name="KSO_WM_SLIDE_ITEM_CNT" val="2"/>
  <p:tag name="KSO_WM_SLIDE_LAYOUT" val="a_f"/>
  <p:tag name="KSO_WM_SLIDE_LAYOUT_CNT" val="1_1"/>
  <p:tag name="KSO_WM_SLIDE_TYPE" val="text"/>
  <p:tag name="KSO_WM_BEAUTIFY_FLAG" val="#wm#"/>
  <p:tag name="KSO_WM_SLIDE_POSITION" val="54*99"/>
  <p:tag name="KSO_WM_SLIDE_SIZE" val="853*411"/>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103"/>
  <p:tag name="KSO_WM_UNIT_TYPE" val="a"/>
  <p:tag name="KSO_WM_UNIT_INDEX" val="1"/>
  <p:tag name="KSO_WM_UNIT_ID" val="custom160103_2*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24.xml><?xml version="1.0" encoding="utf-8"?>
<p:tagLst xmlns:p="http://schemas.openxmlformats.org/presentationml/2006/main">
  <p:tag name="KSO_WM_TEMPLATE_CATEGORY" val="custom"/>
  <p:tag name="KSO_WM_TEMPLATE_INDEX" val="160103"/>
  <p:tag name="KSO_WM_TAG_VERSION" val="1.0"/>
  <p:tag name="KSO_WM_SLIDE_ID" val="custom160103_2"/>
  <p:tag name="KSO_WM_SLIDE_INDEX" val="2"/>
  <p:tag name="KSO_WM_SLIDE_ITEM_CNT" val="2"/>
  <p:tag name="KSO_WM_SLIDE_LAYOUT" val="a_f"/>
  <p:tag name="KSO_WM_SLIDE_LAYOUT_CNT" val="1_1"/>
  <p:tag name="KSO_WM_SLIDE_TYPE" val="text"/>
  <p:tag name="KSO_WM_BEAUTIFY_FLAG" val="#wm#"/>
  <p:tag name="KSO_WM_SLIDE_POSITION" val="54*99"/>
  <p:tag name="KSO_WM_SLIDE_SIZE" val="853*411"/>
</p:tagLst>
</file>

<file path=ppt/tags/tag25.xml><?xml version="1.0" encoding="utf-8"?>
<p:tagLst xmlns:p="http://schemas.openxmlformats.org/presentationml/2006/main">
  <p:tag name="KSO_WM_TAG_VERSION" val="1.0"/>
  <p:tag name="KSO_WM_BEAUTIFY_FLAG" val="#wm#"/>
  <p:tag name="KSO_WM_TEMPLATE_CATEGORY" val="custom"/>
  <p:tag name="KSO_WM_TEMPLATE_INDEX" val="160103"/>
  <p:tag name="KSO_WM_UNIT_TYPE" val="a"/>
  <p:tag name="KSO_WM_UNIT_INDEX" val="1"/>
  <p:tag name="KSO_WM_UNIT_ID" val="custom160103_2*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26.xml><?xml version="1.0" encoding="utf-8"?>
<p:tagLst xmlns:p="http://schemas.openxmlformats.org/presentationml/2006/main">
  <p:tag name="KSO_WM_TEMPLATE_CATEGORY" val="custom"/>
  <p:tag name="KSO_WM_TEMPLATE_INDEX" val="160103"/>
  <p:tag name="KSO_WM_TAG_VERSION" val="1.0"/>
  <p:tag name="KSO_WM_SLIDE_ID" val="custom160103_2"/>
  <p:tag name="KSO_WM_SLIDE_INDEX" val="2"/>
  <p:tag name="KSO_WM_SLIDE_ITEM_CNT" val="2"/>
  <p:tag name="KSO_WM_SLIDE_LAYOUT" val="a_f"/>
  <p:tag name="KSO_WM_SLIDE_LAYOUT_CNT" val="1_1"/>
  <p:tag name="KSO_WM_SLIDE_TYPE" val="text"/>
  <p:tag name="KSO_WM_BEAUTIFY_FLAG" val="#wm#"/>
  <p:tag name="KSO_WM_SLIDE_POSITION" val="54*99"/>
  <p:tag name="KSO_WM_SLIDE_SIZE" val="853*411"/>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103"/>
  <p:tag name="KSO_WM_UNIT_TYPE" val="a"/>
  <p:tag name="KSO_WM_UNIT_INDEX" val="1"/>
  <p:tag name="KSO_WM_UNIT_ID" val="custom160103_2*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28.xml><?xml version="1.0" encoding="utf-8"?>
<p:tagLst xmlns:p="http://schemas.openxmlformats.org/presentationml/2006/main">
  <p:tag name="KSO_WM_TEMPLATE_CATEGORY" val="custom"/>
  <p:tag name="KSO_WM_TEMPLATE_INDEX" val="160103"/>
  <p:tag name="KSO_WM_TAG_VERSION" val="1.0"/>
  <p:tag name="KSO_WM_SLIDE_ID" val="custom160103_2"/>
  <p:tag name="KSO_WM_SLIDE_INDEX" val="2"/>
  <p:tag name="KSO_WM_SLIDE_ITEM_CNT" val="2"/>
  <p:tag name="KSO_WM_SLIDE_LAYOUT" val="a_f"/>
  <p:tag name="KSO_WM_SLIDE_LAYOUT_CNT" val="1_1"/>
  <p:tag name="KSO_WM_SLIDE_TYPE" val="text"/>
  <p:tag name="KSO_WM_BEAUTIFY_FLAG" val="#wm#"/>
  <p:tag name="KSO_WM_SLIDE_POSITION" val="54*99"/>
  <p:tag name="KSO_WM_SLIDE_SIZE" val="853*411"/>
</p:tagLst>
</file>

<file path=ppt/tags/tag29.xml><?xml version="1.0" encoding="utf-8"?>
<p:tagLst xmlns:p="http://schemas.openxmlformats.org/presentationml/2006/main">
  <p:tag name="KSO_WM_TEMPLATE_CATEGORY" val="custom"/>
  <p:tag name="KSO_WM_TEMPLATE_INDEX" val="160103"/>
</p:tagLst>
</file>

<file path=ppt/tags/tag3.xml><?xml version="1.0" encoding="utf-8"?>
<p:tagLst xmlns:p="http://schemas.openxmlformats.org/presentationml/2006/main">
  <p:tag name="MH" val="20150923100941"/>
  <p:tag name="MH_LIBRARY" val="CONTENTS"/>
  <p:tag name="MH_TYPE" val="OTHERS"/>
  <p:tag name="ID" val="547125"/>
</p:tagLst>
</file>

<file path=ppt/tags/tag30.xml><?xml version="1.0" encoding="utf-8"?>
<p:tagLst xmlns:p="http://schemas.openxmlformats.org/presentationml/2006/main">
  <p:tag name="KSO_WM_TEMPLATE_CATEGORY" val="custom"/>
  <p:tag name="KSO_WM_TEMPLATE_INDEX" val="160103"/>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103"/>
  <p:tag name="KSO_WM_UNIT_TYPE" val="a"/>
  <p:tag name="KSO_WM_UNIT_INDEX" val="1"/>
  <p:tag name="KSO_WM_UNIT_ID" val="custom160103_2*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32.xml><?xml version="1.0" encoding="utf-8"?>
<p:tagLst xmlns:p="http://schemas.openxmlformats.org/presentationml/2006/main">
  <p:tag name="KSO_WM_TEMPLATE_CATEGORY" val="custom"/>
  <p:tag name="KSO_WM_TEMPLATE_INDEX" val="160103"/>
  <p:tag name="KSO_WM_TAG_VERSION" val="1.0"/>
  <p:tag name="KSO_WM_SLIDE_ID" val="custom160103_2"/>
  <p:tag name="KSO_WM_SLIDE_INDEX" val="2"/>
  <p:tag name="KSO_WM_SLIDE_ITEM_CNT" val="2"/>
  <p:tag name="KSO_WM_SLIDE_LAYOUT" val="a_f"/>
  <p:tag name="KSO_WM_SLIDE_LAYOUT_CNT" val="1_1"/>
  <p:tag name="KSO_WM_SLIDE_TYPE" val="text"/>
  <p:tag name="KSO_WM_BEAUTIFY_FLAG" val="#wm#"/>
  <p:tag name="KSO_WM_SLIDE_POSITION" val="54*99"/>
  <p:tag name="KSO_WM_SLIDE_SIZE" val="853*411"/>
</p:tagLst>
</file>

<file path=ppt/tags/tag33.xml><?xml version="1.0" encoding="utf-8"?>
<p:tagLst xmlns:p="http://schemas.openxmlformats.org/presentationml/2006/main">
  <p:tag name="KSO_WM_TAG_VERSION" val="1.0"/>
  <p:tag name="KSO_WM_BEAUTIFY_FLAG" val="#wm#"/>
  <p:tag name="KSO_WM_TEMPLATE_CATEGORY" val="custom"/>
  <p:tag name="KSO_WM_TEMPLATE_INDEX" val="160103"/>
  <p:tag name="KSO_WM_UNIT_TYPE" val="a"/>
  <p:tag name="KSO_WM_UNIT_INDEX" val="1"/>
  <p:tag name="KSO_WM_UNIT_ID" val="custom160103_2*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34.xml><?xml version="1.0" encoding="utf-8"?>
<p:tagLst xmlns:p="http://schemas.openxmlformats.org/presentationml/2006/main">
  <p:tag name="KSO_WM_TEMPLATE_CATEGORY" val="custom"/>
  <p:tag name="KSO_WM_TEMPLATE_INDEX" val="160103"/>
  <p:tag name="KSO_WM_TAG_VERSION" val="1.0"/>
  <p:tag name="KSO_WM_SLIDE_ID" val="custom160103_2"/>
  <p:tag name="KSO_WM_SLIDE_INDEX" val="2"/>
  <p:tag name="KSO_WM_SLIDE_ITEM_CNT" val="2"/>
  <p:tag name="KSO_WM_SLIDE_LAYOUT" val="a_f"/>
  <p:tag name="KSO_WM_SLIDE_LAYOUT_CNT" val="1_1"/>
  <p:tag name="KSO_WM_SLIDE_TYPE" val="text"/>
  <p:tag name="KSO_WM_BEAUTIFY_FLAG" val="#wm#"/>
  <p:tag name="KSO_WM_SLIDE_POSITION" val="54*99"/>
  <p:tag name="KSO_WM_SLIDE_SIZE" val="853*411"/>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103"/>
  <p:tag name="KSO_WM_UNIT_TYPE" val="a"/>
  <p:tag name="KSO_WM_UNIT_INDEX" val="1"/>
  <p:tag name="KSO_WM_UNIT_ID" val="custom160103_2*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36.xml><?xml version="1.0" encoding="utf-8"?>
<p:tagLst xmlns:p="http://schemas.openxmlformats.org/presentationml/2006/main">
  <p:tag name="KSO_WM_TEMPLATE_CATEGORY" val="custom"/>
  <p:tag name="KSO_WM_TEMPLATE_INDEX" val="160103"/>
  <p:tag name="KSO_WM_TAG_VERSION" val="1.0"/>
  <p:tag name="KSO_WM_SLIDE_ID" val="custom160103_2"/>
  <p:tag name="KSO_WM_SLIDE_INDEX" val="2"/>
  <p:tag name="KSO_WM_SLIDE_ITEM_CNT" val="2"/>
  <p:tag name="KSO_WM_SLIDE_LAYOUT" val="a_f"/>
  <p:tag name="KSO_WM_SLIDE_LAYOUT_CNT" val="1_1"/>
  <p:tag name="KSO_WM_SLIDE_TYPE" val="text"/>
  <p:tag name="KSO_WM_BEAUTIFY_FLAG" val="#wm#"/>
  <p:tag name="KSO_WM_SLIDE_POSITION" val="54*99"/>
  <p:tag name="KSO_WM_SLIDE_SIZE" val="853*411"/>
</p:tagLst>
</file>

<file path=ppt/tags/tag37.xml><?xml version="1.0" encoding="utf-8"?>
<p:tagLst xmlns:p="http://schemas.openxmlformats.org/presentationml/2006/main">
  <p:tag name="KSO_WM_TAG_VERSION" val="1.0"/>
  <p:tag name="KSO_WM_BEAUTIFY_FLAG" val="#wm#"/>
  <p:tag name="KSO_WM_TEMPLATE_CATEGORY" val="custom"/>
  <p:tag name="KSO_WM_TEMPLATE_INDEX" val="160103"/>
  <p:tag name="KSO_WM_UNIT_TYPE" val="a"/>
  <p:tag name="KSO_WM_UNIT_INDEX" val="1"/>
  <p:tag name="KSO_WM_UNIT_ID" val="custom160103_2*a*1"/>
  <p:tag name="KSO_WM_UNIT_CLEAR" val="1"/>
  <p:tag name="KSO_WM_UNIT_LAYERLEVEL" val="1"/>
  <p:tag name="KSO_WM_UNIT_VALUE" val="29"/>
  <p:tag name="KSO_WM_UNIT_ISCONTENTSTITLE" val="0"/>
  <p:tag name="KSO_WM_UNIT_HIGHLIGHT" val="0"/>
  <p:tag name="KSO_WM_UNIT_COMPATIBLE" val="0"/>
  <p:tag name="KSO_WM_UNIT_PRESET_TEXT_INDEX" val="3"/>
  <p:tag name="KSO_WM_UNIT_PRESET_TEXT_LEN" val="17"/>
</p:tagLst>
</file>

<file path=ppt/tags/tag38.xml><?xml version="1.0" encoding="utf-8"?>
<p:tagLst xmlns:p="http://schemas.openxmlformats.org/presentationml/2006/main">
  <p:tag name="KSO_WM_TEMPLATE_CATEGORY" val="custom"/>
  <p:tag name="KSO_WM_TEMPLATE_INDEX" val="160103"/>
  <p:tag name="KSO_WM_TAG_VERSION" val="1.0"/>
  <p:tag name="KSO_WM_SLIDE_ID" val="custom160103_2"/>
  <p:tag name="KSO_WM_SLIDE_INDEX" val="2"/>
  <p:tag name="KSO_WM_SLIDE_ITEM_CNT" val="2"/>
  <p:tag name="KSO_WM_SLIDE_LAYOUT" val="a_f"/>
  <p:tag name="KSO_WM_SLIDE_LAYOUT_CNT" val="1_1"/>
  <p:tag name="KSO_WM_SLIDE_TYPE" val="text"/>
  <p:tag name="KSO_WM_BEAUTIFY_FLAG" val="#wm#"/>
  <p:tag name="KSO_WM_SLIDE_POSITION" val="54*99"/>
  <p:tag name="KSO_WM_SLIDE_SIZE" val="853*411"/>
</p:tagLst>
</file>

<file path=ppt/tags/tag4.xml><?xml version="1.0" encoding="utf-8"?>
<p:tagLst xmlns:p="http://schemas.openxmlformats.org/presentationml/2006/main">
  <p:tag name="MH" val="20150923103049"/>
  <p:tag name="MH_LIBRARY" val="GRAPHIC"/>
  <p:tag name="MH_ORDER" val="Oval 2"/>
  <p:tag name="KSO_WM_TAG_VERSION" val="1.0"/>
  <p:tag name="KSO_WM_BEAUTIFY_FLAG" val="#wm#"/>
  <p:tag name="KSO_WM_UNIT_TYPE" val="i"/>
  <p:tag name="KSO_WM_UNIT_ID" val="279*i*0"/>
  <p:tag name="KSO_WM_TEMPLATE_CATEGORY" val="custom"/>
  <p:tag name="KSO_WM_TEMPLATE_INDEX" val="160103"/>
</p:tagLst>
</file>

<file path=ppt/tags/tag5.xml><?xml version="1.0" encoding="utf-8"?>
<p:tagLst xmlns:p="http://schemas.openxmlformats.org/presentationml/2006/main">
  <p:tag name="MH" val="20150923103049"/>
  <p:tag name="MH_LIBRARY" val="GRAPHIC"/>
  <p:tag name="MH_ORDER" val="Oval 4"/>
  <p:tag name="KSO_WM_TAG_VERSION" val="1.0"/>
  <p:tag name="KSO_WM_BEAUTIFY_FLAG" val="#wm#"/>
  <p:tag name="KSO_WM_UNIT_TYPE" val="i"/>
  <p:tag name="KSO_WM_UNIT_ID" val="279*i*1"/>
  <p:tag name="KSO_WM_TEMPLATE_CATEGORY" val="custom"/>
  <p:tag name="KSO_WM_TEMPLATE_INDEX" val="160103"/>
</p:tagLst>
</file>

<file path=ppt/tags/tag6.xml><?xml version="1.0" encoding="utf-8"?>
<p:tagLst xmlns:p="http://schemas.openxmlformats.org/presentationml/2006/main">
  <p:tag name="MH" val="20150923103049"/>
  <p:tag name="MH_LIBRARY" val="GRAPHIC"/>
  <p:tag name="MH_ORDER" val="Oval 5"/>
  <p:tag name="KSO_WM_TAG_VERSION" val="1.0"/>
  <p:tag name="KSO_WM_BEAUTIFY_FLAG" val="#wm#"/>
  <p:tag name="KSO_WM_UNIT_TYPE" val="i"/>
  <p:tag name="KSO_WM_UNIT_ID" val="279*i*2"/>
  <p:tag name="KSO_WM_TEMPLATE_CATEGORY" val="custom"/>
  <p:tag name="KSO_WM_TEMPLATE_INDEX" val="160103"/>
</p:tagLst>
</file>

<file path=ppt/tags/tag7.xml><?xml version="1.0" encoding="utf-8"?>
<p:tagLst xmlns:p="http://schemas.openxmlformats.org/presentationml/2006/main">
  <p:tag name="MH" val="20150923103049"/>
  <p:tag name="MH_LIBRARY" val="GRAPHIC"/>
  <p:tag name="MH_ORDER" val="Oval 6"/>
  <p:tag name="KSO_WM_TAG_VERSION" val="1.0"/>
  <p:tag name="KSO_WM_BEAUTIFY_FLAG" val="#wm#"/>
  <p:tag name="KSO_WM_UNIT_TYPE" val="i"/>
  <p:tag name="KSO_WM_UNIT_ID" val="279*i*3"/>
  <p:tag name="KSO_WM_TEMPLATE_CATEGORY" val="custom"/>
  <p:tag name="KSO_WM_TEMPLATE_INDEX" val="160103"/>
</p:tagLst>
</file>

<file path=ppt/tags/tag8.xml><?xml version="1.0" encoding="utf-8"?>
<p:tagLst xmlns:p="http://schemas.openxmlformats.org/presentationml/2006/main">
  <p:tag name="MH" val="20150923103049"/>
  <p:tag name="MH_LIBRARY" val="GRAPHIC"/>
  <p:tag name="MH_ORDER" val="Oval 7"/>
  <p:tag name="KSO_WM_TAG_VERSION" val="1.0"/>
  <p:tag name="KSO_WM_BEAUTIFY_FLAG" val="#wm#"/>
  <p:tag name="KSO_WM_UNIT_TYPE" val="i"/>
  <p:tag name="KSO_WM_UNIT_ID" val="279*i*4"/>
  <p:tag name="KSO_WM_TEMPLATE_CATEGORY" val="custom"/>
  <p:tag name="KSO_WM_TEMPLATE_INDEX" val="160103"/>
</p:tagLst>
</file>

<file path=ppt/tags/tag9.xml><?xml version="1.0" encoding="utf-8"?>
<p:tagLst xmlns:p="http://schemas.openxmlformats.org/presentationml/2006/main">
  <p:tag name="MH" val="20150923103049"/>
  <p:tag name="MH_LIBRARY" val="GRAPHIC"/>
  <p:tag name="MH_ORDER" val="Oval 3"/>
  <p:tag name="KSO_WM_TAG_VERSION" val="1.0"/>
  <p:tag name="KSO_WM_BEAUTIFY_FLAG" val="#wm#"/>
  <p:tag name="KSO_WM_UNIT_TYPE" val="i"/>
  <p:tag name="KSO_WM_UNIT_ID" val="279*i*5"/>
  <p:tag name="KSO_WM_TEMPLATE_CATEGORY" val="custom"/>
  <p:tag name="KSO_WM_TEMPLATE_INDEX" val="160103"/>
</p:tagLst>
</file>

<file path=ppt/theme/theme1.xml><?xml version="1.0" encoding="utf-8"?>
<a:theme xmlns:a="http://schemas.openxmlformats.org/drawingml/2006/main" name="1_A000120140530A99PPBG">
  <a:themeElements>
    <a:clrScheme name="自定义 16">
      <a:dk1>
        <a:srgbClr val="474747"/>
      </a:dk1>
      <a:lt1>
        <a:srgbClr val="FFFFFF"/>
      </a:lt1>
      <a:dk2>
        <a:srgbClr val="FFFFFF"/>
      </a:dk2>
      <a:lt2>
        <a:srgbClr val="5F5F5F"/>
      </a:lt2>
      <a:accent1>
        <a:srgbClr val="4F2D28"/>
      </a:accent1>
      <a:accent2>
        <a:srgbClr val="E6A330"/>
      </a:accent2>
      <a:accent3>
        <a:srgbClr val="A9887B"/>
      </a:accent3>
      <a:accent4>
        <a:srgbClr val="968571"/>
      </a:accent4>
      <a:accent5>
        <a:srgbClr val="6B4D3D"/>
      </a:accent5>
      <a:accent6>
        <a:srgbClr val="00B050"/>
      </a:accent6>
      <a:hlink>
        <a:srgbClr val="E3C6A9"/>
      </a:hlink>
      <a:folHlink>
        <a:srgbClr val="AFB2B4"/>
      </a:folHlink>
    </a:clrScheme>
    <a:fontScheme name="自定义 2">
      <a:majorFont>
        <a:latin typeface="Baskerville Old Face"/>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580</Words>
  <Application>WPS 演示</Application>
  <PresentationFormat>宽屏</PresentationFormat>
  <Paragraphs>38</Paragraphs>
  <Slides>13</Slides>
  <Notes>0</Notes>
  <HiddenSlides>0</HiddenSlides>
  <MMClips>0</MMClips>
  <ScaleCrop>false</ScaleCrop>
  <HeadingPairs>
    <vt:vector size="8" baseType="variant">
      <vt:variant>
        <vt:lpstr>已用的字体</vt:lpstr>
      </vt:variant>
      <vt:variant>
        <vt:i4>11</vt:i4>
      </vt:variant>
      <vt:variant>
        <vt:lpstr>主题</vt:lpstr>
      </vt:variant>
      <vt:variant>
        <vt:i4>1</vt:i4>
      </vt:variant>
      <vt:variant>
        <vt:lpstr>嵌入 OLE 服务器</vt:lpstr>
      </vt:variant>
      <vt:variant>
        <vt:i4>38</vt:i4>
      </vt:variant>
      <vt:variant>
        <vt:lpstr>幻灯片标题</vt:lpstr>
      </vt:variant>
      <vt:variant>
        <vt:i4>13</vt:i4>
      </vt:variant>
    </vt:vector>
  </HeadingPairs>
  <TitlesOfParts>
    <vt:vector size="63" baseType="lpstr">
      <vt:lpstr>Arial</vt:lpstr>
      <vt:lpstr>宋体</vt:lpstr>
      <vt:lpstr>Wingdings</vt:lpstr>
      <vt:lpstr>微软雅黑</vt:lpstr>
      <vt:lpstr>黑体</vt:lpstr>
      <vt:lpstr>Webdings</vt:lpstr>
      <vt:lpstr>幼圆</vt:lpstr>
      <vt:lpstr>Times New Roman</vt:lpstr>
      <vt:lpstr>Baskerville Old Face</vt:lpstr>
      <vt:lpstr>Calibri</vt:lpstr>
      <vt:lpstr>幼圆</vt:lpstr>
      <vt:lpstr>1_A000120140530A99PPBG</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Integration</vt:lpstr>
      <vt:lpstr>Integration</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Administrator</cp:lastModifiedBy>
  <cp:revision>61</cp:revision>
  <dcterms:created xsi:type="dcterms:W3CDTF">2015-05-05T08:02:00Z</dcterms:created>
  <dcterms:modified xsi:type="dcterms:W3CDTF">2016-12-06T13:17:07Z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2052-10.1.0.6028</vt:lpwstr>
  </property>
</Properties>
</file>