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00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176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789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91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6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771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050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12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73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53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557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F62A-AF68-41B8-88C9-35A87D794FCB}" type="datetimeFigureOut">
              <a:rPr lang="zh-CN" altLang="en-US" smtClean="0"/>
              <a:t>2016/11/30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4277E-6901-4DEA-8686-DFECCEFFE1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07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DQM</a:t>
            </a:r>
            <a:r>
              <a:rPr lang="zh-CN" altLang="en-US" dirty="0" smtClean="0"/>
              <a:t>现状介绍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492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DQM</a:t>
            </a:r>
            <a:r>
              <a:rPr lang="zh-CN" altLang="en-US" dirty="0" smtClean="0"/>
              <a:t>版本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现在最新的</a:t>
            </a:r>
            <a:r>
              <a:rPr lang="en-US" altLang="zh-CN" dirty="0" err="1" smtClean="0"/>
              <a:t>dqm</a:t>
            </a:r>
            <a:r>
              <a:rPr lang="zh-CN" altLang="en-US" dirty="0" smtClean="0"/>
              <a:t>版本为</a:t>
            </a:r>
            <a:r>
              <a:rPr lang="en-US" altLang="zh-CN" dirty="0" smtClean="0"/>
              <a:t>3.0.4</a:t>
            </a:r>
            <a:r>
              <a:rPr lang="zh-CN" altLang="en-US" dirty="0" smtClean="0"/>
              <a:t>，对应</a:t>
            </a:r>
            <a:r>
              <a:rPr lang="en-US" altLang="zh-CN" dirty="0" smtClean="0"/>
              <a:t>BOSS</a:t>
            </a:r>
            <a:r>
              <a:rPr lang="zh-CN" altLang="en-US" dirty="0" smtClean="0"/>
              <a:t>版本为</a:t>
            </a:r>
            <a:r>
              <a:rPr lang="en-US" altLang="zh-CN" dirty="0" smtClean="0"/>
              <a:t>7.0.2</a:t>
            </a:r>
          </a:p>
          <a:p>
            <a:r>
              <a:rPr lang="zh-CN" altLang="en-US" dirty="0" smtClean="0"/>
              <a:t>上一个能比较稳定运行的版本是</a:t>
            </a:r>
            <a:r>
              <a:rPr lang="en-US" altLang="zh-CN" dirty="0" smtClean="0"/>
              <a:t>dqm3.0.2</a:t>
            </a:r>
            <a:r>
              <a:rPr lang="zh-CN" altLang="en-US" dirty="0" smtClean="0"/>
              <a:t>，对应</a:t>
            </a:r>
            <a:r>
              <a:rPr lang="en-US" altLang="zh-CN" dirty="0" smtClean="0"/>
              <a:t>BOSS</a:t>
            </a:r>
            <a:r>
              <a:rPr lang="zh-CN" altLang="en-US" dirty="0" smtClean="0"/>
              <a:t>版本</a:t>
            </a:r>
            <a:r>
              <a:rPr lang="en-US" altLang="zh-CN" dirty="0" smtClean="0"/>
              <a:t>6.6.5.d</a:t>
            </a:r>
          </a:p>
          <a:p>
            <a:endParaRPr lang="en-US" altLang="zh-CN" dirty="0" smtClean="0"/>
          </a:p>
          <a:p>
            <a:r>
              <a:rPr lang="zh-CN" altLang="en-US" dirty="0" smtClean="0"/>
              <a:t>大部分的算法直接从</a:t>
            </a:r>
            <a:r>
              <a:rPr lang="en-US" altLang="zh-CN" dirty="0" smtClean="0"/>
              <a:t>dqm3.0.2</a:t>
            </a:r>
            <a:r>
              <a:rPr lang="zh-CN" altLang="en-US" dirty="0" smtClean="0"/>
              <a:t>目录下拷贝过来，然后再编译</a:t>
            </a:r>
            <a:endParaRPr lang="en-US" altLang="zh-CN" dirty="0" smtClean="0"/>
          </a:p>
          <a:p>
            <a:r>
              <a:rPr lang="zh-CN" altLang="en-US" dirty="0" smtClean="0"/>
              <a:t>来自</a:t>
            </a:r>
            <a:r>
              <a:rPr lang="en-US" altLang="zh-CN" dirty="0" smtClean="0"/>
              <a:t>BOSS</a:t>
            </a:r>
            <a:r>
              <a:rPr lang="zh-CN" altLang="en-US" dirty="0" smtClean="0"/>
              <a:t>离线环境的算法从</a:t>
            </a:r>
            <a:r>
              <a:rPr lang="en-US" altLang="zh-CN" dirty="0" smtClean="0"/>
              <a:t>BOSS7.0.2</a:t>
            </a:r>
            <a:r>
              <a:rPr lang="zh-CN" altLang="en-US" dirty="0" smtClean="0"/>
              <a:t>拷贝过来，经过一些修改然后再编译（修改的部分参考了</a:t>
            </a:r>
            <a:r>
              <a:rPr lang="en-US" altLang="zh-CN" dirty="0" smtClean="0"/>
              <a:t>dqm3.0.2</a:t>
            </a:r>
            <a:r>
              <a:rPr lang="zh-CN" altLang="en-US" dirty="0" smtClean="0"/>
              <a:t>中对应算法的改动）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983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主要改动算法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32259"/>
              </p:ext>
            </p:extLst>
          </p:nvPr>
        </p:nvGraphicFramePr>
        <p:xfrm>
          <a:off x="0" y="2075006"/>
          <a:ext cx="12192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842"/>
                <a:gridCol w="2747158"/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算法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Dqm3.0.2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6.6.5.d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7.0.2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Event/</a:t>
                      </a:r>
                      <a:r>
                        <a:rPr lang="en-US" altLang="zh-CN" dirty="0" err="1" smtClean="0"/>
                        <a:t>RawDataCnv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00-04-34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00-04-34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00-04-35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TestRelease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00-00-81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00-00-84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Reconstruction/</a:t>
                      </a:r>
                      <a:r>
                        <a:rPr lang="en-US" altLang="zh-CN" dirty="0" err="1" smtClean="0"/>
                        <a:t>KalFitAlgDummy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无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无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Reconstruction/</a:t>
                      </a:r>
                      <a:r>
                        <a:rPr lang="en-US" altLang="zh-CN" dirty="0" err="1" smtClean="0"/>
                        <a:t>TrkReco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00-08-59-patch4-slc6tag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00-08-59-patch4-slc6tag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00-08-59-patch4-slc6tag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Reconstruction/Trigger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00-01-02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00-01-05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00-01-05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DQM/internal/</a:t>
                      </a:r>
                      <a:r>
                        <a:rPr lang="en-US" altLang="zh-CN" dirty="0" err="1" smtClean="0"/>
                        <a:t>eformat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00-00-04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DQM/internal/</a:t>
                      </a:r>
                      <a:r>
                        <a:rPr lang="en-US" altLang="zh-CN" dirty="0" err="1" smtClean="0"/>
                        <a:t>erssxd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00-00-01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无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无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08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dqm3.0.4/DQM/internal/</a:t>
            </a:r>
            <a:r>
              <a:rPr lang="en-US" altLang="zh-CN" dirty="0" err="1" smtClean="0"/>
              <a:t>eformat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将算法中与 </a:t>
            </a:r>
            <a:r>
              <a:rPr lang="en-US" altLang="zh-CN" dirty="0" smtClean="0"/>
              <a:t>class::</a:t>
            </a:r>
            <a:r>
              <a:rPr lang="en-US" altLang="zh-CN" dirty="0" err="1" smtClean="0"/>
              <a:t>ers</a:t>
            </a:r>
            <a:r>
              <a:rPr lang="en-US" altLang="zh-CN" dirty="0" smtClean="0"/>
              <a:t> </a:t>
            </a:r>
            <a:r>
              <a:rPr lang="zh-CN" altLang="en-US" dirty="0" smtClean="0"/>
              <a:t>相关的代码均替换为 </a:t>
            </a:r>
            <a:r>
              <a:rPr lang="en-US" altLang="zh-CN" dirty="0" smtClean="0"/>
              <a:t>class::</a:t>
            </a:r>
            <a:r>
              <a:rPr lang="en-US" altLang="zh-CN" dirty="0" err="1" smtClean="0"/>
              <a:t>erssxd</a:t>
            </a:r>
            <a:endParaRPr lang="en-US" altLang="zh-CN" dirty="0" smtClean="0"/>
          </a:p>
          <a:p>
            <a:r>
              <a:rPr lang="en-US" altLang="zh-CN" dirty="0" err="1" smtClean="0"/>
              <a:t>eformat</a:t>
            </a:r>
            <a:r>
              <a:rPr lang="en-US" altLang="zh-CN" dirty="0" smtClean="0"/>
              <a:t>: Event Format Library</a:t>
            </a:r>
          </a:p>
          <a:p>
            <a:r>
              <a:rPr lang="en-US" altLang="zh-CN" dirty="0" err="1" smtClean="0"/>
              <a:t>ers</a:t>
            </a:r>
            <a:r>
              <a:rPr lang="en-US" altLang="zh-CN" dirty="0" smtClean="0"/>
              <a:t>: Error Reporting System</a:t>
            </a:r>
          </a:p>
          <a:p>
            <a:r>
              <a:rPr lang="en-US" altLang="zh-CN" dirty="0" err="1" smtClean="0"/>
              <a:t>eformat</a:t>
            </a:r>
            <a:r>
              <a:rPr lang="zh-CN" altLang="en-US" dirty="0" smtClean="0"/>
              <a:t>中用到了</a:t>
            </a:r>
            <a:r>
              <a:rPr lang="en-US" altLang="zh-CN" dirty="0" err="1" smtClean="0"/>
              <a:t>ers</a:t>
            </a:r>
            <a:r>
              <a:rPr lang="zh-CN" altLang="en-US" dirty="0" smtClean="0"/>
              <a:t>类，但是与</a:t>
            </a:r>
            <a:r>
              <a:rPr lang="en-US" altLang="zh-CN" dirty="0" smtClean="0"/>
              <a:t>DQM</a:t>
            </a:r>
            <a:r>
              <a:rPr lang="zh-CN" altLang="en-US" dirty="0" smtClean="0"/>
              <a:t>中已有的</a:t>
            </a:r>
            <a:r>
              <a:rPr lang="en-US" altLang="zh-CN" dirty="0" err="1" smtClean="0"/>
              <a:t>ers</a:t>
            </a:r>
            <a:r>
              <a:rPr lang="zh-CN" altLang="en-US" dirty="0" smtClean="0"/>
              <a:t>类冲突，所以这里新建了一个</a:t>
            </a:r>
            <a:r>
              <a:rPr lang="en-US" altLang="zh-CN" dirty="0" err="1" smtClean="0"/>
              <a:t>erssxd</a:t>
            </a:r>
            <a:r>
              <a:rPr lang="zh-CN" altLang="en-US" dirty="0" smtClean="0"/>
              <a:t>类，</a:t>
            </a:r>
            <a:r>
              <a:rPr lang="en-US" altLang="zh-CN" dirty="0" err="1" smtClean="0"/>
              <a:t>eformat</a:t>
            </a:r>
            <a:r>
              <a:rPr lang="zh-CN" altLang="en-US" dirty="0" smtClean="0"/>
              <a:t>中相应的地方也必须改过来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7730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单事例显示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314" y="1935679"/>
            <a:ext cx="3406117" cy="4767000"/>
          </a:xfrm>
        </p:spPr>
        <p:txBody>
          <a:bodyPr/>
          <a:lstStyle/>
          <a:p>
            <a:r>
              <a:rPr lang="zh-CN" altLang="en-US" dirty="0" smtClean="0"/>
              <a:t>使用</a:t>
            </a:r>
            <a:r>
              <a:rPr lang="en-US" altLang="zh-CN" dirty="0" smtClean="0"/>
              <a:t>run45428</a:t>
            </a:r>
            <a:r>
              <a:rPr lang="zh-CN" altLang="en-US" dirty="0" smtClean="0"/>
              <a:t>模拟数据流</a:t>
            </a:r>
            <a:endParaRPr lang="en-US" altLang="zh-CN" dirty="0" smtClean="0"/>
          </a:p>
          <a:p>
            <a:r>
              <a:rPr lang="zh-CN" altLang="en-US" dirty="0" smtClean="0"/>
              <a:t>每秒显示一个事例</a:t>
            </a:r>
            <a:endParaRPr lang="en-US" altLang="zh-CN" dirty="0" smtClean="0"/>
          </a:p>
          <a:p>
            <a:r>
              <a:rPr lang="zh-CN" altLang="en-US" dirty="0" smtClean="0"/>
              <a:t>能够运行，但是几分钟到几十分钟不等程序就会</a:t>
            </a:r>
            <a:r>
              <a:rPr lang="en-US" altLang="zh-CN" dirty="0" smtClean="0"/>
              <a:t>crash</a:t>
            </a:r>
            <a:r>
              <a:rPr lang="zh-CN" altLang="en-US" dirty="0" smtClean="0"/>
              <a:t>掉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437" y="1445780"/>
            <a:ext cx="8648328" cy="482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09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可能的原因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算法有问题，遇到某一类事例就不能正常显示，程序自动崩溃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算法在旧的</a:t>
            </a:r>
            <a:r>
              <a:rPr lang="en-US" altLang="zh-CN" dirty="0" smtClean="0"/>
              <a:t>root</a:t>
            </a:r>
            <a:r>
              <a:rPr lang="zh-CN" altLang="en-US" dirty="0" smtClean="0"/>
              <a:t>版本基础上写的，与现行</a:t>
            </a:r>
            <a:r>
              <a:rPr lang="en-US" altLang="zh-CN" dirty="0" smtClean="0"/>
              <a:t>root</a:t>
            </a:r>
            <a:r>
              <a:rPr lang="zh-CN" altLang="en-US" dirty="0" smtClean="0"/>
              <a:t>版本不兼容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303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237</Words>
  <Application>Microsoft Office PowerPoint</Application>
  <PresentationFormat>宽屏</PresentationFormat>
  <Paragraphs>54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DQM现状介绍</vt:lpstr>
      <vt:lpstr>DQM版本</vt:lpstr>
      <vt:lpstr>主要改动算法</vt:lpstr>
      <vt:lpstr>dqm3.0.4/DQM/internal/eformat</vt:lpstr>
      <vt:lpstr>单事例显示</vt:lpstr>
      <vt:lpstr>可能的原因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DQM现状介绍</dc:title>
  <dc:creator>jiajia</dc:creator>
  <cp:lastModifiedBy>jiajia</cp:lastModifiedBy>
  <cp:revision>8</cp:revision>
  <dcterms:created xsi:type="dcterms:W3CDTF">2016-11-30T11:03:58Z</dcterms:created>
  <dcterms:modified xsi:type="dcterms:W3CDTF">2016-11-30T11:40:08Z</dcterms:modified>
</cp:coreProperties>
</file>